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18"/>
  </p:notesMasterIdLst>
  <p:sldIdLst>
    <p:sldId id="301" r:id="rId5"/>
    <p:sldId id="474" r:id="rId6"/>
    <p:sldId id="473" r:id="rId7"/>
    <p:sldId id="499" r:id="rId8"/>
    <p:sldId id="495" r:id="rId9"/>
    <p:sldId id="496" r:id="rId10"/>
    <p:sldId id="497" r:id="rId11"/>
    <p:sldId id="498" r:id="rId12"/>
    <p:sldId id="500" r:id="rId13"/>
    <p:sldId id="501" r:id="rId14"/>
    <p:sldId id="502" r:id="rId15"/>
    <p:sldId id="503" r:id="rId16"/>
    <p:sldId id="350" r:id="rId1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2" autoAdjust="0"/>
    <p:restoredTop sz="88131" autoAdjust="0"/>
  </p:normalViewPr>
  <p:slideViewPr>
    <p:cSldViewPr>
      <p:cViewPr varScale="1">
        <p:scale>
          <a:sx n="60" d="100"/>
          <a:sy n="60" d="100"/>
        </p:scale>
        <p:origin x="726" y="7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111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Graf" userId="149e958a33bc8fb0" providerId="LiveId" clId="{EFE9484B-8C7A-4CBF-BABB-F1B9CF718C52}"/>
    <pc:docChg chg="undo redo custSel addSld delSld modSld sldOrd">
      <pc:chgData name="Ken Graf" userId="149e958a33bc8fb0" providerId="LiveId" clId="{EFE9484B-8C7A-4CBF-BABB-F1B9CF718C52}" dt="2024-06-26T20:15:40.493" v="1963" actId="313"/>
      <pc:docMkLst>
        <pc:docMk/>
      </pc:docMkLst>
      <pc:sldChg chg="modSp mod">
        <pc:chgData name="Ken Graf" userId="149e958a33bc8fb0" providerId="LiveId" clId="{EFE9484B-8C7A-4CBF-BABB-F1B9CF718C52}" dt="2024-06-23T15:31:04.881" v="0"/>
        <pc:sldMkLst>
          <pc:docMk/>
          <pc:sldMk cId="512974727" sldId="301"/>
        </pc:sldMkLst>
        <pc:spChg chg="mod">
          <ac:chgData name="Ken Graf" userId="149e958a33bc8fb0" providerId="LiveId" clId="{EFE9484B-8C7A-4CBF-BABB-F1B9CF718C52}" dt="2024-06-23T15:31:04.881" v="0"/>
          <ac:spMkLst>
            <pc:docMk/>
            <pc:sldMk cId="512974727" sldId="301"/>
            <ac:spMk id="5" creationId="{00000000-0000-0000-0000-000000000000}"/>
          </ac:spMkLst>
        </pc:spChg>
      </pc:sldChg>
      <pc:sldChg chg="modSp mod">
        <pc:chgData name="Ken Graf" userId="149e958a33bc8fb0" providerId="LiveId" clId="{EFE9484B-8C7A-4CBF-BABB-F1B9CF718C52}" dt="2024-06-26T18:15:39.448" v="1797" actId="20577"/>
        <pc:sldMkLst>
          <pc:docMk/>
          <pc:sldMk cId="3900224205" sldId="350"/>
        </pc:sldMkLst>
        <pc:spChg chg="mod">
          <ac:chgData name="Ken Graf" userId="149e958a33bc8fb0" providerId="LiveId" clId="{EFE9484B-8C7A-4CBF-BABB-F1B9CF718C52}" dt="2024-06-26T18:15:39.448" v="1797" actId="20577"/>
          <ac:spMkLst>
            <pc:docMk/>
            <pc:sldMk cId="3900224205" sldId="350"/>
            <ac:spMk id="5" creationId="{AE2AA42F-84C6-C6AC-4FCD-7AC337305D88}"/>
          </ac:spMkLst>
        </pc:spChg>
      </pc:sldChg>
      <pc:sldChg chg="del">
        <pc:chgData name="Ken Graf" userId="149e958a33bc8fb0" providerId="LiveId" clId="{EFE9484B-8C7A-4CBF-BABB-F1B9CF718C52}" dt="2024-06-23T23:18:16.659" v="2" actId="47"/>
        <pc:sldMkLst>
          <pc:docMk/>
          <pc:sldMk cId="1781343503" sldId="355"/>
        </pc:sldMkLst>
      </pc:sldChg>
      <pc:sldChg chg="add ord">
        <pc:chgData name="Ken Graf" userId="149e958a33bc8fb0" providerId="LiveId" clId="{EFE9484B-8C7A-4CBF-BABB-F1B9CF718C52}" dt="2024-06-26T18:15:15.002" v="1766"/>
        <pc:sldMkLst>
          <pc:docMk/>
          <pc:sldMk cId="3017299100" sldId="473"/>
        </pc:sldMkLst>
      </pc:sldChg>
      <pc:sldChg chg="modSp new mod ord">
        <pc:chgData name="Ken Graf" userId="149e958a33bc8fb0" providerId="LiveId" clId="{EFE9484B-8C7A-4CBF-BABB-F1B9CF718C52}" dt="2024-06-26T20:07:31.018" v="1799"/>
        <pc:sldMkLst>
          <pc:docMk/>
          <pc:sldMk cId="159935856" sldId="474"/>
        </pc:sldMkLst>
        <pc:spChg chg="mod">
          <ac:chgData name="Ken Graf" userId="149e958a33bc8fb0" providerId="LiveId" clId="{EFE9484B-8C7A-4CBF-BABB-F1B9CF718C52}" dt="2024-06-25T12:21:44.600" v="6"/>
          <ac:spMkLst>
            <pc:docMk/>
            <pc:sldMk cId="159935856" sldId="474"/>
            <ac:spMk id="2" creationId="{0FCC8840-B25C-A5CA-C2F3-1F2688255CD1}"/>
          </ac:spMkLst>
        </pc:spChg>
        <pc:spChg chg="mod">
          <ac:chgData name="Ken Graf" userId="149e958a33bc8fb0" providerId="LiveId" clId="{EFE9484B-8C7A-4CBF-BABB-F1B9CF718C52}" dt="2024-06-25T12:38:15.801" v="569" actId="33524"/>
          <ac:spMkLst>
            <pc:docMk/>
            <pc:sldMk cId="159935856" sldId="474"/>
            <ac:spMk id="3" creationId="{9588ECEF-16EF-95CA-18D8-652430A09E7C}"/>
          </ac:spMkLst>
        </pc:spChg>
      </pc:sldChg>
      <pc:sldChg chg="modSp new del mod">
        <pc:chgData name="Ken Graf" userId="149e958a33bc8fb0" providerId="LiveId" clId="{EFE9484B-8C7A-4CBF-BABB-F1B9CF718C52}" dt="2024-06-25T19:55:21.418" v="960" actId="2696"/>
        <pc:sldMkLst>
          <pc:docMk/>
          <pc:sldMk cId="1937826281" sldId="475"/>
        </pc:sldMkLst>
        <pc:spChg chg="mod">
          <ac:chgData name="Ken Graf" userId="149e958a33bc8fb0" providerId="LiveId" clId="{EFE9484B-8C7A-4CBF-BABB-F1B9CF718C52}" dt="2024-06-25T16:26:00.921" v="603" actId="20577"/>
          <ac:spMkLst>
            <pc:docMk/>
            <pc:sldMk cId="1937826281" sldId="475"/>
            <ac:spMk id="2" creationId="{BB057347-0256-EAFF-3FB7-AE9D1F744D18}"/>
          </ac:spMkLst>
        </pc:spChg>
        <pc:spChg chg="mod">
          <ac:chgData name="Ken Graf" userId="149e958a33bc8fb0" providerId="LiveId" clId="{EFE9484B-8C7A-4CBF-BABB-F1B9CF718C52}" dt="2024-06-25T16:36:51.826" v="959" actId="20577"/>
          <ac:spMkLst>
            <pc:docMk/>
            <pc:sldMk cId="1937826281" sldId="475"/>
            <ac:spMk id="3" creationId="{359E4563-C8CF-231D-66D2-7CA470C6ADB1}"/>
          </ac:spMkLst>
        </pc:spChg>
      </pc:sldChg>
      <pc:sldChg chg="add">
        <pc:chgData name="Ken Graf" userId="149e958a33bc8fb0" providerId="LiveId" clId="{EFE9484B-8C7A-4CBF-BABB-F1B9CF718C52}" dt="2024-06-26T10:41:13.525" v="961"/>
        <pc:sldMkLst>
          <pc:docMk/>
          <pc:sldMk cId="3344110941" sldId="495"/>
        </pc:sldMkLst>
      </pc:sldChg>
      <pc:sldChg chg="modSp new mod">
        <pc:chgData name="Ken Graf" userId="149e958a33bc8fb0" providerId="LiveId" clId="{EFE9484B-8C7A-4CBF-BABB-F1B9CF718C52}" dt="2024-06-26T18:03:16.751" v="1102" actId="20577"/>
        <pc:sldMkLst>
          <pc:docMk/>
          <pc:sldMk cId="1363298859" sldId="496"/>
        </pc:sldMkLst>
        <pc:spChg chg="mod">
          <ac:chgData name="Ken Graf" userId="149e958a33bc8fb0" providerId="LiveId" clId="{EFE9484B-8C7A-4CBF-BABB-F1B9CF718C52}" dt="2024-06-26T17:58:35.942" v="987" actId="20577"/>
          <ac:spMkLst>
            <pc:docMk/>
            <pc:sldMk cId="1363298859" sldId="496"/>
            <ac:spMk id="2" creationId="{41147F6D-7341-A806-1AE8-DADABFCE9735}"/>
          </ac:spMkLst>
        </pc:spChg>
        <pc:spChg chg="mod">
          <ac:chgData name="Ken Graf" userId="149e958a33bc8fb0" providerId="LiveId" clId="{EFE9484B-8C7A-4CBF-BABB-F1B9CF718C52}" dt="2024-06-26T18:03:16.751" v="1102" actId="20577"/>
          <ac:spMkLst>
            <pc:docMk/>
            <pc:sldMk cId="1363298859" sldId="496"/>
            <ac:spMk id="3" creationId="{D1A3F1F9-1472-253B-6D72-7E3152818435}"/>
          </ac:spMkLst>
        </pc:spChg>
      </pc:sldChg>
      <pc:sldChg chg="modSp new mod">
        <pc:chgData name="Ken Graf" userId="149e958a33bc8fb0" providerId="LiveId" clId="{EFE9484B-8C7A-4CBF-BABB-F1B9CF718C52}" dt="2024-06-26T18:11:14.535" v="1745" actId="20577"/>
        <pc:sldMkLst>
          <pc:docMk/>
          <pc:sldMk cId="775117472" sldId="497"/>
        </pc:sldMkLst>
        <pc:spChg chg="mod">
          <ac:chgData name="Ken Graf" userId="149e958a33bc8fb0" providerId="LiveId" clId="{EFE9484B-8C7A-4CBF-BABB-F1B9CF718C52}" dt="2024-06-26T18:03:54.638" v="1126" actId="20577"/>
          <ac:spMkLst>
            <pc:docMk/>
            <pc:sldMk cId="775117472" sldId="497"/>
            <ac:spMk id="2" creationId="{C1C8F68B-608C-27B7-DF43-5C84713195FA}"/>
          </ac:spMkLst>
        </pc:spChg>
        <pc:spChg chg="mod">
          <ac:chgData name="Ken Graf" userId="149e958a33bc8fb0" providerId="LiveId" clId="{EFE9484B-8C7A-4CBF-BABB-F1B9CF718C52}" dt="2024-06-26T18:11:14.535" v="1745" actId="20577"/>
          <ac:spMkLst>
            <pc:docMk/>
            <pc:sldMk cId="775117472" sldId="497"/>
            <ac:spMk id="3" creationId="{63B69BA5-112B-44AD-E651-E3B8C28A21BE}"/>
          </ac:spMkLst>
        </pc:spChg>
      </pc:sldChg>
      <pc:sldChg chg="addSp delSp modSp new mod modClrScheme chgLayout">
        <pc:chgData name="Ken Graf" userId="149e958a33bc8fb0" providerId="LiveId" clId="{EFE9484B-8C7A-4CBF-BABB-F1B9CF718C52}" dt="2024-06-26T18:13:50.046" v="1764" actId="20577"/>
        <pc:sldMkLst>
          <pc:docMk/>
          <pc:sldMk cId="861339243" sldId="498"/>
        </pc:sldMkLst>
        <pc:spChg chg="del mod ord">
          <ac:chgData name="Ken Graf" userId="149e958a33bc8fb0" providerId="LiveId" clId="{EFE9484B-8C7A-4CBF-BABB-F1B9CF718C52}" dt="2024-06-26T18:13:32.328" v="1753" actId="700"/>
          <ac:spMkLst>
            <pc:docMk/>
            <pc:sldMk cId="861339243" sldId="498"/>
            <ac:spMk id="2" creationId="{9178EA43-D45E-8705-F3D2-670781A80B96}"/>
          </ac:spMkLst>
        </pc:spChg>
        <pc:spChg chg="del">
          <ac:chgData name="Ken Graf" userId="149e958a33bc8fb0" providerId="LiveId" clId="{EFE9484B-8C7A-4CBF-BABB-F1B9CF718C52}" dt="2024-06-26T18:12:59.483" v="1747"/>
          <ac:spMkLst>
            <pc:docMk/>
            <pc:sldMk cId="861339243" sldId="498"/>
            <ac:spMk id="3" creationId="{66CDC3F4-BB69-DA98-A356-10C0B86FD921}"/>
          </ac:spMkLst>
        </pc:spChg>
        <pc:spChg chg="add mod ord">
          <ac:chgData name="Ken Graf" userId="149e958a33bc8fb0" providerId="LiveId" clId="{EFE9484B-8C7A-4CBF-BABB-F1B9CF718C52}" dt="2024-06-26T18:13:50.046" v="1764" actId="20577"/>
          <ac:spMkLst>
            <pc:docMk/>
            <pc:sldMk cId="861339243" sldId="498"/>
            <ac:spMk id="5" creationId="{8A5CC747-B80E-3EB6-B835-80BBD715F90E}"/>
          </ac:spMkLst>
        </pc:spChg>
        <pc:picChg chg="add mod ord">
          <ac:chgData name="Ken Graf" userId="149e958a33bc8fb0" providerId="LiveId" clId="{EFE9484B-8C7A-4CBF-BABB-F1B9CF718C52}" dt="2024-06-26T18:13:44.259" v="1755" actId="14100"/>
          <ac:picMkLst>
            <pc:docMk/>
            <pc:sldMk cId="861339243" sldId="498"/>
            <ac:picMk id="4" creationId="{2BF92A38-4B53-03CC-2091-212E631237EC}"/>
          </ac:picMkLst>
        </pc:picChg>
      </pc:sldChg>
      <pc:sldChg chg="modSp new mod">
        <pc:chgData name="Ken Graf" userId="149e958a33bc8fb0" providerId="LiveId" clId="{EFE9484B-8C7A-4CBF-BABB-F1B9CF718C52}" dt="2024-06-26T20:15:40.493" v="1963" actId="313"/>
        <pc:sldMkLst>
          <pc:docMk/>
          <pc:sldMk cId="2335209635" sldId="499"/>
        </pc:sldMkLst>
        <pc:spChg chg="mod">
          <ac:chgData name="Ken Graf" userId="149e958a33bc8fb0" providerId="LiveId" clId="{EFE9484B-8C7A-4CBF-BABB-F1B9CF718C52}" dt="2024-06-26T20:10:19.158" v="1804"/>
          <ac:spMkLst>
            <pc:docMk/>
            <pc:sldMk cId="2335209635" sldId="499"/>
            <ac:spMk id="2" creationId="{F359BC12-A01D-1BB3-BA48-E8CB1AE88327}"/>
          </ac:spMkLst>
        </pc:spChg>
        <pc:spChg chg="mod">
          <ac:chgData name="Ken Graf" userId="149e958a33bc8fb0" providerId="LiveId" clId="{EFE9484B-8C7A-4CBF-BABB-F1B9CF718C52}" dt="2024-06-26T20:15:40.493" v="1963" actId="313"/>
          <ac:spMkLst>
            <pc:docMk/>
            <pc:sldMk cId="2335209635" sldId="499"/>
            <ac:spMk id="3" creationId="{716C18AB-D3A0-0772-815E-3C2B72FEC635}"/>
          </ac:spMkLst>
        </pc:spChg>
      </pc:sldChg>
    </pc:docChg>
  </pc:docChgLst>
  <pc:docChgLst>
    <pc:chgData name="Ken Graf" userId="149e958a33bc8fb0" providerId="LiveId" clId="{6913A3C4-AC61-495C-997A-15A16ECD5D22}"/>
    <pc:docChg chg="modSld">
      <pc:chgData name="Ken Graf" userId="149e958a33bc8fb0" providerId="LiveId" clId="{6913A3C4-AC61-495C-997A-15A16ECD5D22}" dt="2024-09-09T18:39:30.464" v="7" actId="20577"/>
      <pc:docMkLst>
        <pc:docMk/>
      </pc:docMkLst>
      <pc:sldChg chg="modSp mod">
        <pc:chgData name="Ken Graf" userId="149e958a33bc8fb0" providerId="LiveId" clId="{6913A3C4-AC61-495C-997A-15A16ECD5D22}" dt="2024-09-09T18:39:30.464" v="7" actId="20577"/>
        <pc:sldMkLst>
          <pc:docMk/>
          <pc:sldMk cId="775117472" sldId="497"/>
        </pc:sldMkLst>
        <pc:spChg chg="mod">
          <ac:chgData name="Ken Graf" userId="149e958a33bc8fb0" providerId="LiveId" clId="{6913A3C4-AC61-495C-997A-15A16ECD5D22}" dt="2024-09-09T18:39:30.464" v="7" actId="20577"/>
          <ac:spMkLst>
            <pc:docMk/>
            <pc:sldMk cId="775117472" sldId="497"/>
            <ac:spMk id="3" creationId="{63B69BA5-112B-44AD-E651-E3B8C28A21BE}"/>
          </ac:spMkLst>
        </pc:spChg>
      </pc:sldChg>
    </pc:docChg>
  </pc:docChgLst>
  <pc:docChgLst>
    <pc:chgData name="Ken Graf" userId="149e958a33bc8fb0" providerId="LiveId" clId="{6EDFC447-60B9-4DC3-A040-14EC69285811}"/>
    <pc:docChg chg="custSel addSld delSld modSld">
      <pc:chgData name="Ken Graf" userId="149e958a33bc8fb0" providerId="LiveId" clId="{6EDFC447-60B9-4DC3-A040-14EC69285811}" dt="2024-06-23T15:01:07.957" v="729" actId="47"/>
      <pc:docMkLst>
        <pc:docMk/>
      </pc:docMkLst>
      <pc:sldChg chg="modSp add del mod">
        <pc:chgData name="Ken Graf" userId="149e958a33bc8fb0" providerId="LiveId" clId="{6EDFC447-60B9-4DC3-A040-14EC69285811}" dt="2024-06-23T14:59:19.879" v="653" actId="47"/>
        <pc:sldMkLst>
          <pc:docMk/>
          <pc:sldMk cId="991975671" sldId="273"/>
        </pc:sldMkLst>
        <pc:spChg chg="mod">
          <ac:chgData name="Ken Graf" userId="149e958a33bc8fb0" providerId="LiveId" clId="{6EDFC447-60B9-4DC3-A040-14EC69285811}" dt="2024-06-23T12:47:54.146" v="498" actId="20577"/>
          <ac:spMkLst>
            <pc:docMk/>
            <pc:sldMk cId="991975671" sldId="273"/>
            <ac:spMk id="3" creationId="{00000000-0000-0000-0000-000000000000}"/>
          </ac:spMkLst>
        </pc:spChg>
      </pc:sldChg>
      <pc:sldChg chg="modSp add del mod">
        <pc:chgData name="Ken Graf" userId="149e958a33bc8fb0" providerId="LiveId" clId="{6EDFC447-60B9-4DC3-A040-14EC69285811}" dt="2024-06-23T14:59:13.074" v="649" actId="47"/>
        <pc:sldMkLst>
          <pc:docMk/>
          <pc:sldMk cId="906599762" sldId="274"/>
        </pc:sldMkLst>
        <pc:spChg chg="mod">
          <ac:chgData name="Ken Graf" userId="149e958a33bc8fb0" providerId="LiveId" clId="{6EDFC447-60B9-4DC3-A040-14EC69285811}" dt="2024-06-23T12:37:57.604" v="140" actId="6549"/>
          <ac:spMkLst>
            <pc:docMk/>
            <pc:sldMk cId="906599762" sldId="274"/>
            <ac:spMk id="3" creationId="{00000000-0000-0000-0000-000000000000}"/>
          </ac:spMkLst>
        </pc:spChg>
      </pc:sldChg>
      <pc:sldChg chg="add del">
        <pc:chgData name="Ken Graf" userId="149e958a33bc8fb0" providerId="LiveId" clId="{6EDFC447-60B9-4DC3-A040-14EC69285811}" dt="2024-06-23T14:59:20.907" v="654" actId="47"/>
        <pc:sldMkLst>
          <pc:docMk/>
          <pc:sldMk cId="4089162050" sldId="276"/>
        </pc:sldMkLst>
      </pc:sldChg>
      <pc:sldChg chg="del">
        <pc:chgData name="Ken Graf" userId="149e958a33bc8fb0" providerId="LiveId" clId="{6EDFC447-60B9-4DC3-A040-14EC69285811}" dt="2024-06-23T12:33:41.372" v="1" actId="47"/>
        <pc:sldMkLst>
          <pc:docMk/>
          <pc:sldMk cId="2523935163" sldId="279"/>
        </pc:sldMkLst>
      </pc:sldChg>
      <pc:sldChg chg="del">
        <pc:chgData name="Ken Graf" userId="149e958a33bc8fb0" providerId="LiveId" clId="{6EDFC447-60B9-4DC3-A040-14EC69285811}" dt="2024-06-23T12:33:41.372" v="1" actId="47"/>
        <pc:sldMkLst>
          <pc:docMk/>
          <pc:sldMk cId="4022595099" sldId="282"/>
        </pc:sldMkLst>
      </pc:sldChg>
      <pc:sldChg chg="del">
        <pc:chgData name="Ken Graf" userId="149e958a33bc8fb0" providerId="LiveId" clId="{6EDFC447-60B9-4DC3-A040-14EC69285811}" dt="2024-06-23T12:33:41.372" v="1" actId="47"/>
        <pc:sldMkLst>
          <pc:docMk/>
          <pc:sldMk cId="2396697457" sldId="283"/>
        </pc:sldMkLst>
      </pc:sldChg>
      <pc:sldChg chg="del">
        <pc:chgData name="Ken Graf" userId="149e958a33bc8fb0" providerId="LiveId" clId="{6EDFC447-60B9-4DC3-A040-14EC69285811}" dt="2024-06-23T12:33:41.372" v="1" actId="47"/>
        <pc:sldMkLst>
          <pc:docMk/>
          <pc:sldMk cId="2195019831" sldId="284"/>
        </pc:sldMkLst>
      </pc:sldChg>
      <pc:sldChg chg="del">
        <pc:chgData name="Ken Graf" userId="149e958a33bc8fb0" providerId="LiveId" clId="{6EDFC447-60B9-4DC3-A040-14EC69285811}" dt="2024-06-23T12:33:41.372" v="1" actId="47"/>
        <pc:sldMkLst>
          <pc:docMk/>
          <pc:sldMk cId="2067412998" sldId="285"/>
        </pc:sldMkLst>
      </pc:sldChg>
      <pc:sldChg chg="del">
        <pc:chgData name="Ken Graf" userId="149e958a33bc8fb0" providerId="LiveId" clId="{6EDFC447-60B9-4DC3-A040-14EC69285811}" dt="2024-06-23T12:33:41.372" v="1" actId="47"/>
        <pc:sldMkLst>
          <pc:docMk/>
          <pc:sldMk cId="292494135" sldId="289"/>
        </pc:sldMkLst>
      </pc:sldChg>
      <pc:sldChg chg="del">
        <pc:chgData name="Ken Graf" userId="149e958a33bc8fb0" providerId="LiveId" clId="{6EDFC447-60B9-4DC3-A040-14EC69285811}" dt="2024-06-23T12:33:41.372" v="1" actId="47"/>
        <pc:sldMkLst>
          <pc:docMk/>
          <pc:sldMk cId="2214279126" sldId="290"/>
        </pc:sldMkLst>
      </pc:sldChg>
      <pc:sldChg chg="del">
        <pc:chgData name="Ken Graf" userId="149e958a33bc8fb0" providerId="LiveId" clId="{6EDFC447-60B9-4DC3-A040-14EC69285811}" dt="2024-06-23T12:33:41.372" v="1" actId="47"/>
        <pc:sldMkLst>
          <pc:docMk/>
          <pc:sldMk cId="3860055097" sldId="291"/>
        </pc:sldMkLst>
      </pc:sldChg>
      <pc:sldChg chg="del">
        <pc:chgData name="Ken Graf" userId="149e958a33bc8fb0" providerId="LiveId" clId="{6EDFC447-60B9-4DC3-A040-14EC69285811}" dt="2024-06-23T12:33:41.372" v="1" actId="47"/>
        <pc:sldMkLst>
          <pc:docMk/>
          <pc:sldMk cId="2243654041" sldId="294"/>
        </pc:sldMkLst>
      </pc:sldChg>
      <pc:sldChg chg="del">
        <pc:chgData name="Ken Graf" userId="149e958a33bc8fb0" providerId="LiveId" clId="{6EDFC447-60B9-4DC3-A040-14EC69285811}" dt="2024-06-23T12:33:41.372" v="1" actId="47"/>
        <pc:sldMkLst>
          <pc:docMk/>
          <pc:sldMk cId="2519258256" sldId="295"/>
        </pc:sldMkLst>
      </pc:sldChg>
      <pc:sldChg chg="del">
        <pc:chgData name="Ken Graf" userId="149e958a33bc8fb0" providerId="LiveId" clId="{6EDFC447-60B9-4DC3-A040-14EC69285811}" dt="2024-06-23T12:33:41.372" v="1" actId="47"/>
        <pc:sldMkLst>
          <pc:docMk/>
          <pc:sldMk cId="1677571404" sldId="299"/>
        </pc:sldMkLst>
      </pc:sldChg>
      <pc:sldChg chg="del">
        <pc:chgData name="Ken Graf" userId="149e958a33bc8fb0" providerId="LiveId" clId="{6EDFC447-60B9-4DC3-A040-14EC69285811}" dt="2024-06-23T12:33:41.372" v="1" actId="47"/>
        <pc:sldMkLst>
          <pc:docMk/>
          <pc:sldMk cId="773812313" sldId="300"/>
        </pc:sldMkLst>
      </pc:sldChg>
      <pc:sldChg chg="modSp add mod">
        <pc:chgData name="Ken Graf" userId="149e958a33bc8fb0" providerId="LiveId" clId="{6EDFC447-60B9-4DC3-A040-14EC69285811}" dt="2024-06-23T14:59:06.729" v="647" actId="6549"/>
        <pc:sldMkLst>
          <pc:docMk/>
          <pc:sldMk cId="512974727" sldId="301"/>
        </pc:sldMkLst>
        <pc:spChg chg="mod">
          <ac:chgData name="Ken Graf" userId="149e958a33bc8fb0" providerId="LiveId" clId="{6EDFC447-60B9-4DC3-A040-14EC69285811}" dt="2024-06-23T14:59:06.729" v="647" actId="6549"/>
          <ac:spMkLst>
            <pc:docMk/>
            <pc:sldMk cId="512974727" sldId="301"/>
            <ac:spMk id="5" creationId="{00000000-0000-0000-0000-000000000000}"/>
          </ac:spMkLst>
        </pc:spChg>
      </pc:sldChg>
      <pc:sldChg chg="add del">
        <pc:chgData name="Ken Graf" userId="149e958a33bc8fb0" providerId="LiveId" clId="{6EDFC447-60B9-4DC3-A040-14EC69285811}" dt="2024-06-23T14:59:11.900" v="648" actId="47"/>
        <pc:sldMkLst>
          <pc:docMk/>
          <pc:sldMk cId="2748300704" sldId="302"/>
        </pc:sldMkLst>
      </pc:sldChg>
      <pc:sldChg chg="modSp add del mod">
        <pc:chgData name="Ken Graf" userId="149e958a33bc8fb0" providerId="LiveId" clId="{6EDFC447-60B9-4DC3-A040-14EC69285811}" dt="2024-06-23T14:59:14.369" v="650" actId="47"/>
        <pc:sldMkLst>
          <pc:docMk/>
          <pc:sldMk cId="543655678" sldId="303"/>
        </pc:sldMkLst>
        <pc:spChg chg="mod">
          <ac:chgData name="Ken Graf" userId="149e958a33bc8fb0" providerId="LiveId" clId="{6EDFC447-60B9-4DC3-A040-14EC69285811}" dt="2024-06-23T12:40:55.253" v="219" actId="20577"/>
          <ac:spMkLst>
            <pc:docMk/>
            <pc:sldMk cId="543655678" sldId="303"/>
            <ac:spMk id="3" creationId="{A8A25947-C742-40F4-AD87-DBF8D601F8E2}"/>
          </ac:spMkLst>
        </pc:spChg>
      </pc:sldChg>
      <pc:sldChg chg="modSp add del mod">
        <pc:chgData name="Ken Graf" userId="149e958a33bc8fb0" providerId="LiveId" clId="{6EDFC447-60B9-4DC3-A040-14EC69285811}" dt="2024-06-23T14:59:39.410" v="683" actId="47"/>
        <pc:sldMkLst>
          <pc:docMk/>
          <pc:sldMk cId="2298845195" sldId="349"/>
        </pc:sldMkLst>
        <pc:spChg chg="mod">
          <ac:chgData name="Ken Graf" userId="149e958a33bc8fb0" providerId="LiveId" clId="{6EDFC447-60B9-4DC3-A040-14EC69285811}" dt="2024-06-23T13:02:08.762" v="577" actId="20577"/>
          <ac:spMkLst>
            <pc:docMk/>
            <pc:sldMk cId="2298845195" sldId="349"/>
            <ac:spMk id="3" creationId="{E3279175-2D68-3F96-DD66-11F6427430D5}"/>
          </ac:spMkLst>
        </pc:spChg>
      </pc:sldChg>
      <pc:sldChg chg="modSp add mod">
        <pc:chgData name="Ken Graf" userId="149e958a33bc8fb0" providerId="LiveId" clId="{6EDFC447-60B9-4DC3-A040-14EC69285811}" dt="2024-06-23T14:59:31.183" v="681" actId="6549"/>
        <pc:sldMkLst>
          <pc:docMk/>
          <pc:sldMk cId="3900224205" sldId="350"/>
        </pc:sldMkLst>
        <pc:spChg chg="mod">
          <ac:chgData name="Ken Graf" userId="149e958a33bc8fb0" providerId="LiveId" clId="{6EDFC447-60B9-4DC3-A040-14EC69285811}" dt="2024-06-23T12:49:21.932" v="501" actId="20577"/>
          <ac:spMkLst>
            <pc:docMk/>
            <pc:sldMk cId="3900224205" sldId="350"/>
            <ac:spMk id="4" creationId="{1926C6EF-8FD8-B544-0BF4-9D39FEEFFEDE}"/>
          </ac:spMkLst>
        </pc:spChg>
        <pc:spChg chg="mod">
          <ac:chgData name="Ken Graf" userId="149e958a33bc8fb0" providerId="LiveId" clId="{6EDFC447-60B9-4DC3-A040-14EC69285811}" dt="2024-06-23T14:59:31.183" v="681" actId="6549"/>
          <ac:spMkLst>
            <pc:docMk/>
            <pc:sldMk cId="3900224205" sldId="350"/>
            <ac:spMk id="5" creationId="{AE2AA42F-84C6-C6AC-4FCD-7AC337305D88}"/>
          </ac:spMkLst>
        </pc:spChg>
      </pc:sldChg>
      <pc:sldChg chg="add del">
        <pc:chgData name="Ken Graf" userId="149e958a33bc8fb0" providerId="LiveId" clId="{6EDFC447-60B9-4DC3-A040-14EC69285811}" dt="2024-06-23T14:59:35.753" v="682" actId="47"/>
        <pc:sldMkLst>
          <pc:docMk/>
          <pc:sldMk cId="980827632" sldId="351"/>
        </pc:sldMkLst>
      </pc:sldChg>
      <pc:sldChg chg="modSp add mod">
        <pc:chgData name="Ken Graf" userId="149e958a33bc8fb0" providerId="LiveId" clId="{6EDFC447-60B9-4DC3-A040-14EC69285811}" dt="2024-06-23T15:00:16.638" v="725" actId="20577"/>
        <pc:sldMkLst>
          <pc:docMk/>
          <pc:sldMk cId="3263001171" sldId="352"/>
        </pc:sldMkLst>
        <pc:spChg chg="mod">
          <ac:chgData name="Ken Graf" userId="149e958a33bc8fb0" providerId="LiveId" clId="{6EDFC447-60B9-4DC3-A040-14EC69285811}" dt="2024-06-23T15:00:09.802" v="708" actId="6549"/>
          <ac:spMkLst>
            <pc:docMk/>
            <pc:sldMk cId="3263001171" sldId="352"/>
            <ac:spMk id="4" creationId="{1926C6EF-8FD8-B544-0BF4-9D39FEEFFEDE}"/>
          </ac:spMkLst>
        </pc:spChg>
        <pc:spChg chg="mod">
          <ac:chgData name="Ken Graf" userId="149e958a33bc8fb0" providerId="LiveId" clId="{6EDFC447-60B9-4DC3-A040-14EC69285811}" dt="2024-06-23T15:00:16.638" v="725" actId="20577"/>
          <ac:spMkLst>
            <pc:docMk/>
            <pc:sldMk cId="3263001171" sldId="352"/>
            <ac:spMk id="5" creationId="{AE2AA42F-84C6-C6AC-4FCD-7AC337305D88}"/>
          </ac:spMkLst>
        </pc:spChg>
      </pc:sldChg>
      <pc:sldChg chg="modSp add del mod">
        <pc:chgData name="Ken Graf" userId="149e958a33bc8fb0" providerId="LiveId" clId="{6EDFC447-60B9-4DC3-A040-14EC69285811}" dt="2024-06-23T15:01:07.957" v="729" actId="47"/>
        <pc:sldMkLst>
          <pc:docMk/>
          <pc:sldMk cId="2153711645" sldId="354"/>
        </pc:sldMkLst>
        <pc:spChg chg="mod">
          <ac:chgData name="Ken Graf" userId="149e958a33bc8fb0" providerId="LiveId" clId="{6EDFC447-60B9-4DC3-A040-14EC69285811}" dt="2024-06-23T15:00:44.747" v="726" actId="20577"/>
          <ac:spMkLst>
            <pc:docMk/>
            <pc:sldMk cId="2153711645" sldId="354"/>
            <ac:spMk id="2" creationId="{5A36424D-C58C-E613-97C9-71EFC3DB87AA}"/>
          </ac:spMkLst>
        </pc:spChg>
        <pc:spChg chg="mod">
          <ac:chgData name="Ken Graf" userId="149e958a33bc8fb0" providerId="LiveId" clId="{6EDFC447-60B9-4DC3-A040-14EC69285811}" dt="2024-06-23T15:00:50.619" v="727" actId="20577"/>
          <ac:spMkLst>
            <pc:docMk/>
            <pc:sldMk cId="2153711645" sldId="354"/>
            <ac:spMk id="3" creationId="{E3279175-2D68-3F96-DD66-11F6427430D5}"/>
          </ac:spMkLst>
        </pc:spChg>
      </pc:sldChg>
      <pc:sldChg chg="new">
        <pc:chgData name="Ken Graf" userId="149e958a33bc8fb0" providerId="LiveId" clId="{6EDFC447-60B9-4DC3-A040-14EC69285811}" dt="2024-06-23T15:00:58.697" v="728" actId="680"/>
        <pc:sldMkLst>
          <pc:docMk/>
          <pc:sldMk cId="1781343503" sldId="355"/>
        </pc:sldMkLst>
      </pc:sldChg>
      <pc:sldChg chg="modSp add del mod">
        <pc:chgData name="Ken Graf" userId="149e958a33bc8fb0" providerId="LiveId" clId="{6EDFC447-60B9-4DC3-A040-14EC69285811}" dt="2024-06-23T14:59:15.440" v="651" actId="47"/>
        <pc:sldMkLst>
          <pc:docMk/>
          <pc:sldMk cId="4093058266" sldId="355"/>
        </pc:sldMkLst>
        <pc:spChg chg="mod">
          <ac:chgData name="Ken Graf" userId="149e958a33bc8fb0" providerId="LiveId" clId="{6EDFC447-60B9-4DC3-A040-14EC69285811}" dt="2024-06-23T12:42:43.525" v="243" actId="20577"/>
          <ac:spMkLst>
            <pc:docMk/>
            <pc:sldMk cId="4093058266" sldId="355"/>
            <ac:spMk id="3" creationId="{032EF0E7-9FC9-4384-1CEA-18C44AD6EE7D}"/>
          </ac:spMkLst>
        </pc:spChg>
      </pc:sldChg>
      <pc:sldChg chg="add del">
        <pc:chgData name="Ken Graf" userId="149e958a33bc8fb0" providerId="LiveId" clId="{6EDFC447-60B9-4DC3-A040-14EC69285811}" dt="2024-06-23T14:59:18.806" v="652" actId="47"/>
        <pc:sldMkLst>
          <pc:docMk/>
          <pc:sldMk cId="3666430294" sldId="356"/>
        </pc:sldMkLst>
      </pc:sldChg>
    </pc:docChg>
  </pc:docChgLst>
  <pc:docChgLst>
    <pc:chgData name="Ken Graf" userId="149e958a33bc8fb0" providerId="LiveId" clId="{E68C9ED9-CE2B-4BDF-B223-5DF23C510AC2}"/>
    <pc:docChg chg="undo redo custSel addSld delSld modSld">
      <pc:chgData name="Ken Graf" userId="149e958a33bc8fb0" providerId="LiveId" clId="{E68C9ED9-CE2B-4BDF-B223-5DF23C510AC2}" dt="2024-08-28T03:07:12.494" v="113"/>
      <pc:docMkLst>
        <pc:docMk/>
      </pc:docMkLst>
      <pc:sldChg chg="del">
        <pc:chgData name="Ken Graf" userId="149e958a33bc8fb0" providerId="LiveId" clId="{E68C9ED9-CE2B-4BDF-B223-5DF23C510AC2}" dt="2024-08-28T02:49:28.171" v="71" actId="47"/>
        <pc:sldMkLst>
          <pc:docMk/>
          <pc:sldMk cId="3263001171" sldId="352"/>
        </pc:sldMkLst>
      </pc:sldChg>
      <pc:sldChg chg="modSp mod">
        <pc:chgData name="Ken Graf" userId="149e958a33bc8fb0" providerId="LiveId" clId="{E68C9ED9-CE2B-4BDF-B223-5DF23C510AC2}" dt="2024-08-28T02:39:44.231" v="69" actId="20577"/>
        <pc:sldMkLst>
          <pc:docMk/>
          <pc:sldMk cId="3017299100" sldId="473"/>
        </pc:sldMkLst>
        <pc:spChg chg="mod">
          <ac:chgData name="Ken Graf" userId="149e958a33bc8fb0" providerId="LiveId" clId="{E68C9ED9-CE2B-4BDF-B223-5DF23C510AC2}" dt="2024-08-28T02:39:44.231" v="69" actId="20577"/>
          <ac:spMkLst>
            <pc:docMk/>
            <pc:sldMk cId="3017299100" sldId="473"/>
            <ac:spMk id="3" creationId="{4365861F-BB2B-D88F-96AF-E4292B98689B}"/>
          </ac:spMkLst>
        </pc:spChg>
      </pc:sldChg>
      <pc:sldChg chg="modSp mod">
        <pc:chgData name="Ken Graf" userId="149e958a33bc8fb0" providerId="LiveId" clId="{E68C9ED9-CE2B-4BDF-B223-5DF23C510AC2}" dt="2024-08-28T02:33:14.903" v="54" actId="20577"/>
        <pc:sldMkLst>
          <pc:docMk/>
          <pc:sldMk cId="159935856" sldId="474"/>
        </pc:sldMkLst>
        <pc:spChg chg="mod">
          <ac:chgData name="Ken Graf" userId="149e958a33bc8fb0" providerId="LiveId" clId="{E68C9ED9-CE2B-4BDF-B223-5DF23C510AC2}" dt="2024-08-28T02:33:14.903" v="54" actId="20577"/>
          <ac:spMkLst>
            <pc:docMk/>
            <pc:sldMk cId="159935856" sldId="474"/>
            <ac:spMk id="3" creationId="{9588ECEF-16EF-95CA-18D8-652430A09E7C}"/>
          </ac:spMkLst>
        </pc:spChg>
      </pc:sldChg>
      <pc:sldChg chg="modSp mod">
        <pc:chgData name="Ken Graf" userId="149e958a33bc8fb0" providerId="LiveId" clId="{E68C9ED9-CE2B-4BDF-B223-5DF23C510AC2}" dt="2024-08-28T02:45:19.297" v="70" actId="11"/>
        <pc:sldMkLst>
          <pc:docMk/>
          <pc:sldMk cId="775117472" sldId="497"/>
        </pc:sldMkLst>
        <pc:spChg chg="mod">
          <ac:chgData name="Ken Graf" userId="149e958a33bc8fb0" providerId="LiveId" clId="{E68C9ED9-CE2B-4BDF-B223-5DF23C510AC2}" dt="2024-08-28T02:45:19.297" v="70" actId="11"/>
          <ac:spMkLst>
            <pc:docMk/>
            <pc:sldMk cId="775117472" sldId="497"/>
            <ac:spMk id="3" creationId="{63B69BA5-112B-44AD-E651-E3B8C28A21BE}"/>
          </ac:spMkLst>
        </pc:spChg>
      </pc:sldChg>
      <pc:sldChg chg="addSp delSp modSp new mod modClrScheme chgLayout modNotesTx">
        <pc:chgData name="Ken Graf" userId="149e958a33bc8fb0" providerId="LiveId" clId="{E68C9ED9-CE2B-4BDF-B223-5DF23C510AC2}" dt="2024-08-28T02:52:12.469" v="85"/>
        <pc:sldMkLst>
          <pc:docMk/>
          <pc:sldMk cId="68512426" sldId="500"/>
        </pc:sldMkLst>
        <pc:spChg chg="del mod ord">
          <ac:chgData name="Ken Graf" userId="149e958a33bc8fb0" providerId="LiveId" clId="{E68C9ED9-CE2B-4BDF-B223-5DF23C510AC2}" dt="2024-08-28T02:49:41.265" v="73" actId="700"/>
          <ac:spMkLst>
            <pc:docMk/>
            <pc:sldMk cId="68512426" sldId="500"/>
            <ac:spMk id="2" creationId="{E668A255-7E0A-7F33-125F-1C950585EB0D}"/>
          </ac:spMkLst>
        </pc:spChg>
        <pc:spChg chg="del mod ord">
          <ac:chgData name="Ken Graf" userId="149e958a33bc8fb0" providerId="LiveId" clId="{E68C9ED9-CE2B-4BDF-B223-5DF23C510AC2}" dt="2024-08-28T02:49:41.265" v="73" actId="700"/>
          <ac:spMkLst>
            <pc:docMk/>
            <pc:sldMk cId="68512426" sldId="500"/>
            <ac:spMk id="3" creationId="{4A13E51F-988F-1388-EEF9-292475100EA5}"/>
          </ac:spMkLst>
        </pc:spChg>
        <pc:spChg chg="add mod ord">
          <ac:chgData name="Ken Graf" userId="149e958a33bc8fb0" providerId="LiveId" clId="{E68C9ED9-CE2B-4BDF-B223-5DF23C510AC2}" dt="2024-08-28T02:49:41.265" v="73" actId="700"/>
          <ac:spMkLst>
            <pc:docMk/>
            <pc:sldMk cId="68512426" sldId="500"/>
            <ac:spMk id="4" creationId="{74F218BE-D158-F2B1-DA57-DE9308E1D7F3}"/>
          </ac:spMkLst>
        </pc:spChg>
        <pc:spChg chg="add mod ord">
          <ac:chgData name="Ken Graf" userId="149e958a33bc8fb0" providerId="LiveId" clId="{E68C9ED9-CE2B-4BDF-B223-5DF23C510AC2}" dt="2024-08-28T02:51:40.851" v="84" actId="11"/>
          <ac:spMkLst>
            <pc:docMk/>
            <pc:sldMk cId="68512426" sldId="500"/>
            <ac:spMk id="5" creationId="{79C130FF-8189-8D2A-0CCD-BA4F40536308}"/>
          </ac:spMkLst>
        </pc:spChg>
        <pc:spChg chg="add del">
          <ac:chgData name="Ken Graf" userId="149e958a33bc8fb0" providerId="LiveId" clId="{E68C9ED9-CE2B-4BDF-B223-5DF23C510AC2}" dt="2024-08-28T02:50:50.383" v="75" actId="22"/>
          <ac:spMkLst>
            <pc:docMk/>
            <pc:sldMk cId="68512426" sldId="500"/>
            <ac:spMk id="7" creationId="{314F24A3-BEC3-B27C-520C-EFA49C9708AC}"/>
          </ac:spMkLst>
        </pc:spChg>
        <pc:spChg chg="add del mod">
          <ac:chgData name="Ken Graf" userId="149e958a33bc8fb0" providerId="LiveId" clId="{E68C9ED9-CE2B-4BDF-B223-5DF23C510AC2}" dt="2024-08-28T02:50:57.674" v="78" actId="478"/>
          <ac:spMkLst>
            <pc:docMk/>
            <pc:sldMk cId="68512426" sldId="500"/>
            <ac:spMk id="9" creationId="{9BC1DDDB-649D-1A92-973C-F90609A3D28A}"/>
          </ac:spMkLst>
        </pc:spChg>
        <pc:spChg chg="add del mod">
          <ac:chgData name="Ken Graf" userId="149e958a33bc8fb0" providerId="LiveId" clId="{E68C9ED9-CE2B-4BDF-B223-5DF23C510AC2}" dt="2024-08-28T02:51:13.449" v="81" actId="478"/>
          <ac:spMkLst>
            <pc:docMk/>
            <pc:sldMk cId="68512426" sldId="500"/>
            <ac:spMk id="11" creationId="{090F59F4-EAD2-4287-9564-E54DAB905830}"/>
          </ac:spMkLst>
        </pc:spChg>
      </pc:sldChg>
      <pc:sldChg chg="modSp new mod modNotesTx">
        <pc:chgData name="Ken Graf" userId="149e958a33bc8fb0" providerId="LiveId" clId="{E68C9ED9-CE2B-4BDF-B223-5DF23C510AC2}" dt="2024-08-28T03:07:12.494" v="113"/>
        <pc:sldMkLst>
          <pc:docMk/>
          <pc:sldMk cId="601613400" sldId="501"/>
        </pc:sldMkLst>
        <pc:spChg chg="mod">
          <ac:chgData name="Ken Graf" userId="149e958a33bc8fb0" providerId="LiveId" clId="{E68C9ED9-CE2B-4BDF-B223-5DF23C510AC2}" dt="2024-08-28T03:02:38.067" v="112" actId="11"/>
          <ac:spMkLst>
            <pc:docMk/>
            <pc:sldMk cId="601613400" sldId="501"/>
            <ac:spMk id="3" creationId="{8CED3464-1124-2376-8A2B-28B881BD671E}"/>
          </ac:spMkLst>
        </pc:spChg>
      </pc:sldChg>
      <pc:sldChg chg="modSp new mod modNotesTx">
        <pc:chgData name="Ken Graf" userId="149e958a33bc8fb0" providerId="LiveId" clId="{E68C9ED9-CE2B-4BDF-B223-5DF23C510AC2}" dt="2024-08-28T02:59:41.816" v="105" actId="11"/>
        <pc:sldMkLst>
          <pc:docMk/>
          <pc:sldMk cId="861487508" sldId="502"/>
        </pc:sldMkLst>
        <pc:spChg chg="mod">
          <ac:chgData name="Ken Graf" userId="149e958a33bc8fb0" providerId="LiveId" clId="{E68C9ED9-CE2B-4BDF-B223-5DF23C510AC2}" dt="2024-08-28T02:59:41.816" v="105" actId="11"/>
          <ac:spMkLst>
            <pc:docMk/>
            <pc:sldMk cId="861487508" sldId="502"/>
            <ac:spMk id="3" creationId="{CFAE23CE-A618-2718-222A-8A4DF6346B68}"/>
          </ac:spMkLst>
        </pc:spChg>
      </pc:sldChg>
      <pc:sldChg chg="modSp new mod modNotesTx">
        <pc:chgData name="Ken Graf" userId="149e958a33bc8fb0" providerId="LiveId" clId="{E68C9ED9-CE2B-4BDF-B223-5DF23C510AC2}" dt="2024-08-28T02:57:16.729" v="95"/>
        <pc:sldMkLst>
          <pc:docMk/>
          <pc:sldMk cId="2784257616" sldId="503"/>
        </pc:sldMkLst>
        <pc:spChg chg="mod">
          <ac:chgData name="Ken Graf" userId="149e958a33bc8fb0" providerId="LiveId" clId="{E68C9ED9-CE2B-4BDF-B223-5DF23C510AC2}" dt="2024-08-28T02:56:57.383" v="94" actId="11"/>
          <ac:spMkLst>
            <pc:docMk/>
            <pc:sldMk cId="2784257616" sldId="503"/>
            <ac:spMk id="3" creationId="{79FA5289-0BC8-C1D6-00AD-B8564D6A77D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8F3AA64-1AA2-40FC-9C4D-FF0C9CC41531}" type="datetimeFigureOut">
              <a:rPr lang="en-US" smtClean="0"/>
              <a:t>9/9/2024</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BE13BA3-2BF5-478F-8F09-F40177E242D0}" type="slidenum">
              <a:rPr lang="en-US" smtClean="0"/>
              <a:t>‹#›</a:t>
            </a:fld>
            <a:endParaRPr lang="en-US" dirty="0"/>
          </a:p>
        </p:txBody>
      </p:sp>
    </p:spTree>
    <p:extLst>
      <p:ext uri="{BB962C8B-B14F-4D97-AF65-F5344CB8AC3E}">
        <p14:creationId xmlns:p14="http://schemas.microsoft.com/office/powerpoint/2010/main" val="4542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C. Rootkits are intended to be stealthy, and a pop-up demanding ransom works against that purpose. File hashes, command and control details, and behavior-based identifiers are all useful </a:t>
            </a:r>
            <a:r>
              <a:rPr lang="en-US" b="0" i="0" dirty="0" err="1">
                <a:solidFill>
                  <a:srgbClr val="BEB9B0"/>
                </a:solidFill>
                <a:effectLst/>
                <a:highlight>
                  <a:srgbClr val="181A1B"/>
                </a:highlight>
                <a:latin typeface="Noto serif" panose="02020600060500020200" pitchFamily="18" charset="0"/>
              </a:rPr>
              <a:t>IoCs</a:t>
            </a:r>
            <a:r>
              <a:rPr lang="en-US" b="0" i="0" dirty="0">
                <a:solidFill>
                  <a:srgbClr val="BEB9B0"/>
                </a:solidFill>
                <a:effectLst/>
                <a:highlight>
                  <a:srgbClr val="181A1B"/>
                </a:highlight>
                <a:latin typeface="Noto serif" panose="02020600060500020200" pitchFamily="18" charset="0"/>
              </a:rPr>
              <a:t> likely to be relevant to a rootkit.</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9</a:t>
            </a:fld>
            <a:endParaRPr lang="en-US" dirty="0"/>
          </a:p>
        </p:txBody>
      </p:sp>
    </p:spTree>
    <p:extLst>
      <p:ext uri="{BB962C8B-B14F-4D97-AF65-F5344CB8AC3E}">
        <p14:creationId xmlns:p14="http://schemas.microsoft.com/office/powerpoint/2010/main" val="3199282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B. In most malware infection scenarios, wiping the drive and reinstalling from known good media is the best option available. If the malware has tools that can infect the system BIOS/UEFI, even this may not be sufficient, but BIOS/UEFI resident malware is relatively uncommon. Multiple antivirus and antimalware tools, even if they are set to delete malware, may still fail against unknown or advanced malware packages. Destroying systems is uncommon, expensive, and unlikely to be acceptable to most organizations as a means of dealing with a malware infection.</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10</a:t>
            </a:fld>
            <a:endParaRPr lang="en-US" dirty="0"/>
          </a:p>
        </p:txBody>
      </p:sp>
    </p:spTree>
    <p:extLst>
      <p:ext uri="{BB962C8B-B14F-4D97-AF65-F5344CB8AC3E}">
        <p14:creationId xmlns:p14="http://schemas.microsoft.com/office/powerpoint/2010/main" val="731704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B. Rootkits are designed to hide from antimalware scanners and can often defeat locally run scans. Mounting the drive in another system in read-only mode or booting from a USB drive and scanning using a trusted, known good operating system can be an effective way to determine what malware is on a potentially infected system.</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11</a:t>
            </a:fld>
            <a:endParaRPr lang="en-US" dirty="0"/>
          </a:p>
        </p:txBody>
      </p:sp>
    </p:spTree>
    <p:extLst>
      <p:ext uri="{BB962C8B-B14F-4D97-AF65-F5344CB8AC3E}">
        <p14:creationId xmlns:p14="http://schemas.microsoft.com/office/powerpoint/2010/main" val="945103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D. One of the challenges security practitioners can face when attempting to identify malware is that different antivirus and antimalware vendors will name malware packages and families differently. This means that Matt may need to look at different names to figure out what he is dealing with.</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12</a:t>
            </a:fld>
            <a:endParaRPr lang="en-US" dirty="0"/>
          </a:p>
        </p:txBody>
      </p:sp>
    </p:spTree>
    <p:extLst>
      <p:ext uri="{BB962C8B-B14F-4D97-AF65-F5344CB8AC3E}">
        <p14:creationId xmlns:p14="http://schemas.microsoft.com/office/powerpoint/2010/main" val="1288118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733800"/>
            <a:ext cx="8534400" cy="19050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Title 1"/>
          <p:cNvSpPr>
            <a:spLocks noGrp="1"/>
          </p:cNvSpPr>
          <p:nvPr>
            <p:ph type="ctrTitle" hasCustomPrompt="1"/>
          </p:nvPr>
        </p:nvSpPr>
        <p:spPr>
          <a:xfrm>
            <a:off x="609600" y="1671365"/>
            <a:ext cx="10972800" cy="1470025"/>
          </a:xfrm>
        </p:spPr>
        <p:txBody>
          <a:bodyPr/>
          <a:lstStyle>
            <a:lvl1pPr algn="ctr">
              <a:defRPr baseline="0"/>
            </a:lvl1pPr>
          </a:lstStyle>
          <a:p>
            <a:r>
              <a:rPr lang="en-US" dirty="0"/>
              <a:t>IT666 : Computer Security</a:t>
            </a:r>
          </a:p>
        </p:txBody>
      </p:sp>
      <p:sp>
        <p:nvSpPr>
          <p:cNvPr id="10" name="Date Placeholder 3"/>
          <p:cNvSpPr txBox="1">
            <a:spLocks/>
          </p:cNvSpPr>
          <p:nvPr/>
        </p:nvSpPr>
        <p:spPr>
          <a:xfrm>
            <a:off x="914400" y="6348476"/>
            <a:ext cx="284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p>
        </p:txBody>
      </p:sp>
      <p:sp>
        <p:nvSpPr>
          <p:cNvPr id="11" name="Footer Placeholder 4"/>
          <p:cNvSpPr txBox="1">
            <a:spLocks/>
          </p:cNvSpPr>
          <p:nvPr/>
        </p:nvSpPr>
        <p:spPr>
          <a:xfrm>
            <a:off x="7112000" y="6348475"/>
            <a:ext cx="4165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dirty="0"/>
              <a:t>Instructor : ken.graf@unh.edu</a:t>
            </a:r>
          </a:p>
        </p:txBody>
      </p:sp>
      <p:pic>
        <p:nvPicPr>
          <p:cNvPr id="4" name="Picture 3">
            <a:extLst>
              <a:ext uri="{FF2B5EF4-FFF2-40B4-BE49-F238E27FC236}">
                <a16:creationId xmlns:a16="http://schemas.microsoft.com/office/drawing/2014/main" id="{E7FE1ADA-3B07-BE5D-156A-0C8C7911E471}"/>
              </a:ext>
            </a:extLst>
          </p:cNvPr>
          <p:cNvPicPr>
            <a:picLocks noChangeAspect="1"/>
          </p:cNvPicPr>
          <p:nvPr/>
        </p:nvPicPr>
        <p:blipFill>
          <a:blip r:embed="rId2"/>
          <a:stretch>
            <a:fillRect/>
          </a:stretch>
        </p:blipFill>
        <p:spPr>
          <a:xfrm>
            <a:off x="561975" y="330519"/>
            <a:ext cx="5305425" cy="888681"/>
          </a:xfrm>
          <a:prstGeom prst="rect">
            <a:avLst/>
          </a:prstGeom>
        </p:spPr>
      </p:pic>
    </p:spTree>
    <p:extLst>
      <p:ext uri="{BB962C8B-B14F-4D97-AF65-F5344CB8AC3E}">
        <p14:creationId xmlns:p14="http://schemas.microsoft.com/office/powerpoint/2010/main" val="1742044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609600" y="1371601"/>
            <a:ext cx="10972800"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151435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609600" y="1371601"/>
            <a:ext cx="10972800" cy="475456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310003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lvl1pPr>
          </a:lstStyle>
          <a:p>
            <a:r>
              <a:rPr lang="en-US"/>
              <a:t>Click to edit Master title style</a:t>
            </a:r>
            <a:endParaRPr lang="en-US" dirty="0"/>
          </a:p>
        </p:txBody>
      </p:sp>
      <p:sp>
        <p:nvSpPr>
          <p:cNvPr id="4"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101455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4" name="Footer Placeholder 3"/>
          <p:cNvSpPr>
            <a:spLocks noGrp="1"/>
          </p:cNvSpPr>
          <p:nvPr>
            <p:ph type="ftr" sz="quarter" idx="11"/>
          </p:nvPr>
        </p:nvSpPr>
        <p:spPr>
          <a:xfrm>
            <a:off x="609600" y="6356351"/>
            <a:ext cx="10972800" cy="365125"/>
          </a:xfrm>
          <a:prstGeom prst="rect">
            <a:avLst/>
          </a:prstGeo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41333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27988160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563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143001"/>
            <a:ext cx="10972800" cy="4983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02679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edium.com/@alex.birsan/dependency-confusion-4a5d60fec61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vert="horz" lIns="91440" tIns="45720" rIns="91440" bIns="45720" rtlCol="0" anchor="t">
            <a:normAutofit/>
          </a:bodyPr>
          <a:lstStyle/>
          <a:p>
            <a:r>
              <a:rPr lang="en-US" b="1"/>
              <a:t>Chapter 3: Malicious Code</a:t>
            </a:r>
            <a:endParaRPr lang="en-US" b="1" dirty="0"/>
          </a:p>
          <a:p>
            <a:endParaRPr lang="en-US" sz="2400" dirty="0">
              <a:cs typeface="Calibri"/>
            </a:endParaRPr>
          </a:p>
        </p:txBody>
      </p:sp>
      <p:sp>
        <p:nvSpPr>
          <p:cNvPr id="4" name="Title 3"/>
          <p:cNvSpPr>
            <a:spLocks noGrp="1"/>
          </p:cNvSpPr>
          <p:nvPr>
            <p:ph type="ctrTitle"/>
          </p:nvPr>
        </p:nvSpPr>
        <p:spPr/>
        <p:txBody>
          <a:bodyPr/>
          <a:lstStyle/>
          <a:p>
            <a:r>
              <a:rPr lang="en-US"/>
              <a:t>IT666 : Cybersecurity Practices</a:t>
            </a:r>
          </a:p>
        </p:txBody>
      </p:sp>
    </p:spTree>
    <p:extLst>
      <p:ext uri="{BB962C8B-B14F-4D97-AF65-F5344CB8AC3E}">
        <p14:creationId xmlns:p14="http://schemas.microsoft.com/office/powerpoint/2010/main" val="512974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DCE9-9AD9-8C98-1C21-624BDB9E4F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ED3464-1124-2376-8A2B-28B881BD671E}"/>
              </a:ext>
            </a:extLst>
          </p:cNvPr>
          <p:cNvSpPr>
            <a:spLocks noGrp="1"/>
          </p:cNvSpPr>
          <p:nvPr>
            <p:ph idx="1"/>
          </p:nvPr>
        </p:nvSpPr>
        <p:spPr/>
        <p:txBody>
          <a:bodyPr>
            <a:normAutofit lnSpcReduction="10000"/>
          </a:bodyPr>
          <a:lstStyle/>
          <a:p>
            <a:pPr marL="0" indent="0">
              <a:buNone/>
            </a:pPr>
            <a:r>
              <a:rPr lang="en-US" dirty="0"/>
              <a:t>Selah wants to ensure that malware is completely removed from a system. What should she do to ensure this?</a:t>
            </a:r>
          </a:p>
          <a:p>
            <a:pPr marL="514350" indent="-514350">
              <a:buFont typeface="+mj-lt"/>
              <a:buAutoNum type="alphaUcPeriod"/>
            </a:pPr>
            <a:r>
              <a:rPr lang="en-US" dirty="0"/>
              <a:t>Run multiple antimalware tools and use them to remove all detections.</a:t>
            </a:r>
          </a:p>
          <a:p>
            <a:pPr marL="514350" indent="-514350">
              <a:buFont typeface="+mj-lt"/>
              <a:buAutoNum type="alphaUcPeriod"/>
            </a:pPr>
            <a:r>
              <a:rPr lang="en-US" dirty="0"/>
              <a:t>Wipe the drive and reinstall from known good media.</a:t>
            </a:r>
          </a:p>
          <a:p>
            <a:pPr marL="514350" indent="-514350">
              <a:buFont typeface="+mj-lt"/>
              <a:buAutoNum type="alphaUcPeriod"/>
            </a:pPr>
            <a:r>
              <a:rPr lang="en-US" dirty="0"/>
              <a:t>Use the delete setting in her antimalware software rather than the quarantine setting.</a:t>
            </a:r>
          </a:p>
          <a:p>
            <a:pPr marL="514350" indent="-514350">
              <a:buFont typeface="+mj-lt"/>
              <a:buAutoNum type="alphaUcPeriod"/>
            </a:pPr>
            <a:r>
              <a:rPr lang="en-US" dirty="0"/>
              <a:t>There is no way to ensure the system is safe and it should be destroyed.</a:t>
            </a:r>
          </a:p>
        </p:txBody>
      </p:sp>
    </p:spTree>
    <p:extLst>
      <p:ext uri="{BB962C8B-B14F-4D97-AF65-F5344CB8AC3E}">
        <p14:creationId xmlns:p14="http://schemas.microsoft.com/office/powerpoint/2010/main" val="60161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9E54-344E-1AAB-4EBC-ED274B4A93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AE23CE-A618-2718-222A-8A4DF6346B68}"/>
              </a:ext>
            </a:extLst>
          </p:cNvPr>
          <p:cNvSpPr>
            <a:spLocks noGrp="1"/>
          </p:cNvSpPr>
          <p:nvPr>
            <p:ph idx="1"/>
          </p:nvPr>
        </p:nvSpPr>
        <p:spPr/>
        <p:txBody>
          <a:bodyPr>
            <a:normAutofit fontScale="92500" lnSpcReduction="20000"/>
          </a:bodyPr>
          <a:lstStyle/>
          <a:p>
            <a:pPr marL="0" indent="0">
              <a:buNone/>
            </a:pPr>
            <a:r>
              <a:rPr lang="en-US" dirty="0"/>
              <a:t>Rick believes that a system he is responsible for has been compromised with malware that uses a rootkit to obtain and retain access to the system. When he runs an antimalware tool's scanner, the system doesn't show any malware. If he has other data that indicates the system is infected, what should his next step be if he wants to determine what malware may be on the system?</a:t>
            </a:r>
          </a:p>
          <a:p>
            <a:pPr marL="514350" indent="-514350">
              <a:buFont typeface="+mj-lt"/>
              <a:buAutoNum type="alphaUcPeriod"/>
            </a:pPr>
            <a:r>
              <a:rPr lang="en-US" dirty="0"/>
              <a:t>Rerun the antimalware scan.</a:t>
            </a:r>
          </a:p>
          <a:p>
            <a:pPr marL="514350" indent="-514350">
              <a:buFont typeface="+mj-lt"/>
              <a:buAutoNum type="alphaUcPeriod"/>
            </a:pPr>
            <a:r>
              <a:rPr lang="en-US" dirty="0"/>
              <a:t>Mount the drive on another system and scan it that way.</a:t>
            </a:r>
          </a:p>
          <a:p>
            <a:pPr marL="514350" indent="-514350">
              <a:buFont typeface="+mj-lt"/>
              <a:buAutoNum type="alphaUcPeriod"/>
            </a:pPr>
            <a:r>
              <a:rPr lang="en-US" dirty="0"/>
              <a:t>Disable the systems antivirus because it may be causing a false negative.</a:t>
            </a:r>
          </a:p>
          <a:p>
            <a:pPr marL="514350" indent="-514350">
              <a:buFont typeface="+mj-lt"/>
              <a:buAutoNum type="alphaUcPeriod"/>
            </a:pPr>
            <a:r>
              <a:rPr lang="en-US" dirty="0"/>
              <a:t>The system is not infected and he should move on.</a:t>
            </a:r>
          </a:p>
        </p:txBody>
      </p:sp>
    </p:spTree>
    <p:extLst>
      <p:ext uri="{BB962C8B-B14F-4D97-AF65-F5344CB8AC3E}">
        <p14:creationId xmlns:p14="http://schemas.microsoft.com/office/powerpoint/2010/main" val="86148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5CF50-49F2-4BFE-7A07-7530771AC3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FA5289-0BC8-C1D6-00AD-B8564D6A77D1}"/>
              </a:ext>
            </a:extLst>
          </p:cNvPr>
          <p:cNvSpPr>
            <a:spLocks noGrp="1"/>
          </p:cNvSpPr>
          <p:nvPr>
            <p:ph idx="1"/>
          </p:nvPr>
        </p:nvSpPr>
        <p:spPr/>
        <p:txBody>
          <a:bodyPr/>
          <a:lstStyle/>
          <a:p>
            <a:pPr marL="0" indent="0">
              <a:buNone/>
            </a:pPr>
            <a:r>
              <a:rPr lang="en-US" dirty="0"/>
              <a:t>Matt uploads a malware sample to a third-party malware scanning site that uses multiple antimalware and antivirus engines to scan the sample. He receives multiple different answers for what the malware package is. What has occurred?</a:t>
            </a:r>
          </a:p>
          <a:p>
            <a:pPr marL="514350" indent="-514350">
              <a:buFont typeface="+mj-lt"/>
              <a:buAutoNum type="alphaUcPeriod"/>
            </a:pPr>
            <a:r>
              <a:rPr lang="en-US" dirty="0"/>
              <a:t>The package contains more than one piece of malware.</a:t>
            </a:r>
          </a:p>
          <a:p>
            <a:pPr marL="514350" indent="-514350">
              <a:buFont typeface="+mj-lt"/>
              <a:buAutoNum type="alphaUcPeriod"/>
            </a:pPr>
            <a:r>
              <a:rPr lang="en-US" dirty="0"/>
              <a:t>The service is misconfigured.</a:t>
            </a:r>
          </a:p>
          <a:p>
            <a:pPr marL="514350" indent="-514350">
              <a:buFont typeface="+mj-lt"/>
              <a:buAutoNum type="alphaUcPeriod"/>
            </a:pPr>
            <a:r>
              <a:rPr lang="en-US" dirty="0"/>
              <a:t>The malware is polymorphic and changed while being tested.</a:t>
            </a:r>
          </a:p>
          <a:p>
            <a:pPr marL="514350" indent="-514350">
              <a:buFont typeface="+mj-lt"/>
              <a:buAutoNum type="alphaUcPeriod"/>
            </a:pPr>
            <a:r>
              <a:rPr lang="en-US" dirty="0"/>
              <a:t>Different vendors use different names for malware packages.</a:t>
            </a:r>
          </a:p>
        </p:txBody>
      </p:sp>
    </p:spTree>
    <p:extLst>
      <p:ext uri="{BB962C8B-B14F-4D97-AF65-F5344CB8AC3E}">
        <p14:creationId xmlns:p14="http://schemas.microsoft.com/office/powerpoint/2010/main" val="2784257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4" end="4"/>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E2AA42F-84C6-C6AC-4FCD-7AC337305D88}"/>
              </a:ext>
            </a:extLst>
          </p:cNvPr>
          <p:cNvSpPr>
            <a:spLocks noGrp="1"/>
          </p:cNvSpPr>
          <p:nvPr>
            <p:ph type="subTitle" idx="1"/>
          </p:nvPr>
        </p:nvSpPr>
        <p:spPr/>
        <p:txBody>
          <a:bodyPr/>
          <a:lstStyle/>
          <a:p>
            <a:r>
              <a:rPr lang="en-US" dirty="0"/>
              <a:t>Exfiltration using DNS</a:t>
            </a:r>
          </a:p>
        </p:txBody>
      </p:sp>
      <p:sp>
        <p:nvSpPr>
          <p:cNvPr id="4" name="Title 3">
            <a:extLst>
              <a:ext uri="{FF2B5EF4-FFF2-40B4-BE49-F238E27FC236}">
                <a16:creationId xmlns:a16="http://schemas.microsoft.com/office/drawing/2014/main" id="{1926C6EF-8FD8-B544-0BF4-9D39FEEFFEDE}"/>
              </a:ext>
            </a:extLst>
          </p:cNvPr>
          <p:cNvSpPr>
            <a:spLocks noGrp="1"/>
          </p:cNvSpPr>
          <p:nvPr>
            <p:ph type="ctrTitle"/>
          </p:nvPr>
        </p:nvSpPr>
        <p:spPr/>
        <p:txBody>
          <a:bodyPr/>
          <a:lstStyle/>
          <a:p>
            <a:r>
              <a:rPr lang="en-US" dirty="0"/>
              <a:t>LAB</a:t>
            </a:r>
          </a:p>
        </p:txBody>
      </p:sp>
    </p:spTree>
    <p:extLst>
      <p:ext uri="{BB962C8B-B14F-4D97-AF65-F5344CB8AC3E}">
        <p14:creationId xmlns:p14="http://schemas.microsoft.com/office/powerpoint/2010/main" val="390022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C8840-B25C-A5CA-C2F3-1F2688255CD1}"/>
              </a:ext>
            </a:extLst>
          </p:cNvPr>
          <p:cNvSpPr>
            <a:spLocks noGrp="1"/>
          </p:cNvSpPr>
          <p:nvPr>
            <p:ph type="title"/>
          </p:nvPr>
        </p:nvSpPr>
        <p:spPr/>
        <p:txBody>
          <a:bodyPr/>
          <a:lstStyle/>
          <a:p>
            <a:r>
              <a:rPr lang="en-US" dirty="0"/>
              <a:t>Malware</a:t>
            </a:r>
          </a:p>
        </p:txBody>
      </p:sp>
      <p:sp>
        <p:nvSpPr>
          <p:cNvPr id="3" name="Content Placeholder 2">
            <a:extLst>
              <a:ext uri="{FF2B5EF4-FFF2-40B4-BE49-F238E27FC236}">
                <a16:creationId xmlns:a16="http://schemas.microsoft.com/office/drawing/2014/main" id="{9588ECEF-16EF-95CA-18D8-652430A09E7C}"/>
              </a:ext>
            </a:extLst>
          </p:cNvPr>
          <p:cNvSpPr>
            <a:spLocks noGrp="1"/>
          </p:cNvSpPr>
          <p:nvPr>
            <p:ph idx="1"/>
          </p:nvPr>
        </p:nvSpPr>
        <p:spPr/>
        <p:txBody>
          <a:bodyPr>
            <a:normAutofit fontScale="92500" lnSpcReduction="10000"/>
          </a:bodyPr>
          <a:lstStyle/>
          <a:p>
            <a:r>
              <a:rPr lang="en-US" dirty="0"/>
              <a:t>Ransomware: Bad download, encrypt disk, pay for decrypt key</a:t>
            </a:r>
          </a:p>
          <a:p>
            <a:r>
              <a:rPr lang="en-US" dirty="0"/>
              <a:t>Trojans: App store, advertise a game and you get ???</a:t>
            </a:r>
          </a:p>
          <a:p>
            <a:r>
              <a:rPr lang="en-US" dirty="0"/>
              <a:t>Bloatware: Vendor installed, flaws allow for future compromise</a:t>
            </a:r>
          </a:p>
          <a:p>
            <a:r>
              <a:rPr lang="en-US" dirty="0"/>
              <a:t>Viruses: Bad download, now the limit is the attacker's imagination</a:t>
            </a:r>
          </a:p>
          <a:p>
            <a:r>
              <a:rPr lang="en-US" dirty="0"/>
              <a:t>Worms: Virus, self replicates</a:t>
            </a:r>
          </a:p>
          <a:p>
            <a:r>
              <a:rPr lang="en-US" dirty="0"/>
              <a:t>Spyware: Collect data</a:t>
            </a:r>
          </a:p>
          <a:p>
            <a:r>
              <a:rPr lang="en-US" dirty="0"/>
              <a:t>Keyloggers: Focus on collecting password keystrokes</a:t>
            </a:r>
          </a:p>
          <a:p>
            <a:r>
              <a:rPr lang="en-US" dirty="0"/>
              <a:t>Logic bombs: Delay attack until botnet populated</a:t>
            </a:r>
          </a:p>
          <a:p>
            <a:r>
              <a:rPr lang="en-US" dirty="0"/>
              <a:t>Rootkits: Stealthy, reboot persistence</a:t>
            </a:r>
          </a:p>
        </p:txBody>
      </p:sp>
    </p:spTree>
    <p:extLst>
      <p:ext uri="{BB962C8B-B14F-4D97-AF65-F5344CB8AC3E}">
        <p14:creationId xmlns:p14="http://schemas.microsoft.com/office/powerpoint/2010/main" val="159935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F158-E95D-B20B-A661-7B456CD64F54}"/>
              </a:ext>
            </a:extLst>
          </p:cNvPr>
          <p:cNvSpPr>
            <a:spLocks noGrp="1"/>
          </p:cNvSpPr>
          <p:nvPr>
            <p:ph type="title"/>
          </p:nvPr>
        </p:nvSpPr>
        <p:spPr/>
        <p:txBody>
          <a:bodyPr/>
          <a:lstStyle/>
          <a:p>
            <a:r>
              <a:rPr lang="en-US" dirty="0"/>
              <a:t>Indicators of Compromise</a:t>
            </a:r>
          </a:p>
        </p:txBody>
      </p:sp>
      <p:sp>
        <p:nvSpPr>
          <p:cNvPr id="3" name="Content Placeholder 2">
            <a:extLst>
              <a:ext uri="{FF2B5EF4-FFF2-40B4-BE49-F238E27FC236}">
                <a16:creationId xmlns:a16="http://schemas.microsoft.com/office/drawing/2014/main" id="{4365861F-BB2B-D88F-96AF-E4292B98689B}"/>
              </a:ext>
            </a:extLst>
          </p:cNvPr>
          <p:cNvSpPr>
            <a:spLocks noGrp="1"/>
          </p:cNvSpPr>
          <p:nvPr>
            <p:ph idx="1"/>
          </p:nvPr>
        </p:nvSpPr>
        <p:spPr/>
        <p:txBody>
          <a:bodyPr/>
          <a:lstStyle/>
          <a:p>
            <a:r>
              <a:rPr lang="en-US" dirty="0"/>
              <a:t>Bandwidth Utilization</a:t>
            </a:r>
          </a:p>
          <a:p>
            <a:r>
              <a:rPr lang="en-US" dirty="0"/>
              <a:t>Beaconing</a:t>
            </a:r>
          </a:p>
          <a:p>
            <a:r>
              <a:rPr lang="en-US" dirty="0"/>
              <a:t>Account Logins (Failed, New, Admin)</a:t>
            </a:r>
          </a:p>
          <a:p>
            <a:r>
              <a:rPr lang="en-US" dirty="0"/>
              <a:t>Protocol/Port mismatch</a:t>
            </a:r>
          </a:p>
          <a:p>
            <a:r>
              <a:rPr lang="en-US" dirty="0"/>
              <a:t>Capacity Consumption</a:t>
            </a:r>
          </a:p>
          <a:p>
            <a:r>
              <a:rPr lang="en-US" dirty="0"/>
              <a:t>Whitelisting | Blacklisting</a:t>
            </a:r>
          </a:p>
          <a:p>
            <a:r>
              <a:rPr lang="en-US" dirty="0"/>
              <a:t>Unauthorized Changes</a:t>
            </a:r>
          </a:p>
          <a:p>
            <a:r>
              <a:rPr lang="en-US" dirty="0"/>
              <a:t>Data Exfiltration</a:t>
            </a:r>
          </a:p>
        </p:txBody>
      </p:sp>
    </p:spTree>
    <p:extLst>
      <p:ext uri="{BB962C8B-B14F-4D97-AF65-F5344CB8AC3E}">
        <p14:creationId xmlns:p14="http://schemas.microsoft.com/office/powerpoint/2010/main" val="3017299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BC12-A01D-1BB3-BA48-E8CB1AE88327}"/>
              </a:ext>
            </a:extLst>
          </p:cNvPr>
          <p:cNvSpPr>
            <a:spLocks noGrp="1"/>
          </p:cNvSpPr>
          <p:nvPr>
            <p:ph type="title"/>
          </p:nvPr>
        </p:nvSpPr>
        <p:spPr/>
        <p:txBody>
          <a:bodyPr/>
          <a:lstStyle/>
          <a:p>
            <a:r>
              <a:rPr lang="en-US" dirty="0"/>
              <a:t>Google’s Threat Analysis Group</a:t>
            </a:r>
          </a:p>
        </p:txBody>
      </p:sp>
      <p:sp>
        <p:nvSpPr>
          <p:cNvPr id="3" name="Content Placeholder 2">
            <a:extLst>
              <a:ext uri="{FF2B5EF4-FFF2-40B4-BE49-F238E27FC236}">
                <a16:creationId xmlns:a16="http://schemas.microsoft.com/office/drawing/2014/main" id="{716C18AB-D3A0-0772-815E-3C2B72FEC635}"/>
              </a:ext>
            </a:extLst>
          </p:cNvPr>
          <p:cNvSpPr>
            <a:spLocks noGrp="1"/>
          </p:cNvSpPr>
          <p:nvPr>
            <p:ph idx="1"/>
          </p:nvPr>
        </p:nvSpPr>
        <p:spPr/>
        <p:txBody>
          <a:bodyPr/>
          <a:lstStyle/>
          <a:p>
            <a:r>
              <a:rPr lang="en-US" dirty="0"/>
              <a:t>97 Zero days in 2023</a:t>
            </a:r>
          </a:p>
          <a:p>
            <a:r>
              <a:rPr lang="en-US" dirty="0"/>
              <a:t>Attribution assigned to 58</a:t>
            </a:r>
          </a:p>
          <a:p>
            <a:pPr lvl="1"/>
            <a:r>
              <a:rPr lang="en-US" dirty="0"/>
              <a:t>10 Financially focused the remainder espionage</a:t>
            </a:r>
          </a:p>
          <a:p>
            <a:pPr lvl="1"/>
            <a:r>
              <a:rPr lang="en-US" dirty="0"/>
              <a:t>12 Attributed to China</a:t>
            </a:r>
          </a:p>
          <a:p>
            <a:r>
              <a:rPr lang="en-US"/>
              <a:t>“PRC </a:t>
            </a:r>
            <a:r>
              <a:rPr lang="en-US" dirty="0"/>
              <a:t>cyber espionage groups invest significant resources in zero-day vulnerability research and exploitation, including a recent focus on zero-days in security, networking, and </a:t>
            </a:r>
            <a:r>
              <a:rPr lang="en-US"/>
              <a:t>virtualization software”</a:t>
            </a:r>
            <a:endParaRPr lang="en-US" dirty="0"/>
          </a:p>
        </p:txBody>
      </p:sp>
    </p:spTree>
    <p:extLst>
      <p:ext uri="{BB962C8B-B14F-4D97-AF65-F5344CB8AC3E}">
        <p14:creationId xmlns:p14="http://schemas.microsoft.com/office/powerpoint/2010/main" val="2335209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D2BF-E991-3F67-012F-7484BBB96BC2}"/>
              </a:ext>
            </a:extLst>
          </p:cNvPr>
          <p:cNvSpPr>
            <a:spLocks noGrp="1"/>
          </p:cNvSpPr>
          <p:nvPr>
            <p:ph type="title"/>
          </p:nvPr>
        </p:nvSpPr>
        <p:spPr/>
        <p:txBody>
          <a:bodyPr/>
          <a:lstStyle/>
          <a:p>
            <a:r>
              <a:rPr lang="en-US" dirty="0"/>
              <a:t>Supply Chain</a:t>
            </a:r>
          </a:p>
        </p:txBody>
      </p:sp>
      <p:pic>
        <p:nvPicPr>
          <p:cNvPr id="5" name="Content Placeholder 4" descr="A diagram of software development&#10;&#10;Description automatically generated">
            <a:extLst>
              <a:ext uri="{FF2B5EF4-FFF2-40B4-BE49-F238E27FC236}">
                <a16:creationId xmlns:a16="http://schemas.microsoft.com/office/drawing/2014/main" id="{7F8A79FB-27CA-7A6D-1A28-CA124BBC64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4909" y="1019908"/>
            <a:ext cx="8882181" cy="5356850"/>
          </a:xfrm>
        </p:spPr>
      </p:pic>
    </p:spTree>
    <p:extLst>
      <p:ext uri="{BB962C8B-B14F-4D97-AF65-F5344CB8AC3E}">
        <p14:creationId xmlns:p14="http://schemas.microsoft.com/office/powerpoint/2010/main" val="3344110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47F6D-7341-A806-1AE8-DADABFCE9735}"/>
              </a:ext>
            </a:extLst>
          </p:cNvPr>
          <p:cNvSpPr>
            <a:spLocks noGrp="1"/>
          </p:cNvSpPr>
          <p:nvPr>
            <p:ph type="title"/>
          </p:nvPr>
        </p:nvSpPr>
        <p:spPr/>
        <p:txBody>
          <a:bodyPr/>
          <a:lstStyle/>
          <a:p>
            <a:r>
              <a:rPr lang="en-US" dirty="0"/>
              <a:t>Code Dependencies</a:t>
            </a:r>
          </a:p>
        </p:txBody>
      </p:sp>
      <p:sp>
        <p:nvSpPr>
          <p:cNvPr id="3" name="Content Placeholder 2">
            <a:extLst>
              <a:ext uri="{FF2B5EF4-FFF2-40B4-BE49-F238E27FC236}">
                <a16:creationId xmlns:a16="http://schemas.microsoft.com/office/drawing/2014/main" id="{D1A3F1F9-1472-253B-6D72-7E3152818435}"/>
              </a:ext>
            </a:extLst>
          </p:cNvPr>
          <p:cNvSpPr>
            <a:spLocks noGrp="1"/>
          </p:cNvSpPr>
          <p:nvPr>
            <p:ph idx="1"/>
          </p:nvPr>
        </p:nvSpPr>
        <p:spPr/>
        <p:txBody>
          <a:bodyPr/>
          <a:lstStyle/>
          <a:p>
            <a:r>
              <a:rPr lang="en-US" dirty="0"/>
              <a:t>Python</a:t>
            </a:r>
          </a:p>
          <a:p>
            <a:pPr lvl="1"/>
            <a:r>
              <a:rPr lang="en-US" dirty="0"/>
              <a:t>Pip, </a:t>
            </a:r>
            <a:r>
              <a:rPr lang="en-US" dirty="0" err="1"/>
              <a:t>PyPI</a:t>
            </a:r>
            <a:endParaRPr lang="en-US" dirty="0"/>
          </a:p>
          <a:p>
            <a:r>
              <a:rPr lang="en-US" dirty="0"/>
              <a:t>Node</a:t>
            </a:r>
          </a:p>
          <a:p>
            <a:pPr lvl="1"/>
            <a:r>
              <a:rPr lang="en-US" dirty="0" err="1"/>
              <a:t>npm</a:t>
            </a:r>
            <a:r>
              <a:rPr lang="en-US" dirty="0"/>
              <a:t>, </a:t>
            </a:r>
            <a:r>
              <a:rPr lang="en-US" dirty="0" err="1"/>
              <a:t>npm</a:t>
            </a:r>
            <a:r>
              <a:rPr lang="en-US" dirty="0"/>
              <a:t> registry</a:t>
            </a:r>
          </a:p>
          <a:p>
            <a:r>
              <a:rPr lang="en-US" dirty="0"/>
              <a:t>Ruby</a:t>
            </a:r>
          </a:p>
          <a:p>
            <a:pPr lvl="1"/>
            <a:r>
              <a:rPr lang="en-US" dirty="0"/>
              <a:t>Gems, </a:t>
            </a:r>
            <a:r>
              <a:rPr lang="en-US" dirty="0" err="1"/>
              <a:t>RubyGems</a:t>
            </a:r>
            <a:endParaRPr lang="en-US" dirty="0"/>
          </a:p>
          <a:p>
            <a:pPr lvl="1"/>
            <a:endParaRPr lang="en-US" dirty="0"/>
          </a:p>
          <a:p>
            <a:r>
              <a:rPr lang="en-US" dirty="0"/>
              <a:t>Automated, discoverable, injectable</a:t>
            </a:r>
          </a:p>
        </p:txBody>
      </p:sp>
    </p:spTree>
    <p:extLst>
      <p:ext uri="{BB962C8B-B14F-4D97-AF65-F5344CB8AC3E}">
        <p14:creationId xmlns:p14="http://schemas.microsoft.com/office/powerpoint/2010/main" val="1363298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8F68B-608C-27B7-DF43-5C84713195FA}"/>
              </a:ext>
            </a:extLst>
          </p:cNvPr>
          <p:cNvSpPr>
            <a:spLocks noGrp="1"/>
          </p:cNvSpPr>
          <p:nvPr>
            <p:ph type="title"/>
          </p:nvPr>
        </p:nvSpPr>
        <p:spPr/>
        <p:txBody>
          <a:bodyPr/>
          <a:lstStyle/>
          <a:p>
            <a:r>
              <a:rPr lang="en-US" dirty="0"/>
              <a:t>Alex </a:t>
            </a:r>
            <a:r>
              <a:rPr lang="en-US" dirty="0" err="1"/>
              <a:t>Birsan</a:t>
            </a:r>
            <a:r>
              <a:rPr lang="en-US" dirty="0"/>
              <a:t> (</a:t>
            </a:r>
            <a:r>
              <a:rPr lang="en-US" dirty="0">
                <a:hlinkClick r:id="rId2"/>
              </a:rPr>
              <a:t>research</a:t>
            </a:r>
            <a:r>
              <a:rPr lang="en-US" dirty="0"/>
              <a:t>)</a:t>
            </a:r>
          </a:p>
        </p:txBody>
      </p:sp>
      <p:sp>
        <p:nvSpPr>
          <p:cNvPr id="3" name="Content Placeholder 2">
            <a:extLst>
              <a:ext uri="{FF2B5EF4-FFF2-40B4-BE49-F238E27FC236}">
                <a16:creationId xmlns:a16="http://schemas.microsoft.com/office/drawing/2014/main" id="{63B69BA5-112B-44AD-E651-E3B8C28A21BE}"/>
              </a:ext>
            </a:extLst>
          </p:cNvPr>
          <p:cNvSpPr>
            <a:spLocks noGrp="1"/>
          </p:cNvSpPr>
          <p:nvPr>
            <p:ph idx="1"/>
          </p:nvPr>
        </p:nvSpPr>
        <p:spPr/>
        <p:txBody>
          <a:bodyPr>
            <a:normAutofit lnSpcReduction="10000"/>
          </a:bodyPr>
          <a:lstStyle/>
          <a:p>
            <a:r>
              <a:rPr lang="en-US" dirty="0"/>
              <a:t>Python, node, ruby all exploitable in the wild</a:t>
            </a:r>
          </a:p>
          <a:p>
            <a:r>
              <a:rPr lang="en-US"/>
              <a:t>Example Approach</a:t>
            </a:r>
            <a:endParaRPr lang="en-US" dirty="0"/>
          </a:p>
          <a:p>
            <a:pPr marL="971550" lvl="1" indent="-514350">
              <a:buFont typeface="+mj-lt"/>
              <a:buAutoNum type="arabicParenR"/>
            </a:pPr>
            <a:r>
              <a:rPr lang="en-US" dirty="0"/>
              <a:t>Create a module to use DNS exfil</a:t>
            </a:r>
          </a:p>
          <a:p>
            <a:pPr marL="971550" lvl="1" indent="-514350">
              <a:buFont typeface="+mj-lt"/>
              <a:buAutoNum type="arabicParenR"/>
            </a:pPr>
            <a:r>
              <a:rPr lang="en-US" dirty="0"/>
              <a:t>Search repos for references to private modules</a:t>
            </a:r>
          </a:p>
          <a:p>
            <a:pPr marL="971550" lvl="1" indent="-514350">
              <a:buFont typeface="+mj-lt"/>
              <a:buAutoNum type="arabicParenR"/>
            </a:pPr>
            <a:r>
              <a:rPr lang="en-US" dirty="0"/>
              <a:t>Create public modules with the private module name</a:t>
            </a:r>
          </a:p>
          <a:p>
            <a:pPr marL="971550" lvl="1" indent="-514350">
              <a:buFont typeface="+mj-lt"/>
              <a:buAutoNum type="arabicParenR"/>
            </a:pPr>
            <a:r>
              <a:rPr lang="en-US" dirty="0"/>
              <a:t>Wait for private build process to include attack module</a:t>
            </a:r>
          </a:p>
          <a:p>
            <a:pPr marL="971550" lvl="1" indent="-514350">
              <a:buFont typeface="+mj-lt"/>
              <a:buAutoNum type="arabicParenR"/>
            </a:pPr>
            <a:r>
              <a:rPr lang="en-US" dirty="0"/>
              <a:t>Listen for DNS exfil calls to dump machine info</a:t>
            </a:r>
          </a:p>
          <a:p>
            <a:r>
              <a:rPr lang="en-US" dirty="0"/>
              <a:t>Google, Microsoft, Apple, Tesla, and others attacked as part of bug bounty programs.</a:t>
            </a:r>
          </a:p>
          <a:p>
            <a:pPr lvl="1"/>
            <a:endParaRPr lang="en-US" dirty="0"/>
          </a:p>
          <a:p>
            <a:pPr lvl="1"/>
            <a:endParaRPr lang="en-US" dirty="0"/>
          </a:p>
        </p:txBody>
      </p:sp>
    </p:spTree>
    <p:extLst>
      <p:ext uri="{BB962C8B-B14F-4D97-AF65-F5344CB8AC3E}">
        <p14:creationId xmlns:p14="http://schemas.microsoft.com/office/powerpoint/2010/main" val="775117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5CC747-B80E-3EB6-B835-80BBD715F90E}"/>
              </a:ext>
            </a:extLst>
          </p:cNvPr>
          <p:cNvSpPr>
            <a:spLocks noGrp="1"/>
          </p:cNvSpPr>
          <p:nvPr>
            <p:ph type="title"/>
          </p:nvPr>
        </p:nvSpPr>
        <p:spPr/>
        <p:txBody>
          <a:bodyPr/>
          <a:lstStyle/>
          <a:p>
            <a:r>
              <a:rPr lang="en-US" dirty="0"/>
              <a:t>DNS exfil</a:t>
            </a:r>
          </a:p>
        </p:txBody>
      </p:sp>
      <p:pic>
        <p:nvPicPr>
          <p:cNvPr id="4" name="Content Placeholder 3">
            <a:extLst>
              <a:ext uri="{FF2B5EF4-FFF2-40B4-BE49-F238E27FC236}">
                <a16:creationId xmlns:a16="http://schemas.microsoft.com/office/drawing/2014/main" id="{2BF92A38-4B53-03CC-2091-212E631237EC}"/>
              </a:ext>
            </a:extLst>
          </p:cNvPr>
          <p:cNvPicPr>
            <a:picLocks noGrp="1" noChangeAspect="1"/>
          </p:cNvPicPr>
          <p:nvPr>
            <p:ph idx="1"/>
          </p:nvPr>
        </p:nvPicPr>
        <p:blipFill>
          <a:blip r:embed="rId2"/>
          <a:stretch>
            <a:fillRect/>
          </a:stretch>
        </p:blipFill>
        <p:spPr>
          <a:xfrm>
            <a:off x="50665" y="841920"/>
            <a:ext cx="11988935" cy="5863680"/>
          </a:xfrm>
          <a:prstGeom prst="rect">
            <a:avLst/>
          </a:prstGeom>
        </p:spPr>
      </p:pic>
    </p:spTree>
    <p:extLst>
      <p:ext uri="{BB962C8B-B14F-4D97-AF65-F5344CB8AC3E}">
        <p14:creationId xmlns:p14="http://schemas.microsoft.com/office/powerpoint/2010/main" val="861339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F218BE-D158-F2B1-DA57-DE9308E1D7F3}"/>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79C130FF-8189-8D2A-0CCD-BA4F40536308}"/>
              </a:ext>
            </a:extLst>
          </p:cNvPr>
          <p:cNvSpPr>
            <a:spLocks noGrp="1"/>
          </p:cNvSpPr>
          <p:nvPr>
            <p:ph idx="1"/>
          </p:nvPr>
        </p:nvSpPr>
        <p:spPr/>
        <p:txBody>
          <a:bodyPr/>
          <a:lstStyle/>
          <a:p>
            <a:pPr marL="0" indent="0">
              <a:buNone/>
            </a:pPr>
            <a:r>
              <a:rPr lang="en-US" dirty="0"/>
              <a:t>Yasmine believes that her organization may be dealing with an advanced rootkit and wants to write IoC definitions for it. Which of the following is not likely to be a useful IoC for a rootkit?</a:t>
            </a:r>
          </a:p>
          <a:p>
            <a:pPr marL="514350" indent="-514350">
              <a:buFont typeface="+mj-lt"/>
              <a:buAutoNum type="alphaUcPeriod"/>
            </a:pPr>
            <a:r>
              <a:rPr lang="en-US" dirty="0"/>
              <a:t>File hashes</a:t>
            </a:r>
          </a:p>
          <a:p>
            <a:pPr marL="514350" indent="-514350">
              <a:buFont typeface="+mj-lt"/>
              <a:buAutoNum type="alphaUcPeriod"/>
            </a:pPr>
            <a:r>
              <a:rPr lang="en-US" dirty="0"/>
              <a:t>Command and control domains</a:t>
            </a:r>
          </a:p>
          <a:p>
            <a:pPr marL="514350" indent="-514350">
              <a:buFont typeface="+mj-lt"/>
              <a:buAutoNum type="alphaUcPeriod"/>
            </a:pPr>
            <a:r>
              <a:rPr lang="en-US" dirty="0"/>
              <a:t>Pop-ups demanding a ransom</a:t>
            </a:r>
          </a:p>
          <a:p>
            <a:pPr marL="514350" indent="-514350">
              <a:buFont typeface="+mj-lt"/>
              <a:buAutoNum type="alphaUcPeriod"/>
            </a:pPr>
            <a:r>
              <a:rPr lang="en-US" dirty="0"/>
              <a:t>Behavior-based identifiers</a:t>
            </a:r>
          </a:p>
        </p:txBody>
      </p:sp>
    </p:spTree>
    <p:extLst>
      <p:ext uri="{BB962C8B-B14F-4D97-AF65-F5344CB8AC3E}">
        <p14:creationId xmlns:p14="http://schemas.microsoft.com/office/powerpoint/2010/main" val="6851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5">
                                            <p:txEl>
                                              <p:pRg st="3" end="3"/>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NH-lecture-2024">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a:bodyPr>
      <a:lstStyle>
        <a:defPPr>
          <a:defRPr sz="2400" dirty="0" smtClean="0"/>
        </a:defPPr>
      </a:lstStyle>
    </a:txDef>
  </a:objectDefaults>
  <a:extraClrSchemeLst/>
  <a:extLst>
    <a:ext uri="{05A4C25C-085E-4340-85A3-A5531E510DB2}">
      <thm15:themeFamily xmlns:thm15="http://schemas.microsoft.com/office/thememl/2012/main" name="UNH-lecture-2024" id="{6A9451C2-871D-4D84-BA3E-5DC79F27DA8B}" vid="{73BF6C31-D982-466A-AB69-3F8636E537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48B0CB13E69F42B54D3DE424488AFE" ma:contentTypeVersion="13" ma:contentTypeDescription="Create a new document." ma:contentTypeScope="" ma:versionID="c580b450af3975084ea9d9a74b1aa1c3">
  <xsd:schema xmlns:xsd="http://www.w3.org/2001/XMLSchema" xmlns:xs="http://www.w3.org/2001/XMLSchema" xmlns:p="http://schemas.microsoft.com/office/2006/metadata/properties" xmlns:ns3="6e27e843-6876-4ec5-817f-dbc394bc1606" xmlns:ns4="1ea98ed5-bdea-415e-9a90-b2f6afa71452" targetNamespace="http://schemas.microsoft.com/office/2006/metadata/properties" ma:root="true" ma:fieldsID="ee979d553edbfea5e3efbc24595909db" ns3:_="" ns4:_="">
    <xsd:import namespace="6e27e843-6876-4ec5-817f-dbc394bc1606"/>
    <xsd:import namespace="1ea98ed5-bdea-415e-9a90-b2f6afa71452"/>
    <xsd:element name="properties">
      <xsd:complexType>
        <xsd:sequence>
          <xsd:element name="documentManagement">
            <xsd:complexType>
              <xsd:all>
                <xsd:element ref="ns3:MediaServiceMetadata" minOccurs="0"/>
                <xsd:element ref="ns3:MediaServiceFastMetadata" minOccurs="0"/>
                <xsd:element ref="ns3:MediaServiceEventHashCode" minOccurs="0"/>
                <xsd:element ref="ns3:MediaServiceGenerationTime" minOccurs="0"/>
                <xsd:element ref="ns4:SharedWithUsers" minOccurs="0"/>
                <xsd:element ref="ns4:SharedWithDetails" minOccurs="0"/>
                <xsd:element ref="ns4:SharingHintHash" minOccurs="0"/>
                <xsd:element ref="ns3:MediaServiceAutoTags" minOccurs="0"/>
                <xsd:element ref="ns3:MediaServiceDateTaken" minOccurs="0"/>
                <xsd:element ref="ns3:MediaServiceLocation"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7e843-6876-4ec5-817f-dbc394bc16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ea98ed5-bdea-415e-9a90-b2f6afa714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4E88C5-E4FE-4B94-92A5-53C74CE700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27e843-6876-4ec5-817f-dbc394bc1606"/>
    <ds:schemaRef ds:uri="1ea98ed5-bdea-415e-9a90-b2f6afa714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DB4A837-8F3B-4881-BE2E-1CD30F9388A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E9EDA2D-2D25-4C9B-B388-2626A106A5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UNH-lecture-2024</Template>
  <TotalTime>7225</TotalTime>
  <Words>839</Words>
  <Application>Microsoft Office PowerPoint</Application>
  <PresentationFormat>Widescreen</PresentationFormat>
  <Paragraphs>77</Paragraphs>
  <Slides>13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Noto serif</vt:lpstr>
      <vt:lpstr>UNH-lecture-2024</vt:lpstr>
      <vt:lpstr>IT666 : Cybersecurity Practices</vt:lpstr>
      <vt:lpstr>Malware</vt:lpstr>
      <vt:lpstr>Indicators of Compromise</vt:lpstr>
      <vt:lpstr>Google’s Threat Analysis Group</vt:lpstr>
      <vt:lpstr>Supply Chain</vt:lpstr>
      <vt:lpstr>Code Dependencies</vt:lpstr>
      <vt:lpstr>Alex Birsan (research)</vt:lpstr>
      <vt:lpstr>DNS exfil</vt:lpstr>
      <vt:lpstr>PowerPoint Presentation</vt:lpstr>
      <vt:lpstr>PowerPoint Presentation</vt:lpstr>
      <vt:lpstr>PowerPoint Presentation</vt:lpstr>
      <vt:lpstr>PowerPoint Presentation</vt:lpstr>
      <vt:lpstr>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IT780 : Introduction to Cloud Computing</dc:title>
  <dc:creator>Ken Graf</dc:creator>
  <cp:lastModifiedBy>Ken Graf</cp:lastModifiedBy>
  <cp:revision>9</cp:revision>
  <cp:lastPrinted>2015-03-25T21:04:44Z</cp:lastPrinted>
  <dcterms:created xsi:type="dcterms:W3CDTF">2020-01-07T21:41:30Z</dcterms:created>
  <dcterms:modified xsi:type="dcterms:W3CDTF">2024-09-09T18:39:37Z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0x010100BD48B0CB13E69F42B54D3DE424488AFE</vt:lpwstr>
  </property>
</Properties>
</file>