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4"/>
  </p:sldMasterIdLst>
  <p:notesMasterIdLst>
    <p:notesMasterId r:id="rId21"/>
  </p:notesMasterIdLst>
  <p:sldIdLst>
    <p:sldId id="301" r:id="rId5"/>
    <p:sldId id="355" r:id="rId6"/>
    <p:sldId id="354" r:id="rId7"/>
    <p:sldId id="356" r:id="rId8"/>
    <p:sldId id="357" r:id="rId9"/>
    <p:sldId id="364" r:id="rId10"/>
    <p:sldId id="359" r:id="rId11"/>
    <p:sldId id="362" r:id="rId12"/>
    <p:sldId id="360" r:id="rId13"/>
    <p:sldId id="361" r:id="rId14"/>
    <p:sldId id="363" r:id="rId15"/>
    <p:sldId id="365" r:id="rId16"/>
    <p:sldId id="366" r:id="rId17"/>
    <p:sldId id="367" r:id="rId18"/>
    <p:sldId id="368" r:id="rId19"/>
    <p:sldId id="350" r:id="rId2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2" autoAdjust="0"/>
    <p:restoredTop sz="88131" autoAdjust="0"/>
  </p:normalViewPr>
  <p:slideViewPr>
    <p:cSldViewPr>
      <p:cViewPr varScale="1">
        <p:scale>
          <a:sx n="60" d="100"/>
          <a:sy n="60" d="100"/>
        </p:scale>
        <p:origin x="680" y="4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5" d="100"/>
          <a:sy n="85" d="100"/>
        </p:scale>
        <p:origin x="111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n Graf" userId="149e958a33bc8fb0" providerId="LiveId" clId="{1AB85BC2-7A31-40CA-A2E6-E1288F4C2FBE}"/>
    <pc:docChg chg="undo redo custSel addSld delSld modSld sldOrd">
      <pc:chgData name="Ken Graf" userId="149e958a33bc8fb0" providerId="LiveId" clId="{1AB85BC2-7A31-40CA-A2E6-E1288F4C2FBE}" dt="2024-07-11T16:59:43.033" v="3468" actId="1035"/>
      <pc:docMkLst>
        <pc:docMk/>
      </pc:docMkLst>
      <pc:sldChg chg="modSp mod">
        <pc:chgData name="Ken Graf" userId="149e958a33bc8fb0" providerId="LiveId" clId="{1AB85BC2-7A31-40CA-A2E6-E1288F4C2FBE}" dt="2024-06-23T15:29:43.284" v="0"/>
        <pc:sldMkLst>
          <pc:docMk/>
          <pc:sldMk cId="512974727" sldId="301"/>
        </pc:sldMkLst>
        <pc:spChg chg="mod">
          <ac:chgData name="Ken Graf" userId="149e958a33bc8fb0" providerId="LiveId" clId="{1AB85BC2-7A31-40CA-A2E6-E1288F4C2FBE}" dt="2024-06-23T15:29:43.284" v="0"/>
          <ac:spMkLst>
            <pc:docMk/>
            <pc:sldMk cId="512974727" sldId="301"/>
            <ac:spMk id="5" creationId="{00000000-0000-0000-0000-000000000000}"/>
          </ac:spMkLst>
        </pc:spChg>
      </pc:sldChg>
      <pc:sldChg chg="modSp mod">
        <pc:chgData name="Ken Graf" userId="149e958a33bc8fb0" providerId="LiveId" clId="{1AB85BC2-7A31-40CA-A2E6-E1288F4C2FBE}" dt="2024-06-29T02:44:15.459" v="1613" actId="20577"/>
        <pc:sldMkLst>
          <pc:docMk/>
          <pc:sldMk cId="3900224205" sldId="350"/>
        </pc:sldMkLst>
        <pc:spChg chg="mod">
          <ac:chgData name="Ken Graf" userId="149e958a33bc8fb0" providerId="LiveId" clId="{1AB85BC2-7A31-40CA-A2E6-E1288F4C2FBE}" dt="2024-06-29T02:44:15.459" v="1613" actId="20577"/>
          <ac:spMkLst>
            <pc:docMk/>
            <pc:sldMk cId="3900224205" sldId="350"/>
            <ac:spMk id="5" creationId="{AE2AA42F-84C6-C6AC-4FCD-7AC337305D88}"/>
          </ac:spMkLst>
        </pc:spChg>
      </pc:sldChg>
      <pc:sldChg chg="modSp new mod">
        <pc:chgData name="Ken Graf" userId="149e958a33bc8fb0" providerId="LiveId" clId="{1AB85BC2-7A31-40CA-A2E6-E1288F4C2FBE}" dt="2024-06-29T03:00:32.197" v="1858" actId="6549"/>
        <pc:sldMkLst>
          <pc:docMk/>
          <pc:sldMk cId="3585636508" sldId="353"/>
        </pc:sldMkLst>
        <pc:spChg chg="mod">
          <ac:chgData name="Ken Graf" userId="149e958a33bc8fb0" providerId="LiveId" clId="{1AB85BC2-7A31-40CA-A2E6-E1288F4C2FBE}" dt="2024-06-29T02:50:28.008" v="1671" actId="20577"/>
          <ac:spMkLst>
            <pc:docMk/>
            <pc:sldMk cId="3585636508" sldId="353"/>
            <ac:spMk id="2" creationId="{104B1343-C27E-2E8B-82A0-C9FDA3D71B52}"/>
          </ac:spMkLst>
        </pc:spChg>
        <pc:spChg chg="mod">
          <ac:chgData name="Ken Graf" userId="149e958a33bc8fb0" providerId="LiveId" clId="{1AB85BC2-7A31-40CA-A2E6-E1288F4C2FBE}" dt="2024-06-29T03:00:32.197" v="1858" actId="6549"/>
          <ac:spMkLst>
            <pc:docMk/>
            <pc:sldMk cId="3585636508" sldId="353"/>
            <ac:spMk id="3" creationId="{E0C9DCEF-1F7A-52BF-629B-A484BE1EC4E1}"/>
          </ac:spMkLst>
        </pc:spChg>
      </pc:sldChg>
      <pc:sldChg chg="modSp new mod ord">
        <pc:chgData name="Ken Graf" userId="149e958a33bc8fb0" providerId="LiveId" clId="{1AB85BC2-7A31-40CA-A2E6-E1288F4C2FBE}" dt="2024-06-29T11:26:53.585" v="3106" actId="20577"/>
        <pc:sldMkLst>
          <pc:docMk/>
          <pc:sldMk cId="4180481885" sldId="354"/>
        </pc:sldMkLst>
        <pc:spChg chg="mod">
          <ac:chgData name="Ken Graf" userId="149e958a33bc8fb0" providerId="LiveId" clId="{1AB85BC2-7A31-40CA-A2E6-E1288F4C2FBE}" dt="2024-06-27T15:00:04.308" v="618"/>
          <ac:spMkLst>
            <pc:docMk/>
            <pc:sldMk cId="4180481885" sldId="354"/>
            <ac:spMk id="2" creationId="{E1A6BECA-0DEF-99DD-5C79-C302D62EB6DC}"/>
          </ac:spMkLst>
        </pc:spChg>
        <pc:spChg chg="mod">
          <ac:chgData name="Ken Graf" userId="149e958a33bc8fb0" providerId="LiveId" clId="{1AB85BC2-7A31-40CA-A2E6-E1288F4C2FBE}" dt="2024-06-29T11:26:53.585" v="3106" actId="20577"/>
          <ac:spMkLst>
            <pc:docMk/>
            <pc:sldMk cId="4180481885" sldId="354"/>
            <ac:spMk id="3" creationId="{D3FB8DAA-70CA-305F-D77D-B261C905620D}"/>
          </ac:spMkLst>
        </pc:spChg>
      </pc:sldChg>
      <pc:sldChg chg="del">
        <pc:chgData name="Ken Graf" userId="149e958a33bc8fb0" providerId="LiveId" clId="{1AB85BC2-7A31-40CA-A2E6-E1288F4C2FBE}" dt="2024-06-23T23:18:38.856" v="1" actId="47"/>
        <pc:sldMkLst>
          <pc:docMk/>
          <pc:sldMk cId="1781343503" sldId="355"/>
        </pc:sldMkLst>
      </pc:sldChg>
      <pc:sldChg chg="modSp new mod">
        <pc:chgData name="Ken Graf" userId="149e958a33bc8fb0" providerId="LiveId" clId="{1AB85BC2-7A31-40CA-A2E6-E1288F4C2FBE}" dt="2024-06-27T15:43:18.880" v="1228" actId="20577"/>
        <pc:sldMkLst>
          <pc:docMk/>
          <pc:sldMk cId="3569448091" sldId="355"/>
        </pc:sldMkLst>
        <pc:spChg chg="mod">
          <ac:chgData name="Ken Graf" userId="149e958a33bc8fb0" providerId="LiveId" clId="{1AB85BC2-7A31-40CA-A2E6-E1288F4C2FBE}" dt="2024-06-27T14:44:34.040" v="31"/>
          <ac:spMkLst>
            <pc:docMk/>
            <pc:sldMk cId="3569448091" sldId="355"/>
            <ac:spMk id="2" creationId="{A8DA5F40-DAA2-E284-1FAF-6ECAFF9EE871}"/>
          </ac:spMkLst>
        </pc:spChg>
        <pc:spChg chg="mod">
          <ac:chgData name="Ken Graf" userId="149e958a33bc8fb0" providerId="LiveId" clId="{1AB85BC2-7A31-40CA-A2E6-E1288F4C2FBE}" dt="2024-06-27T15:43:18.880" v="1228" actId="20577"/>
          <ac:spMkLst>
            <pc:docMk/>
            <pc:sldMk cId="3569448091" sldId="355"/>
            <ac:spMk id="3" creationId="{69501A9F-7EC4-85BB-0ED1-FF3F41EDAFEA}"/>
          </ac:spMkLst>
        </pc:spChg>
      </pc:sldChg>
      <pc:sldChg chg="modSp new mod">
        <pc:chgData name="Ken Graf" userId="149e958a33bc8fb0" providerId="LiveId" clId="{1AB85BC2-7A31-40CA-A2E6-E1288F4C2FBE}" dt="2024-06-27T15:59:25.885" v="1462" actId="14"/>
        <pc:sldMkLst>
          <pc:docMk/>
          <pc:sldMk cId="2989265968" sldId="356"/>
        </pc:sldMkLst>
        <pc:spChg chg="mod">
          <ac:chgData name="Ken Graf" userId="149e958a33bc8fb0" providerId="LiveId" clId="{1AB85BC2-7A31-40CA-A2E6-E1288F4C2FBE}" dt="2024-06-27T15:50:22.125" v="1260" actId="20577"/>
          <ac:spMkLst>
            <pc:docMk/>
            <pc:sldMk cId="2989265968" sldId="356"/>
            <ac:spMk id="2" creationId="{C8044C10-E5A0-C154-CE22-5D50CD9EF786}"/>
          </ac:spMkLst>
        </pc:spChg>
        <pc:spChg chg="mod">
          <ac:chgData name="Ken Graf" userId="149e958a33bc8fb0" providerId="LiveId" clId="{1AB85BC2-7A31-40CA-A2E6-E1288F4C2FBE}" dt="2024-06-27T15:59:25.885" v="1462" actId="14"/>
          <ac:spMkLst>
            <pc:docMk/>
            <pc:sldMk cId="2989265968" sldId="356"/>
            <ac:spMk id="3" creationId="{EBE73C16-977E-FF54-81BD-C357A052A5E6}"/>
          </ac:spMkLst>
        </pc:spChg>
      </pc:sldChg>
      <pc:sldChg chg="modSp new mod modAnim">
        <pc:chgData name="Ken Graf" userId="149e958a33bc8fb0" providerId="LiveId" clId="{1AB85BC2-7A31-40CA-A2E6-E1288F4C2FBE}" dt="2024-06-29T02:42:52.969" v="1592"/>
        <pc:sldMkLst>
          <pc:docMk/>
          <pc:sldMk cId="1797865535" sldId="357"/>
        </pc:sldMkLst>
        <pc:spChg chg="mod">
          <ac:chgData name="Ken Graf" userId="149e958a33bc8fb0" providerId="LiveId" clId="{1AB85BC2-7A31-40CA-A2E6-E1288F4C2FBE}" dt="2024-06-29T02:29:28.726" v="1473" actId="20577"/>
          <ac:spMkLst>
            <pc:docMk/>
            <pc:sldMk cId="1797865535" sldId="357"/>
            <ac:spMk id="2" creationId="{CC287FCB-48B9-9793-45D4-171546CCB48E}"/>
          </ac:spMkLst>
        </pc:spChg>
        <pc:spChg chg="mod">
          <ac:chgData name="Ken Graf" userId="149e958a33bc8fb0" providerId="LiveId" clId="{1AB85BC2-7A31-40CA-A2E6-E1288F4C2FBE}" dt="2024-06-29T02:42:43.310" v="1591" actId="20577"/>
          <ac:spMkLst>
            <pc:docMk/>
            <pc:sldMk cId="1797865535" sldId="357"/>
            <ac:spMk id="3" creationId="{D378C767-16C2-2646-149D-6B3151FC609B}"/>
          </ac:spMkLst>
        </pc:spChg>
      </pc:sldChg>
      <pc:sldChg chg="modSp new mod">
        <pc:chgData name="Ken Graf" userId="149e958a33bc8fb0" providerId="LiveId" clId="{1AB85BC2-7A31-40CA-A2E6-E1288F4C2FBE}" dt="2024-06-29T02:44:40.835" v="1638" actId="20577"/>
        <pc:sldMkLst>
          <pc:docMk/>
          <pc:sldMk cId="1079637857" sldId="358"/>
        </pc:sldMkLst>
        <pc:spChg chg="mod">
          <ac:chgData name="Ken Graf" userId="149e958a33bc8fb0" providerId="LiveId" clId="{1AB85BC2-7A31-40CA-A2E6-E1288F4C2FBE}" dt="2024-06-29T02:44:40.835" v="1638" actId="20577"/>
          <ac:spMkLst>
            <pc:docMk/>
            <pc:sldMk cId="1079637857" sldId="358"/>
            <ac:spMk id="2" creationId="{6200A40F-BDEE-78A3-CA7C-2C5DA2E49FA7}"/>
          </ac:spMkLst>
        </pc:spChg>
      </pc:sldChg>
      <pc:sldChg chg="modSp add mod">
        <pc:chgData name="Ken Graf" userId="149e958a33bc8fb0" providerId="LiveId" clId="{1AB85BC2-7A31-40CA-A2E6-E1288F4C2FBE}" dt="2024-06-29T02:53:37.900" v="1795" actId="20577"/>
        <pc:sldMkLst>
          <pc:docMk/>
          <pc:sldMk cId="1662532513" sldId="359"/>
        </pc:sldMkLst>
        <pc:spChg chg="mod">
          <ac:chgData name="Ken Graf" userId="149e958a33bc8fb0" providerId="LiveId" clId="{1AB85BC2-7A31-40CA-A2E6-E1288F4C2FBE}" dt="2024-06-29T02:52:40.188" v="1682"/>
          <ac:spMkLst>
            <pc:docMk/>
            <pc:sldMk cId="1662532513" sldId="359"/>
            <ac:spMk id="2" creationId="{104B1343-C27E-2E8B-82A0-C9FDA3D71B52}"/>
          </ac:spMkLst>
        </pc:spChg>
        <pc:spChg chg="mod">
          <ac:chgData name="Ken Graf" userId="149e958a33bc8fb0" providerId="LiveId" clId="{1AB85BC2-7A31-40CA-A2E6-E1288F4C2FBE}" dt="2024-06-29T02:53:37.900" v="1795" actId="20577"/>
          <ac:spMkLst>
            <pc:docMk/>
            <pc:sldMk cId="1662532513" sldId="359"/>
            <ac:spMk id="3" creationId="{E0C9DCEF-1F7A-52BF-629B-A484BE1EC4E1}"/>
          </ac:spMkLst>
        </pc:spChg>
      </pc:sldChg>
      <pc:sldChg chg="modSp new mod">
        <pc:chgData name="Ken Graf" userId="149e958a33bc8fb0" providerId="LiveId" clId="{1AB85BC2-7A31-40CA-A2E6-E1288F4C2FBE}" dt="2024-06-29T08:56:19.724" v="2409" actId="20577"/>
        <pc:sldMkLst>
          <pc:docMk/>
          <pc:sldMk cId="428936846" sldId="360"/>
        </pc:sldMkLst>
        <pc:spChg chg="mod">
          <ac:chgData name="Ken Graf" userId="149e958a33bc8fb0" providerId="LiveId" clId="{1AB85BC2-7A31-40CA-A2E6-E1288F4C2FBE}" dt="2024-06-29T08:46:45.607" v="1876" actId="20577"/>
          <ac:spMkLst>
            <pc:docMk/>
            <pc:sldMk cId="428936846" sldId="360"/>
            <ac:spMk id="2" creationId="{8E564134-1505-5A6D-06D4-02FFD6F984AA}"/>
          </ac:spMkLst>
        </pc:spChg>
        <pc:spChg chg="mod">
          <ac:chgData name="Ken Graf" userId="149e958a33bc8fb0" providerId="LiveId" clId="{1AB85BC2-7A31-40CA-A2E6-E1288F4C2FBE}" dt="2024-06-29T08:56:19.724" v="2409" actId="20577"/>
          <ac:spMkLst>
            <pc:docMk/>
            <pc:sldMk cId="428936846" sldId="360"/>
            <ac:spMk id="3" creationId="{BBF2C725-F099-B356-7D24-09367F4B4593}"/>
          </ac:spMkLst>
        </pc:spChg>
      </pc:sldChg>
      <pc:sldChg chg="modSp new mod">
        <pc:chgData name="Ken Graf" userId="149e958a33bc8fb0" providerId="LiveId" clId="{1AB85BC2-7A31-40CA-A2E6-E1288F4C2FBE}" dt="2024-06-29T09:08:29.829" v="3072" actId="20577"/>
        <pc:sldMkLst>
          <pc:docMk/>
          <pc:sldMk cId="1080027652" sldId="361"/>
        </pc:sldMkLst>
        <pc:spChg chg="mod">
          <ac:chgData name="Ken Graf" userId="149e958a33bc8fb0" providerId="LiveId" clId="{1AB85BC2-7A31-40CA-A2E6-E1288F4C2FBE}" dt="2024-06-29T08:56:56.970" v="2439" actId="20577"/>
          <ac:spMkLst>
            <pc:docMk/>
            <pc:sldMk cId="1080027652" sldId="361"/>
            <ac:spMk id="2" creationId="{3519EB57-116F-342D-231F-C496B0AA006C}"/>
          </ac:spMkLst>
        </pc:spChg>
        <pc:spChg chg="mod">
          <ac:chgData name="Ken Graf" userId="149e958a33bc8fb0" providerId="LiveId" clId="{1AB85BC2-7A31-40CA-A2E6-E1288F4C2FBE}" dt="2024-06-29T09:08:29.829" v="3072" actId="20577"/>
          <ac:spMkLst>
            <pc:docMk/>
            <pc:sldMk cId="1080027652" sldId="361"/>
            <ac:spMk id="3" creationId="{18828AFB-E5B7-9B3E-904E-224B75ECCDBD}"/>
          </ac:spMkLst>
        </pc:spChg>
      </pc:sldChg>
      <pc:sldChg chg="modSp new mod">
        <pc:chgData name="Ken Graf" userId="149e958a33bc8fb0" providerId="LiveId" clId="{1AB85BC2-7A31-40CA-A2E6-E1288F4C2FBE}" dt="2024-07-11T15:59:25.609" v="3411" actId="20577"/>
        <pc:sldMkLst>
          <pc:docMk/>
          <pc:sldMk cId="1986096962" sldId="362"/>
        </pc:sldMkLst>
        <pc:spChg chg="mod">
          <ac:chgData name="Ken Graf" userId="149e958a33bc8fb0" providerId="LiveId" clId="{1AB85BC2-7A31-40CA-A2E6-E1288F4C2FBE}" dt="2024-07-11T15:59:25.609" v="3411" actId="20577"/>
          <ac:spMkLst>
            <pc:docMk/>
            <pc:sldMk cId="1986096962" sldId="362"/>
            <ac:spMk id="2" creationId="{0C5A54AC-8D0A-0D2D-D093-6E2000FC7B13}"/>
          </ac:spMkLst>
        </pc:spChg>
        <pc:spChg chg="mod">
          <ac:chgData name="Ken Graf" userId="149e958a33bc8fb0" providerId="LiveId" clId="{1AB85BC2-7A31-40CA-A2E6-E1288F4C2FBE}" dt="2024-07-11T15:58:05.469" v="3398" actId="6549"/>
          <ac:spMkLst>
            <pc:docMk/>
            <pc:sldMk cId="1986096962" sldId="362"/>
            <ac:spMk id="3" creationId="{6799F453-3597-2DD0-3D49-463A4FBE7DBA}"/>
          </ac:spMkLst>
        </pc:spChg>
      </pc:sldChg>
      <pc:sldChg chg="modSp new del mod">
        <pc:chgData name="Ken Graf" userId="149e958a33bc8fb0" providerId="LiveId" clId="{1AB85BC2-7A31-40CA-A2E6-E1288F4C2FBE}" dt="2024-06-29T09:08:13.729" v="3050" actId="680"/>
        <pc:sldMkLst>
          <pc:docMk/>
          <pc:sldMk cId="3373522134" sldId="362"/>
        </pc:sldMkLst>
        <pc:spChg chg="mod">
          <ac:chgData name="Ken Graf" userId="149e958a33bc8fb0" providerId="LiveId" clId="{1AB85BC2-7A31-40CA-A2E6-E1288F4C2FBE}" dt="2024-06-29T09:08:13.089" v="3049" actId="121"/>
          <ac:spMkLst>
            <pc:docMk/>
            <pc:sldMk cId="3373522134" sldId="362"/>
            <ac:spMk id="2" creationId="{B595F0FE-6D01-D523-B9F0-AE5C2D926E78}"/>
          </ac:spMkLst>
        </pc:spChg>
        <pc:spChg chg="mod">
          <ac:chgData name="Ken Graf" userId="149e958a33bc8fb0" providerId="LiveId" clId="{1AB85BC2-7A31-40CA-A2E6-E1288F4C2FBE}" dt="2024-06-29T09:08:13.089" v="3049" actId="121"/>
          <ac:spMkLst>
            <pc:docMk/>
            <pc:sldMk cId="3373522134" sldId="362"/>
            <ac:spMk id="3" creationId="{ED4BF67E-DA32-72F9-A8D2-1333E2CEAC23}"/>
          </ac:spMkLst>
        </pc:spChg>
      </pc:sldChg>
      <pc:sldChg chg="addSp delSp modSp new mod">
        <pc:chgData name="Ken Graf" userId="149e958a33bc8fb0" providerId="LiveId" clId="{1AB85BC2-7A31-40CA-A2E6-E1288F4C2FBE}" dt="2024-07-11T16:59:43.033" v="3468" actId="1035"/>
        <pc:sldMkLst>
          <pc:docMk/>
          <pc:sldMk cId="1933015234" sldId="363"/>
        </pc:sldMkLst>
        <pc:spChg chg="mod">
          <ac:chgData name="Ken Graf" userId="149e958a33bc8fb0" providerId="LiveId" clId="{1AB85BC2-7A31-40CA-A2E6-E1288F4C2FBE}" dt="2024-07-11T16:51:57.350" v="3455" actId="20577"/>
          <ac:spMkLst>
            <pc:docMk/>
            <pc:sldMk cId="1933015234" sldId="363"/>
            <ac:spMk id="2" creationId="{5FB39235-A7A9-D38F-6562-AA112C11C510}"/>
          </ac:spMkLst>
        </pc:spChg>
        <pc:spChg chg="del">
          <ac:chgData name="Ken Graf" userId="149e958a33bc8fb0" providerId="LiveId" clId="{1AB85BC2-7A31-40CA-A2E6-E1288F4C2FBE}" dt="2024-07-11T16:52:57.377" v="3456" actId="931"/>
          <ac:spMkLst>
            <pc:docMk/>
            <pc:sldMk cId="1933015234" sldId="363"/>
            <ac:spMk id="3" creationId="{154FFA2E-2B05-6987-3BA1-60611F844505}"/>
          </ac:spMkLst>
        </pc:spChg>
        <pc:spChg chg="add del mod">
          <ac:chgData name="Ken Graf" userId="149e958a33bc8fb0" providerId="LiveId" clId="{1AB85BC2-7A31-40CA-A2E6-E1288F4C2FBE}" dt="2024-07-11T16:55:46.691" v="3463" actId="931"/>
          <ac:spMkLst>
            <pc:docMk/>
            <pc:sldMk cId="1933015234" sldId="363"/>
            <ac:spMk id="7" creationId="{63573384-392A-8072-3698-ABDD9B1C6807}"/>
          </ac:spMkLst>
        </pc:spChg>
        <pc:picChg chg="add del mod">
          <ac:chgData name="Ken Graf" userId="149e958a33bc8fb0" providerId="LiveId" clId="{1AB85BC2-7A31-40CA-A2E6-E1288F4C2FBE}" dt="2024-07-11T16:55:28.767" v="3462" actId="478"/>
          <ac:picMkLst>
            <pc:docMk/>
            <pc:sldMk cId="1933015234" sldId="363"/>
            <ac:picMk id="5" creationId="{B30EBC3C-BD28-E7CD-B4C8-EF6F9F5CF545}"/>
          </ac:picMkLst>
        </pc:picChg>
        <pc:picChg chg="add mod">
          <ac:chgData name="Ken Graf" userId="149e958a33bc8fb0" providerId="LiveId" clId="{1AB85BC2-7A31-40CA-A2E6-E1288F4C2FBE}" dt="2024-07-11T16:59:43.033" v="3468" actId="1035"/>
          <ac:picMkLst>
            <pc:docMk/>
            <pc:sldMk cId="1933015234" sldId="363"/>
            <ac:picMk id="9" creationId="{68E1A9BA-151F-748B-D1A9-4F4E3AC9015E}"/>
          </ac:picMkLst>
        </pc:picChg>
      </pc:sldChg>
    </pc:docChg>
  </pc:docChgLst>
  <pc:docChgLst>
    <pc:chgData name="Ken Graf" userId="149e958a33bc8fb0" providerId="LiveId" clId="{8F7B1566-20D2-4B8F-AA77-FFCF2889BFC6}"/>
    <pc:docChg chg="delSld">
      <pc:chgData name="Ken Graf" userId="149e958a33bc8fb0" providerId="LiveId" clId="{8F7B1566-20D2-4B8F-AA77-FFCF2889BFC6}" dt="2024-09-11T01:25:09.398" v="0" actId="2696"/>
      <pc:docMkLst>
        <pc:docMk/>
      </pc:docMkLst>
      <pc:sldChg chg="del">
        <pc:chgData name="Ken Graf" userId="149e958a33bc8fb0" providerId="LiveId" clId="{8F7B1566-20D2-4B8F-AA77-FFCF2889BFC6}" dt="2024-09-11T01:25:09.398" v="0" actId="2696"/>
        <pc:sldMkLst>
          <pc:docMk/>
          <pc:sldMk cId="3585636508" sldId="353"/>
        </pc:sldMkLst>
      </pc:sldChg>
    </pc:docChg>
  </pc:docChgLst>
  <pc:docChgLst>
    <pc:chgData name="Ken Graf" userId="149e958a33bc8fb0" providerId="LiveId" clId="{6EDFC447-60B9-4DC3-A040-14EC69285811}"/>
    <pc:docChg chg="custSel addSld delSld modSld">
      <pc:chgData name="Ken Graf" userId="149e958a33bc8fb0" providerId="LiveId" clId="{6EDFC447-60B9-4DC3-A040-14EC69285811}" dt="2024-06-23T15:01:07.957" v="729" actId="47"/>
      <pc:docMkLst>
        <pc:docMk/>
      </pc:docMkLst>
      <pc:sldChg chg="modSp add del mod">
        <pc:chgData name="Ken Graf" userId="149e958a33bc8fb0" providerId="LiveId" clId="{6EDFC447-60B9-4DC3-A040-14EC69285811}" dt="2024-06-23T14:59:19.879" v="653" actId="47"/>
        <pc:sldMkLst>
          <pc:docMk/>
          <pc:sldMk cId="991975671" sldId="273"/>
        </pc:sldMkLst>
        <pc:spChg chg="mod">
          <ac:chgData name="Ken Graf" userId="149e958a33bc8fb0" providerId="LiveId" clId="{6EDFC447-60B9-4DC3-A040-14EC69285811}" dt="2024-06-23T12:47:54.146" v="498" actId="20577"/>
          <ac:spMkLst>
            <pc:docMk/>
            <pc:sldMk cId="991975671" sldId="273"/>
            <ac:spMk id="3" creationId="{00000000-0000-0000-0000-000000000000}"/>
          </ac:spMkLst>
        </pc:spChg>
      </pc:sldChg>
      <pc:sldChg chg="modSp add del mod">
        <pc:chgData name="Ken Graf" userId="149e958a33bc8fb0" providerId="LiveId" clId="{6EDFC447-60B9-4DC3-A040-14EC69285811}" dt="2024-06-23T14:59:13.074" v="649" actId="47"/>
        <pc:sldMkLst>
          <pc:docMk/>
          <pc:sldMk cId="906599762" sldId="274"/>
        </pc:sldMkLst>
        <pc:spChg chg="mod">
          <ac:chgData name="Ken Graf" userId="149e958a33bc8fb0" providerId="LiveId" clId="{6EDFC447-60B9-4DC3-A040-14EC69285811}" dt="2024-06-23T12:37:57.604" v="140" actId="6549"/>
          <ac:spMkLst>
            <pc:docMk/>
            <pc:sldMk cId="906599762" sldId="274"/>
            <ac:spMk id="3" creationId="{00000000-0000-0000-0000-000000000000}"/>
          </ac:spMkLst>
        </pc:spChg>
      </pc:sldChg>
      <pc:sldChg chg="add del">
        <pc:chgData name="Ken Graf" userId="149e958a33bc8fb0" providerId="LiveId" clId="{6EDFC447-60B9-4DC3-A040-14EC69285811}" dt="2024-06-23T14:59:20.907" v="654" actId="47"/>
        <pc:sldMkLst>
          <pc:docMk/>
          <pc:sldMk cId="4089162050" sldId="276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2523935163" sldId="279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4022595099" sldId="282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2396697457" sldId="283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2195019831" sldId="284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2067412998" sldId="285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292494135" sldId="289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2214279126" sldId="290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3860055097" sldId="291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2243654041" sldId="294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2519258256" sldId="295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1677571404" sldId="299"/>
        </pc:sldMkLst>
      </pc:sldChg>
      <pc:sldChg chg="del">
        <pc:chgData name="Ken Graf" userId="149e958a33bc8fb0" providerId="LiveId" clId="{6EDFC447-60B9-4DC3-A040-14EC69285811}" dt="2024-06-23T12:33:41.372" v="1" actId="47"/>
        <pc:sldMkLst>
          <pc:docMk/>
          <pc:sldMk cId="773812313" sldId="300"/>
        </pc:sldMkLst>
      </pc:sldChg>
      <pc:sldChg chg="modSp add mod">
        <pc:chgData name="Ken Graf" userId="149e958a33bc8fb0" providerId="LiveId" clId="{6EDFC447-60B9-4DC3-A040-14EC69285811}" dt="2024-06-23T14:59:06.729" v="647" actId="6549"/>
        <pc:sldMkLst>
          <pc:docMk/>
          <pc:sldMk cId="512974727" sldId="301"/>
        </pc:sldMkLst>
        <pc:spChg chg="mod">
          <ac:chgData name="Ken Graf" userId="149e958a33bc8fb0" providerId="LiveId" clId="{6EDFC447-60B9-4DC3-A040-14EC69285811}" dt="2024-06-23T14:59:06.729" v="647" actId="6549"/>
          <ac:spMkLst>
            <pc:docMk/>
            <pc:sldMk cId="512974727" sldId="301"/>
            <ac:spMk id="5" creationId="{00000000-0000-0000-0000-000000000000}"/>
          </ac:spMkLst>
        </pc:spChg>
      </pc:sldChg>
      <pc:sldChg chg="add del">
        <pc:chgData name="Ken Graf" userId="149e958a33bc8fb0" providerId="LiveId" clId="{6EDFC447-60B9-4DC3-A040-14EC69285811}" dt="2024-06-23T14:59:11.900" v="648" actId="47"/>
        <pc:sldMkLst>
          <pc:docMk/>
          <pc:sldMk cId="2748300704" sldId="302"/>
        </pc:sldMkLst>
      </pc:sldChg>
      <pc:sldChg chg="modSp add del mod">
        <pc:chgData name="Ken Graf" userId="149e958a33bc8fb0" providerId="LiveId" clId="{6EDFC447-60B9-4DC3-A040-14EC69285811}" dt="2024-06-23T14:59:14.369" v="650" actId="47"/>
        <pc:sldMkLst>
          <pc:docMk/>
          <pc:sldMk cId="543655678" sldId="303"/>
        </pc:sldMkLst>
        <pc:spChg chg="mod">
          <ac:chgData name="Ken Graf" userId="149e958a33bc8fb0" providerId="LiveId" clId="{6EDFC447-60B9-4DC3-A040-14EC69285811}" dt="2024-06-23T12:40:55.253" v="219" actId="20577"/>
          <ac:spMkLst>
            <pc:docMk/>
            <pc:sldMk cId="543655678" sldId="303"/>
            <ac:spMk id="3" creationId="{A8A25947-C742-40F4-AD87-DBF8D601F8E2}"/>
          </ac:spMkLst>
        </pc:spChg>
      </pc:sldChg>
      <pc:sldChg chg="modSp add del mod">
        <pc:chgData name="Ken Graf" userId="149e958a33bc8fb0" providerId="LiveId" clId="{6EDFC447-60B9-4DC3-A040-14EC69285811}" dt="2024-06-23T14:59:39.410" v="683" actId="47"/>
        <pc:sldMkLst>
          <pc:docMk/>
          <pc:sldMk cId="2298845195" sldId="349"/>
        </pc:sldMkLst>
        <pc:spChg chg="mod">
          <ac:chgData name="Ken Graf" userId="149e958a33bc8fb0" providerId="LiveId" clId="{6EDFC447-60B9-4DC3-A040-14EC69285811}" dt="2024-06-23T13:02:08.762" v="577" actId="20577"/>
          <ac:spMkLst>
            <pc:docMk/>
            <pc:sldMk cId="2298845195" sldId="349"/>
            <ac:spMk id="3" creationId="{E3279175-2D68-3F96-DD66-11F6427430D5}"/>
          </ac:spMkLst>
        </pc:spChg>
      </pc:sldChg>
      <pc:sldChg chg="modSp add mod">
        <pc:chgData name="Ken Graf" userId="149e958a33bc8fb0" providerId="LiveId" clId="{6EDFC447-60B9-4DC3-A040-14EC69285811}" dt="2024-06-23T14:59:31.183" v="681" actId="6549"/>
        <pc:sldMkLst>
          <pc:docMk/>
          <pc:sldMk cId="3900224205" sldId="350"/>
        </pc:sldMkLst>
        <pc:spChg chg="mod">
          <ac:chgData name="Ken Graf" userId="149e958a33bc8fb0" providerId="LiveId" clId="{6EDFC447-60B9-4DC3-A040-14EC69285811}" dt="2024-06-23T12:49:21.932" v="501" actId="20577"/>
          <ac:spMkLst>
            <pc:docMk/>
            <pc:sldMk cId="3900224205" sldId="350"/>
            <ac:spMk id="4" creationId="{1926C6EF-8FD8-B544-0BF4-9D39FEEFFEDE}"/>
          </ac:spMkLst>
        </pc:spChg>
        <pc:spChg chg="mod">
          <ac:chgData name="Ken Graf" userId="149e958a33bc8fb0" providerId="LiveId" clId="{6EDFC447-60B9-4DC3-A040-14EC69285811}" dt="2024-06-23T14:59:31.183" v="681" actId="6549"/>
          <ac:spMkLst>
            <pc:docMk/>
            <pc:sldMk cId="3900224205" sldId="350"/>
            <ac:spMk id="5" creationId="{AE2AA42F-84C6-C6AC-4FCD-7AC337305D88}"/>
          </ac:spMkLst>
        </pc:spChg>
      </pc:sldChg>
      <pc:sldChg chg="add del">
        <pc:chgData name="Ken Graf" userId="149e958a33bc8fb0" providerId="LiveId" clId="{6EDFC447-60B9-4DC3-A040-14EC69285811}" dt="2024-06-23T14:59:35.753" v="682" actId="47"/>
        <pc:sldMkLst>
          <pc:docMk/>
          <pc:sldMk cId="980827632" sldId="351"/>
        </pc:sldMkLst>
      </pc:sldChg>
      <pc:sldChg chg="modSp add mod">
        <pc:chgData name="Ken Graf" userId="149e958a33bc8fb0" providerId="LiveId" clId="{6EDFC447-60B9-4DC3-A040-14EC69285811}" dt="2024-06-23T15:00:16.638" v="725" actId="20577"/>
        <pc:sldMkLst>
          <pc:docMk/>
          <pc:sldMk cId="3263001171" sldId="352"/>
        </pc:sldMkLst>
        <pc:spChg chg="mod">
          <ac:chgData name="Ken Graf" userId="149e958a33bc8fb0" providerId="LiveId" clId="{6EDFC447-60B9-4DC3-A040-14EC69285811}" dt="2024-06-23T15:00:09.802" v="708" actId="6549"/>
          <ac:spMkLst>
            <pc:docMk/>
            <pc:sldMk cId="3263001171" sldId="352"/>
            <ac:spMk id="4" creationId="{1926C6EF-8FD8-B544-0BF4-9D39FEEFFEDE}"/>
          </ac:spMkLst>
        </pc:spChg>
        <pc:spChg chg="mod">
          <ac:chgData name="Ken Graf" userId="149e958a33bc8fb0" providerId="LiveId" clId="{6EDFC447-60B9-4DC3-A040-14EC69285811}" dt="2024-06-23T15:00:16.638" v="725" actId="20577"/>
          <ac:spMkLst>
            <pc:docMk/>
            <pc:sldMk cId="3263001171" sldId="352"/>
            <ac:spMk id="5" creationId="{AE2AA42F-84C6-C6AC-4FCD-7AC337305D88}"/>
          </ac:spMkLst>
        </pc:spChg>
      </pc:sldChg>
      <pc:sldChg chg="modSp add del mod">
        <pc:chgData name="Ken Graf" userId="149e958a33bc8fb0" providerId="LiveId" clId="{6EDFC447-60B9-4DC3-A040-14EC69285811}" dt="2024-06-23T15:01:07.957" v="729" actId="47"/>
        <pc:sldMkLst>
          <pc:docMk/>
          <pc:sldMk cId="2153711645" sldId="354"/>
        </pc:sldMkLst>
        <pc:spChg chg="mod">
          <ac:chgData name="Ken Graf" userId="149e958a33bc8fb0" providerId="LiveId" clId="{6EDFC447-60B9-4DC3-A040-14EC69285811}" dt="2024-06-23T15:00:44.747" v="726" actId="20577"/>
          <ac:spMkLst>
            <pc:docMk/>
            <pc:sldMk cId="2153711645" sldId="354"/>
            <ac:spMk id="2" creationId="{5A36424D-C58C-E613-97C9-71EFC3DB87AA}"/>
          </ac:spMkLst>
        </pc:spChg>
        <pc:spChg chg="mod">
          <ac:chgData name="Ken Graf" userId="149e958a33bc8fb0" providerId="LiveId" clId="{6EDFC447-60B9-4DC3-A040-14EC69285811}" dt="2024-06-23T15:00:50.619" v="727" actId="20577"/>
          <ac:spMkLst>
            <pc:docMk/>
            <pc:sldMk cId="2153711645" sldId="354"/>
            <ac:spMk id="3" creationId="{E3279175-2D68-3F96-DD66-11F6427430D5}"/>
          </ac:spMkLst>
        </pc:spChg>
      </pc:sldChg>
      <pc:sldChg chg="new">
        <pc:chgData name="Ken Graf" userId="149e958a33bc8fb0" providerId="LiveId" clId="{6EDFC447-60B9-4DC3-A040-14EC69285811}" dt="2024-06-23T15:00:58.697" v="728" actId="680"/>
        <pc:sldMkLst>
          <pc:docMk/>
          <pc:sldMk cId="1781343503" sldId="355"/>
        </pc:sldMkLst>
      </pc:sldChg>
      <pc:sldChg chg="modSp add del mod">
        <pc:chgData name="Ken Graf" userId="149e958a33bc8fb0" providerId="LiveId" clId="{6EDFC447-60B9-4DC3-A040-14EC69285811}" dt="2024-06-23T14:59:15.440" v="651" actId="47"/>
        <pc:sldMkLst>
          <pc:docMk/>
          <pc:sldMk cId="4093058266" sldId="355"/>
        </pc:sldMkLst>
        <pc:spChg chg="mod">
          <ac:chgData name="Ken Graf" userId="149e958a33bc8fb0" providerId="LiveId" clId="{6EDFC447-60B9-4DC3-A040-14EC69285811}" dt="2024-06-23T12:42:43.525" v="243" actId="20577"/>
          <ac:spMkLst>
            <pc:docMk/>
            <pc:sldMk cId="4093058266" sldId="355"/>
            <ac:spMk id="3" creationId="{032EF0E7-9FC9-4384-1CEA-18C44AD6EE7D}"/>
          </ac:spMkLst>
        </pc:spChg>
      </pc:sldChg>
      <pc:sldChg chg="add del">
        <pc:chgData name="Ken Graf" userId="149e958a33bc8fb0" providerId="LiveId" clId="{6EDFC447-60B9-4DC3-A040-14EC69285811}" dt="2024-06-23T14:59:18.806" v="652" actId="47"/>
        <pc:sldMkLst>
          <pc:docMk/>
          <pc:sldMk cId="3666430294" sldId="356"/>
        </pc:sldMkLst>
      </pc:sldChg>
    </pc:docChg>
  </pc:docChgLst>
  <pc:docChgLst>
    <pc:chgData name="Ken Graf" userId="149e958a33bc8fb0" providerId="LiveId" clId="{257E30B2-982F-46B9-AA25-0398E4D8CD84}"/>
    <pc:docChg chg="undo custSel addSld delSld modSld">
      <pc:chgData name="Ken Graf" userId="149e958a33bc8fb0" providerId="LiveId" clId="{257E30B2-982F-46B9-AA25-0398E4D8CD84}" dt="2024-08-31T18:30:13.502" v="47"/>
      <pc:docMkLst>
        <pc:docMk/>
      </pc:docMkLst>
      <pc:sldChg chg="modSp mod">
        <pc:chgData name="Ken Graf" userId="149e958a33bc8fb0" providerId="LiveId" clId="{257E30B2-982F-46B9-AA25-0398E4D8CD84}" dt="2024-08-30T14:15:59.755" v="1" actId="20577"/>
        <pc:sldMkLst>
          <pc:docMk/>
          <pc:sldMk cId="3900224205" sldId="350"/>
        </pc:sldMkLst>
        <pc:spChg chg="mod">
          <ac:chgData name="Ken Graf" userId="149e958a33bc8fb0" providerId="LiveId" clId="{257E30B2-982F-46B9-AA25-0398E4D8CD84}" dt="2024-08-30T14:15:59.755" v="1" actId="20577"/>
          <ac:spMkLst>
            <pc:docMk/>
            <pc:sldMk cId="3900224205" sldId="350"/>
            <ac:spMk id="5" creationId="{AE2AA42F-84C6-C6AC-4FCD-7AC337305D88}"/>
          </ac:spMkLst>
        </pc:spChg>
      </pc:sldChg>
      <pc:sldChg chg="del">
        <pc:chgData name="Ken Graf" userId="149e958a33bc8fb0" providerId="LiveId" clId="{257E30B2-982F-46B9-AA25-0398E4D8CD84}" dt="2024-08-30T14:17:55.889" v="2" actId="47"/>
        <pc:sldMkLst>
          <pc:docMk/>
          <pc:sldMk cId="3263001171" sldId="352"/>
        </pc:sldMkLst>
      </pc:sldChg>
      <pc:sldChg chg="add">
        <pc:chgData name="Ken Graf" userId="149e958a33bc8fb0" providerId="LiveId" clId="{257E30B2-982F-46B9-AA25-0398E4D8CD84}" dt="2024-08-30T14:21:13.684" v="5"/>
        <pc:sldMkLst>
          <pc:docMk/>
          <pc:sldMk cId="3288614193" sldId="354"/>
        </pc:sldMkLst>
      </pc:sldChg>
      <pc:sldChg chg="del">
        <pc:chgData name="Ken Graf" userId="149e958a33bc8fb0" providerId="LiveId" clId="{257E30B2-982F-46B9-AA25-0398E4D8CD84}" dt="2024-08-30T14:20:51.444" v="4" actId="2696"/>
        <pc:sldMkLst>
          <pc:docMk/>
          <pc:sldMk cId="4180481885" sldId="354"/>
        </pc:sldMkLst>
      </pc:sldChg>
      <pc:sldChg chg="add">
        <pc:chgData name="Ken Graf" userId="149e958a33bc8fb0" providerId="LiveId" clId="{257E30B2-982F-46B9-AA25-0398E4D8CD84}" dt="2024-08-30T14:21:13.684" v="5"/>
        <pc:sldMkLst>
          <pc:docMk/>
          <pc:sldMk cId="2665067123" sldId="355"/>
        </pc:sldMkLst>
      </pc:sldChg>
      <pc:sldChg chg="del">
        <pc:chgData name="Ken Graf" userId="149e958a33bc8fb0" providerId="LiveId" clId="{257E30B2-982F-46B9-AA25-0398E4D8CD84}" dt="2024-08-30T14:20:51.444" v="4" actId="2696"/>
        <pc:sldMkLst>
          <pc:docMk/>
          <pc:sldMk cId="3569448091" sldId="355"/>
        </pc:sldMkLst>
      </pc:sldChg>
      <pc:sldChg chg="del">
        <pc:chgData name="Ken Graf" userId="149e958a33bc8fb0" providerId="LiveId" clId="{257E30B2-982F-46B9-AA25-0398E4D8CD84}" dt="2024-08-30T14:20:51.444" v="4" actId="2696"/>
        <pc:sldMkLst>
          <pc:docMk/>
          <pc:sldMk cId="2989265968" sldId="356"/>
        </pc:sldMkLst>
      </pc:sldChg>
      <pc:sldChg chg="add">
        <pc:chgData name="Ken Graf" userId="149e958a33bc8fb0" providerId="LiveId" clId="{257E30B2-982F-46B9-AA25-0398E4D8CD84}" dt="2024-08-30T14:21:13.684" v="5"/>
        <pc:sldMkLst>
          <pc:docMk/>
          <pc:sldMk cId="3373374990" sldId="356"/>
        </pc:sldMkLst>
      </pc:sldChg>
      <pc:sldChg chg="add">
        <pc:chgData name="Ken Graf" userId="149e958a33bc8fb0" providerId="LiveId" clId="{257E30B2-982F-46B9-AA25-0398E4D8CD84}" dt="2024-08-30T14:21:13.684" v="5"/>
        <pc:sldMkLst>
          <pc:docMk/>
          <pc:sldMk cId="1558039250" sldId="357"/>
        </pc:sldMkLst>
      </pc:sldChg>
      <pc:sldChg chg="del">
        <pc:chgData name="Ken Graf" userId="149e958a33bc8fb0" providerId="LiveId" clId="{257E30B2-982F-46B9-AA25-0398E4D8CD84}" dt="2024-08-30T14:20:51.444" v="4" actId="2696"/>
        <pc:sldMkLst>
          <pc:docMk/>
          <pc:sldMk cId="1797865535" sldId="357"/>
        </pc:sldMkLst>
      </pc:sldChg>
      <pc:sldChg chg="del">
        <pc:chgData name="Ken Graf" userId="149e958a33bc8fb0" providerId="LiveId" clId="{257E30B2-982F-46B9-AA25-0398E4D8CD84}" dt="2024-08-30T14:19:04.835" v="3" actId="47"/>
        <pc:sldMkLst>
          <pc:docMk/>
          <pc:sldMk cId="1079637857" sldId="358"/>
        </pc:sldMkLst>
      </pc:sldChg>
      <pc:sldChg chg="modSp mod">
        <pc:chgData name="Ken Graf" userId="149e958a33bc8fb0" providerId="LiveId" clId="{257E30B2-982F-46B9-AA25-0398E4D8CD84}" dt="2024-08-19T00:05:54.456" v="0" actId="1076"/>
        <pc:sldMkLst>
          <pc:docMk/>
          <pc:sldMk cId="1933015234" sldId="363"/>
        </pc:sldMkLst>
        <pc:picChg chg="mod">
          <ac:chgData name="Ken Graf" userId="149e958a33bc8fb0" providerId="LiveId" clId="{257E30B2-982F-46B9-AA25-0398E4D8CD84}" dt="2024-08-19T00:05:54.456" v="0" actId="1076"/>
          <ac:picMkLst>
            <pc:docMk/>
            <pc:sldMk cId="1933015234" sldId="363"/>
            <ac:picMk id="9" creationId="{68E1A9BA-151F-748B-D1A9-4F4E3AC9015E}"/>
          </ac:picMkLst>
        </pc:picChg>
      </pc:sldChg>
      <pc:sldChg chg="addSp delSp modSp new mod modClrScheme chgLayout">
        <pc:chgData name="Ken Graf" userId="149e958a33bc8fb0" providerId="LiveId" clId="{257E30B2-982F-46B9-AA25-0398E4D8CD84}" dt="2024-08-30T14:26:21.625" v="16" actId="20577"/>
        <pc:sldMkLst>
          <pc:docMk/>
          <pc:sldMk cId="3953419654" sldId="364"/>
        </pc:sldMkLst>
        <pc:spChg chg="del mod ord">
          <ac:chgData name="Ken Graf" userId="149e958a33bc8fb0" providerId="LiveId" clId="{257E30B2-982F-46B9-AA25-0398E4D8CD84}" dt="2024-08-30T14:26:04.090" v="7" actId="700"/>
          <ac:spMkLst>
            <pc:docMk/>
            <pc:sldMk cId="3953419654" sldId="364"/>
            <ac:spMk id="2" creationId="{A8FF4936-7D59-4DDD-B7BC-FBEB186CFB6A}"/>
          </ac:spMkLst>
        </pc:spChg>
        <pc:spChg chg="del">
          <ac:chgData name="Ken Graf" userId="149e958a33bc8fb0" providerId="LiveId" clId="{257E30B2-982F-46B9-AA25-0398E4D8CD84}" dt="2024-08-30T14:26:04.090" v="7" actId="700"/>
          <ac:spMkLst>
            <pc:docMk/>
            <pc:sldMk cId="3953419654" sldId="364"/>
            <ac:spMk id="3" creationId="{826E61FC-3616-0D30-408B-4A40620919E3}"/>
          </ac:spMkLst>
        </pc:spChg>
        <pc:spChg chg="add del mod ord">
          <ac:chgData name="Ken Graf" userId="149e958a33bc8fb0" providerId="LiveId" clId="{257E30B2-982F-46B9-AA25-0398E4D8CD84}" dt="2024-08-30T14:26:15.058" v="8" actId="700"/>
          <ac:spMkLst>
            <pc:docMk/>
            <pc:sldMk cId="3953419654" sldId="364"/>
            <ac:spMk id="4" creationId="{1055DEF6-D100-2586-6BCC-D59DE1612748}"/>
          </ac:spMkLst>
        </pc:spChg>
        <pc:spChg chg="add mod ord">
          <ac:chgData name="Ken Graf" userId="149e958a33bc8fb0" providerId="LiveId" clId="{257E30B2-982F-46B9-AA25-0398E4D8CD84}" dt="2024-08-30T14:26:15.058" v="8" actId="700"/>
          <ac:spMkLst>
            <pc:docMk/>
            <pc:sldMk cId="3953419654" sldId="364"/>
            <ac:spMk id="5" creationId="{3EEDEA9B-C263-0B37-A270-B60C07EFF5E3}"/>
          </ac:spMkLst>
        </pc:spChg>
        <pc:spChg chg="add mod ord">
          <ac:chgData name="Ken Graf" userId="149e958a33bc8fb0" providerId="LiveId" clId="{257E30B2-982F-46B9-AA25-0398E4D8CD84}" dt="2024-08-30T14:26:21.625" v="16" actId="20577"/>
          <ac:spMkLst>
            <pc:docMk/>
            <pc:sldMk cId="3953419654" sldId="364"/>
            <ac:spMk id="6" creationId="{FBD9CA35-8413-B94C-6967-8BB942F4326D}"/>
          </ac:spMkLst>
        </pc:spChg>
      </pc:sldChg>
      <pc:sldChg chg="addSp delSp modSp new mod modAnim modNotesTx">
        <pc:chgData name="Ken Graf" userId="149e958a33bc8fb0" providerId="LiveId" clId="{257E30B2-982F-46B9-AA25-0398E4D8CD84}" dt="2024-08-31T18:30:13.502" v="47"/>
        <pc:sldMkLst>
          <pc:docMk/>
          <pc:sldMk cId="2794656592" sldId="365"/>
        </pc:sldMkLst>
        <pc:spChg chg="add del mod">
          <ac:chgData name="Ken Graf" userId="149e958a33bc8fb0" providerId="LiveId" clId="{257E30B2-982F-46B9-AA25-0398E4D8CD84}" dt="2024-08-31T18:16:01.104" v="30" actId="207"/>
          <ac:spMkLst>
            <pc:docMk/>
            <pc:sldMk cId="2794656592" sldId="365"/>
            <ac:spMk id="3" creationId="{7124166A-D2B9-285C-1ED6-C951C88E50FB}"/>
          </ac:spMkLst>
        </pc:spChg>
        <pc:spChg chg="add mod">
          <ac:chgData name="Ken Graf" userId="149e958a33bc8fb0" providerId="LiveId" clId="{257E30B2-982F-46B9-AA25-0398E4D8CD84}" dt="2024-08-31T18:15:21.222" v="23"/>
          <ac:spMkLst>
            <pc:docMk/>
            <pc:sldMk cId="2794656592" sldId="365"/>
            <ac:spMk id="4" creationId="{8AD26A8E-5FBD-16FD-38BA-80E383EF53B2}"/>
          </ac:spMkLst>
        </pc:spChg>
      </pc:sldChg>
      <pc:sldChg chg="modSp new mod modNotesTx">
        <pc:chgData name="Ken Graf" userId="149e958a33bc8fb0" providerId="LiveId" clId="{257E30B2-982F-46B9-AA25-0398E4D8CD84}" dt="2024-08-31T18:19:14.459" v="35" actId="11"/>
        <pc:sldMkLst>
          <pc:docMk/>
          <pc:sldMk cId="2206959876" sldId="366"/>
        </pc:sldMkLst>
        <pc:spChg chg="mod">
          <ac:chgData name="Ken Graf" userId="149e958a33bc8fb0" providerId="LiveId" clId="{257E30B2-982F-46B9-AA25-0398E4D8CD84}" dt="2024-08-31T18:19:14.459" v="35" actId="11"/>
          <ac:spMkLst>
            <pc:docMk/>
            <pc:sldMk cId="2206959876" sldId="366"/>
            <ac:spMk id="3" creationId="{1CDCE2C0-0464-6294-C1B9-9EDE72BFBE41}"/>
          </ac:spMkLst>
        </pc:spChg>
      </pc:sldChg>
      <pc:sldChg chg="modSp new mod modNotesTx">
        <pc:chgData name="Ken Graf" userId="149e958a33bc8fb0" providerId="LiveId" clId="{257E30B2-982F-46B9-AA25-0398E4D8CD84}" dt="2024-08-31T18:24:55.600" v="39"/>
        <pc:sldMkLst>
          <pc:docMk/>
          <pc:sldMk cId="1351782233" sldId="367"/>
        </pc:sldMkLst>
        <pc:spChg chg="mod">
          <ac:chgData name="Ken Graf" userId="149e958a33bc8fb0" providerId="LiveId" clId="{257E30B2-982F-46B9-AA25-0398E4D8CD84}" dt="2024-08-31T18:24:27.964" v="38" actId="11"/>
          <ac:spMkLst>
            <pc:docMk/>
            <pc:sldMk cId="1351782233" sldId="367"/>
            <ac:spMk id="3" creationId="{EB9F0747-2C6F-4CBE-987C-2F6EF58E19ED}"/>
          </ac:spMkLst>
        </pc:spChg>
      </pc:sldChg>
      <pc:sldChg chg="modSp new mod modNotesTx">
        <pc:chgData name="Ken Graf" userId="149e958a33bc8fb0" providerId="LiveId" clId="{257E30B2-982F-46B9-AA25-0398E4D8CD84}" dt="2024-08-31T18:26:29.657" v="45" actId="11"/>
        <pc:sldMkLst>
          <pc:docMk/>
          <pc:sldMk cId="1077165421" sldId="368"/>
        </pc:sldMkLst>
        <pc:spChg chg="mod">
          <ac:chgData name="Ken Graf" userId="149e958a33bc8fb0" providerId="LiveId" clId="{257E30B2-982F-46B9-AA25-0398E4D8CD84}" dt="2024-08-31T18:26:29.657" v="45" actId="11"/>
          <ac:spMkLst>
            <pc:docMk/>
            <pc:sldMk cId="1077165421" sldId="368"/>
            <ac:spMk id="3" creationId="{56110B2F-54E3-B113-8985-20BF4B5CA92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A8F3AA64-1AA2-40FC-9C4D-FF0C9CC41531}" type="datetimeFigureOut">
              <a:rPr lang="en-US" smtClean="0"/>
              <a:t>9/10/2024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6400" y="696913"/>
            <a:ext cx="61976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15790"/>
            <a:ext cx="5608320" cy="4183380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4820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BE13BA3-2BF5-478F-8F09-F40177E242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20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EB9B0"/>
                </a:solidFill>
                <a:effectLst/>
                <a:highlight>
                  <a:srgbClr val="181A1B"/>
                </a:highlight>
                <a:latin typeface="Noto serif" panose="02020600060500020200" pitchFamily="18" charset="0"/>
              </a:rPr>
              <a:t>B. This email is an attempt to get account information and is a phishing email. Joseph did not enter the URL himself, which is the behavior that a </a:t>
            </a:r>
            <a:r>
              <a:rPr lang="en-US" b="0" i="0" dirty="0" err="1">
                <a:solidFill>
                  <a:srgbClr val="BEB9B0"/>
                </a:solidFill>
                <a:effectLst/>
                <a:highlight>
                  <a:srgbClr val="181A1B"/>
                </a:highlight>
                <a:latin typeface="Noto serif" panose="02020600060500020200" pitchFamily="18" charset="0"/>
              </a:rPr>
              <a:t>typosquatter</a:t>
            </a:r>
            <a:r>
              <a:rPr lang="en-US" b="0" i="0" dirty="0">
                <a:solidFill>
                  <a:srgbClr val="BEB9B0"/>
                </a:solidFill>
                <a:effectLst/>
                <a:highlight>
                  <a:srgbClr val="181A1B"/>
                </a:highlight>
                <a:latin typeface="Noto serif" panose="02020600060500020200" pitchFamily="18" charset="0"/>
              </a:rPr>
              <a:t> relies on. A smishing attack relies on SMS, and a watering hole attack uses a frequently visited website.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13BA3-2BF5-478F-8F09-F40177E242D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267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C. Password spraying involves the use of the same password to attempt to log into multiple accounts. Joanna should search for uses of the same password for different accounts.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13BA3-2BF5-478F-8F09-F40177E242D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12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EB9B0"/>
                </a:solidFill>
                <a:effectLst/>
                <a:highlight>
                  <a:srgbClr val="181A1B"/>
                </a:highlight>
                <a:latin typeface="Noto serif" panose="02020600060500020200" pitchFamily="18" charset="0"/>
              </a:rPr>
              <a:t>B. While it's nearly impossible to prevent </a:t>
            </a:r>
            <a:r>
              <a:rPr lang="en-US" b="0" i="0" dirty="0" err="1">
                <a:solidFill>
                  <a:srgbClr val="BEB9B0"/>
                </a:solidFill>
                <a:effectLst/>
                <a:highlight>
                  <a:srgbClr val="181A1B"/>
                </a:highlight>
                <a:latin typeface="Noto serif" panose="02020600060500020200" pitchFamily="18" charset="0"/>
              </a:rPr>
              <a:t>typosquatting</a:t>
            </a:r>
            <a:r>
              <a:rPr lang="en-US" b="0" i="0" dirty="0">
                <a:solidFill>
                  <a:srgbClr val="BEB9B0"/>
                </a:solidFill>
                <a:effectLst/>
                <a:highlight>
                  <a:srgbClr val="181A1B"/>
                </a:highlight>
                <a:latin typeface="Noto serif" panose="02020600060500020200" pitchFamily="18" charset="0"/>
              </a:rPr>
              <a:t>, purchasing and registering the most common typos (typo-domains) related to your organization's domain and redirecting them to your real domain is the most effective option available. Copyrighting or trademarking the domain name does not prevent </a:t>
            </a:r>
            <a:r>
              <a:rPr lang="en-US" b="0" i="0" dirty="0" err="1">
                <a:solidFill>
                  <a:srgbClr val="BEB9B0"/>
                </a:solidFill>
                <a:effectLst/>
                <a:highlight>
                  <a:srgbClr val="181A1B"/>
                </a:highlight>
                <a:latin typeface="Noto serif" panose="02020600060500020200" pitchFamily="18" charset="0"/>
              </a:rPr>
              <a:t>typosquatting</a:t>
            </a:r>
            <a:r>
              <a:rPr lang="en-US" b="0" i="0" dirty="0">
                <a:solidFill>
                  <a:srgbClr val="BEB9B0"/>
                </a:solidFill>
                <a:effectLst/>
                <a:highlight>
                  <a:srgbClr val="181A1B"/>
                </a:highlight>
                <a:latin typeface="Noto serif" panose="02020600060500020200" pitchFamily="18" charset="0"/>
              </a:rPr>
              <a:t>, and typo resolution is not a feature or capability that is available.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13BA3-2BF5-478F-8F09-F40177E242D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382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BEB9B0"/>
                </a:solidFill>
                <a:effectLst/>
                <a:highlight>
                  <a:srgbClr val="181A1B"/>
                </a:highlight>
                <a:latin typeface="Noto serif" panose="02020600060500020200" pitchFamily="18" charset="0"/>
              </a:rPr>
              <a:t>C. Disinformation campaigns are used to shift public opinion or to accomplish other goals. They are not limited to nation-state actors but are an increasingly heavily used social engineering tactic at a broad scale. Smishing relies on SMS messages, pretexting involves using a reason that creates urgency or importance in a request from a social engineer, and spraying is a type of password brute forcing.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BE13BA3-2BF5-478F-8F09-F40177E242D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72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733800"/>
            <a:ext cx="8534400" cy="19050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ctrTitle" hasCustomPrompt="1"/>
          </p:nvPr>
        </p:nvSpPr>
        <p:spPr>
          <a:xfrm>
            <a:off x="609600" y="1671365"/>
            <a:ext cx="10972800" cy="1470025"/>
          </a:xfrm>
        </p:spPr>
        <p:txBody>
          <a:bodyPr/>
          <a:lstStyle>
            <a:lvl1pPr algn="ctr">
              <a:defRPr baseline="0"/>
            </a:lvl1pPr>
          </a:lstStyle>
          <a:p>
            <a:r>
              <a:rPr lang="en-US" dirty="0"/>
              <a:t>IT666 : Computer Security</a:t>
            </a:r>
          </a:p>
        </p:txBody>
      </p:sp>
      <p:sp>
        <p:nvSpPr>
          <p:cNvPr id="10" name="Date Placeholder 3"/>
          <p:cNvSpPr txBox="1">
            <a:spLocks/>
          </p:cNvSpPr>
          <p:nvPr/>
        </p:nvSpPr>
        <p:spPr>
          <a:xfrm>
            <a:off x="914400" y="6348476"/>
            <a:ext cx="284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800" dirty="0"/>
          </a:p>
        </p:txBody>
      </p:sp>
      <p:sp>
        <p:nvSpPr>
          <p:cNvPr id="11" name="Footer Placeholder 4"/>
          <p:cNvSpPr txBox="1">
            <a:spLocks/>
          </p:cNvSpPr>
          <p:nvPr/>
        </p:nvSpPr>
        <p:spPr>
          <a:xfrm>
            <a:off x="7112000" y="6348475"/>
            <a:ext cx="4165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1800" dirty="0"/>
              <a:t>Instructor : ken.graf@unh.edu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FE1ADA-3B07-BE5D-156A-0C8C7911E4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975" y="330519"/>
            <a:ext cx="5305425" cy="888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044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4351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475456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031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45588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639762"/>
          </a:xfrm>
        </p:spPr>
        <p:txBody>
          <a:bodyPr>
            <a:norm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8816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563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43001"/>
            <a:ext cx="10972800" cy="49831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026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</p:sldLayoutIdLst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dmarcian.com/domain-checker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consumer.ftc.gov/articles/how-recognize-and-avoid-phishing-scams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b="1"/>
              <a:t>Chapter 4: Social Engineering And Password Attacks</a:t>
            </a:r>
            <a:endParaRPr lang="en-US" b="1" dirty="0"/>
          </a:p>
          <a:p>
            <a:endParaRPr lang="en-US" sz="2400" dirty="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IT666 : Cybersecurity Practices</a:t>
            </a:r>
          </a:p>
        </p:txBody>
      </p:sp>
    </p:spTree>
    <p:extLst>
      <p:ext uri="{BB962C8B-B14F-4D97-AF65-F5344CB8AC3E}">
        <p14:creationId xmlns:p14="http://schemas.microsoft.com/office/powerpoint/2010/main" val="5129747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EB57-116F-342D-231F-C496B0AA0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Protections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28AFB-E5B7-9B3E-904E-224B75ECC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Domain-based Message Authentication Reporting and Conformance (DMARC) </a:t>
            </a:r>
          </a:p>
          <a:p>
            <a:pPr lvl="1"/>
            <a:r>
              <a:rPr lang="en-US" dirty="0"/>
              <a:t>Uses SPF and/or DKIM mechanisms</a:t>
            </a:r>
          </a:p>
          <a:p>
            <a:pPr lvl="1"/>
            <a:r>
              <a:rPr lang="en-US" dirty="0"/>
              <a:t>DNS TXT record containing a policy to instruct the receiver’s email server how to manage delivery</a:t>
            </a:r>
          </a:p>
          <a:p>
            <a:pPr lvl="2"/>
            <a:r>
              <a:rPr lang="en-US" dirty="0"/>
              <a:t>P=NONE</a:t>
            </a:r>
          </a:p>
          <a:p>
            <a:pPr lvl="2"/>
            <a:r>
              <a:rPr lang="en-US" dirty="0"/>
              <a:t>P=QUARANTINE</a:t>
            </a:r>
          </a:p>
          <a:p>
            <a:pPr lvl="2"/>
            <a:r>
              <a:rPr lang="en-US" dirty="0"/>
              <a:t>P=REJECT</a:t>
            </a:r>
          </a:p>
          <a:p>
            <a:r>
              <a:rPr lang="en-US" dirty="0">
                <a:hlinkClick r:id="rId2"/>
              </a:rPr>
              <a:t>DMARC domain checker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27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39235-A7A9-D38F-6562-AA112C11C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Spoofing email from the UNH.EDU domain</a:t>
            </a:r>
          </a:p>
        </p:txBody>
      </p:sp>
      <p:pic>
        <p:nvPicPr>
          <p:cNvPr id="9" name="Content Placeholder 8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68E1A9BA-151F-748B-D1A9-4F4E3AC901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467" y="990600"/>
            <a:ext cx="11339065" cy="5105400"/>
          </a:xfrm>
        </p:spPr>
      </p:pic>
    </p:spTree>
    <p:extLst>
      <p:ext uri="{BB962C8B-B14F-4D97-AF65-F5344CB8AC3E}">
        <p14:creationId xmlns:p14="http://schemas.microsoft.com/office/powerpoint/2010/main" val="193301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1FA75-6980-1E1D-D8D0-43111DDB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24166A-D2B9-285C-1ED6-C951C88E50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Joseph receives an email notifying him that he needs to change his password due to a recent account issue. He notices that the email links him to a website using the domain </a:t>
            </a:r>
            <a:r>
              <a:rPr lang="en-US" dirty="0">
                <a:solidFill>
                  <a:srgbClr val="FF0000"/>
                </a:solidFill>
              </a:rPr>
              <a:t>amaz0n.com</a:t>
            </a:r>
            <a:r>
              <a:rPr lang="en-US" dirty="0"/>
              <a:t>. What type of attack should he describe this as?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err="1"/>
              <a:t>Typosquatting</a:t>
            </a:r>
            <a:endParaRPr lang="en-US" dirty="0"/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Phishing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Smishing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A watering hole attack</a:t>
            </a:r>
          </a:p>
        </p:txBody>
      </p:sp>
    </p:spTree>
    <p:extLst>
      <p:ext uri="{BB962C8B-B14F-4D97-AF65-F5344CB8AC3E}">
        <p14:creationId xmlns:p14="http://schemas.microsoft.com/office/powerpoint/2010/main" val="2794656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01FE6-F616-32F5-6563-D486B0989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DCE2C0-0464-6294-C1B9-9EDE72BFB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Joanna wants to detect password spraying attacks. What type of rule should she deploy through her security systems?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Match attempts to log into many systems with the same username and password.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Match multiple attempts to log into the same user account using different passwords.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Match repeated use of the same password during failed login attempts for multiple usernames.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Match all attempts to use passwords with slight changes for the same account.</a:t>
            </a:r>
          </a:p>
        </p:txBody>
      </p:sp>
    </p:spTree>
    <p:extLst>
      <p:ext uri="{BB962C8B-B14F-4D97-AF65-F5344CB8AC3E}">
        <p14:creationId xmlns:p14="http://schemas.microsoft.com/office/powerpoint/2010/main" val="2206959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61E3B-C99E-F68A-717B-0ACB5533E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9F0747-2C6F-4CBE-987C-2F6EF58E1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Jack's organization wants to prevent </a:t>
            </a:r>
            <a:r>
              <a:rPr lang="en-US" dirty="0" err="1"/>
              <a:t>typosquatting</a:t>
            </a:r>
            <a:r>
              <a:rPr lang="en-US" dirty="0"/>
              <a:t>. What option should he select to address this issue?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Copyright the domain name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Purchase the most common typos for his organization's domain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Trademark the domain name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Disable typo resolution for the domain</a:t>
            </a:r>
          </a:p>
        </p:txBody>
      </p:sp>
    </p:spTree>
    <p:extLst>
      <p:ext uri="{BB962C8B-B14F-4D97-AF65-F5344CB8AC3E}">
        <p14:creationId xmlns:p14="http://schemas.microsoft.com/office/powerpoint/2010/main" val="1351782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40B2-F0EA-5643-4DE0-E95AFED34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10B2F-54E3-B113-8985-20BF4B5CA9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Nation-state-driven social media campaigns about the trustworthiness of the U.S. election in 2016 are an example of what type of social engineering?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Smishing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Pretexting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Disinformation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/>
              <a:t>Spraying</a:t>
            </a:r>
          </a:p>
        </p:txBody>
      </p:sp>
    </p:spTree>
    <p:extLst>
      <p:ext uri="{BB962C8B-B14F-4D97-AF65-F5344CB8AC3E}">
        <p14:creationId xmlns:p14="http://schemas.microsoft.com/office/powerpoint/2010/main" val="10771654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AE2AA42F-84C6-C6AC-4FCD-7AC337305D8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Phishing attack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26C6EF-8FD8-B544-0BF4-9D39FEEFF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</p:spTree>
    <p:extLst>
      <p:ext uri="{BB962C8B-B14F-4D97-AF65-F5344CB8AC3E}">
        <p14:creationId xmlns:p14="http://schemas.microsoft.com/office/powerpoint/2010/main" val="3900224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5F40-DAA2-E284-1FAF-6ECAFF9EE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Attacks: Brute-force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501A9F-7EC4-85BB-0ED1-FF3F41EDA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Iterate until a password is found</a:t>
            </a:r>
          </a:p>
          <a:p>
            <a:pPr lvl="1"/>
            <a:r>
              <a:rPr lang="en-US" dirty="0"/>
              <a:t>Password dictionaries (</a:t>
            </a:r>
            <a:r>
              <a:rPr lang="en-US" dirty="0" err="1"/>
              <a:t>rockyou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Base password modified a set of rules</a:t>
            </a:r>
          </a:p>
          <a:p>
            <a:r>
              <a:rPr lang="en-US" dirty="0"/>
              <a:t>Reality check on brute force in the wild</a:t>
            </a:r>
          </a:p>
          <a:p>
            <a:pPr lvl="1"/>
            <a:r>
              <a:rPr lang="en-US" dirty="0"/>
              <a:t>Failed online login time is measured in multiple seconds</a:t>
            </a:r>
          </a:p>
          <a:p>
            <a:pPr lvl="1"/>
            <a:r>
              <a:rPr lang="en-US" dirty="0"/>
              <a:t>Repeated failures can lock accounts and will show in logs</a:t>
            </a:r>
          </a:p>
          <a:p>
            <a:pPr lvl="1"/>
            <a:r>
              <a:rPr lang="en-US" dirty="0"/>
              <a:t>OpenID, </a:t>
            </a:r>
            <a:r>
              <a:rPr lang="en-US" dirty="0" err="1"/>
              <a:t>PassKeys</a:t>
            </a:r>
            <a:r>
              <a:rPr lang="en-US" dirty="0"/>
              <a:t>, MFA are reducing the use of passwords</a:t>
            </a:r>
          </a:p>
          <a:p>
            <a:pPr lvl="1"/>
            <a:r>
              <a:rPr lang="en-US" dirty="0"/>
              <a:t>Password resets can prohibit what brute force would find</a:t>
            </a:r>
          </a:p>
          <a:p>
            <a:r>
              <a:rPr lang="en-US" dirty="0"/>
              <a:t>To be successful, acquire the password hash(es)</a:t>
            </a:r>
          </a:p>
        </p:txBody>
      </p:sp>
    </p:spTree>
    <p:extLst>
      <p:ext uri="{BB962C8B-B14F-4D97-AF65-F5344CB8AC3E}">
        <p14:creationId xmlns:p14="http://schemas.microsoft.com/office/powerpoint/2010/main" val="266506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BECA-0DEF-99DD-5C79-C302D62E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Password spraying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B8DAA-70CA-305F-D77D-B261C9056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password (or very small set)</a:t>
            </a:r>
          </a:p>
          <a:p>
            <a:r>
              <a:rPr lang="en-US" dirty="0"/>
              <a:t>Brute force across:</a:t>
            </a:r>
          </a:p>
          <a:p>
            <a:pPr lvl="1"/>
            <a:r>
              <a:rPr lang="en-US" dirty="0"/>
              <a:t>Machines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root : root </a:t>
            </a:r>
            <a:r>
              <a:rPr lang="en-US" dirty="0"/>
              <a:t>all machines running SSH at UNH</a:t>
            </a:r>
          </a:p>
          <a:p>
            <a:pPr lvl="1"/>
            <a:r>
              <a:rPr lang="en-US" dirty="0"/>
              <a:t>Users</a:t>
            </a:r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Wildcat25 : [a-z]{2,3}\d{1,4}</a:t>
            </a:r>
            <a:r>
              <a:rPr lang="en-US" dirty="0"/>
              <a:t> against all UNH students </a:t>
            </a:r>
          </a:p>
          <a:p>
            <a:pPr lvl="1"/>
            <a:r>
              <a:rPr lang="en-US" dirty="0"/>
              <a:t>Websites (</a:t>
            </a:r>
            <a:r>
              <a:rPr lang="en-US"/>
              <a:t>Credential Stuffing)</a:t>
            </a:r>
            <a:endParaRPr lang="en-US" dirty="0"/>
          </a:p>
          <a:p>
            <a:pPr lvl="2"/>
            <a:r>
              <a:rPr lang="en-US" b="1" dirty="0">
                <a:solidFill>
                  <a:srgbClr val="FF0000"/>
                </a:solidFill>
              </a:rPr>
              <a:t>‘Disclosed password’ : ’compromised account’ </a:t>
            </a:r>
            <a:r>
              <a:rPr lang="en-US" dirty="0"/>
              <a:t>on other websites</a:t>
            </a:r>
            <a:endParaRPr lang="en-US" b="1" dirty="0">
              <a:solidFill>
                <a:srgbClr val="FF0000"/>
              </a:solidFill>
            </a:endParaRPr>
          </a:p>
          <a:p>
            <a:pPr lvl="2"/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6141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44C10-E5A0-C154-CE22-5D50CD9EF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NIST Password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73C16-977E-FF54-81BD-C357A052A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password manager for increased password strength</a:t>
            </a:r>
          </a:p>
          <a:p>
            <a:r>
              <a:rPr lang="en-US" dirty="0"/>
              <a:t>Use MFA</a:t>
            </a:r>
          </a:p>
          <a:p>
            <a:r>
              <a:rPr lang="en-US" dirty="0"/>
              <a:t>Enable ‘Show Password’</a:t>
            </a:r>
          </a:p>
          <a:p>
            <a:r>
              <a:rPr lang="en-US" dirty="0"/>
              <a:t>Salt and hash passwords</a:t>
            </a:r>
          </a:p>
          <a:p>
            <a:r>
              <a:rPr lang="en-US" dirty="0"/>
              <a:t>Lock account after multiple attempts</a:t>
            </a:r>
          </a:p>
          <a:p>
            <a:r>
              <a:rPr lang="en-US" dirty="0"/>
              <a:t>DO NOT require frequent password changes</a:t>
            </a:r>
          </a:p>
          <a:p>
            <a:r>
              <a:rPr lang="en-US" dirty="0"/>
              <a:t>Emphasize password length over complexity requirements</a:t>
            </a:r>
          </a:p>
          <a:p>
            <a:r>
              <a:rPr lang="en-US" dirty="0"/>
              <a:t>Monitor new passwords automatically</a:t>
            </a:r>
          </a:p>
        </p:txBody>
      </p:sp>
    </p:spTree>
    <p:extLst>
      <p:ext uri="{BB962C8B-B14F-4D97-AF65-F5344CB8AC3E}">
        <p14:creationId xmlns:p14="http://schemas.microsoft.com/office/powerpoint/2010/main" val="3373374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87FCB-48B9-9793-45D4-171546CCB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UNH 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8C767-16C2-2646-149D-6B3151FC6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2.4.6 Users shall not use the "Remember Password" feature of web browsers to store USNH passwords.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NOT ???  The feature allows for unique, strong, and encrypted passwords</a:t>
            </a:r>
          </a:p>
        </p:txBody>
      </p:sp>
    </p:spTree>
    <p:extLst>
      <p:ext uri="{BB962C8B-B14F-4D97-AF65-F5344CB8AC3E}">
        <p14:creationId xmlns:p14="http://schemas.microsoft.com/office/powerpoint/2010/main" val="155803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FBD9CA35-8413-B94C-6967-8BB942F432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Phishing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EEDEA9B-C263-0B37-A270-B60C07EFF5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41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1343-C27E-2E8B-82A0-C9FDA3D71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0" i="0" dirty="0">
                <a:effectLst/>
                <a:latin typeface="PT Sans" panose="020B0503020203020204" pitchFamily="34" charset="0"/>
              </a:rPr>
              <a:t>The </a:t>
            </a:r>
            <a:r>
              <a:rPr lang="en-US" b="0" i="0" u="none" strike="noStrike" dirty="0">
                <a:effectLst/>
                <a:latin typeface="PT Sans" panose="020B0503020203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FTC says red flags</a:t>
            </a:r>
            <a:r>
              <a:rPr lang="en-US" b="0" i="0" dirty="0">
                <a:effectLst/>
                <a:latin typeface="PT Sans" panose="020B0503020203020204" pitchFamily="34" charset="0"/>
              </a:rPr>
              <a:t> are emails that: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9DCEF-1F7A-52BF-629B-A484BE1E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71601"/>
            <a:ext cx="10972800" cy="5211761"/>
          </a:xfrm>
        </p:spPr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T Sans" panose="020B0503020203020204" pitchFamily="34" charset="0"/>
              </a:rPr>
              <a:t>Say they’ve noticed some suspicious activity or log-in attempts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T Sans" panose="020B0503020203020204" pitchFamily="34" charset="0"/>
              </a:rPr>
              <a:t>Claim there’s a problem with your account or your payment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T Sans" panose="020B0503020203020204" pitchFamily="34" charset="0"/>
              </a:rPr>
              <a:t>Say you need to confirm some personal or financial information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T Sans" panose="020B0503020203020204" pitchFamily="34" charset="0"/>
              </a:rPr>
              <a:t>Include an invoice you don’t recognize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T Sans" panose="020B0503020203020204" pitchFamily="34" charset="0"/>
              </a:rPr>
              <a:t>Want you to click on a link to make a payment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T Sans" panose="020B0503020203020204" pitchFamily="34" charset="0"/>
              </a:rPr>
              <a:t>Say you’re eligible to register for a government refund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PT Sans" panose="020B0503020203020204" pitchFamily="34" charset="0"/>
              </a:rPr>
              <a:t>Offer a coupon for free stuff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532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A54AC-8D0A-0D2D-D093-6E2000FC7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Requirements of bulk email senders for GMAIL &amp; YAHOO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99F453-3597-2DD0-3D49-463A4FBE7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Authenticate all messages with DMARC (SPF or DKIM)</a:t>
            </a:r>
          </a:p>
          <a:p>
            <a:r>
              <a:rPr lang="en-US" dirty="0"/>
              <a:t>Send from a domain with a DMARC policy of at least p=none</a:t>
            </a:r>
          </a:p>
          <a:p>
            <a:r>
              <a:rPr lang="en-US" dirty="0"/>
              <a:t>Have valid forward and reverse DNS that match each other</a:t>
            </a:r>
          </a:p>
          <a:p>
            <a:r>
              <a:rPr lang="en-US" dirty="0"/>
              <a:t>Use the one-click unsubscribe header and a link in the footer</a:t>
            </a:r>
          </a:p>
          <a:p>
            <a:r>
              <a:rPr lang="en-US" dirty="0"/>
              <a:t>Maintain a low spam rate of &lt; 0.1%</a:t>
            </a:r>
          </a:p>
          <a:p>
            <a:r>
              <a:rPr lang="en-US" dirty="0"/>
              <a:t>Encrypt your email (TLS)</a:t>
            </a:r>
          </a:p>
        </p:txBody>
      </p:sp>
    </p:spTree>
    <p:extLst>
      <p:ext uri="{BB962C8B-B14F-4D97-AF65-F5344CB8AC3E}">
        <p14:creationId xmlns:p14="http://schemas.microsoft.com/office/powerpoint/2010/main" val="19860969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64134-1505-5A6D-06D4-02FFD6F98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Email Protections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F2C725-F099-B356-7D24-09367F4B45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Sender Policy Framework (SPF)</a:t>
            </a:r>
          </a:p>
          <a:p>
            <a:pPr lvl="1"/>
            <a:r>
              <a:rPr lang="en-US" dirty="0"/>
              <a:t>Authenticates the sender of an email</a:t>
            </a:r>
          </a:p>
          <a:p>
            <a:pPr lvl="1"/>
            <a:r>
              <a:rPr lang="en-US" dirty="0"/>
              <a:t>SPF record is a DNS TXT record containing a list of IP addresses</a:t>
            </a:r>
          </a:p>
          <a:p>
            <a:r>
              <a:rPr lang="en-US" dirty="0"/>
              <a:t>DomainKeys Identified Mail (DKIM)</a:t>
            </a:r>
          </a:p>
          <a:p>
            <a:pPr lvl="1"/>
            <a:r>
              <a:rPr lang="en-US" dirty="0"/>
              <a:t>Email is signed</a:t>
            </a:r>
          </a:p>
          <a:p>
            <a:pPr lvl="1"/>
            <a:r>
              <a:rPr lang="en-US" dirty="0"/>
              <a:t>DNS record containing public key</a:t>
            </a:r>
          </a:p>
          <a:p>
            <a:pPr lvl="1"/>
            <a:r>
              <a:rPr lang="en-US" dirty="0"/>
              <a:t>DKIM’s advantage is that it can survive forwarding</a:t>
            </a:r>
          </a:p>
        </p:txBody>
      </p:sp>
    </p:spTree>
    <p:extLst>
      <p:ext uri="{BB962C8B-B14F-4D97-AF65-F5344CB8AC3E}">
        <p14:creationId xmlns:p14="http://schemas.microsoft.com/office/powerpoint/2010/main" val="428936846"/>
      </p:ext>
    </p:extLst>
  </p:cSld>
  <p:clrMapOvr>
    <a:masterClrMapping/>
  </p:clrMapOvr>
</p:sld>
</file>

<file path=ppt/theme/theme1.xml><?xml version="1.0" encoding="utf-8"?>
<a:theme xmlns:a="http://schemas.openxmlformats.org/drawingml/2006/main" name="UNH-lecture-2024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>
        <a:normAutofit/>
      </a:bodyPr>
      <a:lstStyle>
        <a:defPPr>
          <a:defRPr sz="2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UNH-lecture-2024" id="{6A9451C2-871D-4D84-BA3E-5DC79F27DA8B}" vid="{73BF6C31-D982-466A-AB69-3F8636E5374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48B0CB13E69F42B54D3DE424488AFE" ma:contentTypeVersion="13" ma:contentTypeDescription="Create a new document." ma:contentTypeScope="" ma:versionID="c580b450af3975084ea9d9a74b1aa1c3">
  <xsd:schema xmlns:xsd="http://www.w3.org/2001/XMLSchema" xmlns:xs="http://www.w3.org/2001/XMLSchema" xmlns:p="http://schemas.microsoft.com/office/2006/metadata/properties" xmlns:ns3="6e27e843-6876-4ec5-817f-dbc394bc1606" xmlns:ns4="1ea98ed5-bdea-415e-9a90-b2f6afa71452" targetNamespace="http://schemas.microsoft.com/office/2006/metadata/properties" ma:root="true" ma:fieldsID="ee979d553edbfea5e3efbc24595909db" ns3:_="" ns4:_="">
    <xsd:import namespace="6e27e843-6876-4ec5-817f-dbc394bc1606"/>
    <xsd:import namespace="1ea98ed5-bdea-415e-9a90-b2f6afa7145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EventHashCode" minOccurs="0"/>
                <xsd:element ref="ns3:MediaServiceGenerationTime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27e843-6876-4ec5-817f-dbc394bc160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ea98ed5-bdea-415e-9a90-b2f6afa71452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DB4A837-8F3B-4881-BE2E-1CD30F9388AD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F4E88C5-E4FE-4B94-92A5-53C74CE700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e27e843-6876-4ec5-817f-dbc394bc1606"/>
    <ds:schemaRef ds:uri="1ea98ed5-bdea-415e-9a90-b2f6afa7145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E9EDA2D-2D25-4C9B-B388-2626A106A5D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UNH-lecture-2024</Template>
  <TotalTime>5571</TotalTime>
  <Words>899</Words>
  <Application>Microsoft Office PowerPoint</Application>
  <PresentationFormat>Widescreen</PresentationFormat>
  <Paragraphs>98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Noto serif</vt:lpstr>
      <vt:lpstr>PT Sans</vt:lpstr>
      <vt:lpstr>UNH-lecture-2024</vt:lpstr>
      <vt:lpstr>IT666 : Cybersecurity Practices</vt:lpstr>
      <vt:lpstr>Password Attacks: Brute-force</vt:lpstr>
      <vt:lpstr>Password spraying attacks</vt:lpstr>
      <vt:lpstr>NIST Password recommendations</vt:lpstr>
      <vt:lpstr>UNH Policy</vt:lpstr>
      <vt:lpstr>PowerPoint Presentation</vt:lpstr>
      <vt:lpstr>The FTC says red flags are emails that:</vt:lpstr>
      <vt:lpstr>Requirements of bulk email senders for GMAIL &amp; YAHOO users</vt:lpstr>
      <vt:lpstr>Email Protections</vt:lpstr>
      <vt:lpstr>Email Protections</vt:lpstr>
      <vt:lpstr>Spoofing email from the UNH.EDU domain</vt:lpstr>
      <vt:lpstr>PowerPoint Presentation</vt:lpstr>
      <vt:lpstr>PowerPoint Presentation</vt:lpstr>
      <vt:lpstr>PowerPoint Presentation</vt:lpstr>
      <vt:lpstr>PowerPoint Presentation</vt:lpstr>
      <vt:lpstr>LAB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IT780 : Introduction to Cloud Computing</dc:title>
  <dc:creator>Ken Graf</dc:creator>
  <cp:lastModifiedBy>Ken Graf</cp:lastModifiedBy>
  <cp:revision>9</cp:revision>
  <cp:lastPrinted>2015-03-25T21:04:44Z</cp:lastPrinted>
  <dcterms:created xsi:type="dcterms:W3CDTF">2020-01-07T21:41:30Z</dcterms:created>
  <dcterms:modified xsi:type="dcterms:W3CDTF">2024-09-11T01:25:18Z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0x010100BD48B0CB13E69F42B54D3DE424488AFE</vt:lpwstr>
  </property>
</Properties>
</file>