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19"/>
  </p:notesMasterIdLst>
  <p:sldIdLst>
    <p:sldId id="301" r:id="rId5"/>
    <p:sldId id="433" r:id="rId6"/>
    <p:sldId id="424" r:id="rId7"/>
    <p:sldId id="425" r:id="rId8"/>
    <p:sldId id="426" r:id="rId9"/>
    <p:sldId id="284" r:id="rId10"/>
    <p:sldId id="427" r:id="rId11"/>
    <p:sldId id="403" r:id="rId12"/>
    <p:sldId id="428" r:id="rId13"/>
    <p:sldId id="429" r:id="rId14"/>
    <p:sldId id="430" r:id="rId15"/>
    <p:sldId id="431" r:id="rId16"/>
    <p:sldId id="432" r:id="rId17"/>
    <p:sldId id="350"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6C958-B2C4-477C-9E50-EF4D27B9332C}" v="1" dt="2024-09-18T19:51:11.872"/>
    <p1510:client id="{F1D35137-B2EC-4782-B761-023F84974D8B}" v="1" dt="2024-09-18T11:59:31.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62" d="100"/>
          <a:sy n="62" d="100"/>
        </p:scale>
        <p:origin x="654" y="6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577BC89F-778C-4BA6-B2A0-EBA72FBE07BD}"/>
    <pc:docChg chg="custSel addSld delSld modSld">
      <pc:chgData name="Ken Graf" userId="149e958a33bc8fb0" providerId="LiveId" clId="{577BC89F-778C-4BA6-B2A0-EBA72FBE07BD}" dt="2024-09-01T08:27:28.941" v="33" actId="11"/>
      <pc:docMkLst>
        <pc:docMk/>
      </pc:docMkLst>
      <pc:sldChg chg="modSp mod">
        <pc:chgData name="Ken Graf" userId="149e958a33bc8fb0" providerId="LiveId" clId="{577BC89F-778C-4BA6-B2A0-EBA72FBE07BD}" dt="2024-09-01T02:30:32.880" v="10" actId="6549"/>
        <pc:sldMkLst>
          <pc:docMk/>
          <pc:sldMk cId="3900224205" sldId="350"/>
        </pc:sldMkLst>
        <pc:spChg chg="mod">
          <ac:chgData name="Ken Graf" userId="149e958a33bc8fb0" providerId="LiveId" clId="{577BC89F-778C-4BA6-B2A0-EBA72FBE07BD}" dt="2024-09-01T02:30:32.880" v="10" actId="6549"/>
          <ac:spMkLst>
            <pc:docMk/>
            <pc:sldMk cId="3900224205" sldId="350"/>
            <ac:spMk id="5" creationId="{AE2AA42F-84C6-C6AC-4FCD-7AC337305D88}"/>
          </ac:spMkLst>
        </pc:spChg>
      </pc:sldChg>
      <pc:sldChg chg="del">
        <pc:chgData name="Ken Graf" userId="149e958a33bc8fb0" providerId="LiveId" clId="{577BC89F-778C-4BA6-B2A0-EBA72FBE07BD}" dt="2024-09-01T02:28:25.876" v="0" actId="47"/>
        <pc:sldMkLst>
          <pc:docMk/>
          <pc:sldMk cId="1781343503" sldId="355"/>
        </pc:sldMkLst>
      </pc:sldChg>
      <pc:sldChg chg="modSp new mod modNotesTx">
        <pc:chgData name="Ken Graf" userId="149e958a33bc8fb0" providerId="LiveId" clId="{577BC89F-778C-4BA6-B2A0-EBA72FBE07BD}" dt="2024-09-01T08:10:59.092" v="19" actId="11"/>
        <pc:sldMkLst>
          <pc:docMk/>
          <pc:sldMk cId="3897615810" sldId="429"/>
        </pc:sldMkLst>
        <pc:spChg chg="mod">
          <ac:chgData name="Ken Graf" userId="149e958a33bc8fb0" providerId="LiveId" clId="{577BC89F-778C-4BA6-B2A0-EBA72FBE07BD}" dt="2024-09-01T08:10:59.092" v="19" actId="11"/>
          <ac:spMkLst>
            <pc:docMk/>
            <pc:sldMk cId="3897615810" sldId="429"/>
            <ac:spMk id="3" creationId="{EFCA9A61-E438-66C7-6CBF-F9ED0D7B4EB4}"/>
          </ac:spMkLst>
        </pc:spChg>
      </pc:sldChg>
      <pc:sldChg chg="del">
        <pc:chgData name="Ken Graf" userId="149e958a33bc8fb0" providerId="LiveId" clId="{577BC89F-778C-4BA6-B2A0-EBA72FBE07BD}" dt="2024-09-01T08:01:14.874" v="11" actId="47"/>
        <pc:sldMkLst>
          <pc:docMk/>
          <pc:sldMk cId="4194340089" sldId="429"/>
        </pc:sldMkLst>
      </pc:sldChg>
      <pc:sldChg chg="modSp new mod modNotesTx">
        <pc:chgData name="Ken Graf" userId="149e958a33bc8fb0" providerId="LiveId" clId="{577BC89F-778C-4BA6-B2A0-EBA72FBE07BD}" dt="2024-09-01T08:12:43.382" v="23" actId="11"/>
        <pc:sldMkLst>
          <pc:docMk/>
          <pc:sldMk cId="1771223690" sldId="430"/>
        </pc:sldMkLst>
        <pc:spChg chg="mod">
          <ac:chgData name="Ken Graf" userId="149e958a33bc8fb0" providerId="LiveId" clId="{577BC89F-778C-4BA6-B2A0-EBA72FBE07BD}" dt="2024-09-01T08:12:43.382" v="23" actId="11"/>
          <ac:spMkLst>
            <pc:docMk/>
            <pc:sldMk cId="1771223690" sldId="430"/>
            <ac:spMk id="3" creationId="{26B51B41-95A6-4FFD-A47A-655D997F7746}"/>
          </ac:spMkLst>
        </pc:spChg>
      </pc:sldChg>
      <pc:sldChg chg="modSp new mod modNotesTx">
        <pc:chgData name="Ken Graf" userId="149e958a33bc8fb0" providerId="LiveId" clId="{577BC89F-778C-4BA6-B2A0-EBA72FBE07BD}" dt="2024-09-01T08:16:37.248" v="29"/>
        <pc:sldMkLst>
          <pc:docMk/>
          <pc:sldMk cId="1060994238" sldId="431"/>
        </pc:sldMkLst>
        <pc:spChg chg="mod">
          <ac:chgData name="Ken Graf" userId="149e958a33bc8fb0" providerId="LiveId" clId="{577BC89F-778C-4BA6-B2A0-EBA72FBE07BD}" dt="2024-09-01T08:16:13.874" v="28" actId="11"/>
          <ac:spMkLst>
            <pc:docMk/>
            <pc:sldMk cId="1060994238" sldId="431"/>
            <ac:spMk id="3" creationId="{B7FF23AE-D030-FFDB-F659-FDE58C65C5CF}"/>
          </ac:spMkLst>
        </pc:spChg>
      </pc:sldChg>
      <pc:sldChg chg="modSp new mod modNotesTx">
        <pc:chgData name="Ken Graf" userId="149e958a33bc8fb0" providerId="LiveId" clId="{577BC89F-778C-4BA6-B2A0-EBA72FBE07BD}" dt="2024-09-01T08:27:28.941" v="33" actId="11"/>
        <pc:sldMkLst>
          <pc:docMk/>
          <pc:sldMk cId="2399414466" sldId="432"/>
        </pc:sldMkLst>
        <pc:spChg chg="mod">
          <ac:chgData name="Ken Graf" userId="149e958a33bc8fb0" providerId="LiveId" clId="{577BC89F-778C-4BA6-B2A0-EBA72FBE07BD}" dt="2024-09-01T08:27:28.941" v="33" actId="11"/>
          <ac:spMkLst>
            <pc:docMk/>
            <pc:sldMk cId="2399414466" sldId="432"/>
            <ac:spMk id="3" creationId="{C5F3D427-D8A3-5C13-D844-FB2A0B711EC8}"/>
          </ac:spMkLst>
        </pc:spChg>
      </pc:sldChg>
    </pc:docChg>
  </pc:docChgLst>
  <pc:docChgLst>
    <pc:chgData name="Ken Graf" userId="149e958a33bc8fb0" providerId="LiveId" clId="{4951EDAC-2B24-49A4-94C6-F22338510246}"/>
    <pc:docChg chg="undo redo custSel addSld modSld">
      <pc:chgData name="Ken Graf" userId="149e958a33bc8fb0" providerId="LiveId" clId="{4951EDAC-2B24-49A4-94C6-F22338510246}" dt="2024-06-29T18:51:23.486" v="213"/>
      <pc:docMkLst>
        <pc:docMk/>
      </pc:docMkLst>
      <pc:sldChg chg="modSp add">
        <pc:chgData name="Ken Graf" userId="149e958a33bc8fb0" providerId="LiveId" clId="{4951EDAC-2B24-49A4-94C6-F22338510246}" dt="2024-06-29T18:34:20.942" v="73"/>
        <pc:sldMkLst>
          <pc:docMk/>
          <pc:sldMk cId="3170524275" sldId="284"/>
        </pc:sldMkLst>
        <pc:spChg chg="mod">
          <ac:chgData name="Ken Graf" userId="149e958a33bc8fb0" providerId="LiveId" clId="{4951EDAC-2B24-49A4-94C6-F22338510246}" dt="2024-06-29T18:34:20.942" v="73"/>
          <ac:spMkLst>
            <pc:docMk/>
            <pc:sldMk cId="3170524275" sldId="284"/>
            <ac:spMk id="2" creationId="{0BF9FCE9-0410-1313-8930-6D27E16EE0C2}"/>
          </ac:spMkLst>
        </pc:spChg>
      </pc:sldChg>
      <pc:sldChg chg="modSp mod">
        <pc:chgData name="Ken Graf" userId="149e958a33bc8fb0" providerId="LiveId" clId="{4951EDAC-2B24-49A4-94C6-F22338510246}" dt="2024-06-29T18:34:20.942" v="73"/>
        <pc:sldMkLst>
          <pc:docMk/>
          <pc:sldMk cId="512974727" sldId="301"/>
        </pc:sldMkLst>
        <pc:spChg chg="mod">
          <ac:chgData name="Ken Graf" userId="149e958a33bc8fb0" providerId="LiveId" clId="{4951EDAC-2B24-49A4-94C6-F22338510246}" dt="2024-06-29T18:34:20.942" v="73"/>
          <ac:spMkLst>
            <pc:docMk/>
            <pc:sldMk cId="512974727" sldId="301"/>
            <ac:spMk id="4" creationId="{00000000-0000-0000-0000-000000000000}"/>
          </ac:spMkLst>
        </pc:spChg>
        <pc:spChg chg="mod">
          <ac:chgData name="Ken Graf" userId="149e958a33bc8fb0" providerId="LiveId" clId="{4951EDAC-2B24-49A4-94C6-F22338510246}" dt="2024-06-29T18:34:20.942" v="73"/>
          <ac:spMkLst>
            <pc:docMk/>
            <pc:sldMk cId="512974727" sldId="301"/>
            <ac:spMk id="5" creationId="{00000000-0000-0000-0000-000000000000}"/>
          </ac:spMkLst>
        </pc:spChg>
      </pc:sldChg>
      <pc:sldChg chg="modSp">
        <pc:chgData name="Ken Graf" userId="149e958a33bc8fb0" providerId="LiveId" clId="{4951EDAC-2B24-49A4-94C6-F22338510246}" dt="2024-06-29T18:34:20.942" v="73"/>
        <pc:sldMkLst>
          <pc:docMk/>
          <pc:sldMk cId="3900224205" sldId="350"/>
        </pc:sldMkLst>
        <pc:spChg chg="mod">
          <ac:chgData name="Ken Graf" userId="149e958a33bc8fb0" providerId="LiveId" clId="{4951EDAC-2B24-49A4-94C6-F22338510246}" dt="2024-06-29T18:34:20.942" v="73"/>
          <ac:spMkLst>
            <pc:docMk/>
            <pc:sldMk cId="3900224205" sldId="350"/>
            <ac:spMk id="4" creationId="{1926C6EF-8FD8-B544-0BF4-9D39FEEFFEDE}"/>
          </ac:spMkLst>
        </pc:spChg>
        <pc:spChg chg="mod">
          <ac:chgData name="Ken Graf" userId="149e958a33bc8fb0" providerId="LiveId" clId="{4951EDAC-2B24-49A4-94C6-F22338510246}" dt="2024-06-29T18:34:20.942" v="73"/>
          <ac:spMkLst>
            <pc:docMk/>
            <pc:sldMk cId="3900224205" sldId="350"/>
            <ac:spMk id="5" creationId="{AE2AA42F-84C6-C6AC-4FCD-7AC337305D88}"/>
          </ac:spMkLst>
        </pc:spChg>
      </pc:sldChg>
      <pc:sldChg chg="modSp">
        <pc:chgData name="Ken Graf" userId="149e958a33bc8fb0" providerId="LiveId" clId="{4951EDAC-2B24-49A4-94C6-F22338510246}" dt="2024-06-29T18:34:20.942" v="73"/>
        <pc:sldMkLst>
          <pc:docMk/>
          <pc:sldMk cId="3263001171" sldId="352"/>
        </pc:sldMkLst>
        <pc:spChg chg="mod">
          <ac:chgData name="Ken Graf" userId="149e958a33bc8fb0" providerId="LiveId" clId="{4951EDAC-2B24-49A4-94C6-F22338510246}" dt="2024-06-29T18:34:20.942" v="73"/>
          <ac:spMkLst>
            <pc:docMk/>
            <pc:sldMk cId="3263001171" sldId="352"/>
            <ac:spMk id="4" creationId="{1926C6EF-8FD8-B544-0BF4-9D39FEEFFEDE}"/>
          </ac:spMkLst>
        </pc:spChg>
        <pc:spChg chg="mod">
          <ac:chgData name="Ken Graf" userId="149e958a33bc8fb0" providerId="LiveId" clId="{4951EDAC-2B24-49A4-94C6-F22338510246}" dt="2024-06-29T18:34:20.942" v="73"/>
          <ac:spMkLst>
            <pc:docMk/>
            <pc:sldMk cId="3263001171" sldId="352"/>
            <ac:spMk id="5" creationId="{AE2AA42F-84C6-C6AC-4FCD-7AC337305D88}"/>
          </ac:spMkLst>
        </pc:spChg>
      </pc:sldChg>
      <pc:sldChg chg="modSp">
        <pc:chgData name="Ken Graf" userId="149e958a33bc8fb0" providerId="LiveId" clId="{4951EDAC-2B24-49A4-94C6-F22338510246}" dt="2024-06-29T18:34:20.942" v="73"/>
        <pc:sldMkLst>
          <pc:docMk/>
          <pc:sldMk cId="1781343503" sldId="355"/>
        </pc:sldMkLst>
        <pc:spChg chg="mod">
          <ac:chgData name="Ken Graf" userId="149e958a33bc8fb0" providerId="LiveId" clId="{4951EDAC-2B24-49A4-94C6-F22338510246}" dt="2024-06-29T18:34:20.942" v="73"/>
          <ac:spMkLst>
            <pc:docMk/>
            <pc:sldMk cId="1781343503" sldId="355"/>
            <ac:spMk id="2" creationId="{ECEB93D0-D587-A0D7-5138-E190F6BBE952}"/>
          </ac:spMkLst>
        </pc:spChg>
        <pc:spChg chg="mod">
          <ac:chgData name="Ken Graf" userId="149e958a33bc8fb0" providerId="LiveId" clId="{4951EDAC-2B24-49A4-94C6-F22338510246}" dt="2024-06-29T18:34:20.942" v="73"/>
          <ac:spMkLst>
            <pc:docMk/>
            <pc:sldMk cId="1781343503" sldId="355"/>
            <ac:spMk id="3" creationId="{07F6F1F0-18E4-FB37-D305-81A420EEFED5}"/>
          </ac:spMkLst>
        </pc:spChg>
      </pc:sldChg>
      <pc:sldChg chg="modSp add mod">
        <pc:chgData name="Ken Graf" userId="149e958a33bc8fb0" providerId="LiveId" clId="{4951EDAC-2B24-49A4-94C6-F22338510246}" dt="2024-06-29T18:34:20.942" v="73"/>
        <pc:sldMkLst>
          <pc:docMk/>
          <pc:sldMk cId="2819771782" sldId="403"/>
        </pc:sldMkLst>
        <pc:spChg chg="mod">
          <ac:chgData name="Ken Graf" userId="149e958a33bc8fb0" providerId="LiveId" clId="{4951EDAC-2B24-49A4-94C6-F22338510246}" dt="2024-06-29T18:34:20.942" v="73"/>
          <ac:spMkLst>
            <pc:docMk/>
            <pc:sldMk cId="2819771782" sldId="403"/>
            <ac:spMk id="2" creationId="{1480F8E1-DE8D-5752-E731-2B00E437970C}"/>
          </ac:spMkLst>
        </pc:spChg>
        <pc:spChg chg="mod">
          <ac:chgData name="Ken Graf" userId="149e958a33bc8fb0" providerId="LiveId" clId="{4951EDAC-2B24-49A4-94C6-F22338510246}" dt="2024-06-29T18:34:20.942" v="73"/>
          <ac:spMkLst>
            <pc:docMk/>
            <pc:sldMk cId="2819771782" sldId="403"/>
            <ac:spMk id="3" creationId="{9E42E202-60FA-0873-240F-3ABC918C0839}"/>
          </ac:spMkLst>
        </pc:spChg>
      </pc:sldChg>
      <pc:sldChg chg="modSp add">
        <pc:chgData name="Ken Graf" userId="149e958a33bc8fb0" providerId="LiveId" clId="{4951EDAC-2B24-49A4-94C6-F22338510246}" dt="2024-06-29T18:34:20.942" v="73"/>
        <pc:sldMkLst>
          <pc:docMk/>
          <pc:sldMk cId="3909138589" sldId="424"/>
        </pc:sldMkLst>
        <pc:spChg chg="mod">
          <ac:chgData name="Ken Graf" userId="149e958a33bc8fb0" providerId="LiveId" clId="{4951EDAC-2B24-49A4-94C6-F22338510246}" dt="2024-06-29T18:34:20.942" v="73"/>
          <ac:spMkLst>
            <pc:docMk/>
            <pc:sldMk cId="3909138589" sldId="424"/>
            <ac:spMk id="2" creationId="{DA819699-367D-187F-2AF7-B1EC133B995C}"/>
          </ac:spMkLst>
        </pc:spChg>
      </pc:sldChg>
      <pc:sldChg chg="modSp add">
        <pc:chgData name="Ken Graf" userId="149e958a33bc8fb0" providerId="LiveId" clId="{4951EDAC-2B24-49A4-94C6-F22338510246}" dt="2024-06-29T18:34:20.942" v="73"/>
        <pc:sldMkLst>
          <pc:docMk/>
          <pc:sldMk cId="504212132" sldId="425"/>
        </pc:sldMkLst>
        <pc:spChg chg="mod">
          <ac:chgData name="Ken Graf" userId="149e958a33bc8fb0" providerId="LiveId" clId="{4951EDAC-2B24-49A4-94C6-F22338510246}" dt="2024-06-29T18:34:20.942" v="73"/>
          <ac:spMkLst>
            <pc:docMk/>
            <pc:sldMk cId="504212132" sldId="425"/>
            <ac:spMk id="2" creationId="{58BF726C-3D5C-E478-7171-4D14A33EB63F}"/>
          </ac:spMkLst>
        </pc:spChg>
      </pc:sldChg>
      <pc:sldChg chg="modSp add">
        <pc:chgData name="Ken Graf" userId="149e958a33bc8fb0" providerId="LiveId" clId="{4951EDAC-2B24-49A4-94C6-F22338510246}" dt="2024-06-29T18:34:20.942" v="73"/>
        <pc:sldMkLst>
          <pc:docMk/>
          <pc:sldMk cId="480257125" sldId="426"/>
        </pc:sldMkLst>
        <pc:spChg chg="mod">
          <ac:chgData name="Ken Graf" userId="149e958a33bc8fb0" providerId="LiveId" clId="{4951EDAC-2B24-49A4-94C6-F22338510246}" dt="2024-06-29T18:34:20.942" v="73"/>
          <ac:spMkLst>
            <pc:docMk/>
            <pc:sldMk cId="480257125" sldId="426"/>
            <ac:spMk id="2" creationId="{D417D4B8-27D6-E1D2-AA7D-DC021DED87F4}"/>
          </ac:spMkLst>
        </pc:spChg>
      </pc:sldChg>
      <pc:sldChg chg="modSp add mod">
        <pc:chgData name="Ken Graf" userId="149e958a33bc8fb0" providerId="LiveId" clId="{4951EDAC-2B24-49A4-94C6-F22338510246}" dt="2024-06-29T18:34:20.942" v="73"/>
        <pc:sldMkLst>
          <pc:docMk/>
          <pc:sldMk cId="424891120" sldId="427"/>
        </pc:sldMkLst>
        <pc:spChg chg="mod">
          <ac:chgData name="Ken Graf" userId="149e958a33bc8fb0" providerId="LiveId" clId="{4951EDAC-2B24-49A4-94C6-F22338510246}" dt="2024-06-29T18:34:20.942" v="73"/>
          <ac:spMkLst>
            <pc:docMk/>
            <pc:sldMk cId="424891120" sldId="427"/>
            <ac:spMk id="2" creationId="{00000000-0000-0000-0000-000000000000}"/>
          </ac:spMkLst>
        </pc:spChg>
        <pc:graphicFrameChg chg="modGraphic">
          <ac:chgData name="Ken Graf" userId="149e958a33bc8fb0" providerId="LiveId" clId="{4951EDAC-2B24-49A4-94C6-F22338510246}" dt="2024-06-29T18:24:21.878" v="5" actId="113"/>
          <ac:graphicFrameMkLst>
            <pc:docMk/>
            <pc:sldMk cId="424891120" sldId="427"/>
            <ac:graphicFrameMk id="4" creationId="{00000000-0000-0000-0000-000000000000}"/>
          </ac:graphicFrameMkLst>
        </pc:graphicFrameChg>
      </pc:sldChg>
      <pc:sldChg chg="modSp new mod">
        <pc:chgData name="Ken Graf" userId="149e958a33bc8fb0" providerId="LiveId" clId="{4951EDAC-2B24-49A4-94C6-F22338510246}" dt="2024-06-29T18:34:20.942" v="73"/>
        <pc:sldMkLst>
          <pc:docMk/>
          <pc:sldMk cId="579324564" sldId="428"/>
        </pc:sldMkLst>
        <pc:spChg chg="mod">
          <ac:chgData name="Ken Graf" userId="149e958a33bc8fb0" providerId="LiveId" clId="{4951EDAC-2B24-49A4-94C6-F22338510246}" dt="2024-06-29T18:34:20.942" v="73"/>
          <ac:spMkLst>
            <pc:docMk/>
            <pc:sldMk cId="579324564" sldId="428"/>
            <ac:spMk id="2" creationId="{96DF3933-79D8-039E-42C3-B66A3B77BD6F}"/>
          </ac:spMkLst>
        </pc:spChg>
        <pc:spChg chg="mod">
          <ac:chgData name="Ken Graf" userId="149e958a33bc8fb0" providerId="LiveId" clId="{4951EDAC-2B24-49A4-94C6-F22338510246}" dt="2024-06-29T18:34:20.942" v="73"/>
          <ac:spMkLst>
            <pc:docMk/>
            <pc:sldMk cId="579324564" sldId="428"/>
            <ac:spMk id="3" creationId="{FA8A9171-3268-DE17-6F07-6D3E71723FB6}"/>
          </ac:spMkLst>
        </pc:spChg>
      </pc:sldChg>
      <pc:sldChg chg="modSp new mod">
        <pc:chgData name="Ken Graf" userId="149e958a33bc8fb0" providerId="LiveId" clId="{4951EDAC-2B24-49A4-94C6-F22338510246}" dt="2024-06-29T18:51:23.486" v="213"/>
        <pc:sldMkLst>
          <pc:docMk/>
          <pc:sldMk cId="4194340089" sldId="429"/>
        </pc:sldMkLst>
        <pc:spChg chg="mod">
          <ac:chgData name="Ken Graf" userId="149e958a33bc8fb0" providerId="LiveId" clId="{4951EDAC-2B24-49A4-94C6-F22338510246}" dt="2024-06-29T18:48:54.035" v="120" actId="20577"/>
          <ac:spMkLst>
            <pc:docMk/>
            <pc:sldMk cId="4194340089" sldId="429"/>
            <ac:spMk id="2" creationId="{06CFB721-01B2-76CC-0D6F-C576D9F191AA}"/>
          </ac:spMkLst>
        </pc:spChg>
        <pc:spChg chg="mod">
          <ac:chgData name="Ken Graf" userId="149e958a33bc8fb0" providerId="LiveId" clId="{4951EDAC-2B24-49A4-94C6-F22338510246}" dt="2024-06-29T18:51:23.486" v="213"/>
          <ac:spMkLst>
            <pc:docMk/>
            <pc:sldMk cId="4194340089" sldId="429"/>
            <ac:spMk id="3" creationId="{11178D16-89E1-340E-9B22-B1A0A262A8D4}"/>
          </ac:spMkLst>
        </pc:spChg>
      </pc:sldChg>
    </pc:docChg>
  </pc:docChgLst>
  <pc:docChgLst>
    <pc:chgData name="Ken Graf" userId="149e958a33bc8fb0" providerId="LiveId" clId="{F1D35137-B2EC-4782-B761-023F84974D8B}"/>
    <pc:docChg chg="addSld delSld modSld sldOrd">
      <pc:chgData name="Ken Graf" userId="149e958a33bc8fb0" providerId="LiveId" clId="{F1D35137-B2EC-4782-B761-023F84974D8B}" dt="2024-09-18T11:59:31.482" v="182"/>
      <pc:docMkLst>
        <pc:docMk/>
      </pc:docMkLst>
      <pc:sldChg chg="del">
        <pc:chgData name="Ken Graf" userId="149e958a33bc8fb0" providerId="LiveId" clId="{F1D35137-B2EC-4782-B761-023F84974D8B}" dt="2024-09-18T11:51:56.645" v="94" actId="47"/>
        <pc:sldMkLst>
          <pc:docMk/>
          <pc:sldMk cId="3263001171" sldId="352"/>
        </pc:sldMkLst>
      </pc:sldChg>
      <pc:sldChg chg="modSp mod">
        <pc:chgData name="Ken Graf" userId="149e958a33bc8fb0" providerId="LiveId" clId="{F1D35137-B2EC-4782-B761-023F84974D8B}" dt="2024-09-18T11:50:31.618" v="93" actId="20577"/>
        <pc:sldMkLst>
          <pc:docMk/>
          <pc:sldMk cId="504212132" sldId="425"/>
        </pc:sldMkLst>
        <pc:spChg chg="mod">
          <ac:chgData name="Ken Graf" userId="149e958a33bc8fb0" providerId="LiveId" clId="{F1D35137-B2EC-4782-B761-023F84974D8B}" dt="2024-09-18T11:49:04.586" v="76" actId="20577"/>
          <ac:spMkLst>
            <pc:docMk/>
            <pc:sldMk cId="504212132" sldId="425"/>
            <ac:spMk id="2" creationId="{58BF726C-3D5C-E478-7171-4D14A33EB63F}"/>
          </ac:spMkLst>
        </pc:spChg>
        <pc:graphicFrameChg chg="modGraphic">
          <ac:chgData name="Ken Graf" userId="149e958a33bc8fb0" providerId="LiveId" clId="{F1D35137-B2EC-4782-B761-023F84974D8B}" dt="2024-09-18T11:50:31.618" v="93" actId="20577"/>
          <ac:graphicFrameMkLst>
            <pc:docMk/>
            <pc:sldMk cId="504212132" sldId="425"/>
            <ac:graphicFrameMk id="4" creationId="{21C53FC5-DB2B-42D3-4B7B-88BAEB4FF5F1}"/>
          </ac:graphicFrameMkLst>
        </pc:graphicFrameChg>
      </pc:sldChg>
      <pc:sldChg chg="addSp delSp modSp new mod ord">
        <pc:chgData name="Ken Graf" userId="149e958a33bc8fb0" providerId="LiveId" clId="{F1D35137-B2EC-4782-B761-023F84974D8B}" dt="2024-09-18T11:59:31.482" v="182"/>
        <pc:sldMkLst>
          <pc:docMk/>
          <pc:sldMk cId="462170547" sldId="433"/>
        </pc:sldMkLst>
        <pc:spChg chg="mod">
          <ac:chgData name="Ken Graf" userId="149e958a33bc8fb0" providerId="LiveId" clId="{F1D35137-B2EC-4782-B761-023F84974D8B}" dt="2024-09-18T11:59:16.570" v="181" actId="20577"/>
          <ac:spMkLst>
            <pc:docMk/>
            <pc:sldMk cId="462170547" sldId="433"/>
            <ac:spMk id="2" creationId="{66589A0D-C449-8010-1D0F-D6B8DBBF24F0}"/>
          </ac:spMkLst>
        </pc:spChg>
        <pc:spChg chg="del">
          <ac:chgData name="Ken Graf" userId="149e958a33bc8fb0" providerId="LiveId" clId="{F1D35137-B2EC-4782-B761-023F84974D8B}" dt="2024-09-18T11:59:31.482" v="182"/>
          <ac:spMkLst>
            <pc:docMk/>
            <pc:sldMk cId="462170547" sldId="433"/>
            <ac:spMk id="3" creationId="{0089037C-56D5-D30E-7A46-6C0B70BCB660}"/>
          </ac:spMkLst>
        </pc:spChg>
        <pc:picChg chg="add mod">
          <ac:chgData name="Ken Graf" userId="149e958a33bc8fb0" providerId="LiveId" clId="{F1D35137-B2EC-4782-B761-023F84974D8B}" dt="2024-09-18T11:59:31.482" v="182"/>
          <ac:picMkLst>
            <pc:docMk/>
            <pc:sldMk cId="462170547" sldId="433"/>
            <ac:picMk id="4" creationId="{593D5CEF-729F-9EEC-7083-170C7B7870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9/18/2024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Used to model what happens to requirements when the guide word is applied.  For example.</a:t>
            </a:r>
          </a:p>
          <a:p>
            <a:endParaRPr lang="en-US" dirty="0"/>
          </a:p>
          <a:p>
            <a:r>
              <a:rPr lang="en-US" dirty="0"/>
              <a:t>Requirement: User can request resource &lt;xyz&gt;.</a:t>
            </a:r>
          </a:p>
          <a:p>
            <a:endParaRPr lang="en-US" dirty="0"/>
          </a:p>
          <a:p>
            <a:pPr defTabSz="931774">
              <a:defRPr/>
            </a:pPr>
            <a:r>
              <a:rPr lang="en-US" dirty="0"/>
              <a:t>User can </a:t>
            </a:r>
            <a:r>
              <a:rPr lang="en-US" i="1" dirty="0"/>
              <a:t>NOT</a:t>
            </a:r>
            <a:r>
              <a:rPr lang="en-US" dirty="0"/>
              <a:t> request resource &lt;xyz&gt;</a:t>
            </a:r>
            <a:r>
              <a:rPr lang="en-US" i="1" dirty="0"/>
              <a:t>.</a:t>
            </a:r>
          </a:p>
          <a:p>
            <a:pPr defTabSz="931774">
              <a:defRPr/>
            </a:pPr>
            <a:r>
              <a:rPr lang="en-US" dirty="0"/>
              <a:t>User can request resource &lt;xyz&gt; </a:t>
            </a:r>
            <a:r>
              <a:rPr lang="en-US" i="1" dirty="0"/>
              <a:t>MORE than 2 times.</a:t>
            </a:r>
          </a:p>
          <a:p>
            <a:pPr defTabSz="931774">
              <a:defRPr/>
            </a:pPr>
            <a:r>
              <a:rPr lang="en-US" dirty="0"/>
              <a:t>User can request resources </a:t>
            </a:r>
            <a:r>
              <a:rPr lang="en-US" i="1" dirty="0"/>
              <a:t>OTHER THAN</a:t>
            </a:r>
            <a:r>
              <a:rPr lang="en-US" dirty="0"/>
              <a:t> &lt;xyz&gt;</a:t>
            </a:r>
            <a:r>
              <a:rPr lang="en-US" i="1" dirty="0"/>
              <a:t>.</a:t>
            </a:r>
          </a:p>
          <a:p>
            <a:pPr defTabSz="931774">
              <a:defRPr/>
            </a:pPr>
            <a:r>
              <a:rPr lang="en-US" dirty="0"/>
              <a:t>User can request resource &lt;xyz&gt; </a:t>
            </a:r>
            <a:r>
              <a:rPr lang="en-US" i="1" dirty="0"/>
              <a:t>BEFORE establishing an SSL connection.</a:t>
            </a:r>
          </a:p>
          <a:p>
            <a:pPr defTabSz="931774">
              <a:defRPr/>
            </a:pPr>
            <a:r>
              <a:rPr lang="en-US" dirty="0"/>
              <a:t>User can request resource &lt;xyz&gt; </a:t>
            </a:r>
            <a:r>
              <a:rPr lang="en-US" i="1" dirty="0"/>
              <a:t>AFTER </a:t>
            </a:r>
            <a:r>
              <a:rPr lang="en-US" i="1" dirty="0" err="1"/>
              <a:t>loging</a:t>
            </a:r>
            <a:r>
              <a:rPr lang="en-US" i="1" dirty="0"/>
              <a:t> out.</a:t>
            </a:r>
          </a:p>
          <a:p>
            <a:pPr defTabSz="931774">
              <a:defRPr/>
            </a:pPr>
            <a:r>
              <a:rPr lang="en-US" dirty="0"/>
              <a:t>User can request resource &lt;xyz&gt; </a:t>
            </a:r>
            <a:r>
              <a:rPr lang="en-US" i="1" dirty="0"/>
              <a:t>AS WELL AS &lt;</a:t>
            </a:r>
            <a:r>
              <a:rPr lang="en-US" i="1" dirty="0" err="1"/>
              <a:t>abc</a:t>
            </a:r>
            <a:r>
              <a:rPr lang="en-US" i="1" dirty="0"/>
              <a:t>&gt;.</a:t>
            </a:r>
          </a:p>
          <a:p>
            <a:pPr defTabSz="931774">
              <a:defRPr/>
            </a:pPr>
            <a:endParaRPr lang="en-US" i="1" dirty="0"/>
          </a:p>
          <a:p>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7</a:t>
            </a:fld>
            <a:endParaRPr lang="en-US"/>
          </a:p>
        </p:txBody>
      </p:sp>
    </p:spTree>
    <p:extLst>
      <p:ext uri="{BB962C8B-B14F-4D97-AF65-F5344CB8AC3E}">
        <p14:creationId xmlns:p14="http://schemas.microsoft.com/office/powerpoint/2010/main" val="308102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Although this example includes continuous integration, the key thing to notice is that the code is then deployed into production. This means that Susan is operating in a continuous deployment environment, where code is both continually integrated and deployed. Agile is a development methodology and often uses CI/CD, but we cannot determine if Susan is using Agile.</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10</a:t>
            </a:fld>
            <a:endParaRPr lang="en-US" dirty="0"/>
          </a:p>
        </p:txBody>
      </p:sp>
    </p:spTree>
    <p:extLst>
      <p:ext uri="{BB962C8B-B14F-4D97-AF65-F5344CB8AC3E}">
        <p14:creationId xmlns:p14="http://schemas.microsoft.com/office/powerpoint/2010/main" val="70204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Developers working on active changes to code should always work in the development environment. The test environment is where the software or systems can be tested without impacting the production environment. The staging environment is a transition environment for code that has successfully cleared testing and is waiting to be deployed into production. The production environment is the live system. Software, patches, and other changes that have been tested and approved move to production.</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11</a:t>
            </a:fld>
            <a:endParaRPr lang="en-US" dirty="0"/>
          </a:p>
        </p:txBody>
      </p:sp>
    </p:spTree>
    <p:extLst>
      <p:ext uri="{BB962C8B-B14F-4D97-AF65-F5344CB8AC3E}">
        <p14:creationId xmlns:p14="http://schemas.microsoft.com/office/powerpoint/2010/main" val="3158425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All of the activities listed here may reduce the risk of the vulnerabilities created by the code. However, Ricky is specifically concerned about the fact that the organization may not be aware of all of the code that it is running. Package monitoring would inventory and monitor these third-party libraries, so that is the best answer here.</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12</a:t>
            </a:fld>
            <a:endParaRPr lang="en-US" dirty="0"/>
          </a:p>
        </p:txBody>
      </p:sp>
    </p:spTree>
    <p:extLst>
      <p:ext uri="{BB962C8B-B14F-4D97-AF65-F5344CB8AC3E}">
        <p14:creationId xmlns:p14="http://schemas.microsoft.com/office/powerpoint/2010/main" val="890067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Websites use HTTP cookies to maintain sessions over time. If Wendy is able to obtain a copy of the user's session cookie, she can use that cookie to impersonate the user's browser and hijack the authenticated session.</a:t>
            </a:r>
          </a:p>
        </p:txBody>
      </p:sp>
      <p:sp>
        <p:nvSpPr>
          <p:cNvPr id="4" name="Slide Number Placeholder 3"/>
          <p:cNvSpPr>
            <a:spLocks noGrp="1"/>
          </p:cNvSpPr>
          <p:nvPr>
            <p:ph type="sldNum" sz="quarter" idx="5"/>
          </p:nvPr>
        </p:nvSpPr>
        <p:spPr/>
        <p:txBody>
          <a:bodyPr/>
          <a:lstStyle/>
          <a:p>
            <a:fld id="{EBE13BA3-2BF5-478F-8F09-F40177E242D0}" type="slidenum">
              <a:rPr lang="en-US" smtClean="0"/>
              <a:t>13</a:t>
            </a:fld>
            <a:endParaRPr lang="en-US" dirty="0"/>
          </a:p>
        </p:txBody>
      </p:sp>
    </p:spTree>
    <p:extLst>
      <p:ext uri="{BB962C8B-B14F-4D97-AF65-F5344CB8AC3E}">
        <p14:creationId xmlns:p14="http://schemas.microsoft.com/office/powerpoint/2010/main" val="3320189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3295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292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83338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94554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37919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0652887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107862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hyperlink" Target="https://www.microsoft.com/en-us/securityengineering/sdl/threatmodel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WASP/CheatSheetSeries/tree/master/cheatsheets" TargetMode="External"/><Relationship Id="rId2" Type="http://schemas.openxmlformats.org/officeDocument/2006/relationships/hyperlink" Target="https://owasp.org/www-project-top-ten/" TargetMode="External"/><Relationship Id="rId1" Type="http://schemas.openxmlformats.org/officeDocument/2006/relationships/slideLayout" Target="../slideLayouts/slideLayout2.xml"/><Relationship Id="rId4" Type="http://schemas.openxmlformats.org/officeDocument/2006/relationships/hyperlink" Target="https://www.hacksplaining.c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owasp.org/www-project-proactive-controls/v3/en/c6-digital-identity" TargetMode="External"/><Relationship Id="rId3" Type="http://schemas.openxmlformats.org/officeDocument/2006/relationships/hyperlink" Target="https://owasp.org/www-project-proactive-controls/v3/en/c1-security-requirements" TargetMode="External"/><Relationship Id="rId7" Type="http://schemas.openxmlformats.org/officeDocument/2006/relationships/hyperlink" Target="https://owasp.org/www-project-proactive-controls/v3/en/c5-validate-inputs" TargetMode="External"/><Relationship Id="rId12" Type="http://schemas.openxmlformats.org/officeDocument/2006/relationships/hyperlink" Target="https://owasp.org/www-project-proactive-controls/v3/en/c10-errors-exceptions" TargetMode="External"/><Relationship Id="rId2" Type="http://schemas.openxmlformats.org/officeDocument/2006/relationships/hyperlink" Target="https://owasp.org/www-project-proactive-controls/" TargetMode="External"/><Relationship Id="rId1" Type="http://schemas.openxmlformats.org/officeDocument/2006/relationships/slideLayout" Target="../slideLayouts/slideLayout2.xml"/><Relationship Id="rId6" Type="http://schemas.openxmlformats.org/officeDocument/2006/relationships/hyperlink" Target="https://owasp.org/www-project-proactive-controls/v3/en/c4-encode-escape-data" TargetMode="External"/><Relationship Id="rId11" Type="http://schemas.openxmlformats.org/officeDocument/2006/relationships/hyperlink" Target="https://owasp.org/www-project-proactive-controls/v3/en/c9-security-logging" TargetMode="External"/><Relationship Id="rId5" Type="http://schemas.openxmlformats.org/officeDocument/2006/relationships/hyperlink" Target="https://owasp.org/www-project-proactive-controls/v3/en/c3-secure-database" TargetMode="External"/><Relationship Id="rId10" Type="http://schemas.openxmlformats.org/officeDocument/2006/relationships/hyperlink" Target="https://owasp.org/www-project-proactive-controls/v3/en/c8-protect-data-everywhere" TargetMode="External"/><Relationship Id="rId4" Type="http://schemas.openxmlformats.org/officeDocument/2006/relationships/hyperlink" Target="https://owasp.org/www-project-proactive-controls/v3/en/c2-leverage-security-frameworks-libraries" TargetMode="External"/><Relationship Id="rId9" Type="http://schemas.openxmlformats.org/officeDocument/2006/relationships/hyperlink" Target="https://owasp.org/www-project-proactive-controls/v3/en/c7-enforce-access-contr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6: Application Security</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7FB6-BB2B-142C-C37A-03B997992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CA9A61-E438-66C7-6CBF-F9ED0D7B4EB4}"/>
              </a:ext>
            </a:extLst>
          </p:cNvPr>
          <p:cNvSpPr>
            <a:spLocks noGrp="1"/>
          </p:cNvSpPr>
          <p:nvPr>
            <p:ph idx="1"/>
          </p:nvPr>
        </p:nvSpPr>
        <p:spPr/>
        <p:txBody>
          <a:bodyPr/>
          <a:lstStyle/>
          <a:p>
            <a:pPr marL="0" indent="0">
              <a:buNone/>
            </a:pPr>
            <a:r>
              <a:rPr lang="en-US" dirty="0"/>
              <a:t>Every time Susan checks code into her organization's code repository, it is tested and validated, and then if accepted, it is immediately put into production. What is the term for this?</a:t>
            </a:r>
          </a:p>
          <a:p>
            <a:pPr marL="514350" indent="-514350">
              <a:buFont typeface="+mj-lt"/>
              <a:buAutoNum type="alphaUcPeriod"/>
            </a:pPr>
            <a:r>
              <a:rPr lang="en-US" dirty="0"/>
              <a:t>Continuous integration</a:t>
            </a:r>
          </a:p>
          <a:p>
            <a:pPr marL="514350" indent="-514350">
              <a:buFont typeface="+mj-lt"/>
              <a:buAutoNum type="alphaUcPeriod"/>
            </a:pPr>
            <a:r>
              <a:rPr lang="en-US" dirty="0"/>
              <a:t>Continuous delivery</a:t>
            </a:r>
          </a:p>
          <a:p>
            <a:pPr marL="514350" indent="-514350">
              <a:buFont typeface="+mj-lt"/>
              <a:buAutoNum type="alphaUcPeriod"/>
            </a:pPr>
            <a:r>
              <a:rPr lang="en-US" dirty="0"/>
              <a:t>A security nightmare</a:t>
            </a:r>
          </a:p>
          <a:p>
            <a:pPr marL="514350" indent="-514350">
              <a:buFont typeface="+mj-lt"/>
              <a:buAutoNum type="alphaUcPeriod"/>
            </a:pPr>
            <a:r>
              <a:rPr lang="en-US" dirty="0"/>
              <a:t>Agile development</a:t>
            </a:r>
          </a:p>
        </p:txBody>
      </p:sp>
    </p:spTree>
    <p:extLst>
      <p:ext uri="{BB962C8B-B14F-4D97-AF65-F5344CB8AC3E}">
        <p14:creationId xmlns:p14="http://schemas.microsoft.com/office/powerpoint/2010/main" val="389761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2FE9-94C6-ECC8-C6A0-4BB6E6C0D4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B51B41-95A6-4FFD-A47A-655D997F7746}"/>
              </a:ext>
            </a:extLst>
          </p:cNvPr>
          <p:cNvSpPr>
            <a:spLocks noGrp="1"/>
          </p:cNvSpPr>
          <p:nvPr>
            <p:ph idx="1"/>
          </p:nvPr>
        </p:nvSpPr>
        <p:spPr/>
        <p:txBody>
          <a:bodyPr/>
          <a:lstStyle/>
          <a:p>
            <a:pPr marL="0" indent="0">
              <a:buNone/>
            </a:pPr>
            <a:r>
              <a:rPr lang="en-US" dirty="0"/>
              <a:t>Tim is working on a change to a web application used by his organization to fix a known bug. What environment should he be working in?</a:t>
            </a:r>
          </a:p>
          <a:p>
            <a:pPr marL="514350" indent="-514350">
              <a:buFont typeface="+mj-lt"/>
              <a:buAutoNum type="alphaUcPeriod"/>
            </a:pPr>
            <a:r>
              <a:rPr lang="en-US" dirty="0"/>
              <a:t>Test</a:t>
            </a:r>
          </a:p>
          <a:p>
            <a:pPr marL="514350" indent="-514350">
              <a:buFont typeface="+mj-lt"/>
              <a:buAutoNum type="alphaUcPeriod"/>
            </a:pPr>
            <a:r>
              <a:rPr lang="en-US" dirty="0"/>
              <a:t>Development</a:t>
            </a:r>
          </a:p>
          <a:p>
            <a:pPr marL="514350" indent="-514350">
              <a:buFont typeface="+mj-lt"/>
              <a:buAutoNum type="alphaUcPeriod"/>
            </a:pPr>
            <a:r>
              <a:rPr lang="en-US" dirty="0"/>
              <a:t>Staging</a:t>
            </a:r>
          </a:p>
          <a:p>
            <a:pPr marL="514350" indent="-514350">
              <a:buFont typeface="+mj-lt"/>
              <a:buAutoNum type="alphaUcPeriod"/>
            </a:pPr>
            <a:r>
              <a:rPr lang="en-US" dirty="0"/>
              <a:t>Production</a:t>
            </a:r>
          </a:p>
        </p:txBody>
      </p:sp>
    </p:spTree>
    <p:extLst>
      <p:ext uri="{BB962C8B-B14F-4D97-AF65-F5344CB8AC3E}">
        <p14:creationId xmlns:p14="http://schemas.microsoft.com/office/powerpoint/2010/main" val="177122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8E27-7D41-474A-263F-F4156D83E2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FF23AE-D030-FFDB-F659-FDE58C65C5CF}"/>
              </a:ext>
            </a:extLst>
          </p:cNvPr>
          <p:cNvSpPr>
            <a:spLocks noGrp="1"/>
          </p:cNvSpPr>
          <p:nvPr>
            <p:ph idx="1"/>
          </p:nvPr>
        </p:nvSpPr>
        <p:spPr/>
        <p:txBody>
          <a:bodyPr>
            <a:normAutofit lnSpcReduction="10000"/>
          </a:bodyPr>
          <a:lstStyle/>
          <a:p>
            <a:pPr marL="0" indent="0">
              <a:buNone/>
            </a:pPr>
            <a:r>
              <a:rPr lang="en-US" dirty="0"/>
              <a:t>Ricky is concerned that developers in his organization make use of third-party code in their applications, which may introduce unknown vulnerabilities. He is concerned about the risk of the organization running code that it is not aware it is using. Which one of the following activities would best address this risk?</a:t>
            </a:r>
          </a:p>
          <a:p>
            <a:pPr marL="514350" indent="-514350">
              <a:buFont typeface="+mj-lt"/>
              <a:buAutoNum type="alphaUcPeriod"/>
            </a:pPr>
            <a:r>
              <a:rPr lang="en-US" dirty="0"/>
              <a:t>Web application firewalls</a:t>
            </a:r>
          </a:p>
          <a:p>
            <a:pPr marL="514350" indent="-514350">
              <a:buFont typeface="+mj-lt"/>
              <a:buAutoNum type="alphaUcPeriod"/>
            </a:pPr>
            <a:r>
              <a:rPr lang="en-US" dirty="0"/>
              <a:t>Package monitoring</a:t>
            </a:r>
          </a:p>
          <a:p>
            <a:pPr marL="514350" indent="-514350">
              <a:buFont typeface="+mj-lt"/>
              <a:buAutoNum type="alphaUcPeriod"/>
            </a:pPr>
            <a:r>
              <a:rPr lang="en-US" dirty="0"/>
              <a:t>Static analysis</a:t>
            </a:r>
          </a:p>
          <a:p>
            <a:pPr marL="514350" indent="-514350">
              <a:buFont typeface="+mj-lt"/>
              <a:buAutoNum type="alphaUcPeriod"/>
            </a:pPr>
            <a:r>
              <a:rPr lang="en-US" dirty="0"/>
              <a:t>Dynamic analysis</a:t>
            </a:r>
          </a:p>
        </p:txBody>
      </p:sp>
    </p:spTree>
    <p:extLst>
      <p:ext uri="{BB962C8B-B14F-4D97-AF65-F5344CB8AC3E}">
        <p14:creationId xmlns:p14="http://schemas.microsoft.com/office/powerpoint/2010/main" val="106099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A77A9-4564-6690-3417-A6DA0A80D8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F3D427-D8A3-5C13-D844-FB2A0B711EC8}"/>
              </a:ext>
            </a:extLst>
          </p:cNvPr>
          <p:cNvSpPr>
            <a:spLocks noGrp="1"/>
          </p:cNvSpPr>
          <p:nvPr>
            <p:ph idx="1"/>
          </p:nvPr>
        </p:nvSpPr>
        <p:spPr/>
        <p:txBody>
          <a:bodyPr/>
          <a:lstStyle/>
          <a:p>
            <a:pPr marL="0" indent="0">
              <a:buNone/>
            </a:pPr>
            <a:r>
              <a:rPr lang="en-US" dirty="0"/>
              <a:t>Wendy is a penetration tester who wishes to engage in a session hijacking attack. What information is crucial for Wendy to obtain if her attack will be successful?</a:t>
            </a:r>
          </a:p>
          <a:p>
            <a:pPr marL="514350" indent="-514350">
              <a:buFont typeface="+mj-lt"/>
              <a:buAutoNum type="alphaUcPeriod"/>
            </a:pPr>
            <a:r>
              <a:rPr lang="en-US" dirty="0"/>
              <a:t>Session ticket</a:t>
            </a:r>
          </a:p>
          <a:p>
            <a:pPr marL="514350" indent="-514350">
              <a:buFont typeface="+mj-lt"/>
              <a:buAutoNum type="alphaUcPeriod"/>
            </a:pPr>
            <a:r>
              <a:rPr lang="en-US" dirty="0"/>
              <a:t>Session cookie</a:t>
            </a:r>
          </a:p>
          <a:p>
            <a:pPr marL="514350" indent="-514350">
              <a:buFont typeface="+mj-lt"/>
              <a:buAutoNum type="alphaUcPeriod"/>
            </a:pPr>
            <a:r>
              <a:rPr lang="en-US" dirty="0"/>
              <a:t>Username</a:t>
            </a:r>
          </a:p>
          <a:p>
            <a:pPr marL="514350" indent="-514350">
              <a:buFont typeface="+mj-lt"/>
              <a:buAutoNum type="alphaUcPeriod"/>
            </a:pPr>
            <a:r>
              <a:rPr lang="en-US" dirty="0"/>
              <a:t>User password</a:t>
            </a:r>
          </a:p>
        </p:txBody>
      </p:sp>
    </p:spTree>
    <p:extLst>
      <p:ext uri="{BB962C8B-B14F-4D97-AF65-F5344CB8AC3E}">
        <p14:creationId xmlns:p14="http://schemas.microsoft.com/office/powerpoint/2010/main" val="239941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HTB Two Million: escalation</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9A0D-C449-8010-1D0F-D6B8DBBF24F0}"/>
              </a:ext>
            </a:extLst>
          </p:cNvPr>
          <p:cNvSpPr>
            <a:spLocks noGrp="1"/>
          </p:cNvSpPr>
          <p:nvPr>
            <p:ph type="title"/>
          </p:nvPr>
        </p:nvSpPr>
        <p:spPr/>
        <p:txBody>
          <a:bodyPr/>
          <a:lstStyle/>
          <a:p>
            <a:r>
              <a:rPr lang="en-US" dirty="0"/>
              <a:t>SDLC from the book</a:t>
            </a:r>
          </a:p>
        </p:txBody>
      </p:sp>
      <p:pic>
        <p:nvPicPr>
          <p:cNvPr id="4" name="Content Placeholder 3">
            <a:extLst>
              <a:ext uri="{FF2B5EF4-FFF2-40B4-BE49-F238E27FC236}">
                <a16:creationId xmlns:a16="http://schemas.microsoft.com/office/drawing/2014/main" id="{593D5CEF-729F-9EEC-7083-170C7B78705B}"/>
              </a:ext>
            </a:extLst>
          </p:cNvPr>
          <p:cNvPicPr>
            <a:picLocks noGrp="1" noChangeAspect="1"/>
          </p:cNvPicPr>
          <p:nvPr>
            <p:ph idx="1"/>
          </p:nvPr>
        </p:nvPicPr>
        <p:blipFill>
          <a:blip r:embed="rId2"/>
          <a:stretch>
            <a:fillRect/>
          </a:stretch>
        </p:blipFill>
        <p:spPr>
          <a:xfrm>
            <a:off x="1747040" y="1371600"/>
            <a:ext cx="8697920" cy="4754563"/>
          </a:xfrm>
          <a:prstGeom prst="rect">
            <a:avLst/>
          </a:prstGeom>
        </p:spPr>
      </p:pic>
    </p:spTree>
    <p:extLst>
      <p:ext uri="{BB962C8B-B14F-4D97-AF65-F5344CB8AC3E}">
        <p14:creationId xmlns:p14="http://schemas.microsoft.com/office/powerpoint/2010/main" val="4621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9699-367D-187F-2AF7-B1EC133B995C}"/>
              </a:ext>
            </a:extLst>
          </p:cNvPr>
          <p:cNvSpPr>
            <a:spLocks noGrp="1"/>
          </p:cNvSpPr>
          <p:nvPr>
            <p:ph type="title"/>
          </p:nvPr>
        </p:nvSpPr>
        <p:spPr/>
        <p:txBody>
          <a:bodyPr/>
          <a:lstStyle/>
          <a:p>
            <a:r>
              <a:rPr lang="en-US" dirty="0"/>
              <a:t>Bringing different viewpoints together</a:t>
            </a:r>
          </a:p>
        </p:txBody>
      </p:sp>
      <p:pic>
        <p:nvPicPr>
          <p:cNvPr id="5" name="Content Placeholder 4" descr="A diagram of software development&#10;&#10;Description automatically generated with low confidence">
            <a:extLst>
              <a:ext uri="{FF2B5EF4-FFF2-40B4-BE49-F238E27FC236}">
                <a16:creationId xmlns:a16="http://schemas.microsoft.com/office/drawing/2014/main" id="{C1D4BA29-36D2-C3A3-97E8-DD085B2367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249681"/>
            <a:ext cx="10092939" cy="4951552"/>
          </a:xfrm>
        </p:spPr>
      </p:pic>
    </p:spTree>
    <p:extLst>
      <p:ext uri="{BB962C8B-B14F-4D97-AF65-F5344CB8AC3E}">
        <p14:creationId xmlns:p14="http://schemas.microsoft.com/office/powerpoint/2010/main" val="390913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726C-3D5C-E478-7171-4D14A33EB63F}"/>
              </a:ext>
            </a:extLst>
          </p:cNvPr>
          <p:cNvSpPr>
            <a:spLocks noGrp="1"/>
          </p:cNvSpPr>
          <p:nvPr>
            <p:ph type="title"/>
          </p:nvPr>
        </p:nvSpPr>
        <p:spPr/>
        <p:txBody>
          <a:bodyPr/>
          <a:lstStyle/>
          <a:p>
            <a:r>
              <a:rPr lang="en-US" dirty="0"/>
              <a:t>Is a Developer, IT, QA, or Security role responsible?</a:t>
            </a:r>
          </a:p>
        </p:txBody>
      </p:sp>
      <p:graphicFrame>
        <p:nvGraphicFramePr>
          <p:cNvPr id="4" name="Content Placeholder 3">
            <a:extLst>
              <a:ext uri="{FF2B5EF4-FFF2-40B4-BE49-F238E27FC236}">
                <a16:creationId xmlns:a16="http://schemas.microsoft.com/office/drawing/2014/main" id="{21C53FC5-DB2B-42D3-4B7B-88BAEB4FF5F1}"/>
              </a:ext>
            </a:extLst>
          </p:cNvPr>
          <p:cNvGraphicFramePr>
            <a:graphicFrameLocks noGrp="1"/>
          </p:cNvGraphicFramePr>
          <p:nvPr>
            <p:ph idx="1"/>
            <p:extLst>
              <p:ext uri="{D42A27DB-BD31-4B8C-83A1-F6EECF244321}">
                <p14:modId xmlns:p14="http://schemas.microsoft.com/office/powerpoint/2010/main" val="811497365"/>
              </p:ext>
            </p:extLst>
          </p:nvPr>
        </p:nvGraphicFramePr>
        <p:xfrm>
          <a:off x="609600" y="1371600"/>
          <a:ext cx="10744200" cy="5120640"/>
        </p:xfrm>
        <a:graphic>
          <a:graphicData uri="http://schemas.openxmlformats.org/drawingml/2006/table">
            <a:tbl>
              <a:tblPr firstRow="1" firstCol="1" bandRow="1">
                <a:tableStyleId>{5C22544A-7EE6-4342-B048-85BDC9FD1C3A}</a:tableStyleId>
              </a:tblPr>
              <a:tblGrid>
                <a:gridCol w="10744200">
                  <a:extLst>
                    <a:ext uri="{9D8B030D-6E8A-4147-A177-3AD203B41FA5}">
                      <a16:colId xmlns:a16="http://schemas.microsoft.com/office/drawing/2014/main" val="3993972388"/>
                    </a:ext>
                  </a:extLst>
                </a:gridCol>
              </a:tblGrid>
              <a:tr h="4724574">
                <a:tc>
                  <a:txBody>
                    <a:bodyPr/>
                    <a:lstStyle/>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Can you identify the user or service you are doing work for?</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Do you know the message received was the one sent?</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Can someone send an old or duplicate message?</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Is user data executed (</a:t>
                      </a:r>
                      <a:r>
                        <a:rPr lang="en-US" sz="2800" b="0" dirty="0" err="1">
                          <a:solidFill>
                            <a:schemeClr val="tx1"/>
                          </a:solidFill>
                          <a:effectLst/>
                        </a:rPr>
                        <a:t>SQL|XML|javascript|PHP|shell</a:t>
                      </a:r>
                      <a:r>
                        <a:rPr lang="en-US" sz="2800" b="0" dirty="0">
                          <a:solidFill>
                            <a:schemeClr val="tx1"/>
                          </a:solidFill>
                          <a:effectLst/>
                        </a:rPr>
                        <a:t>)?</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Can a valid user or service deny they did something?</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Is there out-of-band access to app resources?</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How is access to credentials (passwords/keys) protected?</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Can an external agent interrupt a data flow?</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Can someone prevent access to a data store?</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Do you take explicit steps to control resource consumption?</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Does user data influence the flow of program execution?</a:t>
                      </a:r>
                      <a:endParaRPr lang="en-US" sz="3200" b="0" dirty="0">
                        <a:solidFill>
                          <a:schemeClr val="tx1"/>
                        </a:solidFill>
                        <a:effectLst/>
                      </a:endParaRPr>
                    </a:p>
                    <a:p>
                      <a:pPr marL="285750" marR="0" indent="-285750">
                        <a:lnSpc>
                          <a:spcPct val="100000"/>
                        </a:lnSpc>
                        <a:spcBef>
                          <a:spcPts val="0"/>
                        </a:spcBef>
                        <a:spcAft>
                          <a:spcPts val="0"/>
                        </a:spcAft>
                        <a:buFont typeface="Arial" panose="020B0604020202020204" pitchFamily="34" charset="0"/>
                        <a:buChar char="•"/>
                      </a:pPr>
                      <a:r>
                        <a:rPr lang="en-US" sz="2800" b="0" dirty="0">
                          <a:solidFill>
                            <a:schemeClr val="tx1"/>
                          </a:solidFill>
                          <a:effectLst/>
                        </a:rPr>
                        <a:t>Can a user set admin rights?</a:t>
                      </a:r>
                      <a:endParaRPr lang="en-US" sz="3200" b="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T="0" marB="0">
                    <a:noFill/>
                  </a:tcPr>
                </a:tc>
                <a:extLst>
                  <a:ext uri="{0D108BD9-81ED-4DB2-BD59-A6C34878D82A}">
                    <a16:rowId xmlns:a16="http://schemas.microsoft.com/office/drawing/2014/main" val="167734033"/>
                  </a:ext>
                </a:extLst>
              </a:tr>
            </a:tbl>
          </a:graphicData>
        </a:graphic>
      </p:graphicFrame>
    </p:spTree>
    <p:extLst>
      <p:ext uri="{BB962C8B-B14F-4D97-AF65-F5344CB8AC3E}">
        <p14:creationId xmlns:p14="http://schemas.microsoft.com/office/powerpoint/2010/main" val="50421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D4B8-27D6-E1D2-AA7D-DC021DED87F4}"/>
              </a:ext>
            </a:extLst>
          </p:cNvPr>
          <p:cNvSpPr>
            <a:spLocks noGrp="1"/>
          </p:cNvSpPr>
          <p:nvPr>
            <p:ph type="title"/>
          </p:nvPr>
        </p:nvSpPr>
        <p:spPr/>
        <p:txBody>
          <a:bodyPr/>
          <a:lstStyle/>
          <a:p>
            <a:r>
              <a:rPr lang="en-US" dirty="0"/>
              <a:t>STRIDE (Microsoft)</a:t>
            </a:r>
          </a:p>
        </p:txBody>
      </p:sp>
      <p:pic>
        <p:nvPicPr>
          <p:cNvPr id="5" name="Content Placeholder 4" descr="Table&#10;&#10;Description automatically generated">
            <a:extLst>
              <a:ext uri="{FF2B5EF4-FFF2-40B4-BE49-F238E27FC236}">
                <a16:creationId xmlns:a16="http://schemas.microsoft.com/office/drawing/2014/main" id="{00AA62B8-CA32-4FF6-6435-57A5FEA28E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73" y="1744393"/>
            <a:ext cx="11880053" cy="3629465"/>
          </a:xfrm>
        </p:spPr>
      </p:pic>
    </p:spTree>
    <p:extLst>
      <p:ext uri="{BB962C8B-B14F-4D97-AF65-F5344CB8AC3E}">
        <p14:creationId xmlns:p14="http://schemas.microsoft.com/office/powerpoint/2010/main" val="48025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FCE9-0410-1313-8930-6D27E16EE0C2}"/>
              </a:ext>
            </a:extLst>
          </p:cNvPr>
          <p:cNvSpPr>
            <a:spLocks noGrp="1"/>
          </p:cNvSpPr>
          <p:nvPr>
            <p:ph type="title"/>
          </p:nvPr>
        </p:nvSpPr>
        <p:spPr/>
        <p:txBody>
          <a:bodyPr/>
          <a:lstStyle/>
          <a:p>
            <a:r>
              <a:rPr lang="en-US" dirty="0">
                <a:hlinkClick r:id="rId2"/>
              </a:rPr>
              <a:t>STRIDE</a:t>
            </a:r>
            <a:endParaRPr lang="en-US" dirty="0"/>
          </a:p>
        </p:txBody>
      </p:sp>
      <p:pic>
        <p:nvPicPr>
          <p:cNvPr id="5" name="Content Placeholder 4" descr="A picture containing text, screenshot, font, number&#10;&#10;Description automatically generated">
            <a:extLst>
              <a:ext uri="{FF2B5EF4-FFF2-40B4-BE49-F238E27FC236}">
                <a16:creationId xmlns:a16="http://schemas.microsoft.com/office/drawing/2014/main" id="{78EFC332-0A7A-A9A5-1621-8E79F53571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3216" y="-20373"/>
            <a:ext cx="9710644" cy="6878373"/>
          </a:xfrm>
        </p:spPr>
      </p:pic>
    </p:spTree>
    <p:extLst>
      <p:ext uri="{BB962C8B-B14F-4D97-AF65-F5344CB8AC3E}">
        <p14:creationId xmlns:p14="http://schemas.microsoft.com/office/powerpoint/2010/main" val="317052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Handle </a:t>
            </a:r>
            <a:r>
              <a:rPr lang="en-US"/>
              <a:t>all errors : </a:t>
            </a:r>
            <a:r>
              <a:rPr lang="en-US" dirty="0"/>
              <a:t>HAZOP</a:t>
            </a:r>
          </a:p>
        </p:txBody>
      </p:sp>
      <p:graphicFrame>
        <p:nvGraphicFramePr>
          <p:cNvPr id="4" name="Table 3"/>
          <p:cNvGraphicFramePr>
            <a:graphicFrameLocks noGrp="1"/>
          </p:cNvGraphicFramePr>
          <p:nvPr>
            <p:extLst>
              <p:ext uri="{D42A27DB-BD31-4B8C-83A1-F6EECF244321}">
                <p14:modId xmlns:p14="http://schemas.microsoft.com/office/powerpoint/2010/main" val="1599823300"/>
              </p:ext>
            </p:extLst>
          </p:nvPr>
        </p:nvGraphicFramePr>
        <p:xfrm>
          <a:off x="595746" y="1181100"/>
          <a:ext cx="8548254" cy="5311768"/>
        </p:xfrm>
        <a:graphic>
          <a:graphicData uri="http://schemas.openxmlformats.org/drawingml/2006/table">
            <a:tbl>
              <a:tblPr/>
              <a:tblGrid>
                <a:gridCol w="2228272">
                  <a:extLst>
                    <a:ext uri="{9D8B030D-6E8A-4147-A177-3AD203B41FA5}">
                      <a16:colId xmlns:a16="http://schemas.microsoft.com/office/drawing/2014/main" val="20000"/>
                    </a:ext>
                  </a:extLst>
                </a:gridCol>
                <a:gridCol w="6319982">
                  <a:extLst>
                    <a:ext uri="{9D8B030D-6E8A-4147-A177-3AD203B41FA5}">
                      <a16:colId xmlns:a16="http://schemas.microsoft.com/office/drawing/2014/main" val="20001"/>
                    </a:ext>
                  </a:extLst>
                </a:gridCol>
              </a:tblGrid>
              <a:tr h="364265">
                <a:tc>
                  <a:txBody>
                    <a:bodyPr/>
                    <a:lstStyle/>
                    <a:p>
                      <a:pPr algn="ctr"/>
                      <a:r>
                        <a:rPr lang="en-US" sz="2000" b="1" dirty="0">
                          <a:solidFill>
                            <a:schemeClr val="bg1"/>
                          </a:solidFill>
                          <a:effectLst/>
                        </a:rPr>
                        <a:t>Guide Word</a:t>
                      </a:r>
                    </a:p>
                  </a:txBody>
                  <a:tcPr marL="5097"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000" b="1">
                          <a:solidFill>
                            <a:schemeClr val="bg1"/>
                          </a:solidFill>
                          <a:effectLst/>
                        </a:rPr>
                        <a:t>Meaning</a:t>
                      </a:r>
                    </a:p>
                  </a:txBody>
                  <a:tcPr marL="5097"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449773">
                <a:tc>
                  <a:txBody>
                    <a:bodyPr/>
                    <a:lstStyle/>
                    <a:p>
                      <a:r>
                        <a:rPr lang="en-US" sz="2000" b="1" dirty="0">
                          <a:solidFill>
                            <a:schemeClr val="bg1"/>
                          </a:solidFill>
                          <a:effectLst/>
                        </a:rPr>
                        <a:t>NO OR NOT</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Complete negation of the design intent</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449773">
                <a:tc>
                  <a:txBody>
                    <a:bodyPr/>
                    <a:lstStyle/>
                    <a:p>
                      <a:r>
                        <a:rPr lang="en-US" sz="2000" b="1" dirty="0">
                          <a:solidFill>
                            <a:schemeClr val="bg1"/>
                          </a:solidFill>
                          <a:effectLst/>
                        </a:rPr>
                        <a:t>MORE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Quantitative increase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49773">
                <a:tc>
                  <a:txBody>
                    <a:bodyPr/>
                    <a:lstStyle/>
                    <a:p>
                      <a:r>
                        <a:rPr lang="en-US" sz="2000" b="1">
                          <a:solidFill>
                            <a:schemeClr val="bg1"/>
                          </a:solidFill>
                          <a:effectLst/>
                        </a:rPr>
                        <a:t>LESS</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Quantitative decrease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449773">
                <a:tc>
                  <a:txBody>
                    <a:bodyPr/>
                    <a:lstStyle/>
                    <a:p>
                      <a:r>
                        <a:rPr lang="en-US" sz="2000" b="1" dirty="0">
                          <a:solidFill>
                            <a:schemeClr val="bg1"/>
                          </a:solidFill>
                          <a:effectLst/>
                        </a:rPr>
                        <a:t>AS WELL AS</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Qualitative modification/increase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49773">
                <a:tc>
                  <a:txBody>
                    <a:bodyPr/>
                    <a:lstStyle/>
                    <a:p>
                      <a:r>
                        <a:rPr lang="en-US" sz="2000" b="1">
                          <a:solidFill>
                            <a:schemeClr val="bg1"/>
                          </a:solidFill>
                          <a:effectLst/>
                        </a:rPr>
                        <a:t>PART OF</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Qualitative modification/decrease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49773">
                <a:tc>
                  <a:txBody>
                    <a:bodyPr/>
                    <a:lstStyle/>
                    <a:p>
                      <a:r>
                        <a:rPr lang="en-US" sz="2000" b="1">
                          <a:solidFill>
                            <a:schemeClr val="bg1"/>
                          </a:solidFill>
                          <a:effectLst/>
                        </a:rPr>
                        <a:t>REVERSE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Logical opposite of the design intent</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449773">
                <a:tc>
                  <a:txBody>
                    <a:bodyPr/>
                    <a:lstStyle/>
                    <a:p>
                      <a:r>
                        <a:rPr lang="en-US" sz="2000" b="1">
                          <a:solidFill>
                            <a:schemeClr val="bg1"/>
                          </a:solidFill>
                          <a:effectLst/>
                        </a:rPr>
                        <a:t>OTHER THAN</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Complete substitution</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449773">
                <a:tc>
                  <a:txBody>
                    <a:bodyPr/>
                    <a:lstStyle/>
                    <a:p>
                      <a:r>
                        <a:rPr lang="en-US" sz="2000" b="1">
                          <a:solidFill>
                            <a:schemeClr val="bg1"/>
                          </a:solidFill>
                          <a:effectLst/>
                        </a:rPr>
                        <a:t>EARLY</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Relative to the clock time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449773">
                <a:tc>
                  <a:txBody>
                    <a:bodyPr/>
                    <a:lstStyle/>
                    <a:p>
                      <a:r>
                        <a:rPr lang="en-US" sz="2000" b="1">
                          <a:solidFill>
                            <a:schemeClr val="bg1"/>
                          </a:solidFill>
                          <a:effectLst/>
                        </a:rPr>
                        <a:t>LATE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Relative to the clock time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449773">
                <a:tc>
                  <a:txBody>
                    <a:bodyPr/>
                    <a:lstStyle/>
                    <a:p>
                      <a:r>
                        <a:rPr lang="en-US" sz="2000" b="1">
                          <a:solidFill>
                            <a:schemeClr val="bg1"/>
                          </a:solidFill>
                          <a:effectLst/>
                        </a:rPr>
                        <a:t>BEFORE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Relating to order or sequence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449773">
                <a:tc>
                  <a:txBody>
                    <a:bodyPr/>
                    <a:lstStyle/>
                    <a:p>
                      <a:r>
                        <a:rPr lang="en-US" sz="2000" b="1">
                          <a:solidFill>
                            <a:schemeClr val="bg1"/>
                          </a:solidFill>
                          <a:effectLst/>
                        </a:rPr>
                        <a:t>AFTER</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b="1" dirty="0">
                          <a:solidFill>
                            <a:schemeClr val="bg1"/>
                          </a:solidFill>
                          <a:effectLst/>
                        </a:rPr>
                        <a:t>Relating to order or sequence</a:t>
                      </a:r>
                    </a:p>
                  </a:txBody>
                  <a:tcPr marL="121920" marR="5097" marT="5097" marB="50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bl>
          </a:graphicData>
        </a:graphic>
      </p:graphicFrame>
      <p:sp>
        <p:nvSpPr>
          <p:cNvPr id="5" name="Rectangle 1"/>
          <p:cNvSpPr>
            <a:spLocks noChangeArrowheads="1"/>
          </p:cNvSpPr>
          <p:nvPr/>
        </p:nvSpPr>
        <p:spPr bwMode="auto">
          <a:xfrm>
            <a:off x="5426077" y="133139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charset="0"/>
              <a:cs typeface="Arial" charset="0"/>
            </a:endParaRPr>
          </a:p>
        </p:txBody>
      </p:sp>
      <p:sp>
        <p:nvSpPr>
          <p:cNvPr id="3" name="TextBox 2">
            <a:extLst>
              <a:ext uri="{FF2B5EF4-FFF2-40B4-BE49-F238E27FC236}">
                <a16:creationId xmlns:a16="http://schemas.microsoft.com/office/drawing/2014/main" id="{66534341-5BAD-4D68-A928-6ED7D8C01C30}"/>
              </a:ext>
            </a:extLst>
          </p:cNvPr>
          <p:cNvSpPr txBox="1"/>
          <p:nvPr/>
        </p:nvSpPr>
        <p:spPr>
          <a:xfrm>
            <a:off x="7379855" y="1700730"/>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42489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F8E1-DE8D-5752-E731-2B00E437970C}"/>
              </a:ext>
            </a:extLst>
          </p:cNvPr>
          <p:cNvSpPr>
            <a:spLocks noGrp="1"/>
          </p:cNvSpPr>
          <p:nvPr>
            <p:ph type="title"/>
          </p:nvPr>
        </p:nvSpPr>
        <p:spPr/>
        <p:txBody>
          <a:bodyPr/>
          <a:lstStyle/>
          <a:p>
            <a:r>
              <a:rPr lang="en-US" dirty="0"/>
              <a:t>Attack Types</a:t>
            </a:r>
          </a:p>
        </p:txBody>
      </p:sp>
      <p:sp>
        <p:nvSpPr>
          <p:cNvPr id="3" name="Content Placeholder 2">
            <a:extLst>
              <a:ext uri="{FF2B5EF4-FFF2-40B4-BE49-F238E27FC236}">
                <a16:creationId xmlns:a16="http://schemas.microsoft.com/office/drawing/2014/main" id="{9E42E202-60FA-0873-240F-3ABC918C0839}"/>
              </a:ext>
            </a:extLst>
          </p:cNvPr>
          <p:cNvSpPr>
            <a:spLocks noGrp="1"/>
          </p:cNvSpPr>
          <p:nvPr>
            <p:ph idx="1"/>
          </p:nvPr>
        </p:nvSpPr>
        <p:spPr/>
        <p:txBody>
          <a:bodyPr/>
          <a:lstStyle/>
          <a:p>
            <a:r>
              <a:rPr lang="en-US" dirty="0"/>
              <a:t>OWASP</a:t>
            </a:r>
          </a:p>
          <a:p>
            <a:pPr lvl="1"/>
            <a:r>
              <a:rPr lang="en-US" dirty="0">
                <a:hlinkClick r:id="rId2"/>
              </a:rPr>
              <a:t>https://owasp.org/www-project-top-ten/</a:t>
            </a:r>
            <a:r>
              <a:rPr lang="en-US" dirty="0"/>
              <a:t> </a:t>
            </a:r>
          </a:p>
          <a:p>
            <a:pPr lvl="1"/>
            <a:r>
              <a:rPr lang="en-US" dirty="0">
                <a:hlinkClick r:id="rId3"/>
              </a:rPr>
              <a:t>OWASP Security Cheat Sheets</a:t>
            </a:r>
            <a:endParaRPr lang="en-US" dirty="0"/>
          </a:p>
          <a:p>
            <a:r>
              <a:rPr lang="en-US" dirty="0"/>
              <a:t>Hacksplaining</a:t>
            </a:r>
          </a:p>
          <a:p>
            <a:pPr lvl="1"/>
            <a:r>
              <a:rPr lang="en-US" dirty="0">
                <a:hlinkClick r:id="rId4"/>
              </a:rPr>
              <a:t>https://www.hacksplaining.com/</a:t>
            </a:r>
            <a:r>
              <a:rPr lang="en-US" dirty="0"/>
              <a:t> </a:t>
            </a:r>
          </a:p>
          <a:p>
            <a:pPr marL="0" indent="0">
              <a:buNone/>
            </a:pPr>
            <a:endParaRPr lang="en-US" dirty="0"/>
          </a:p>
        </p:txBody>
      </p:sp>
    </p:spTree>
    <p:extLst>
      <p:ext uri="{BB962C8B-B14F-4D97-AF65-F5344CB8AC3E}">
        <p14:creationId xmlns:p14="http://schemas.microsoft.com/office/powerpoint/2010/main" val="281977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3933-79D8-039E-42C3-B66A3B77BD6F}"/>
              </a:ext>
            </a:extLst>
          </p:cNvPr>
          <p:cNvSpPr>
            <a:spLocks noGrp="1"/>
          </p:cNvSpPr>
          <p:nvPr>
            <p:ph type="title"/>
          </p:nvPr>
        </p:nvSpPr>
        <p:spPr/>
        <p:txBody>
          <a:bodyPr/>
          <a:lstStyle/>
          <a:p>
            <a:r>
              <a:rPr lang="en-US" dirty="0">
                <a:hlinkClick r:id="rId2"/>
              </a:rPr>
              <a:t>OWASP Controls</a:t>
            </a:r>
            <a:endParaRPr lang="en-US" dirty="0"/>
          </a:p>
        </p:txBody>
      </p:sp>
      <p:sp>
        <p:nvSpPr>
          <p:cNvPr id="3" name="Content Placeholder 2">
            <a:extLst>
              <a:ext uri="{FF2B5EF4-FFF2-40B4-BE49-F238E27FC236}">
                <a16:creationId xmlns:a16="http://schemas.microsoft.com/office/drawing/2014/main" id="{FA8A9171-3268-DE17-6F07-6D3E71723FB6}"/>
              </a:ext>
            </a:extLst>
          </p:cNvPr>
          <p:cNvSpPr>
            <a:spLocks noGrp="1"/>
          </p:cNvSpPr>
          <p:nvPr>
            <p:ph idx="1"/>
          </p:nvPr>
        </p:nvSpPr>
        <p:spPr/>
        <p:txBody>
          <a:bodyPr>
            <a:normAutofit fontScale="92500" lnSpcReduction="20000"/>
          </a:bodyPr>
          <a:lstStyle/>
          <a:p>
            <a:pPr marL="0" indent="0" algn="l">
              <a:buNone/>
            </a:pPr>
            <a:r>
              <a:rPr lang="en-US" b="0" i="0" u="sng" dirty="0">
                <a:solidFill>
                  <a:srgbClr val="2B88E2"/>
                </a:solidFill>
                <a:effectLst/>
                <a:latin typeface="roboto" panose="02000000000000000000" pitchFamily="2" charset="0"/>
                <a:hlinkClick r:id="rId3"/>
              </a:rPr>
              <a:t>C1: Define Security Requirements</a:t>
            </a:r>
            <a:endParaRPr lang="en-US" b="0" i="0" dirty="0">
              <a:solidFill>
                <a:srgbClr val="000000"/>
              </a:solidFill>
              <a:effectLst/>
              <a:latin typeface="roboto" panose="02000000000000000000" pitchFamily="2" charset="0"/>
            </a:endParaRPr>
          </a:p>
          <a:p>
            <a:pPr marL="0" indent="0" algn="l">
              <a:buNone/>
            </a:pPr>
            <a:r>
              <a:rPr lang="en-US" b="0" i="0" u="none" strike="noStrike" dirty="0">
                <a:solidFill>
                  <a:srgbClr val="1D7BD7"/>
                </a:solidFill>
                <a:effectLst/>
                <a:latin typeface="roboto" panose="02000000000000000000" pitchFamily="2" charset="0"/>
                <a:hlinkClick r:id="rId4"/>
              </a:rPr>
              <a:t>C2: Leverage Security Frameworks and Libraries</a:t>
            </a:r>
            <a:endParaRPr lang="en-US" b="0" i="0" dirty="0">
              <a:solidFill>
                <a:srgbClr val="000000"/>
              </a:solidFill>
              <a:effectLst/>
              <a:latin typeface="roboto" panose="02000000000000000000" pitchFamily="2" charset="0"/>
            </a:endParaRPr>
          </a:p>
          <a:p>
            <a:pPr marL="0" indent="0" algn="l">
              <a:buNone/>
            </a:pPr>
            <a:r>
              <a:rPr lang="en-US" b="0" i="0" u="none" strike="noStrike" dirty="0">
                <a:solidFill>
                  <a:srgbClr val="1D7BD7"/>
                </a:solidFill>
                <a:effectLst/>
                <a:latin typeface="roboto" panose="02000000000000000000" pitchFamily="2" charset="0"/>
                <a:hlinkClick r:id="rId5"/>
              </a:rPr>
              <a:t>C3: Secure Database Access</a:t>
            </a:r>
            <a:endParaRPr lang="en-US" b="0" i="0" dirty="0">
              <a:solidFill>
                <a:srgbClr val="000000"/>
              </a:solidFill>
              <a:effectLst/>
              <a:latin typeface="roboto" panose="02000000000000000000" pitchFamily="2" charset="0"/>
            </a:endParaRPr>
          </a:p>
          <a:p>
            <a:pPr marL="0" indent="0" algn="l">
              <a:buNone/>
            </a:pPr>
            <a:r>
              <a:rPr lang="en-US" b="0" i="0" u="none" strike="noStrike" dirty="0">
                <a:solidFill>
                  <a:srgbClr val="1D7BD7"/>
                </a:solidFill>
                <a:effectLst/>
                <a:latin typeface="roboto" panose="02000000000000000000" pitchFamily="2" charset="0"/>
                <a:hlinkClick r:id="rId6"/>
              </a:rPr>
              <a:t>C4: Encode and Escape Data</a:t>
            </a:r>
            <a:endParaRPr lang="en-US" b="0" i="0" dirty="0">
              <a:solidFill>
                <a:srgbClr val="000000"/>
              </a:solidFill>
              <a:effectLst/>
              <a:latin typeface="roboto" panose="02000000000000000000" pitchFamily="2" charset="0"/>
            </a:endParaRPr>
          </a:p>
          <a:p>
            <a:pPr marL="0" indent="0" algn="l">
              <a:buNone/>
            </a:pPr>
            <a:r>
              <a:rPr lang="en-US" b="0" i="0" u="none" strike="noStrike" dirty="0">
                <a:solidFill>
                  <a:srgbClr val="1D7BD7"/>
                </a:solidFill>
                <a:effectLst/>
                <a:latin typeface="roboto" panose="02000000000000000000" pitchFamily="2" charset="0"/>
                <a:hlinkClick r:id="rId7"/>
              </a:rPr>
              <a:t>C5: Validate All Inputs</a:t>
            </a:r>
            <a:endParaRPr lang="en-US" b="0" i="0" dirty="0">
              <a:solidFill>
                <a:srgbClr val="000000"/>
              </a:solidFill>
              <a:effectLst/>
              <a:latin typeface="roboto" panose="02000000000000000000" pitchFamily="2" charset="0"/>
            </a:endParaRPr>
          </a:p>
          <a:p>
            <a:pPr marL="0" indent="0" algn="l">
              <a:buNone/>
            </a:pPr>
            <a:r>
              <a:rPr lang="en-US" b="0" i="0" u="none" strike="noStrike" dirty="0">
                <a:solidFill>
                  <a:srgbClr val="1D7BD7"/>
                </a:solidFill>
                <a:effectLst/>
                <a:latin typeface="roboto" panose="02000000000000000000" pitchFamily="2" charset="0"/>
                <a:hlinkClick r:id="rId8"/>
              </a:rPr>
              <a:t>C6: Implement Digital Identity</a:t>
            </a:r>
            <a:endParaRPr lang="en-US" b="0" i="0" dirty="0">
              <a:solidFill>
                <a:srgbClr val="000000"/>
              </a:solidFill>
              <a:effectLst/>
              <a:latin typeface="roboto" panose="02000000000000000000" pitchFamily="2" charset="0"/>
            </a:endParaRPr>
          </a:p>
          <a:p>
            <a:pPr marL="0" indent="0" algn="l">
              <a:buNone/>
            </a:pPr>
            <a:r>
              <a:rPr lang="en-US" b="0" i="0" u="none" strike="noStrike" dirty="0">
                <a:solidFill>
                  <a:srgbClr val="1D7BD7"/>
                </a:solidFill>
                <a:effectLst/>
                <a:latin typeface="roboto" panose="02000000000000000000" pitchFamily="2" charset="0"/>
                <a:hlinkClick r:id="rId9"/>
              </a:rPr>
              <a:t>C7: Enforce Access Controls</a:t>
            </a:r>
            <a:endParaRPr lang="en-US" b="0" i="0" dirty="0">
              <a:solidFill>
                <a:srgbClr val="000000"/>
              </a:solidFill>
              <a:effectLst/>
              <a:latin typeface="roboto" panose="02000000000000000000" pitchFamily="2" charset="0"/>
            </a:endParaRPr>
          </a:p>
          <a:p>
            <a:pPr marL="0" indent="0" algn="l">
              <a:buNone/>
            </a:pPr>
            <a:r>
              <a:rPr lang="en-US" b="0" i="0" u="none" strike="noStrike" dirty="0">
                <a:solidFill>
                  <a:srgbClr val="1D7BD7"/>
                </a:solidFill>
                <a:effectLst/>
                <a:latin typeface="roboto" panose="02000000000000000000" pitchFamily="2" charset="0"/>
                <a:hlinkClick r:id="rId10"/>
              </a:rPr>
              <a:t>C8: Protect Data Everywhere</a:t>
            </a:r>
            <a:endParaRPr lang="en-US" b="0" i="0" dirty="0">
              <a:solidFill>
                <a:srgbClr val="000000"/>
              </a:solidFill>
              <a:effectLst/>
              <a:latin typeface="roboto" panose="02000000000000000000" pitchFamily="2" charset="0"/>
            </a:endParaRPr>
          </a:p>
          <a:p>
            <a:pPr marL="0" indent="0" algn="l">
              <a:buNone/>
            </a:pPr>
            <a:r>
              <a:rPr lang="en-US" b="0" i="0" u="none" strike="noStrike" dirty="0">
                <a:solidFill>
                  <a:srgbClr val="1D7BD7"/>
                </a:solidFill>
                <a:effectLst/>
                <a:latin typeface="roboto" panose="02000000000000000000" pitchFamily="2" charset="0"/>
                <a:hlinkClick r:id="rId11"/>
              </a:rPr>
              <a:t>C9: Implement Security Logging and Monitoring</a:t>
            </a:r>
            <a:endParaRPr lang="en-US" b="0" i="0" dirty="0">
              <a:solidFill>
                <a:srgbClr val="000000"/>
              </a:solidFill>
              <a:effectLst/>
              <a:latin typeface="roboto" panose="02000000000000000000" pitchFamily="2" charset="0"/>
            </a:endParaRPr>
          </a:p>
          <a:p>
            <a:pPr marL="0" indent="0" algn="l">
              <a:buNone/>
            </a:pPr>
            <a:r>
              <a:rPr lang="en-US" b="0" i="0" u="none" strike="noStrike" dirty="0">
                <a:solidFill>
                  <a:srgbClr val="1D7BD7"/>
                </a:solidFill>
                <a:effectLst/>
                <a:latin typeface="roboto" panose="02000000000000000000" pitchFamily="2" charset="0"/>
                <a:hlinkClick r:id="rId12"/>
              </a:rPr>
              <a:t>C10: Handle All Errors and Exceptions</a:t>
            </a:r>
            <a:endParaRPr lang="en-US" b="0" i="0" dirty="0">
              <a:solidFill>
                <a:srgbClr val="000000"/>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579324564"/>
      </p:ext>
    </p:extLst>
  </p:cSld>
  <p:clrMapOvr>
    <a:masterClrMapping/>
  </p:clrMapOvr>
</p:sld>
</file>

<file path=ppt/theme/theme1.xml><?xml version="1.0" encoding="utf-8"?>
<a:theme xmlns:a="http://schemas.openxmlformats.org/drawingml/2006/main" name="UNH-lecture-2024">
  <a:themeElements>
    <a:clrScheme name="Custom 2">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00B050"/>
      </a:hlink>
      <a:folHlink>
        <a:srgbClr val="00B0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9EDA2D-2D25-4C9B-B388-2626A106A5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5647</TotalTime>
  <Words>850</Words>
  <Application>Microsoft Office PowerPoint</Application>
  <PresentationFormat>Widescreen</PresentationFormat>
  <Paragraphs>102</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Garamond</vt:lpstr>
      <vt:lpstr>Noto serif</vt:lpstr>
      <vt:lpstr>roboto</vt:lpstr>
      <vt:lpstr>UNH-lecture-2024</vt:lpstr>
      <vt:lpstr>IT666 : Cybersecurity Practices</vt:lpstr>
      <vt:lpstr>SDLC from the book</vt:lpstr>
      <vt:lpstr>Bringing different viewpoints together</vt:lpstr>
      <vt:lpstr>Is a Developer, IT, QA, or Security role responsible?</vt:lpstr>
      <vt:lpstr>STRIDE (Microsoft)</vt:lpstr>
      <vt:lpstr>STRIDE</vt:lpstr>
      <vt:lpstr>Handle all errors : HAZOP</vt:lpstr>
      <vt:lpstr>Attack Types</vt:lpstr>
      <vt:lpstr>OWASP Controls</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2024-09-18T19:51:19Z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