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45"/>
  </p:notesMasterIdLst>
  <p:sldIdLst>
    <p:sldId id="301" r:id="rId5"/>
    <p:sldId id="305" r:id="rId6"/>
    <p:sldId id="285" r:id="rId7"/>
    <p:sldId id="288" r:id="rId8"/>
    <p:sldId id="298" r:id="rId9"/>
    <p:sldId id="291" r:id="rId10"/>
    <p:sldId id="299" r:id="rId11"/>
    <p:sldId id="300" r:id="rId12"/>
    <p:sldId id="292" r:id="rId13"/>
    <p:sldId id="304" r:id="rId14"/>
    <p:sldId id="293" r:id="rId15"/>
    <p:sldId id="436" r:id="rId16"/>
    <p:sldId id="294" r:id="rId17"/>
    <p:sldId id="286" r:id="rId18"/>
    <p:sldId id="437" r:id="rId19"/>
    <p:sldId id="318" r:id="rId20"/>
    <p:sldId id="410" r:id="rId21"/>
    <p:sldId id="411" r:id="rId22"/>
    <p:sldId id="412" r:id="rId23"/>
    <p:sldId id="440" r:id="rId24"/>
    <p:sldId id="267" r:id="rId25"/>
    <p:sldId id="438" r:id="rId26"/>
    <p:sldId id="439" r:id="rId27"/>
    <p:sldId id="413" r:id="rId28"/>
    <p:sldId id="315" r:id="rId29"/>
    <p:sldId id="269" r:id="rId30"/>
    <p:sldId id="270" r:id="rId31"/>
    <p:sldId id="420" r:id="rId32"/>
    <p:sldId id="275" r:id="rId33"/>
    <p:sldId id="274" r:id="rId34"/>
    <p:sldId id="277" r:id="rId35"/>
    <p:sldId id="276" r:id="rId36"/>
    <p:sldId id="422" r:id="rId37"/>
    <p:sldId id="434" r:id="rId38"/>
    <p:sldId id="435" r:id="rId39"/>
    <p:sldId id="441" r:id="rId40"/>
    <p:sldId id="442" r:id="rId41"/>
    <p:sldId id="443" r:id="rId42"/>
    <p:sldId id="444" r:id="rId43"/>
    <p:sldId id="350" r:id="rId4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AADCEA-86C7-412C-883E-EB2025B5AB84}" v="1" dt="2024-09-24T11:49:30.5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88131" autoAdjust="0"/>
  </p:normalViewPr>
  <p:slideViewPr>
    <p:cSldViewPr>
      <p:cViewPr varScale="1">
        <p:scale>
          <a:sx n="78" d="100"/>
          <a:sy n="78" d="100"/>
        </p:scale>
        <p:origin x="1195" y="67"/>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111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Graf" userId="149e958a33bc8fb0" providerId="LiveId" clId="{4DC13130-7D16-423E-92DE-3119021CC36D}"/>
    <pc:docChg chg="undo custSel addSld delSld modSld">
      <pc:chgData name="Ken Graf" userId="149e958a33bc8fb0" providerId="LiveId" clId="{4DC13130-7D16-423E-92DE-3119021CC36D}" dt="2024-09-01T12:43:30.297" v="202"/>
      <pc:docMkLst>
        <pc:docMk/>
      </pc:docMkLst>
      <pc:sldChg chg="modSp mod">
        <pc:chgData name="Ken Graf" userId="149e958a33bc8fb0" providerId="LiveId" clId="{4DC13130-7D16-423E-92DE-3119021CC36D}" dt="2024-09-01T12:18:41.179" v="123" actId="1582"/>
        <pc:sldMkLst>
          <pc:docMk/>
          <pc:sldMk cId="2733590130" sldId="269"/>
        </pc:sldMkLst>
        <pc:spChg chg="mod">
          <ac:chgData name="Ken Graf" userId="149e958a33bc8fb0" providerId="LiveId" clId="{4DC13130-7D16-423E-92DE-3119021CC36D}" dt="2024-09-01T12:17:51.830" v="120" actId="208"/>
          <ac:spMkLst>
            <pc:docMk/>
            <pc:sldMk cId="2733590130" sldId="269"/>
            <ac:spMk id="4" creationId="{57264E27-FFA0-49A2-86E9-EBAF2D051A95}"/>
          </ac:spMkLst>
        </pc:spChg>
        <pc:spChg chg="mod">
          <ac:chgData name="Ken Graf" userId="149e958a33bc8fb0" providerId="LiveId" clId="{4DC13130-7D16-423E-92DE-3119021CC36D}" dt="2024-09-01T12:16:55.769" v="115" actId="207"/>
          <ac:spMkLst>
            <pc:docMk/>
            <pc:sldMk cId="2733590130" sldId="269"/>
            <ac:spMk id="5" creationId="{C5C03720-99DC-4D89-9465-98D7EC75E2DC}"/>
          </ac:spMkLst>
        </pc:spChg>
        <pc:spChg chg="mod">
          <ac:chgData name="Ken Graf" userId="149e958a33bc8fb0" providerId="LiveId" clId="{4DC13130-7D16-423E-92DE-3119021CC36D}" dt="2024-09-01T12:17:51.830" v="120" actId="208"/>
          <ac:spMkLst>
            <pc:docMk/>
            <pc:sldMk cId="2733590130" sldId="269"/>
            <ac:spMk id="6" creationId="{C69BEC56-7F8B-4850-8A2F-FB8C46A34695}"/>
          </ac:spMkLst>
        </pc:spChg>
        <pc:spChg chg="mod">
          <ac:chgData name="Ken Graf" userId="149e958a33bc8fb0" providerId="LiveId" clId="{4DC13130-7D16-423E-92DE-3119021CC36D}" dt="2024-09-01T12:17:51.830" v="120" actId="208"/>
          <ac:spMkLst>
            <pc:docMk/>
            <pc:sldMk cId="2733590130" sldId="269"/>
            <ac:spMk id="7" creationId="{0E25BC04-CDCF-413B-82CC-68BF99E01753}"/>
          </ac:spMkLst>
        </pc:spChg>
        <pc:spChg chg="mod">
          <ac:chgData name="Ken Graf" userId="149e958a33bc8fb0" providerId="LiveId" clId="{4DC13130-7D16-423E-92DE-3119021CC36D}" dt="2024-09-01T12:16:36.426" v="113" actId="208"/>
          <ac:spMkLst>
            <pc:docMk/>
            <pc:sldMk cId="2733590130" sldId="269"/>
            <ac:spMk id="24" creationId="{21F44B1B-41DF-4562-A373-9E3F3E800663}"/>
          </ac:spMkLst>
        </pc:spChg>
        <pc:spChg chg="mod">
          <ac:chgData name="Ken Graf" userId="149e958a33bc8fb0" providerId="LiveId" clId="{4DC13130-7D16-423E-92DE-3119021CC36D}" dt="2024-09-01T12:16:36.426" v="113" actId="208"/>
          <ac:spMkLst>
            <pc:docMk/>
            <pc:sldMk cId="2733590130" sldId="269"/>
            <ac:spMk id="26" creationId="{BFA6C366-7889-4E17-A89E-886D254AB0A9}"/>
          </ac:spMkLst>
        </pc:spChg>
        <pc:spChg chg="mod">
          <ac:chgData name="Ken Graf" userId="149e958a33bc8fb0" providerId="LiveId" clId="{4DC13130-7D16-423E-92DE-3119021CC36D}" dt="2024-09-01T12:16:36.426" v="113" actId="208"/>
          <ac:spMkLst>
            <pc:docMk/>
            <pc:sldMk cId="2733590130" sldId="269"/>
            <ac:spMk id="28" creationId="{05F04100-AD40-439A-B414-77CFAAB90AFB}"/>
          </ac:spMkLst>
        </pc:spChg>
        <pc:spChg chg="mod">
          <ac:chgData name="Ken Graf" userId="149e958a33bc8fb0" providerId="LiveId" clId="{4DC13130-7D16-423E-92DE-3119021CC36D}" dt="2024-09-01T12:17:25.033" v="118" actId="208"/>
          <ac:spMkLst>
            <pc:docMk/>
            <pc:sldMk cId="2733590130" sldId="269"/>
            <ac:spMk id="37" creationId="{E2C784FA-6E82-4FD2-A4E5-0DC32A51DE19}"/>
          </ac:spMkLst>
        </pc:spChg>
        <pc:spChg chg="mod">
          <ac:chgData name="Ken Graf" userId="149e958a33bc8fb0" providerId="LiveId" clId="{4DC13130-7D16-423E-92DE-3119021CC36D}" dt="2024-09-01T12:17:25.033" v="118" actId="208"/>
          <ac:spMkLst>
            <pc:docMk/>
            <pc:sldMk cId="2733590130" sldId="269"/>
            <ac:spMk id="39" creationId="{126BE67B-9C95-4CAF-AF27-33D74D22C575}"/>
          </ac:spMkLst>
        </pc:spChg>
        <pc:spChg chg="mod">
          <ac:chgData name="Ken Graf" userId="149e958a33bc8fb0" providerId="LiveId" clId="{4DC13130-7D16-423E-92DE-3119021CC36D}" dt="2024-09-01T12:17:25.033" v="118" actId="208"/>
          <ac:spMkLst>
            <pc:docMk/>
            <pc:sldMk cId="2733590130" sldId="269"/>
            <ac:spMk id="41" creationId="{ACCB3E27-6A05-4A25-B7C0-C7AFE355A969}"/>
          </ac:spMkLst>
        </pc:spChg>
        <pc:spChg chg="mod">
          <ac:chgData name="Ken Graf" userId="149e958a33bc8fb0" providerId="LiveId" clId="{4DC13130-7D16-423E-92DE-3119021CC36D}" dt="2024-09-01T12:16:50.612" v="114" actId="207"/>
          <ac:spMkLst>
            <pc:docMk/>
            <pc:sldMk cId="2733590130" sldId="269"/>
            <ac:spMk id="42" creationId="{5A5F2F2E-8776-4119-ADB8-6182454175FC}"/>
          </ac:spMkLst>
        </pc:spChg>
        <pc:cxnChg chg="mod">
          <ac:chgData name="Ken Graf" userId="149e958a33bc8fb0" providerId="LiveId" clId="{4DC13130-7D16-423E-92DE-3119021CC36D}" dt="2024-09-01T12:18:21.608" v="121" actId="1582"/>
          <ac:cxnSpMkLst>
            <pc:docMk/>
            <pc:sldMk cId="2733590130" sldId="269"/>
            <ac:cxnSpMk id="44" creationId="{943BFF40-A6A8-4F7D-8587-4CC5B7E41013}"/>
          </ac:cxnSpMkLst>
        </pc:cxnChg>
        <pc:cxnChg chg="mod">
          <ac:chgData name="Ken Graf" userId="149e958a33bc8fb0" providerId="LiveId" clId="{4DC13130-7D16-423E-92DE-3119021CC36D}" dt="2024-09-01T12:18:31.536" v="122" actId="1582"/>
          <ac:cxnSpMkLst>
            <pc:docMk/>
            <pc:sldMk cId="2733590130" sldId="269"/>
            <ac:cxnSpMk id="45" creationId="{AB51DE86-D277-4E4D-AB89-534A3581D542}"/>
          </ac:cxnSpMkLst>
        </pc:cxnChg>
        <pc:cxnChg chg="mod">
          <ac:chgData name="Ken Graf" userId="149e958a33bc8fb0" providerId="LiveId" clId="{4DC13130-7D16-423E-92DE-3119021CC36D}" dt="2024-09-01T12:18:41.179" v="123" actId="1582"/>
          <ac:cxnSpMkLst>
            <pc:docMk/>
            <pc:sldMk cId="2733590130" sldId="269"/>
            <ac:cxnSpMk id="46" creationId="{B2EA168E-6D2B-47D0-83BE-D982AD78298A}"/>
          </ac:cxnSpMkLst>
        </pc:cxnChg>
      </pc:sldChg>
      <pc:sldChg chg="modSp mod">
        <pc:chgData name="Ken Graf" userId="149e958a33bc8fb0" providerId="LiveId" clId="{4DC13130-7D16-423E-92DE-3119021CC36D}" dt="2024-09-01T12:23:01.242" v="134" actId="208"/>
        <pc:sldMkLst>
          <pc:docMk/>
          <pc:sldMk cId="3254054336" sldId="270"/>
        </pc:sldMkLst>
        <pc:spChg chg="mod">
          <ac:chgData name="Ken Graf" userId="149e958a33bc8fb0" providerId="LiveId" clId="{4DC13130-7D16-423E-92DE-3119021CC36D}" dt="2024-09-01T12:20:10.557" v="125" actId="208"/>
          <ac:spMkLst>
            <pc:docMk/>
            <pc:sldMk cId="3254054336" sldId="270"/>
            <ac:spMk id="4" creationId="{57264E27-FFA0-49A2-86E9-EBAF2D051A95}"/>
          </ac:spMkLst>
        </pc:spChg>
        <pc:spChg chg="mod">
          <ac:chgData name="Ken Graf" userId="149e958a33bc8fb0" providerId="LiveId" clId="{4DC13130-7D16-423E-92DE-3119021CC36D}" dt="2024-09-01T12:20:10.557" v="125" actId="208"/>
          <ac:spMkLst>
            <pc:docMk/>
            <pc:sldMk cId="3254054336" sldId="270"/>
            <ac:spMk id="7" creationId="{0E25BC04-CDCF-413B-82CC-68BF99E01753}"/>
          </ac:spMkLst>
        </pc:spChg>
        <pc:spChg chg="mod">
          <ac:chgData name="Ken Graf" userId="149e958a33bc8fb0" providerId="LiveId" clId="{4DC13130-7D16-423E-92DE-3119021CC36D}" dt="2024-09-01T12:23:01.242" v="134" actId="208"/>
          <ac:spMkLst>
            <pc:docMk/>
            <pc:sldMk cId="3254054336" sldId="270"/>
            <ac:spMk id="24" creationId="{21F44B1B-41DF-4562-A373-9E3F3E800663}"/>
          </ac:spMkLst>
        </pc:spChg>
        <pc:spChg chg="mod">
          <ac:chgData name="Ken Graf" userId="149e958a33bc8fb0" providerId="LiveId" clId="{4DC13130-7D16-423E-92DE-3119021CC36D}" dt="2024-09-01T12:23:01.242" v="134" actId="208"/>
          <ac:spMkLst>
            <pc:docMk/>
            <pc:sldMk cId="3254054336" sldId="270"/>
            <ac:spMk id="28" creationId="{05F04100-AD40-439A-B414-77CFAAB90AFB}"/>
          </ac:spMkLst>
        </pc:spChg>
        <pc:spChg chg="mod">
          <ac:chgData name="Ken Graf" userId="149e958a33bc8fb0" providerId="LiveId" clId="{4DC13130-7D16-423E-92DE-3119021CC36D}" dt="2024-09-01T12:21:10.093" v="128" actId="208"/>
          <ac:spMkLst>
            <pc:docMk/>
            <pc:sldMk cId="3254054336" sldId="270"/>
            <ac:spMk id="37" creationId="{E2C784FA-6E82-4FD2-A4E5-0DC32A51DE19}"/>
          </ac:spMkLst>
        </pc:spChg>
        <pc:spChg chg="mod">
          <ac:chgData name="Ken Graf" userId="149e958a33bc8fb0" providerId="LiveId" clId="{4DC13130-7D16-423E-92DE-3119021CC36D}" dt="2024-09-01T12:21:10.093" v="128" actId="208"/>
          <ac:spMkLst>
            <pc:docMk/>
            <pc:sldMk cId="3254054336" sldId="270"/>
            <ac:spMk id="41" creationId="{ACCB3E27-6A05-4A25-B7C0-C7AFE355A969}"/>
          </ac:spMkLst>
        </pc:spChg>
        <pc:cxnChg chg="mod">
          <ac:chgData name="Ken Graf" userId="149e958a33bc8fb0" providerId="LiveId" clId="{4DC13130-7D16-423E-92DE-3119021CC36D}" dt="2024-09-01T12:22:41.666" v="133" actId="1582"/>
          <ac:cxnSpMkLst>
            <pc:docMk/>
            <pc:sldMk cId="3254054336" sldId="270"/>
            <ac:cxnSpMk id="39" creationId="{CA382176-20DA-8B04-5CA2-467F50511A0E}"/>
          </ac:cxnSpMkLst>
        </pc:cxnChg>
        <pc:cxnChg chg="mod">
          <ac:chgData name="Ken Graf" userId="149e958a33bc8fb0" providerId="LiveId" clId="{4DC13130-7D16-423E-92DE-3119021CC36D}" dt="2024-09-01T12:22:41.666" v="133" actId="1582"/>
          <ac:cxnSpMkLst>
            <pc:docMk/>
            <pc:sldMk cId="3254054336" sldId="270"/>
            <ac:cxnSpMk id="44" creationId="{943BFF40-A6A8-4F7D-8587-4CC5B7E41013}"/>
          </ac:cxnSpMkLst>
        </pc:cxnChg>
        <pc:cxnChg chg="mod">
          <ac:chgData name="Ken Graf" userId="149e958a33bc8fb0" providerId="LiveId" clId="{4DC13130-7D16-423E-92DE-3119021CC36D}" dt="2024-09-01T12:22:41.666" v="133" actId="1582"/>
          <ac:cxnSpMkLst>
            <pc:docMk/>
            <pc:sldMk cId="3254054336" sldId="270"/>
            <ac:cxnSpMk id="45" creationId="{AB51DE86-D277-4E4D-AB89-534A3581D542}"/>
          </ac:cxnSpMkLst>
        </pc:cxnChg>
        <pc:cxnChg chg="mod">
          <ac:chgData name="Ken Graf" userId="149e958a33bc8fb0" providerId="LiveId" clId="{4DC13130-7D16-423E-92DE-3119021CC36D}" dt="2024-09-01T12:22:41.666" v="133" actId="1582"/>
          <ac:cxnSpMkLst>
            <pc:docMk/>
            <pc:sldMk cId="3254054336" sldId="270"/>
            <ac:cxnSpMk id="48" creationId="{3EF7A2F9-DA84-2C48-C14E-1DC7FC2239EA}"/>
          </ac:cxnSpMkLst>
        </pc:cxnChg>
        <pc:cxnChg chg="mod">
          <ac:chgData name="Ken Graf" userId="149e958a33bc8fb0" providerId="LiveId" clId="{4DC13130-7D16-423E-92DE-3119021CC36D}" dt="2024-09-01T12:22:41.666" v="133" actId="1582"/>
          <ac:cxnSpMkLst>
            <pc:docMk/>
            <pc:sldMk cId="3254054336" sldId="270"/>
            <ac:cxnSpMk id="49" creationId="{B4E25CDF-D850-8B2F-DE26-5D342362B705}"/>
          </ac:cxnSpMkLst>
        </pc:cxnChg>
      </pc:sldChg>
      <pc:sldChg chg="modSp mod">
        <pc:chgData name="Ken Graf" userId="149e958a33bc8fb0" providerId="LiveId" clId="{4DC13130-7D16-423E-92DE-3119021CC36D}" dt="2024-09-01T12:24:20.966" v="135" actId="207"/>
        <pc:sldMkLst>
          <pc:docMk/>
          <pc:sldMk cId="1281688097" sldId="276"/>
        </pc:sldMkLst>
        <pc:spChg chg="mod">
          <ac:chgData name="Ken Graf" userId="149e958a33bc8fb0" providerId="LiveId" clId="{4DC13130-7D16-423E-92DE-3119021CC36D}" dt="2024-09-01T12:24:20.966" v="135" actId="207"/>
          <ac:spMkLst>
            <pc:docMk/>
            <pc:sldMk cId="1281688097" sldId="276"/>
            <ac:spMk id="4" creationId="{57264E27-FFA0-49A2-86E9-EBAF2D051A95}"/>
          </ac:spMkLst>
        </pc:spChg>
        <pc:spChg chg="mod">
          <ac:chgData name="Ken Graf" userId="149e958a33bc8fb0" providerId="LiveId" clId="{4DC13130-7D16-423E-92DE-3119021CC36D}" dt="2024-09-01T12:24:20.966" v="135" actId="207"/>
          <ac:spMkLst>
            <pc:docMk/>
            <pc:sldMk cId="1281688097" sldId="276"/>
            <ac:spMk id="7" creationId="{0E25BC04-CDCF-413B-82CC-68BF99E01753}"/>
          </ac:spMkLst>
        </pc:spChg>
      </pc:sldChg>
      <pc:sldChg chg="modSp mod">
        <pc:chgData name="Ken Graf" userId="149e958a33bc8fb0" providerId="LiveId" clId="{4DC13130-7D16-423E-92DE-3119021CC36D}" dt="2024-09-01T11:52:50.158" v="96" actId="20577"/>
        <pc:sldMkLst>
          <pc:docMk/>
          <pc:sldMk cId="1056519305" sldId="293"/>
        </pc:sldMkLst>
        <pc:spChg chg="mod">
          <ac:chgData name="Ken Graf" userId="149e958a33bc8fb0" providerId="LiveId" clId="{4DC13130-7D16-423E-92DE-3119021CC36D}" dt="2024-09-01T11:52:50.158" v="96" actId="20577"/>
          <ac:spMkLst>
            <pc:docMk/>
            <pc:sldMk cId="1056519305" sldId="293"/>
            <ac:spMk id="3" creationId="{00000000-0000-0000-0000-000000000000}"/>
          </ac:spMkLst>
        </pc:spChg>
      </pc:sldChg>
      <pc:sldChg chg="modSp mod">
        <pc:chgData name="Ken Graf" userId="149e958a33bc8fb0" providerId="LiveId" clId="{4DC13130-7D16-423E-92DE-3119021CC36D}" dt="2024-09-01T11:45:59.976" v="4" actId="207"/>
        <pc:sldMkLst>
          <pc:docMk/>
          <pc:sldMk cId="4202739561" sldId="294"/>
        </pc:sldMkLst>
        <pc:spChg chg="mod">
          <ac:chgData name="Ken Graf" userId="149e958a33bc8fb0" providerId="LiveId" clId="{4DC13130-7D16-423E-92DE-3119021CC36D}" dt="2024-09-01T11:45:59.976" v="4" actId="207"/>
          <ac:spMkLst>
            <pc:docMk/>
            <pc:sldMk cId="4202739561" sldId="294"/>
            <ac:spMk id="3" creationId="{00000000-0000-0000-0000-000000000000}"/>
          </ac:spMkLst>
        </pc:spChg>
      </pc:sldChg>
      <pc:sldChg chg="modSp del mod">
        <pc:chgData name="Ken Graf" userId="149e958a33bc8fb0" providerId="LiveId" clId="{4DC13130-7D16-423E-92DE-3119021CC36D}" dt="2024-09-01T11:56:30.558" v="97" actId="47"/>
        <pc:sldMkLst>
          <pc:docMk/>
          <pc:sldMk cId="2038021612" sldId="297"/>
        </pc:sldMkLst>
        <pc:spChg chg="mod">
          <ac:chgData name="Ken Graf" userId="149e958a33bc8fb0" providerId="LiveId" clId="{4DC13130-7D16-423E-92DE-3119021CC36D}" dt="2024-09-01T11:48:37.933" v="32" actId="27636"/>
          <ac:spMkLst>
            <pc:docMk/>
            <pc:sldMk cId="2038021612" sldId="297"/>
            <ac:spMk id="2" creationId="{00000000-0000-0000-0000-000000000000}"/>
          </ac:spMkLst>
        </pc:spChg>
        <pc:spChg chg="mod">
          <ac:chgData name="Ken Graf" userId="149e958a33bc8fb0" providerId="LiveId" clId="{4DC13130-7D16-423E-92DE-3119021CC36D}" dt="2024-09-01T11:50:53.032" v="88" actId="1076"/>
          <ac:spMkLst>
            <pc:docMk/>
            <pc:sldMk cId="2038021612" sldId="297"/>
            <ac:spMk id="15" creationId="{00000000-0000-0000-0000-000000000000}"/>
          </ac:spMkLst>
        </pc:spChg>
        <pc:spChg chg="mod">
          <ac:chgData name="Ken Graf" userId="149e958a33bc8fb0" providerId="LiveId" clId="{4DC13130-7D16-423E-92DE-3119021CC36D}" dt="2024-09-01T11:51:06.332" v="90" actId="122"/>
          <ac:spMkLst>
            <pc:docMk/>
            <pc:sldMk cId="2038021612" sldId="297"/>
            <ac:spMk id="18" creationId="{00000000-0000-0000-0000-000000000000}"/>
          </ac:spMkLst>
        </pc:spChg>
        <pc:spChg chg="mod">
          <ac:chgData name="Ken Graf" userId="149e958a33bc8fb0" providerId="LiveId" clId="{4DC13130-7D16-423E-92DE-3119021CC36D}" dt="2024-09-01T11:50:33.620" v="75" actId="1037"/>
          <ac:spMkLst>
            <pc:docMk/>
            <pc:sldMk cId="2038021612" sldId="297"/>
            <ac:spMk id="59" creationId="{00000000-0000-0000-0000-000000000000}"/>
          </ac:spMkLst>
        </pc:spChg>
        <pc:cxnChg chg="mod">
          <ac:chgData name="Ken Graf" userId="149e958a33bc8fb0" providerId="LiveId" clId="{4DC13130-7D16-423E-92DE-3119021CC36D}" dt="2024-09-01T11:51:00.932" v="89" actId="1076"/>
          <ac:cxnSpMkLst>
            <pc:docMk/>
            <pc:sldMk cId="2038021612" sldId="297"/>
            <ac:cxnSpMk id="19" creationId="{00000000-0000-0000-0000-000000000000}"/>
          </ac:cxnSpMkLst>
        </pc:cxnChg>
        <pc:cxnChg chg="mod">
          <ac:chgData name="Ken Graf" userId="149e958a33bc8fb0" providerId="LiveId" clId="{4DC13130-7D16-423E-92DE-3119021CC36D}" dt="2024-09-01T11:49:31.850" v="50" actId="14100"/>
          <ac:cxnSpMkLst>
            <pc:docMk/>
            <pc:sldMk cId="2038021612" sldId="297"/>
            <ac:cxnSpMk id="60" creationId="{00000000-0000-0000-0000-000000000000}"/>
          </ac:cxnSpMkLst>
        </pc:cxnChg>
      </pc:sldChg>
      <pc:sldChg chg="modSp mod">
        <pc:chgData name="Ken Graf" userId="149e958a33bc8fb0" providerId="LiveId" clId="{4DC13130-7D16-423E-92DE-3119021CC36D}" dt="2024-09-01T11:44:28.081" v="3" actId="20577"/>
        <pc:sldMkLst>
          <pc:docMk/>
          <pc:sldMk cId="512974727" sldId="301"/>
        </pc:sldMkLst>
        <pc:spChg chg="mod">
          <ac:chgData name="Ken Graf" userId="149e958a33bc8fb0" providerId="LiveId" clId="{4DC13130-7D16-423E-92DE-3119021CC36D}" dt="2024-09-01T11:44:28.081" v="3" actId="20577"/>
          <ac:spMkLst>
            <pc:docMk/>
            <pc:sldMk cId="512974727" sldId="301"/>
            <ac:spMk id="5" creationId="{00000000-0000-0000-0000-000000000000}"/>
          </ac:spMkLst>
        </pc:spChg>
      </pc:sldChg>
      <pc:sldChg chg="modSp mod">
        <pc:chgData name="Ken Graf" userId="149e958a33bc8fb0" providerId="LiveId" clId="{4DC13130-7D16-423E-92DE-3119021CC36D}" dt="2024-09-01T12:31:15.380" v="180" actId="20577"/>
        <pc:sldMkLst>
          <pc:docMk/>
          <pc:sldMk cId="3900224205" sldId="350"/>
        </pc:sldMkLst>
        <pc:spChg chg="mod">
          <ac:chgData name="Ken Graf" userId="149e958a33bc8fb0" providerId="LiveId" clId="{4DC13130-7D16-423E-92DE-3119021CC36D}" dt="2024-09-01T12:31:15.380" v="180" actId="20577"/>
          <ac:spMkLst>
            <pc:docMk/>
            <pc:sldMk cId="3900224205" sldId="350"/>
            <ac:spMk id="5" creationId="{AE2AA42F-84C6-C6AC-4FCD-7AC337305D88}"/>
          </ac:spMkLst>
        </pc:spChg>
      </pc:sldChg>
      <pc:sldChg chg="del">
        <pc:chgData name="Ken Graf" userId="149e958a33bc8fb0" providerId="LiveId" clId="{4DC13130-7D16-423E-92DE-3119021CC36D}" dt="2024-09-01T12:29:47.721" v="141" actId="47"/>
        <pc:sldMkLst>
          <pc:docMk/>
          <pc:sldMk cId="3263001171" sldId="352"/>
        </pc:sldMkLst>
      </pc:sldChg>
      <pc:sldChg chg="delSp modSp mod">
        <pc:chgData name="Ken Graf" userId="149e958a33bc8fb0" providerId="LiveId" clId="{4DC13130-7D16-423E-92DE-3119021CC36D}" dt="2024-09-01T12:10:06.819" v="99" actId="478"/>
        <pc:sldMkLst>
          <pc:docMk/>
          <pc:sldMk cId="3252965129" sldId="410"/>
        </pc:sldMkLst>
        <pc:spChg chg="del">
          <ac:chgData name="Ken Graf" userId="149e958a33bc8fb0" providerId="LiveId" clId="{4DC13130-7D16-423E-92DE-3119021CC36D}" dt="2024-09-01T12:10:06.819" v="99" actId="478"/>
          <ac:spMkLst>
            <pc:docMk/>
            <pc:sldMk cId="3252965129" sldId="410"/>
            <ac:spMk id="171013" creationId="{00000000-0000-0000-0000-000000000000}"/>
          </ac:spMkLst>
        </pc:spChg>
        <pc:spChg chg="mod">
          <ac:chgData name="Ken Graf" userId="149e958a33bc8fb0" providerId="LiveId" clId="{4DC13130-7D16-423E-92DE-3119021CC36D}" dt="2024-09-01T12:09:26.820" v="98" actId="207"/>
          <ac:spMkLst>
            <pc:docMk/>
            <pc:sldMk cId="3252965129" sldId="410"/>
            <ac:spMk id="171019" creationId="{00000000-0000-0000-0000-000000000000}"/>
          </ac:spMkLst>
        </pc:spChg>
      </pc:sldChg>
      <pc:sldChg chg="delSp modSp mod">
        <pc:chgData name="Ken Graf" userId="149e958a33bc8fb0" providerId="LiveId" clId="{4DC13130-7D16-423E-92DE-3119021CC36D}" dt="2024-09-01T12:11:01.894" v="102" actId="478"/>
        <pc:sldMkLst>
          <pc:docMk/>
          <pc:sldMk cId="2872093168" sldId="411"/>
        </pc:sldMkLst>
        <pc:spChg chg="del">
          <ac:chgData name="Ken Graf" userId="149e958a33bc8fb0" providerId="LiveId" clId="{4DC13130-7D16-423E-92DE-3119021CC36D}" dt="2024-09-01T12:10:58.757" v="101" actId="478"/>
          <ac:spMkLst>
            <pc:docMk/>
            <pc:sldMk cId="2872093168" sldId="411"/>
            <ac:spMk id="172036" creationId="{00000000-0000-0000-0000-000000000000}"/>
          </ac:spMkLst>
        </pc:spChg>
        <pc:spChg chg="mod">
          <ac:chgData name="Ken Graf" userId="149e958a33bc8fb0" providerId="LiveId" clId="{4DC13130-7D16-423E-92DE-3119021CC36D}" dt="2024-09-01T12:10:29.233" v="100" actId="207"/>
          <ac:spMkLst>
            <pc:docMk/>
            <pc:sldMk cId="2872093168" sldId="411"/>
            <ac:spMk id="172041" creationId="{00000000-0000-0000-0000-000000000000}"/>
          </ac:spMkLst>
        </pc:spChg>
        <pc:spChg chg="del">
          <ac:chgData name="Ken Graf" userId="149e958a33bc8fb0" providerId="LiveId" clId="{4DC13130-7D16-423E-92DE-3119021CC36D}" dt="2024-09-01T12:11:01.894" v="102" actId="478"/>
          <ac:spMkLst>
            <pc:docMk/>
            <pc:sldMk cId="2872093168" sldId="411"/>
            <ac:spMk id="172042" creationId="{00000000-0000-0000-0000-000000000000}"/>
          </ac:spMkLst>
        </pc:spChg>
      </pc:sldChg>
      <pc:sldChg chg="delSp modSp mod">
        <pc:chgData name="Ken Graf" userId="149e958a33bc8fb0" providerId="LiveId" clId="{4DC13130-7D16-423E-92DE-3119021CC36D}" dt="2024-09-01T12:13:05.970" v="108" actId="1076"/>
        <pc:sldMkLst>
          <pc:docMk/>
          <pc:sldMk cId="2431973589" sldId="412"/>
        </pc:sldMkLst>
        <pc:spChg chg="mod">
          <ac:chgData name="Ken Graf" userId="149e958a33bc8fb0" providerId="LiveId" clId="{4DC13130-7D16-423E-92DE-3119021CC36D}" dt="2024-09-01T12:13:05.970" v="108" actId="1076"/>
          <ac:spMkLst>
            <pc:docMk/>
            <pc:sldMk cId="2431973589" sldId="412"/>
            <ac:spMk id="69" creationId="{00000000-0000-0000-0000-000000000000}"/>
          </ac:spMkLst>
        </pc:spChg>
        <pc:spChg chg="del">
          <ac:chgData name="Ken Graf" userId="149e958a33bc8fb0" providerId="LiveId" clId="{4DC13130-7D16-423E-92DE-3119021CC36D}" dt="2024-09-01T12:12:16.964" v="105" actId="478"/>
          <ac:spMkLst>
            <pc:docMk/>
            <pc:sldMk cId="2431973589" sldId="412"/>
            <ac:spMk id="173060" creationId="{00000000-0000-0000-0000-000000000000}"/>
          </ac:spMkLst>
        </pc:spChg>
        <pc:spChg chg="del">
          <ac:chgData name="Ken Graf" userId="149e958a33bc8fb0" providerId="LiveId" clId="{4DC13130-7D16-423E-92DE-3119021CC36D}" dt="2024-09-01T12:12:30.373" v="107" actId="478"/>
          <ac:spMkLst>
            <pc:docMk/>
            <pc:sldMk cId="2431973589" sldId="412"/>
            <ac:spMk id="173061" creationId="{00000000-0000-0000-0000-000000000000}"/>
          </ac:spMkLst>
        </pc:spChg>
        <pc:spChg chg="del">
          <ac:chgData name="Ken Graf" userId="149e958a33bc8fb0" providerId="LiveId" clId="{4DC13130-7D16-423E-92DE-3119021CC36D}" dt="2024-09-01T12:12:12.069" v="104" actId="478"/>
          <ac:spMkLst>
            <pc:docMk/>
            <pc:sldMk cId="2431973589" sldId="412"/>
            <ac:spMk id="173062" creationId="{00000000-0000-0000-0000-000000000000}"/>
          </ac:spMkLst>
        </pc:spChg>
        <pc:spChg chg="mod">
          <ac:chgData name="Ken Graf" userId="149e958a33bc8fb0" providerId="LiveId" clId="{4DC13130-7D16-423E-92DE-3119021CC36D}" dt="2024-09-01T12:12:25.797" v="106" actId="207"/>
          <ac:spMkLst>
            <pc:docMk/>
            <pc:sldMk cId="2431973589" sldId="412"/>
            <ac:spMk id="173067" creationId="{00000000-0000-0000-0000-000000000000}"/>
          </ac:spMkLst>
        </pc:spChg>
        <pc:grpChg chg="mod">
          <ac:chgData name="Ken Graf" userId="149e958a33bc8fb0" providerId="LiveId" clId="{4DC13130-7D16-423E-92DE-3119021CC36D}" dt="2024-09-01T12:12:07.930" v="103" actId="167"/>
          <ac:grpSpMkLst>
            <pc:docMk/>
            <pc:sldMk cId="2431973589" sldId="412"/>
            <ac:grpSpMk id="173080" creationId="{00000000-0000-0000-0000-000000000000}"/>
          </ac:grpSpMkLst>
        </pc:grpChg>
      </pc:sldChg>
      <pc:sldChg chg="modSp del mod modClrScheme chgLayout">
        <pc:chgData name="Ken Graf" userId="149e958a33bc8fb0" providerId="LiveId" clId="{4DC13130-7D16-423E-92DE-3119021CC36D}" dt="2024-09-01T12:29:20.117" v="140" actId="47"/>
        <pc:sldMkLst>
          <pc:docMk/>
          <pc:sldMk cId="2039045669" sldId="421"/>
        </pc:sldMkLst>
        <pc:spChg chg="mod ord">
          <ac:chgData name="Ken Graf" userId="149e958a33bc8fb0" providerId="LiveId" clId="{4DC13130-7D16-423E-92DE-3119021CC36D}" dt="2024-09-01T12:26:56.558" v="136" actId="700"/>
          <ac:spMkLst>
            <pc:docMk/>
            <pc:sldMk cId="2039045669" sldId="421"/>
            <ac:spMk id="2" creationId="{91B49572-03B7-4F41-B5CD-610D54B1F070}"/>
          </ac:spMkLst>
        </pc:spChg>
        <pc:spChg chg="mod">
          <ac:chgData name="Ken Graf" userId="149e958a33bc8fb0" providerId="LiveId" clId="{4DC13130-7D16-423E-92DE-3119021CC36D}" dt="2024-09-01T12:28:54.233" v="139" actId="207"/>
          <ac:spMkLst>
            <pc:docMk/>
            <pc:sldMk cId="2039045669" sldId="421"/>
            <ac:spMk id="3" creationId="{29A415FC-9041-4B0B-87CC-D39B1CF91E99}"/>
          </ac:spMkLst>
        </pc:spChg>
        <pc:spChg chg="mod">
          <ac:chgData name="Ken Graf" userId="149e958a33bc8fb0" providerId="LiveId" clId="{4DC13130-7D16-423E-92DE-3119021CC36D}" dt="2024-09-01T12:28:54.233" v="139" actId="207"/>
          <ac:spMkLst>
            <pc:docMk/>
            <pc:sldMk cId="2039045669" sldId="421"/>
            <ac:spMk id="6" creationId="{4CBFAB8C-89DC-43EE-A111-20416AB8F077}"/>
          </ac:spMkLst>
        </pc:spChg>
        <pc:spChg chg="mod">
          <ac:chgData name="Ken Graf" userId="149e958a33bc8fb0" providerId="LiveId" clId="{4DC13130-7D16-423E-92DE-3119021CC36D}" dt="2024-09-01T12:28:39.047" v="138" actId="207"/>
          <ac:spMkLst>
            <pc:docMk/>
            <pc:sldMk cId="2039045669" sldId="421"/>
            <ac:spMk id="10" creationId="{76D56254-F748-43C0-ACF1-6BEAF7CE77B7}"/>
          </ac:spMkLst>
        </pc:spChg>
        <pc:spChg chg="mod">
          <ac:chgData name="Ken Graf" userId="149e958a33bc8fb0" providerId="LiveId" clId="{4DC13130-7D16-423E-92DE-3119021CC36D}" dt="2024-09-01T12:28:54.233" v="139" actId="207"/>
          <ac:spMkLst>
            <pc:docMk/>
            <pc:sldMk cId="2039045669" sldId="421"/>
            <ac:spMk id="20" creationId="{3072EC85-53CC-4861-8389-B3256D38E5B6}"/>
          </ac:spMkLst>
        </pc:spChg>
        <pc:picChg chg="mod ord">
          <ac:chgData name="Ken Graf" userId="149e958a33bc8fb0" providerId="LiveId" clId="{4DC13130-7D16-423E-92DE-3119021CC36D}" dt="2024-09-01T12:26:56.558" v="136" actId="700"/>
          <ac:picMkLst>
            <pc:docMk/>
            <pc:sldMk cId="2039045669" sldId="421"/>
            <ac:picMk id="5" creationId="{155AE6BE-C15E-48F9-8C18-8028C45A13A8}"/>
          </ac:picMkLst>
        </pc:picChg>
      </pc:sldChg>
      <pc:sldChg chg="modSp new mod modNotesTx">
        <pc:chgData name="Ken Graf" userId="149e958a33bc8fb0" providerId="LiveId" clId="{4DC13130-7D16-423E-92DE-3119021CC36D}" dt="2024-09-01T12:43:30.297" v="202"/>
        <pc:sldMkLst>
          <pc:docMk/>
          <pc:sldMk cId="2019385595" sldId="441"/>
        </pc:sldMkLst>
        <pc:spChg chg="mod">
          <ac:chgData name="Ken Graf" userId="149e958a33bc8fb0" providerId="LiveId" clId="{4DC13130-7D16-423E-92DE-3119021CC36D}" dt="2024-09-01T12:43:14.476" v="201" actId="11"/>
          <ac:spMkLst>
            <pc:docMk/>
            <pc:sldMk cId="2019385595" sldId="441"/>
            <ac:spMk id="3" creationId="{30B9B11E-D4A2-EFC2-FD7E-936B0829B081}"/>
          </ac:spMkLst>
        </pc:spChg>
      </pc:sldChg>
      <pc:sldChg chg="modSp new mod modNotesTx">
        <pc:chgData name="Ken Graf" userId="149e958a33bc8fb0" providerId="LiveId" clId="{4DC13130-7D16-423E-92DE-3119021CC36D}" dt="2024-09-01T12:41:45.518" v="198" actId="11"/>
        <pc:sldMkLst>
          <pc:docMk/>
          <pc:sldMk cId="1294482955" sldId="442"/>
        </pc:sldMkLst>
        <pc:spChg chg="mod">
          <ac:chgData name="Ken Graf" userId="149e958a33bc8fb0" providerId="LiveId" clId="{4DC13130-7D16-423E-92DE-3119021CC36D}" dt="2024-09-01T12:41:45.518" v="198" actId="11"/>
          <ac:spMkLst>
            <pc:docMk/>
            <pc:sldMk cId="1294482955" sldId="442"/>
            <ac:spMk id="3" creationId="{CBDBD3EB-8707-92B1-C798-ABF7CD43A110}"/>
          </ac:spMkLst>
        </pc:spChg>
      </pc:sldChg>
      <pc:sldChg chg="modSp new mod modNotesTx">
        <pc:chgData name="Ken Graf" userId="149e958a33bc8fb0" providerId="LiveId" clId="{4DC13130-7D16-423E-92DE-3119021CC36D}" dt="2024-09-01T12:37:12.607" v="192"/>
        <pc:sldMkLst>
          <pc:docMk/>
          <pc:sldMk cId="3612961157" sldId="443"/>
        </pc:sldMkLst>
        <pc:spChg chg="mod">
          <ac:chgData name="Ken Graf" userId="149e958a33bc8fb0" providerId="LiveId" clId="{4DC13130-7D16-423E-92DE-3119021CC36D}" dt="2024-09-01T12:36:52.909" v="191" actId="11"/>
          <ac:spMkLst>
            <pc:docMk/>
            <pc:sldMk cId="3612961157" sldId="443"/>
            <ac:spMk id="3" creationId="{1AA45CE3-82BF-1157-05C5-73B80429775B}"/>
          </ac:spMkLst>
        </pc:spChg>
      </pc:sldChg>
      <pc:sldChg chg="modSp new mod modNotesTx">
        <pc:chgData name="Ken Graf" userId="149e958a33bc8fb0" providerId="LiveId" clId="{4DC13130-7D16-423E-92DE-3119021CC36D}" dt="2024-09-01T12:34:25.466" v="188"/>
        <pc:sldMkLst>
          <pc:docMk/>
          <pc:sldMk cId="1069054588" sldId="444"/>
        </pc:sldMkLst>
        <pc:spChg chg="mod">
          <ac:chgData name="Ken Graf" userId="149e958a33bc8fb0" providerId="LiveId" clId="{4DC13130-7D16-423E-92DE-3119021CC36D}" dt="2024-09-01T12:34:06.154" v="187" actId="11"/>
          <ac:spMkLst>
            <pc:docMk/>
            <pc:sldMk cId="1069054588" sldId="444"/>
            <ac:spMk id="3" creationId="{8E2F4AEC-2C1E-E5BF-54C4-FC7236F26E60}"/>
          </ac:spMkLst>
        </pc:spChg>
      </pc:sldChg>
    </pc:docChg>
  </pc:docChgLst>
  <pc:docChgLst>
    <pc:chgData name="Ken Graf" userId="149e958a33bc8fb0" providerId="LiveId" clId="{EFAADCEA-86C7-412C-883E-EB2025B5AB84}"/>
    <pc:docChg chg="undo redo custSel modSld sldOrd">
      <pc:chgData name="Ken Graf" userId="149e958a33bc8fb0" providerId="LiveId" clId="{EFAADCEA-86C7-412C-883E-EB2025B5AB84}" dt="2024-09-24T12:08:34.506" v="188" actId="20577"/>
      <pc:docMkLst>
        <pc:docMk/>
      </pc:docMkLst>
      <pc:sldChg chg="ord">
        <pc:chgData name="Ken Graf" userId="149e958a33bc8fb0" providerId="LiveId" clId="{EFAADCEA-86C7-412C-883E-EB2025B5AB84}" dt="2024-09-24T12:06:26.074" v="185"/>
        <pc:sldMkLst>
          <pc:docMk/>
          <pc:sldMk cId="1793285008" sldId="267"/>
        </pc:sldMkLst>
      </pc:sldChg>
      <pc:sldChg chg="modSp mod">
        <pc:chgData name="Ken Graf" userId="149e958a33bc8fb0" providerId="LiveId" clId="{EFAADCEA-86C7-412C-883E-EB2025B5AB84}" dt="2024-09-24T11:51:06.763" v="65" actId="692"/>
        <pc:sldMkLst>
          <pc:docMk/>
          <pc:sldMk cId="2733590130" sldId="269"/>
        </pc:sldMkLst>
        <pc:spChg chg="mod">
          <ac:chgData name="Ken Graf" userId="149e958a33bc8fb0" providerId="LiveId" clId="{EFAADCEA-86C7-412C-883E-EB2025B5AB84}" dt="2024-09-24T11:51:06.763" v="65" actId="692"/>
          <ac:spMkLst>
            <pc:docMk/>
            <pc:sldMk cId="2733590130" sldId="269"/>
            <ac:spMk id="24" creationId="{21F44B1B-41DF-4562-A373-9E3F3E800663}"/>
          </ac:spMkLst>
        </pc:spChg>
        <pc:spChg chg="mod">
          <ac:chgData name="Ken Graf" userId="149e958a33bc8fb0" providerId="LiveId" clId="{EFAADCEA-86C7-412C-883E-EB2025B5AB84}" dt="2024-09-24T11:51:06.763" v="65" actId="692"/>
          <ac:spMkLst>
            <pc:docMk/>
            <pc:sldMk cId="2733590130" sldId="269"/>
            <ac:spMk id="26" creationId="{BFA6C366-7889-4E17-A89E-886D254AB0A9}"/>
          </ac:spMkLst>
        </pc:spChg>
        <pc:spChg chg="mod">
          <ac:chgData name="Ken Graf" userId="149e958a33bc8fb0" providerId="LiveId" clId="{EFAADCEA-86C7-412C-883E-EB2025B5AB84}" dt="2024-09-24T11:51:06.763" v="65" actId="692"/>
          <ac:spMkLst>
            <pc:docMk/>
            <pc:sldMk cId="2733590130" sldId="269"/>
            <ac:spMk id="28" creationId="{05F04100-AD40-439A-B414-77CFAAB90AFB}"/>
          </ac:spMkLst>
        </pc:spChg>
      </pc:sldChg>
      <pc:sldChg chg="addSp delSp modSp mod">
        <pc:chgData name="Ken Graf" userId="149e958a33bc8fb0" providerId="LiveId" clId="{EFAADCEA-86C7-412C-883E-EB2025B5AB84}" dt="2024-09-24T11:42:18.631" v="3" actId="478"/>
        <pc:sldMkLst>
          <pc:docMk/>
          <pc:sldMk cId="4198704992" sldId="274"/>
        </pc:sldMkLst>
        <pc:spChg chg="del mod">
          <ac:chgData name="Ken Graf" userId="149e958a33bc8fb0" providerId="LiveId" clId="{EFAADCEA-86C7-412C-883E-EB2025B5AB84}" dt="2024-09-24T11:42:09.482" v="2" actId="478"/>
          <ac:spMkLst>
            <pc:docMk/>
            <pc:sldMk cId="4198704992" sldId="274"/>
            <ac:spMk id="2" creationId="{11E18D9B-C21F-4AB9-BA55-7FBC103D2F38}"/>
          </ac:spMkLst>
        </pc:spChg>
        <pc:spChg chg="del">
          <ac:chgData name="Ken Graf" userId="149e958a33bc8fb0" providerId="LiveId" clId="{EFAADCEA-86C7-412C-883E-EB2025B5AB84}" dt="2024-09-24T11:41:17.801" v="0" actId="478"/>
          <ac:spMkLst>
            <pc:docMk/>
            <pc:sldMk cId="4198704992" sldId="274"/>
            <ac:spMk id="5" creationId="{145EEE64-B0BA-45DB-819F-E6F9E55C37CE}"/>
          </ac:spMkLst>
        </pc:spChg>
        <pc:spChg chg="add del mod">
          <ac:chgData name="Ken Graf" userId="149e958a33bc8fb0" providerId="LiveId" clId="{EFAADCEA-86C7-412C-883E-EB2025B5AB84}" dt="2024-09-24T11:42:18.631" v="3" actId="478"/>
          <ac:spMkLst>
            <pc:docMk/>
            <pc:sldMk cId="4198704992" sldId="274"/>
            <ac:spMk id="6" creationId="{A682A83A-C27C-9E03-9295-38957D4EB49D}"/>
          </ac:spMkLst>
        </pc:spChg>
      </pc:sldChg>
      <pc:sldChg chg="modSp mod">
        <pc:chgData name="Ken Graf" userId="149e958a33bc8fb0" providerId="LiveId" clId="{EFAADCEA-86C7-412C-883E-EB2025B5AB84}" dt="2024-09-24T12:07:49.216" v="186" actId="692"/>
        <pc:sldMkLst>
          <pc:docMk/>
          <pc:sldMk cId="1281688097" sldId="276"/>
        </pc:sldMkLst>
        <pc:spChg chg="mod">
          <ac:chgData name="Ken Graf" userId="149e958a33bc8fb0" providerId="LiveId" clId="{EFAADCEA-86C7-412C-883E-EB2025B5AB84}" dt="2024-09-24T11:46:42.508" v="40" actId="2085"/>
          <ac:spMkLst>
            <pc:docMk/>
            <pc:sldMk cId="1281688097" sldId="276"/>
            <ac:spMk id="4" creationId="{57264E27-FFA0-49A2-86E9-EBAF2D051A95}"/>
          </ac:spMkLst>
        </pc:spChg>
        <pc:spChg chg="mod">
          <ac:chgData name="Ken Graf" userId="149e958a33bc8fb0" providerId="LiveId" clId="{EFAADCEA-86C7-412C-883E-EB2025B5AB84}" dt="2024-09-24T11:46:11.185" v="38" actId="692"/>
          <ac:spMkLst>
            <pc:docMk/>
            <pc:sldMk cId="1281688097" sldId="276"/>
            <ac:spMk id="5" creationId="{C5C03720-99DC-4D89-9465-98D7EC75E2DC}"/>
          </ac:spMkLst>
        </pc:spChg>
        <pc:spChg chg="mod">
          <ac:chgData name="Ken Graf" userId="149e958a33bc8fb0" providerId="LiveId" clId="{EFAADCEA-86C7-412C-883E-EB2025B5AB84}" dt="2024-09-24T11:46:50.196" v="41" actId="2085"/>
          <ac:spMkLst>
            <pc:docMk/>
            <pc:sldMk cId="1281688097" sldId="276"/>
            <ac:spMk id="7" creationId="{0E25BC04-CDCF-413B-82CC-68BF99E01753}"/>
          </ac:spMkLst>
        </pc:spChg>
        <pc:spChg chg="mod">
          <ac:chgData name="Ken Graf" userId="149e958a33bc8fb0" providerId="LiveId" clId="{EFAADCEA-86C7-412C-883E-EB2025B5AB84}" dt="2024-09-24T11:46:11.185" v="38" actId="692"/>
          <ac:spMkLst>
            <pc:docMk/>
            <pc:sldMk cId="1281688097" sldId="276"/>
            <ac:spMk id="9" creationId="{3EE99377-5318-4119-9551-9F25E6AAA84C}"/>
          </ac:spMkLst>
        </pc:spChg>
        <pc:spChg chg="mod">
          <ac:chgData name="Ken Graf" userId="149e958a33bc8fb0" providerId="LiveId" clId="{EFAADCEA-86C7-412C-883E-EB2025B5AB84}" dt="2024-09-24T12:07:49.216" v="186" actId="692"/>
          <ac:spMkLst>
            <pc:docMk/>
            <pc:sldMk cId="1281688097" sldId="276"/>
            <ac:spMk id="14" creationId="{F71163D5-B6C9-4D7A-8F17-128965220810}"/>
          </ac:spMkLst>
        </pc:spChg>
        <pc:spChg chg="mod">
          <ac:chgData name="Ken Graf" userId="149e958a33bc8fb0" providerId="LiveId" clId="{EFAADCEA-86C7-412C-883E-EB2025B5AB84}" dt="2024-09-24T11:46:30.291" v="39" actId="2085"/>
          <ac:spMkLst>
            <pc:docMk/>
            <pc:sldMk cId="1281688097" sldId="276"/>
            <ac:spMk id="15" creationId="{2FA10018-265F-4060-8B45-40EF5A24494C}"/>
          </ac:spMkLst>
        </pc:spChg>
        <pc:spChg chg="mod">
          <ac:chgData name="Ken Graf" userId="149e958a33bc8fb0" providerId="LiveId" clId="{EFAADCEA-86C7-412C-883E-EB2025B5AB84}" dt="2024-09-24T11:46:11.185" v="38" actId="692"/>
          <ac:spMkLst>
            <pc:docMk/>
            <pc:sldMk cId="1281688097" sldId="276"/>
            <ac:spMk id="47" creationId="{74A2ECD0-EAEB-4910-9D1E-2617EBD1B5B4}"/>
          </ac:spMkLst>
        </pc:spChg>
        <pc:spChg chg="mod">
          <ac:chgData name="Ken Graf" userId="149e958a33bc8fb0" providerId="LiveId" clId="{EFAADCEA-86C7-412C-883E-EB2025B5AB84}" dt="2024-09-24T11:48:39.101" v="51" actId="20577"/>
          <ac:spMkLst>
            <pc:docMk/>
            <pc:sldMk cId="1281688097" sldId="276"/>
            <ac:spMk id="55" creationId="{E8170256-DAA1-47DF-996B-6A98AB8736BA}"/>
          </ac:spMkLst>
        </pc:spChg>
        <pc:spChg chg="mod">
          <ac:chgData name="Ken Graf" userId="149e958a33bc8fb0" providerId="LiveId" clId="{EFAADCEA-86C7-412C-883E-EB2025B5AB84}" dt="2024-09-24T11:46:11.185" v="38" actId="692"/>
          <ac:spMkLst>
            <pc:docMk/>
            <pc:sldMk cId="1281688097" sldId="276"/>
            <ac:spMk id="59" creationId="{F98D43D8-E78D-49F9-9F28-1EB7C1EC2D12}"/>
          </ac:spMkLst>
        </pc:spChg>
        <pc:spChg chg="mod">
          <ac:chgData name="Ken Graf" userId="149e958a33bc8fb0" providerId="LiveId" clId="{EFAADCEA-86C7-412C-883E-EB2025B5AB84}" dt="2024-09-24T11:50:09.398" v="61" actId="122"/>
          <ac:spMkLst>
            <pc:docMk/>
            <pc:sldMk cId="1281688097" sldId="276"/>
            <ac:spMk id="74" creationId="{71C24E5C-CCA3-4F6C-A621-CEB86BC2A5CF}"/>
          </ac:spMkLst>
        </pc:spChg>
        <pc:grpChg chg="mod">
          <ac:chgData name="Ken Graf" userId="149e958a33bc8fb0" providerId="LiveId" clId="{EFAADCEA-86C7-412C-883E-EB2025B5AB84}" dt="2024-09-24T11:45:27.673" v="5" actId="207"/>
          <ac:grpSpMkLst>
            <pc:docMk/>
            <pc:sldMk cId="1281688097" sldId="276"/>
            <ac:grpSpMk id="11" creationId="{8C434C97-235C-4E9D-9DEE-99039E5BD96B}"/>
          </ac:grpSpMkLst>
        </pc:grpChg>
        <pc:grpChg chg="mod">
          <ac:chgData name="Ken Graf" userId="149e958a33bc8fb0" providerId="LiveId" clId="{EFAADCEA-86C7-412C-883E-EB2025B5AB84}" dt="2024-09-24T11:45:27.673" v="5" actId="207"/>
          <ac:grpSpMkLst>
            <pc:docMk/>
            <pc:sldMk cId="1281688097" sldId="276"/>
            <ac:grpSpMk id="12" creationId="{EDF1EC4D-FAD2-4B8C-872C-93BB9A257ECA}"/>
          </ac:grpSpMkLst>
        </pc:grpChg>
        <pc:grpChg chg="mod">
          <ac:chgData name="Ken Graf" userId="149e958a33bc8fb0" providerId="LiveId" clId="{EFAADCEA-86C7-412C-883E-EB2025B5AB84}" dt="2024-09-24T11:45:27.673" v="5" actId="207"/>
          <ac:grpSpMkLst>
            <pc:docMk/>
            <pc:sldMk cId="1281688097" sldId="276"/>
            <ac:grpSpMk id="13" creationId="{B1D121CE-C4C9-4672-9237-905877D388CA}"/>
          </ac:grpSpMkLst>
        </pc:grpChg>
        <pc:grpChg chg="mod">
          <ac:chgData name="Ken Graf" userId="149e958a33bc8fb0" providerId="LiveId" clId="{EFAADCEA-86C7-412C-883E-EB2025B5AB84}" dt="2024-09-24T11:45:27.673" v="5" actId="207"/>
          <ac:grpSpMkLst>
            <pc:docMk/>
            <pc:sldMk cId="1281688097" sldId="276"/>
            <ac:grpSpMk id="16" creationId="{5B907E0D-6288-475D-A205-6243FD4A8C42}"/>
          </ac:grpSpMkLst>
        </pc:grpChg>
        <pc:cxnChg chg="mod">
          <ac:chgData name="Ken Graf" userId="149e958a33bc8fb0" providerId="LiveId" clId="{EFAADCEA-86C7-412C-883E-EB2025B5AB84}" dt="2024-09-24T11:48:18.759" v="50" actId="14100"/>
          <ac:cxnSpMkLst>
            <pc:docMk/>
            <pc:sldMk cId="1281688097" sldId="276"/>
            <ac:cxnSpMk id="43" creationId="{49EAD12A-551D-4B7F-8E92-D65A649F203D}"/>
          </ac:cxnSpMkLst>
        </pc:cxnChg>
        <pc:cxnChg chg="mod">
          <ac:chgData name="Ken Graf" userId="149e958a33bc8fb0" providerId="LiveId" clId="{EFAADCEA-86C7-412C-883E-EB2025B5AB84}" dt="2024-09-24T11:48:10.713" v="49" actId="14100"/>
          <ac:cxnSpMkLst>
            <pc:docMk/>
            <pc:sldMk cId="1281688097" sldId="276"/>
            <ac:cxnSpMk id="50" creationId="{EE77B515-3F48-46BF-BC92-044785D1D66E}"/>
          </ac:cxnSpMkLst>
        </pc:cxnChg>
        <pc:cxnChg chg="mod">
          <ac:chgData name="Ken Graf" userId="149e958a33bc8fb0" providerId="LiveId" clId="{EFAADCEA-86C7-412C-883E-EB2025B5AB84}" dt="2024-09-24T11:47:43.717" v="48" actId="692"/>
          <ac:cxnSpMkLst>
            <pc:docMk/>
            <pc:sldMk cId="1281688097" sldId="276"/>
            <ac:cxnSpMk id="76" creationId="{2FDE65E1-D96B-4E3C-BF48-E28B04BAA473}"/>
          </ac:cxnSpMkLst>
        </pc:cxnChg>
        <pc:cxnChg chg="mod">
          <ac:chgData name="Ken Graf" userId="149e958a33bc8fb0" providerId="LiveId" clId="{EFAADCEA-86C7-412C-883E-EB2025B5AB84}" dt="2024-09-24T11:47:43.717" v="48" actId="692"/>
          <ac:cxnSpMkLst>
            <pc:docMk/>
            <pc:sldMk cId="1281688097" sldId="276"/>
            <ac:cxnSpMk id="81" creationId="{10197235-00B0-4DA2-B15D-8DF3CDFBB761}"/>
          </ac:cxnSpMkLst>
        </pc:cxnChg>
      </pc:sldChg>
      <pc:sldChg chg="modSp mod">
        <pc:chgData name="Ken Graf" userId="149e958a33bc8fb0" providerId="LiveId" clId="{EFAADCEA-86C7-412C-883E-EB2025B5AB84}" dt="2024-09-24T11:57:57.398" v="133" actId="20577"/>
        <pc:sldMkLst>
          <pc:docMk/>
          <pc:sldMk cId="3868971682" sldId="285"/>
        </pc:sldMkLst>
        <pc:spChg chg="mod">
          <ac:chgData name="Ken Graf" userId="149e958a33bc8fb0" providerId="LiveId" clId="{EFAADCEA-86C7-412C-883E-EB2025B5AB84}" dt="2024-09-24T11:57:57.398" v="133" actId="20577"/>
          <ac:spMkLst>
            <pc:docMk/>
            <pc:sldMk cId="3868971682" sldId="285"/>
            <ac:spMk id="3" creationId="{00000000-0000-0000-0000-000000000000}"/>
          </ac:spMkLst>
        </pc:spChg>
      </pc:sldChg>
      <pc:sldChg chg="modSp mod">
        <pc:chgData name="Ken Graf" userId="149e958a33bc8fb0" providerId="LiveId" clId="{EFAADCEA-86C7-412C-883E-EB2025B5AB84}" dt="2024-09-24T11:59:32.965" v="136" actId="27636"/>
        <pc:sldMkLst>
          <pc:docMk/>
          <pc:sldMk cId="1138355875" sldId="292"/>
        </pc:sldMkLst>
        <pc:spChg chg="mod">
          <ac:chgData name="Ken Graf" userId="149e958a33bc8fb0" providerId="LiveId" clId="{EFAADCEA-86C7-412C-883E-EB2025B5AB84}" dt="2024-09-24T11:59:32.965" v="136" actId="27636"/>
          <ac:spMkLst>
            <pc:docMk/>
            <pc:sldMk cId="1138355875" sldId="292"/>
            <ac:spMk id="4" creationId="{00000000-0000-0000-0000-000000000000}"/>
          </ac:spMkLst>
        </pc:spChg>
      </pc:sldChg>
      <pc:sldChg chg="modSp mod">
        <pc:chgData name="Ken Graf" userId="149e958a33bc8fb0" providerId="LiveId" clId="{EFAADCEA-86C7-412C-883E-EB2025B5AB84}" dt="2024-09-24T12:08:34.506" v="188" actId="20577"/>
        <pc:sldMkLst>
          <pc:docMk/>
          <pc:sldMk cId="3900224205" sldId="350"/>
        </pc:sldMkLst>
        <pc:spChg chg="mod">
          <ac:chgData name="Ken Graf" userId="149e958a33bc8fb0" providerId="LiveId" clId="{EFAADCEA-86C7-412C-883E-EB2025B5AB84}" dt="2024-09-24T12:08:34.506" v="188" actId="20577"/>
          <ac:spMkLst>
            <pc:docMk/>
            <pc:sldMk cId="3900224205" sldId="350"/>
            <ac:spMk id="4" creationId="{1926C6EF-8FD8-B544-0BF4-9D39FEEFFEDE}"/>
          </ac:spMkLst>
        </pc:spChg>
        <pc:spChg chg="mod">
          <ac:chgData name="Ken Graf" userId="149e958a33bc8fb0" providerId="LiveId" clId="{EFAADCEA-86C7-412C-883E-EB2025B5AB84}" dt="2024-09-24T12:08:23.242" v="187" actId="20577"/>
          <ac:spMkLst>
            <pc:docMk/>
            <pc:sldMk cId="3900224205" sldId="350"/>
            <ac:spMk id="5" creationId="{AE2AA42F-84C6-C6AC-4FCD-7AC337305D88}"/>
          </ac:spMkLst>
        </pc:spChg>
      </pc:sldChg>
      <pc:sldChg chg="modSp mod">
        <pc:chgData name="Ken Graf" userId="149e958a33bc8fb0" providerId="LiveId" clId="{EFAADCEA-86C7-412C-883E-EB2025B5AB84}" dt="2024-09-24T12:03:26.110" v="181" actId="20577"/>
        <pc:sldMkLst>
          <pc:docMk/>
          <pc:sldMk cId="60911187" sldId="436"/>
        </pc:sldMkLst>
        <pc:spChg chg="mod">
          <ac:chgData name="Ken Graf" userId="149e958a33bc8fb0" providerId="LiveId" clId="{EFAADCEA-86C7-412C-883E-EB2025B5AB84}" dt="2024-09-24T12:03:26.110" v="181" actId="20577"/>
          <ac:spMkLst>
            <pc:docMk/>
            <pc:sldMk cId="60911187" sldId="436"/>
            <ac:spMk id="3" creationId="{00000000-0000-0000-0000-000000000000}"/>
          </ac:spMkLst>
        </pc:spChg>
      </pc:sldChg>
    </pc:docChg>
  </pc:docChgLst>
  <pc:docChgLst>
    <pc:chgData name="Ken Graf" userId="149e958a33bc8fb0" providerId="LiveId" clId="{6EDFC447-60B9-4DC3-A040-14EC69285811}"/>
    <pc:docChg chg="custSel addSld delSld modSld">
      <pc:chgData name="Ken Graf" userId="149e958a33bc8fb0" providerId="LiveId" clId="{6EDFC447-60B9-4DC3-A040-14EC69285811}" dt="2024-06-23T15:01:07.957" v="729" actId="47"/>
      <pc:docMkLst>
        <pc:docMk/>
      </pc:docMkLst>
      <pc:sldChg chg="modSp add del mod">
        <pc:chgData name="Ken Graf" userId="149e958a33bc8fb0" providerId="LiveId" clId="{6EDFC447-60B9-4DC3-A040-14EC69285811}" dt="2024-06-23T14:59:19.879" v="653" actId="47"/>
        <pc:sldMkLst>
          <pc:docMk/>
          <pc:sldMk cId="991975671" sldId="273"/>
        </pc:sldMkLst>
        <pc:spChg chg="mod">
          <ac:chgData name="Ken Graf" userId="149e958a33bc8fb0" providerId="LiveId" clId="{6EDFC447-60B9-4DC3-A040-14EC69285811}" dt="2024-06-23T12:47:54.146" v="498" actId="20577"/>
          <ac:spMkLst>
            <pc:docMk/>
            <pc:sldMk cId="991975671" sldId="273"/>
            <ac:spMk id="3" creationId="{00000000-0000-0000-0000-000000000000}"/>
          </ac:spMkLst>
        </pc:spChg>
      </pc:sldChg>
      <pc:sldChg chg="modSp add del mod">
        <pc:chgData name="Ken Graf" userId="149e958a33bc8fb0" providerId="LiveId" clId="{6EDFC447-60B9-4DC3-A040-14EC69285811}" dt="2024-06-23T14:59:13.074" v="649" actId="47"/>
        <pc:sldMkLst>
          <pc:docMk/>
          <pc:sldMk cId="906599762" sldId="274"/>
        </pc:sldMkLst>
        <pc:spChg chg="mod">
          <ac:chgData name="Ken Graf" userId="149e958a33bc8fb0" providerId="LiveId" clId="{6EDFC447-60B9-4DC3-A040-14EC69285811}" dt="2024-06-23T12:37:57.604" v="140" actId="6549"/>
          <ac:spMkLst>
            <pc:docMk/>
            <pc:sldMk cId="906599762" sldId="274"/>
            <ac:spMk id="3" creationId="{00000000-0000-0000-0000-000000000000}"/>
          </ac:spMkLst>
        </pc:spChg>
      </pc:sldChg>
      <pc:sldChg chg="add del">
        <pc:chgData name="Ken Graf" userId="149e958a33bc8fb0" providerId="LiveId" clId="{6EDFC447-60B9-4DC3-A040-14EC69285811}" dt="2024-06-23T14:59:20.907" v="654" actId="47"/>
        <pc:sldMkLst>
          <pc:docMk/>
          <pc:sldMk cId="4089162050" sldId="276"/>
        </pc:sldMkLst>
      </pc:sldChg>
      <pc:sldChg chg="del">
        <pc:chgData name="Ken Graf" userId="149e958a33bc8fb0" providerId="LiveId" clId="{6EDFC447-60B9-4DC3-A040-14EC69285811}" dt="2024-06-23T12:33:41.372" v="1" actId="47"/>
        <pc:sldMkLst>
          <pc:docMk/>
          <pc:sldMk cId="2523935163" sldId="279"/>
        </pc:sldMkLst>
      </pc:sldChg>
      <pc:sldChg chg="del">
        <pc:chgData name="Ken Graf" userId="149e958a33bc8fb0" providerId="LiveId" clId="{6EDFC447-60B9-4DC3-A040-14EC69285811}" dt="2024-06-23T12:33:41.372" v="1" actId="47"/>
        <pc:sldMkLst>
          <pc:docMk/>
          <pc:sldMk cId="4022595099" sldId="282"/>
        </pc:sldMkLst>
      </pc:sldChg>
      <pc:sldChg chg="del">
        <pc:chgData name="Ken Graf" userId="149e958a33bc8fb0" providerId="LiveId" clId="{6EDFC447-60B9-4DC3-A040-14EC69285811}" dt="2024-06-23T12:33:41.372" v="1" actId="47"/>
        <pc:sldMkLst>
          <pc:docMk/>
          <pc:sldMk cId="2396697457" sldId="283"/>
        </pc:sldMkLst>
      </pc:sldChg>
      <pc:sldChg chg="del">
        <pc:chgData name="Ken Graf" userId="149e958a33bc8fb0" providerId="LiveId" clId="{6EDFC447-60B9-4DC3-A040-14EC69285811}" dt="2024-06-23T12:33:41.372" v="1" actId="47"/>
        <pc:sldMkLst>
          <pc:docMk/>
          <pc:sldMk cId="2195019831" sldId="284"/>
        </pc:sldMkLst>
      </pc:sldChg>
      <pc:sldChg chg="del">
        <pc:chgData name="Ken Graf" userId="149e958a33bc8fb0" providerId="LiveId" clId="{6EDFC447-60B9-4DC3-A040-14EC69285811}" dt="2024-06-23T12:33:41.372" v="1" actId="47"/>
        <pc:sldMkLst>
          <pc:docMk/>
          <pc:sldMk cId="2067412998" sldId="285"/>
        </pc:sldMkLst>
      </pc:sldChg>
      <pc:sldChg chg="del">
        <pc:chgData name="Ken Graf" userId="149e958a33bc8fb0" providerId="LiveId" clId="{6EDFC447-60B9-4DC3-A040-14EC69285811}" dt="2024-06-23T12:33:41.372" v="1" actId="47"/>
        <pc:sldMkLst>
          <pc:docMk/>
          <pc:sldMk cId="292494135" sldId="289"/>
        </pc:sldMkLst>
      </pc:sldChg>
      <pc:sldChg chg="del">
        <pc:chgData name="Ken Graf" userId="149e958a33bc8fb0" providerId="LiveId" clId="{6EDFC447-60B9-4DC3-A040-14EC69285811}" dt="2024-06-23T12:33:41.372" v="1" actId="47"/>
        <pc:sldMkLst>
          <pc:docMk/>
          <pc:sldMk cId="2214279126" sldId="290"/>
        </pc:sldMkLst>
      </pc:sldChg>
      <pc:sldChg chg="del">
        <pc:chgData name="Ken Graf" userId="149e958a33bc8fb0" providerId="LiveId" clId="{6EDFC447-60B9-4DC3-A040-14EC69285811}" dt="2024-06-23T12:33:41.372" v="1" actId="47"/>
        <pc:sldMkLst>
          <pc:docMk/>
          <pc:sldMk cId="3860055097" sldId="291"/>
        </pc:sldMkLst>
      </pc:sldChg>
      <pc:sldChg chg="del">
        <pc:chgData name="Ken Graf" userId="149e958a33bc8fb0" providerId="LiveId" clId="{6EDFC447-60B9-4DC3-A040-14EC69285811}" dt="2024-06-23T12:33:41.372" v="1" actId="47"/>
        <pc:sldMkLst>
          <pc:docMk/>
          <pc:sldMk cId="2243654041" sldId="294"/>
        </pc:sldMkLst>
      </pc:sldChg>
      <pc:sldChg chg="del">
        <pc:chgData name="Ken Graf" userId="149e958a33bc8fb0" providerId="LiveId" clId="{6EDFC447-60B9-4DC3-A040-14EC69285811}" dt="2024-06-23T12:33:41.372" v="1" actId="47"/>
        <pc:sldMkLst>
          <pc:docMk/>
          <pc:sldMk cId="2519258256" sldId="295"/>
        </pc:sldMkLst>
      </pc:sldChg>
      <pc:sldChg chg="del">
        <pc:chgData name="Ken Graf" userId="149e958a33bc8fb0" providerId="LiveId" clId="{6EDFC447-60B9-4DC3-A040-14EC69285811}" dt="2024-06-23T12:33:41.372" v="1" actId="47"/>
        <pc:sldMkLst>
          <pc:docMk/>
          <pc:sldMk cId="1677571404" sldId="299"/>
        </pc:sldMkLst>
      </pc:sldChg>
      <pc:sldChg chg="del">
        <pc:chgData name="Ken Graf" userId="149e958a33bc8fb0" providerId="LiveId" clId="{6EDFC447-60B9-4DC3-A040-14EC69285811}" dt="2024-06-23T12:33:41.372" v="1" actId="47"/>
        <pc:sldMkLst>
          <pc:docMk/>
          <pc:sldMk cId="773812313" sldId="300"/>
        </pc:sldMkLst>
      </pc:sldChg>
      <pc:sldChg chg="modSp add mod">
        <pc:chgData name="Ken Graf" userId="149e958a33bc8fb0" providerId="LiveId" clId="{6EDFC447-60B9-4DC3-A040-14EC69285811}" dt="2024-06-23T14:59:06.729" v="647" actId="6549"/>
        <pc:sldMkLst>
          <pc:docMk/>
          <pc:sldMk cId="512974727" sldId="301"/>
        </pc:sldMkLst>
        <pc:spChg chg="mod">
          <ac:chgData name="Ken Graf" userId="149e958a33bc8fb0" providerId="LiveId" clId="{6EDFC447-60B9-4DC3-A040-14EC69285811}" dt="2024-06-23T14:59:06.729" v="647" actId="6549"/>
          <ac:spMkLst>
            <pc:docMk/>
            <pc:sldMk cId="512974727" sldId="301"/>
            <ac:spMk id="5" creationId="{00000000-0000-0000-0000-000000000000}"/>
          </ac:spMkLst>
        </pc:spChg>
      </pc:sldChg>
      <pc:sldChg chg="add del">
        <pc:chgData name="Ken Graf" userId="149e958a33bc8fb0" providerId="LiveId" clId="{6EDFC447-60B9-4DC3-A040-14EC69285811}" dt="2024-06-23T14:59:11.900" v="648" actId="47"/>
        <pc:sldMkLst>
          <pc:docMk/>
          <pc:sldMk cId="2748300704" sldId="302"/>
        </pc:sldMkLst>
      </pc:sldChg>
      <pc:sldChg chg="modSp add del mod">
        <pc:chgData name="Ken Graf" userId="149e958a33bc8fb0" providerId="LiveId" clId="{6EDFC447-60B9-4DC3-A040-14EC69285811}" dt="2024-06-23T14:59:14.369" v="650" actId="47"/>
        <pc:sldMkLst>
          <pc:docMk/>
          <pc:sldMk cId="543655678" sldId="303"/>
        </pc:sldMkLst>
        <pc:spChg chg="mod">
          <ac:chgData name="Ken Graf" userId="149e958a33bc8fb0" providerId="LiveId" clId="{6EDFC447-60B9-4DC3-A040-14EC69285811}" dt="2024-06-23T12:40:55.253" v="219" actId="20577"/>
          <ac:spMkLst>
            <pc:docMk/>
            <pc:sldMk cId="543655678" sldId="303"/>
            <ac:spMk id="3" creationId="{A8A25947-C742-40F4-AD87-DBF8D601F8E2}"/>
          </ac:spMkLst>
        </pc:spChg>
      </pc:sldChg>
      <pc:sldChg chg="modSp add del mod">
        <pc:chgData name="Ken Graf" userId="149e958a33bc8fb0" providerId="LiveId" clId="{6EDFC447-60B9-4DC3-A040-14EC69285811}" dt="2024-06-23T14:59:39.410" v="683" actId="47"/>
        <pc:sldMkLst>
          <pc:docMk/>
          <pc:sldMk cId="2298845195" sldId="349"/>
        </pc:sldMkLst>
        <pc:spChg chg="mod">
          <ac:chgData name="Ken Graf" userId="149e958a33bc8fb0" providerId="LiveId" clId="{6EDFC447-60B9-4DC3-A040-14EC69285811}" dt="2024-06-23T13:02:08.762" v="577" actId="20577"/>
          <ac:spMkLst>
            <pc:docMk/>
            <pc:sldMk cId="2298845195" sldId="349"/>
            <ac:spMk id="3" creationId="{E3279175-2D68-3F96-DD66-11F6427430D5}"/>
          </ac:spMkLst>
        </pc:spChg>
      </pc:sldChg>
      <pc:sldChg chg="modSp add mod">
        <pc:chgData name="Ken Graf" userId="149e958a33bc8fb0" providerId="LiveId" clId="{6EDFC447-60B9-4DC3-A040-14EC69285811}" dt="2024-06-23T14:59:31.183" v="681" actId="6549"/>
        <pc:sldMkLst>
          <pc:docMk/>
          <pc:sldMk cId="3900224205" sldId="350"/>
        </pc:sldMkLst>
        <pc:spChg chg="mod">
          <ac:chgData name="Ken Graf" userId="149e958a33bc8fb0" providerId="LiveId" clId="{6EDFC447-60B9-4DC3-A040-14EC69285811}" dt="2024-06-23T12:49:21.932" v="501" actId="20577"/>
          <ac:spMkLst>
            <pc:docMk/>
            <pc:sldMk cId="3900224205" sldId="350"/>
            <ac:spMk id="4" creationId="{1926C6EF-8FD8-B544-0BF4-9D39FEEFFEDE}"/>
          </ac:spMkLst>
        </pc:spChg>
        <pc:spChg chg="mod">
          <ac:chgData name="Ken Graf" userId="149e958a33bc8fb0" providerId="LiveId" clId="{6EDFC447-60B9-4DC3-A040-14EC69285811}" dt="2024-06-23T14:59:31.183" v="681" actId="6549"/>
          <ac:spMkLst>
            <pc:docMk/>
            <pc:sldMk cId="3900224205" sldId="350"/>
            <ac:spMk id="5" creationId="{AE2AA42F-84C6-C6AC-4FCD-7AC337305D88}"/>
          </ac:spMkLst>
        </pc:spChg>
      </pc:sldChg>
      <pc:sldChg chg="add del">
        <pc:chgData name="Ken Graf" userId="149e958a33bc8fb0" providerId="LiveId" clId="{6EDFC447-60B9-4DC3-A040-14EC69285811}" dt="2024-06-23T14:59:35.753" v="682" actId="47"/>
        <pc:sldMkLst>
          <pc:docMk/>
          <pc:sldMk cId="980827632" sldId="351"/>
        </pc:sldMkLst>
      </pc:sldChg>
      <pc:sldChg chg="modSp add mod">
        <pc:chgData name="Ken Graf" userId="149e958a33bc8fb0" providerId="LiveId" clId="{6EDFC447-60B9-4DC3-A040-14EC69285811}" dt="2024-06-23T15:00:16.638" v="725" actId="20577"/>
        <pc:sldMkLst>
          <pc:docMk/>
          <pc:sldMk cId="3263001171" sldId="352"/>
        </pc:sldMkLst>
        <pc:spChg chg="mod">
          <ac:chgData name="Ken Graf" userId="149e958a33bc8fb0" providerId="LiveId" clId="{6EDFC447-60B9-4DC3-A040-14EC69285811}" dt="2024-06-23T15:00:09.802" v="708" actId="6549"/>
          <ac:spMkLst>
            <pc:docMk/>
            <pc:sldMk cId="3263001171" sldId="352"/>
            <ac:spMk id="4" creationId="{1926C6EF-8FD8-B544-0BF4-9D39FEEFFEDE}"/>
          </ac:spMkLst>
        </pc:spChg>
        <pc:spChg chg="mod">
          <ac:chgData name="Ken Graf" userId="149e958a33bc8fb0" providerId="LiveId" clId="{6EDFC447-60B9-4DC3-A040-14EC69285811}" dt="2024-06-23T15:00:16.638" v="725" actId="20577"/>
          <ac:spMkLst>
            <pc:docMk/>
            <pc:sldMk cId="3263001171" sldId="352"/>
            <ac:spMk id="5" creationId="{AE2AA42F-84C6-C6AC-4FCD-7AC337305D88}"/>
          </ac:spMkLst>
        </pc:spChg>
      </pc:sldChg>
      <pc:sldChg chg="modSp add del mod">
        <pc:chgData name="Ken Graf" userId="149e958a33bc8fb0" providerId="LiveId" clId="{6EDFC447-60B9-4DC3-A040-14EC69285811}" dt="2024-06-23T15:01:07.957" v="729" actId="47"/>
        <pc:sldMkLst>
          <pc:docMk/>
          <pc:sldMk cId="2153711645" sldId="354"/>
        </pc:sldMkLst>
        <pc:spChg chg="mod">
          <ac:chgData name="Ken Graf" userId="149e958a33bc8fb0" providerId="LiveId" clId="{6EDFC447-60B9-4DC3-A040-14EC69285811}" dt="2024-06-23T15:00:44.747" v="726" actId="20577"/>
          <ac:spMkLst>
            <pc:docMk/>
            <pc:sldMk cId="2153711645" sldId="354"/>
            <ac:spMk id="2" creationId="{5A36424D-C58C-E613-97C9-71EFC3DB87AA}"/>
          </ac:spMkLst>
        </pc:spChg>
        <pc:spChg chg="mod">
          <ac:chgData name="Ken Graf" userId="149e958a33bc8fb0" providerId="LiveId" clId="{6EDFC447-60B9-4DC3-A040-14EC69285811}" dt="2024-06-23T15:00:50.619" v="727" actId="20577"/>
          <ac:spMkLst>
            <pc:docMk/>
            <pc:sldMk cId="2153711645" sldId="354"/>
            <ac:spMk id="3" creationId="{E3279175-2D68-3F96-DD66-11F6427430D5}"/>
          </ac:spMkLst>
        </pc:spChg>
      </pc:sldChg>
      <pc:sldChg chg="new">
        <pc:chgData name="Ken Graf" userId="149e958a33bc8fb0" providerId="LiveId" clId="{6EDFC447-60B9-4DC3-A040-14EC69285811}" dt="2024-06-23T15:00:58.697" v="728" actId="680"/>
        <pc:sldMkLst>
          <pc:docMk/>
          <pc:sldMk cId="1781343503" sldId="355"/>
        </pc:sldMkLst>
      </pc:sldChg>
      <pc:sldChg chg="modSp add del mod">
        <pc:chgData name="Ken Graf" userId="149e958a33bc8fb0" providerId="LiveId" clId="{6EDFC447-60B9-4DC3-A040-14EC69285811}" dt="2024-06-23T14:59:15.440" v="651" actId="47"/>
        <pc:sldMkLst>
          <pc:docMk/>
          <pc:sldMk cId="4093058266" sldId="355"/>
        </pc:sldMkLst>
        <pc:spChg chg="mod">
          <ac:chgData name="Ken Graf" userId="149e958a33bc8fb0" providerId="LiveId" clId="{6EDFC447-60B9-4DC3-A040-14EC69285811}" dt="2024-06-23T12:42:43.525" v="243" actId="20577"/>
          <ac:spMkLst>
            <pc:docMk/>
            <pc:sldMk cId="4093058266" sldId="355"/>
            <ac:spMk id="3" creationId="{032EF0E7-9FC9-4384-1CEA-18C44AD6EE7D}"/>
          </ac:spMkLst>
        </pc:spChg>
      </pc:sldChg>
      <pc:sldChg chg="add del">
        <pc:chgData name="Ken Graf" userId="149e958a33bc8fb0" providerId="LiveId" clId="{6EDFC447-60B9-4DC3-A040-14EC69285811}" dt="2024-06-23T14:59:18.806" v="652" actId="47"/>
        <pc:sldMkLst>
          <pc:docMk/>
          <pc:sldMk cId="3666430294" sldId="356"/>
        </pc:sldMkLst>
      </pc:sldChg>
    </pc:docChg>
  </pc:docChgLst>
  <pc:docChgLst>
    <pc:chgData name="Ken Graf" userId="149e958a33bc8fb0" providerId="LiveId" clId="{C8F405A3-732B-40E2-9B11-5AD569B4D1B9}"/>
    <pc:docChg chg="custSel addSld delSld modSld">
      <pc:chgData name="Ken Graf" userId="149e958a33bc8fb0" providerId="LiveId" clId="{C8F405A3-732B-40E2-9B11-5AD569B4D1B9}" dt="2024-07-02T02:09:08.299" v="585"/>
      <pc:docMkLst>
        <pc:docMk/>
      </pc:docMkLst>
      <pc:sldChg chg="add">
        <pc:chgData name="Ken Graf" userId="149e958a33bc8fb0" providerId="LiveId" clId="{C8F405A3-732B-40E2-9B11-5AD569B4D1B9}" dt="2024-06-23T18:52:46.348" v="1"/>
        <pc:sldMkLst>
          <pc:docMk/>
          <pc:sldMk cId="1793285008" sldId="267"/>
        </pc:sldMkLst>
      </pc:sldChg>
      <pc:sldChg chg="add">
        <pc:chgData name="Ken Graf" userId="149e958a33bc8fb0" providerId="LiveId" clId="{C8F405A3-732B-40E2-9B11-5AD569B4D1B9}" dt="2024-06-23T18:52:46.348" v="1"/>
        <pc:sldMkLst>
          <pc:docMk/>
          <pc:sldMk cId="2733590130" sldId="269"/>
        </pc:sldMkLst>
      </pc:sldChg>
      <pc:sldChg chg="add">
        <pc:chgData name="Ken Graf" userId="149e958a33bc8fb0" providerId="LiveId" clId="{C8F405A3-732B-40E2-9B11-5AD569B4D1B9}" dt="2024-06-23T18:52:46.348" v="1"/>
        <pc:sldMkLst>
          <pc:docMk/>
          <pc:sldMk cId="3254054336" sldId="270"/>
        </pc:sldMkLst>
      </pc:sldChg>
      <pc:sldChg chg="add">
        <pc:chgData name="Ken Graf" userId="149e958a33bc8fb0" providerId="LiveId" clId="{C8F405A3-732B-40E2-9B11-5AD569B4D1B9}" dt="2024-06-23T18:52:46.348" v="1"/>
        <pc:sldMkLst>
          <pc:docMk/>
          <pc:sldMk cId="4198704992" sldId="274"/>
        </pc:sldMkLst>
      </pc:sldChg>
      <pc:sldChg chg="add">
        <pc:chgData name="Ken Graf" userId="149e958a33bc8fb0" providerId="LiveId" clId="{C8F405A3-732B-40E2-9B11-5AD569B4D1B9}" dt="2024-06-23T18:52:46.348" v="1"/>
        <pc:sldMkLst>
          <pc:docMk/>
          <pc:sldMk cId="441749894" sldId="275"/>
        </pc:sldMkLst>
      </pc:sldChg>
      <pc:sldChg chg="add">
        <pc:chgData name="Ken Graf" userId="149e958a33bc8fb0" providerId="LiveId" clId="{C8F405A3-732B-40E2-9B11-5AD569B4D1B9}" dt="2024-06-23T18:52:46.348" v="1"/>
        <pc:sldMkLst>
          <pc:docMk/>
          <pc:sldMk cId="1281688097" sldId="276"/>
        </pc:sldMkLst>
      </pc:sldChg>
      <pc:sldChg chg="add">
        <pc:chgData name="Ken Graf" userId="149e958a33bc8fb0" providerId="LiveId" clId="{C8F405A3-732B-40E2-9B11-5AD569B4D1B9}" dt="2024-06-23T18:52:46.348" v="1"/>
        <pc:sldMkLst>
          <pc:docMk/>
          <pc:sldMk cId="1917884543" sldId="277"/>
        </pc:sldMkLst>
      </pc:sldChg>
      <pc:sldChg chg="add">
        <pc:chgData name="Ken Graf" userId="149e958a33bc8fb0" providerId="LiveId" clId="{C8F405A3-732B-40E2-9B11-5AD569B4D1B9}" dt="2024-06-29T19:06:36.380" v="11"/>
        <pc:sldMkLst>
          <pc:docMk/>
          <pc:sldMk cId="3868971682" sldId="285"/>
        </pc:sldMkLst>
      </pc:sldChg>
      <pc:sldChg chg="add">
        <pc:chgData name="Ken Graf" userId="149e958a33bc8fb0" providerId="LiveId" clId="{C8F405A3-732B-40E2-9B11-5AD569B4D1B9}" dt="2024-06-29T19:06:36.380" v="11"/>
        <pc:sldMkLst>
          <pc:docMk/>
          <pc:sldMk cId="2608629566" sldId="286"/>
        </pc:sldMkLst>
      </pc:sldChg>
      <pc:sldChg chg="modSp add mod">
        <pc:chgData name="Ken Graf" userId="149e958a33bc8fb0" providerId="LiveId" clId="{C8F405A3-732B-40E2-9B11-5AD569B4D1B9}" dt="2024-06-29T19:06:36.426" v="12" actId="27636"/>
        <pc:sldMkLst>
          <pc:docMk/>
          <pc:sldMk cId="884891868" sldId="288"/>
        </pc:sldMkLst>
        <pc:spChg chg="mod">
          <ac:chgData name="Ken Graf" userId="149e958a33bc8fb0" providerId="LiveId" clId="{C8F405A3-732B-40E2-9B11-5AD569B4D1B9}" dt="2024-06-29T19:06:36.426" v="12" actId="27636"/>
          <ac:spMkLst>
            <pc:docMk/>
            <pc:sldMk cId="884891868" sldId="288"/>
            <ac:spMk id="3" creationId="{00000000-0000-0000-0000-000000000000}"/>
          </ac:spMkLst>
        </pc:spChg>
      </pc:sldChg>
      <pc:sldChg chg="modSp add mod">
        <pc:chgData name="Ken Graf" userId="149e958a33bc8fb0" providerId="LiveId" clId="{C8F405A3-732B-40E2-9B11-5AD569B4D1B9}" dt="2024-06-29T19:06:36.442" v="13" actId="27636"/>
        <pc:sldMkLst>
          <pc:docMk/>
          <pc:sldMk cId="1684632007" sldId="291"/>
        </pc:sldMkLst>
        <pc:spChg chg="mod">
          <ac:chgData name="Ken Graf" userId="149e958a33bc8fb0" providerId="LiveId" clId="{C8F405A3-732B-40E2-9B11-5AD569B4D1B9}" dt="2024-06-29T19:06:36.442" v="13" actId="27636"/>
          <ac:spMkLst>
            <pc:docMk/>
            <pc:sldMk cId="1684632007" sldId="291"/>
            <ac:spMk id="3" creationId="{00000000-0000-0000-0000-000000000000}"/>
          </ac:spMkLst>
        </pc:spChg>
      </pc:sldChg>
      <pc:sldChg chg="add">
        <pc:chgData name="Ken Graf" userId="149e958a33bc8fb0" providerId="LiveId" clId="{C8F405A3-732B-40E2-9B11-5AD569B4D1B9}" dt="2024-06-29T19:06:36.380" v="11"/>
        <pc:sldMkLst>
          <pc:docMk/>
          <pc:sldMk cId="1138355875" sldId="292"/>
        </pc:sldMkLst>
      </pc:sldChg>
      <pc:sldChg chg="add">
        <pc:chgData name="Ken Graf" userId="149e958a33bc8fb0" providerId="LiveId" clId="{C8F405A3-732B-40E2-9B11-5AD569B4D1B9}" dt="2024-06-29T19:06:36.380" v="11"/>
        <pc:sldMkLst>
          <pc:docMk/>
          <pc:sldMk cId="1056519305" sldId="293"/>
        </pc:sldMkLst>
      </pc:sldChg>
      <pc:sldChg chg="add">
        <pc:chgData name="Ken Graf" userId="149e958a33bc8fb0" providerId="LiveId" clId="{C8F405A3-732B-40E2-9B11-5AD569B4D1B9}" dt="2024-06-29T19:06:36.380" v="11"/>
        <pc:sldMkLst>
          <pc:docMk/>
          <pc:sldMk cId="4202739561" sldId="294"/>
        </pc:sldMkLst>
      </pc:sldChg>
      <pc:sldChg chg="add del">
        <pc:chgData name="Ken Graf" userId="149e958a33bc8fb0" providerId="LiveId" clId="{C8F405A3-732B-40E2-9B11-5AD569B4D1B9}" dt="2024-06-29T19:06:59.520" v="16" actId="47"/>
        <pc:sldMkLst>
          <pc:docMk/>
          <pc:sldMk cId="2861319743" sldId="296"/>
        </pc:sldMkLst>
      </pc:sldChg>
      <pc:sldChg chg="add">
        <pc:chgData name="Ken Graf" userId="149e958a33bc8fb0" providerId="LiveId" clId="{C8F405A3-732B-40E2-9B11-5AD569B4D1B9}" dt="2024-06-29T19:06:36.380" v="11"/>
        <pc:sldMkLst>
          <pc:docMk/>
          <pc:sldMk cId="2038021612" sldId="297"/>
        </pc:sldMkLst>
      </pc:sldChg>
      <pc:sldChg chg="add">
        <pc:chgData name="Ken Graf" userId="149e958a33bc8fb0" providerId="LiveId" clId="{C8F405A3-732B-40E2-9B11-5AD569B4D1B9}" dt="2024-06-29T19:06:36.380" v="11"/>
        <pc:sldMkLst>
          <pc:docMk/>
          <pc:sldMk cId="3660493812" sldId="298"/>
        </pc:sldMkLst>
      </pc:sldChg>
      <pc:sldChg chg="add">
        <pc:chgData name="Ken Graf" userId="149e958a33bc8fb0" providerId="LiveId" clId="{C8F405A3-732B-40E2-9B11-5AD569B4D1B9}" dt="2024-06-29T19:06:36.380" v="11"/>
        <pc:sldMkLst>
          <pc:docMk/>
          <pc:sldMk cId="3524085947" sldId="299"/>
        </pc:sldMkLst>
      </pc:sldChg>
      <pc:sldChg chg="add">
        <pc:chgData name="Ken Graf" userId="149e958a33bc8fb0" providerId="LiveId" clId="{C8F405A3-732B-40E2-9B11-5AD569B4D1B9}" dt="2024-06-29T19:06:36.380" v="11"/>
        <pc:sldMkLst>
          <pc:docMk/>
          <pc:sldMk cId="1805289698" sldId="300"/>
        </pc:sldMkLst>
      </pc:sldChg>
      <pc:sldChg chg="modSp mod">
        <pc:chgData name="Ken Graf" userId="149e958a33bc8fb0" providerId="LiveId" clId="{C8F405A3-732B-40E2-9B11-5AD569B4D1B9}" dt="2024-06-23T15:26:07.949" v="0"/>
        <pc:sldMkLst>
          <pc:docMk/>
          <pc:sldMk cId="512974727" sldId="301"/>
        </pc:sldMkLst>
        <pc:spChg chg="mod">
          <ac:chgData name="Ken Graf" userId="149e958a33bc8fb0" providerId="LiveId" clId="{C8F405A3-732B-40E2-9B11-5AD569B4D1B9}" dt="2024-06-23T15:26:07.949" v="0"/>
          <ac:spMkLst>
            <pc:docMk/>
            <pc:sldMk cId="512974727" sldId="301"/>
            <ac:spMk id="5" creationId="{00000000-0000-0000-0000-000000000000}"/>
          </ac:spMkLst>
        </pc:spChg>
      </pc:sldChg>
      <pc:sldChg chg="add del">
        <pc:chgData name="Ken Graf" userId="149e958a33bc8fb0" providerId="LiveId" clId="{C8F405A3-732B-40E2-9B11-5AD569B4D1B9}" dt="2024-06-29T19:06:51.220" v="14" actId="47"/>
        <pc:sldMkLst>
          <pc:docMk/>
          <pc:sldMk cId="3158600348" sldId="302"/>
        </pc:sldMkLst>
      </pc:sldChg>
      <pc:sldChg chg="add del">
        <pc:chgData name="Ken Graf" userId="149e958a33bc8fb0" providerId="LiveId" clId="{C8F405A3-732B-40E2-9B11-5AD569B4D1B9}" dt="2024-06-29T19:06:52.973" v="15" actId="47"/>
        <pc:sldMkLst>
          <pc:docMk/>
          <pc:sldMk cId="251787925" sldId="303"/>
        </pc:sldMkLst>
      </pc:sldChg>
      <pc:sldChg chg="add">
        <pc:chgData name="Ken Graf" userId="149e958a33bc8fb0" providerId="LiveId" clId="{C8F405A3-732B-40E2-9B11-5AD569B4D1B9}" dt="2024-06-29T19:06:36.380" v="11"/>
        <pc:sldMkLst>
          <pc:docMk/>
          <pc:sldMk cId="2703924117" sldId="304"/>
        </pc:sldMkLst>
      </pc:sldChg>
      <pc:sldChg chg="add">
        <pc:chgData name="Ken Graf" userId="149e958a33bc8fb0" providerId="LiveId" clId="{C8F405A3-732B-40E2-9B11-5AD569B4D1B9}" dt="2024-06-29T19:06:36.380" v="11"/>
        <pc:sldMkLst>
          <pc:docMk/>
          <pc:sldMk cId="2763468310" sldId="305"/>
        </pc:sldMkLst>
      </pc:sldChg>
      <pc:sldChg chg="add">
        <pc:chgData name="Ken Graf" userId="149e958a33bc8fb0" providerId="LiveId" clId="{C8F405A3-732B-40E2-9B11-5AD569B4D1B9}" dt="2024-07-02T02:09:08.299" v="585"/>
        <pc:sldMkLst>
          <pc:docMk/>
          <pc:sldMk cId="1498480483" sldId="315"/>
        </pc:sldMkLst>
      </pc:sldChg>
      <pc:sldChg chg="delSp modSp add mod">
        <pc:chgData name="Ken Graf" userId="149e958a33bc8fb0" providerId="LiveId" clId="{C8F405A3-732B-40E2-9B11-5AD569B4D1B9}" dt="2024-06-23T18:55:13.495" v="8" actId="478"/>
        <pc:sldMkLst>
          <pc:docMk/>
          <pc:sldMk cId="2969714988" sldId="318"/>
        </pc:sldMkLst>
        <pc:spChg chg="del">
          <ac:chgData name="Ken Graf" userId="149e958a33bc8fb0" providerId="LiveId" clId="{C8F405A3-732B-40E2-9B11-5AD569B4D1B9}" dt="2024-06-23T18:55:13.495" v="8" actId="478"/>
          <ac:spMkLst>
            <pc:docMk/>
            <pc:sldMk cId="2969714988" sldId="318"/>
            <ac:spMk id="169988" creationId="{00000000-0000-0000-0000-000000000000}"/>
          </ac:spMkLst>
        </pc:spChg>
        <pc:spChg chg="del">
          <ac:chgData name="Ken Graf" userId="149e958a33bc8fb0" providerId="LiveId" clId="{C8F405A3-732B-40E2-9B11-5AD569B4D1B9}" dt="2024-06-23T18:54:07.868" v="3" actId="478"/>
          <ac:spMkLst>
            <pc:docMk/>
            <pc:sldMk cId="2969714988" sldId="318"/>
            <ac:spMk id="169989" creationId="{00000000-0000-0000-0000-000000000000}"/>
          </ac:spMkLst>
        </pc:spChg>
        <pc:spChg chg="mod">
          <ac:chgData name="Ken Graf" userId="149e958a33bc8fb0" providerId="LiveId" clId="{C8F405A3-732B-40E2-9B11-5AD569B4D1B9}" dt="2024-06-23T18:55:03.887" v="7" actId="113"/>
          <ac:spMkLst>
            <pc:docMk/>
            <pc:sldMk cId="2969714988" sldId="318"/>
            <ac:spMk id="170019" creationId="{00000000-0000-0000-0000-000000000000}"/>
          </ac:spMkLst>
        </pc:spChg>
        <pc:spChg chg="mod">
          <ac:chgData name="Ken Graf" userId="149e958a33bc8fb0" providerId="LiveId" clId="{C8F405A3-732B-40E2-9B11-5AD569B4D1B9}" dt="2024-06-23T18:54:58.859" v="6" actId="113"/>
          <ac:spMkLst>
            <pc:docMk/>
            <pc:sldMk cId="2969714988" sldId="318"/>
            <ac:spMk id="170021" creationId="{00000000-0000-0000-0000-000000000000}"/>
          </ac:spMkLst>
        </pc:spChg>
      </pc:sldChg>
      <pc:sldChg chg="del">
        <pc:chgData name="Ken Graf" userId="149e958a33bc8fb0" providerId="LiveId" clId="{C8F405A3-732B-40E2-9B11-5AD569B4D1B9}" dt="2024-06-23T23:19:25.829" v="10" actId="47"/>
        <pc:sldMkLst>
          <pc:docMk/>
          <pc:sldMk cId="1781343503" sldId="355"/>
        </pc:sldMkLst>
      </pc:sldChg>
      <pc:sldChg chg="add">
        <pc:chgData name="Ken Graf" userId="149e958a33bc8fb0" providerId="LiveId" clId="{C8F405A3-732B-40E2-9B11-5AD569B4D1B9}" dt="2024-06-23T18:53:39.070" v="2"/>
        <pc:sldMkLst>
          <pc:docMk/>
          <pc:sldMk cId="3252965129" sldId="410"/>
        </pc:sldMkLst>
      </pc:sldChg>
      <pc:sldChg chg="add">
        <pc:chgData name="Ken Graf" userId="149e958a33bc8fb0" providerId="LiveId" clId="{C8F405A3-732B-40E2-9B11-5AD569B4D1B9}" dt="2024-06-23T18:53:39.070" v="2"/>
        <pc:sldMkLst>
          <pc:docMk/>
          <pc:sldMk cId="2872093168" sldId="411"/>
        </pc:sldMkLst>
      </pc:sldChg>
      <pc:sldChg chg="add">
        <pc:chgData name="Ken Graf" userId="149e958a33bc8fb0" providerId="LiveId" clId="{C8F405A3-732B-40E2-9B11-5AD569B4D1B9}" dt="2024-06-23T18:53:39.070" v="2"/>
        <pc:sldMkLst>
          <pc:docMk/>
          <pc:sldMk cId="2431973589" sldId="412"/>
        </pc:sldMkLst>
      </pc:sldChg>
      <pc:sldChg chg="add">
        <pc:chgData name="Ken Graf" userId="149e958a33bc8fb0" providerId="LiveId" clId="{C8F405A3-732B-40E2-9B11-5AD569B4D1B9}" dt="2024-07-02T02:09:08.299" v="585"/>
        <pc:sldMkLst>
          <pc:docMk/>
          <pc:sldMk cId="1559747471" sldId="413"/>
        </pc:sldMkLst>
      </pc:sldChg>
      <pc:sldChg chg="add">
        <pc:chgData name="Ken Graf" userId="149e958a33bc8fb0" providerId="LiveId" clId="{C8F405A3-732B-40E2-9B11-5AD569B4D1B9}" dt="2024-06-23T18:52:46.348" v="1"/>
        <pc:sldMkLst>
          <pc:docMk/>
          <pc:sldMk cId="2328583057" sldId="420"/>
        </pc:sldMkLst>
      </pc:sldChg>
      <pc:sldChg chg="add">
        <pc:chgData name="Ken Graf" userId="149e958a33bc8fb0" providerId="LiveId" clId="{C8F405A3-732B-40E2-9B11-5AD569B4D1B9}" dt="2024-06-23T18:52:46.348" v="1"/>
        <pc:sldMkLst>
          <pc:docMk/>
          <pc:sldMk cId="2039045669" sldId="421"/>
        </pc:sldMkLst>
      </pc:sldChg>
      <pc:sldChg chg="add">
        <pc:chgData name="Ken Graf" userId="149e958a33bc8fb0" providerId="LiveId" clId="{C8F405A3-732B-40E2-9B11-5AD569B4D1B9}" dt="2024-06-23T18:52:46.348" v="1"/>
        <pc:sldMkLst>
          <pc:docMk/>
          <pc:sldMk cId="3394830419" sldId="422"/>
        </pc:sldMkLst>
      </pc:sldChg>
      <pc:sldChg chg="add">
        <pc:chgData name="Ken Graf" userId="149e958a33bc8fb0" providerId="LiveId" clId="{C8F405A3-732B-40E2-9B11-5AD569B4D1B9}" dt="2024-06-23T19:09:38.710" v="9"/>
        <pc:sldMkLst>
          <pc:docMk/>
          <pc:sldMk cId="2589765834" sldId="434"/>
        </pc:sldMkLst>
      </pc:sldChg>
      <pc:sldChg chg="add">
        <pc:chgData name="Ken Graf" userId="149e958a33bc8fb0" providerId="LiveId" clId="{C8F405A3-732B-40E2-9B11-5AD569B4D1B9}" dt="2024-06-23T19:09:38.710" v="9"/>
        <pc:sldMkLst>
          <pc:docMk/>
          <pc:sldMk cId="3603606299" sldId="435"/>
        </pc:sldMkLst>
      </pc:sldChg>
      <pc:sldChg chg="add">
        <pc:chgData name="Ken Graf" userId="149e958a33bc8fb0" providerId="LiveId" clId="{C8F405A3-732B-40E2-9B11-5AD569B4D1B9}" dt="2024-06-29T19:06:36.380" v="11"/>
        <pc:sldMkLst>
          <pc:docMk/>
          <pc:sldMk cId="60911187" sldId="436"/>
        </pc:sldMkLst>
      </pc:sldChg>
      <pc:sldChg chg="addSp delSp modSp new mod">
        <pc:chgData name="Ken Graf" userId="149e958a33bc8fb0" providerId="LiveId" clId="{C8F405A3-732B-40E2-9B11-5AD569B4D1B9}" dt="2024-06-29T19:07:51.545" v="22" actId="14100"/>
        <pc:sldMkLst>
          <pc:docMk/>
          <pc:sldMk cId="2568207463" sldId="437"/>
        </pc:sldMkLst>
        <pc:spChg chg="del">
          <ac:chgData name="Ken Graf" userId="149e958a33bc8fb0" providerId="LiveId" clId="{C8F405A3-732B-40E2-9B11-5AD569B4D1B9}" dt="2024-06-29T19:07:41.100" v="18" actId="931"/>
          <ac:spMkLst>
            <pc:docMk/>
            <pc:sldMk cId="2568207463" sldId="437"/>
            <ac:spMk id="3" creationId="{5ABF857D-2077-A04A-29C7-71C583782E2A}"/>
          </ac:spMkLst>
        </pc:spChg>
        <pc:picChg chg="add mod">
          <ac:chgData name="Ken Graf" userId="149e958a33bc8fb0" providerId="LiveId" clId="{C8F405A3-732B-40E2-9B11-5AD569B4D1B9}" dt="2024-06-29T19:07:51.545" v="22" actId="14100"/>
          <ac:picMkLst>
            <pc:docMk/>
            <pc:sldMk cId="2568207463" sldId="437"/>
            <ac:picMk id="5" creationId="{E72B7A0D-8A8E-AE56-1368-071BFA75D829}"/>
          </ac:picMkLst>
        </pc:picChg>
      </pc:sldChg>
      <pc:sldChg chg="modSp new mod">
        <pc:chgData name="Ken Graf" userId="149e958a33bc8fb0" providerId="LiveId" clId="{C8F405A3-732B-40E2-9B11-5AD569B4D1B9}" dt="2024-06-29T19:15:45.378" v="115" actId="20577"/>
        <pc:sldMkLst>
          <pc:docMk/>
          <pc:sldMk cId="1562547909" sldId="438"/>
        </pc:sldMkLst>
        <pc:spChg chg="mod">
          <ac:chgData name="Ken Graf" userId="149e958a33bc8fb0" providerId="LiveId" clId="{C8F405A3-732B-40E2-9B11-5AD569B4D1B9}" dt="2024-06-29T19:12:20.351" v="49" actId="20577"/>
          <ac:spMkLst>
            <pc:docMk/>
            <pc:sldMk cId="1562547909" sldId="438"/>
            <ac:spMk id="2" creationId="{B9421884-A7AE-6D52-8AC4-AC8201943575}"/>
          </ac:spMkLst>
        </pc:spChg>
        <pc:spChg chg="mod">
          <ac:chgData name="Ken Graf" userId="149e958a33bc8fb0" providerId="LiveId" clId="{C8F405A3-732B-40E2-9B11-5AD569B4D1B9}" dt="2024-06-29T19:15:45.378" v="115" actId="20577"/>
          <ac:spMkLst>
            <pc:docMk/>
            <pc:sldMk cId="1562547909" sldId="438"/>
            <ac:spMk id="3" creationId="{1900A261-F787-54C0-4256-7FBBF921497E}"/>
          </ac:spMkLst>
        </pc:spChg>
      </pc:sldChg>
      <pc:sldChg chg="addSp delSp modSp new mod">
        <pc:chgData name="Ken Graf" userId="149e958a33bc8fb0" providerId="LiveId" clId="{C8F405A3-732B-40E2-9B11-5AD569B4D1B9}" dt="2024-06-29T19:58:31.726" v="149" actId="1076"/>
        <pc:sldMkLst>
          <pc:docMk/>
          <pc:sldMk cId="2824164410" sldId="439"/>
        </pc:sldMkLst>
        <pc:spChg chg="mod">
          <ac:chgData name="Ken Graf" userId="149e958a33bc8fb0" providerId="LiveId" clId="{C8F405A3-732B-40E2-9B11-5AD569B4D1B9}" dt="2024-06-29T19:58:26.261" v="148" actId="21"/>
          <ac:spMkLst>
            <pc:docMk/>
            <pc:sldMk cId="2824164410" sldId="439"/>
            <ac:spMk id="2" creationId="{C354C2F5-A686-8341-102F-2CCF36940EDD}"/>
          </ac:spMkLst>
        </pc:spChg>
        <pc:spChg chg="del">
          <ac:chgData name="Ken Graf" userId="149e958a33bc8fb0" providerId="LiveId" clId="{C8F405A3-732B-40E2-9B11-5AD569B4D1B9}" dt="2024-06-29T19:57:37.341" v="139" actId="931"/>
          <ac:spMkLst>
            <pc:docMk/>
            <pc:sldMk cId="2824164410" sldId="439"/>
            <ac:spMk id="3" creationId="{06833640-1F64-8178-1C21-6C88F028DA00}"/>
          </ac:spMkLst>
        </pc:spChg>
        <pc:spChg chg="add del mod">
          <ac:chgData name="Ken Graf" userId="149e958a33bc8fb0" providerId="LiveId" clId="{C8F405A3-732B-40E2-9B11-5AD569B4D1B9}" dt="2024-06-29T19:58:07.335" v="143" actId="931"/>
          <ac:spMkLst>
            <pc:docMk/>
            <pc:sldMk cId="2824164410" sldId="439"/>
            <ac:spMk id="7" creationId="{AB3B0EED-E0B3-A413-4995-762EED25D2C1}"/>
          </ac:spMkLst>
        </pc:spChg>
        <pc:picChg chg="add del mod">
          <ac:chgData name="Ken Graf" userId="149e958a33bc8fb0" providerId="LiveId" clId="{C8F405A3-732B-40E2-9B11-5AD569B4D1B9}" dt="2024-06-29T19:57:42.744" v="142" actId="478"/>
          <ac:picMkLst>
            <pc:docMk/>
            <pc:sldMk cId="2824164410" sldId="439"/>
            <ac:picMk id="5" creationId="{C33ABC57-35B3-D39C-4782-483327D2FCBB}"/>
          </ac:picMkLst>
        </pc:picChg>
        <pc:picChg chg="add mod">
          <ac:chgData name="Ken Graf" userId="149e958a33bc8fb0" providerId="LiveId" clId="{C8F405A3-732B-40E2-9B11-5AD569B4D1B9}" dt="2024-06-29T19:58:31.726" v="149" actId="1076"/>
          <ac:picMkLst>
            <pc:docMk/>
            <pc:sldMk cId="2824164410" sldId="439"/>
            <ac:picMk id="9" creationId="{3CC226F9-F0FD-2575-43B3-1DC67DE42069}"/>
          </ac:picMkLst>
        </pc:picChg>
      </pc:sldChg>
      <pc:sldChg chg="modSp new mod">
        <pc:chgData name="Ken Graf" userId="149e958a33bc8fb0" providerId="LiveId" clId="{C8F405A3-732B-40E2-9B11-5AD569B4D1B9}" dt="2024-07-01T15:53:31.666" v="584" actId="20577"/>
        <pc:sldMkLst>
          <pc:docMk/>
          <pc:sldMk cId="815467556" sldId="440"/>
        </pc:sldMkLst>
        <pc:spChg chg="mod">
          <ac:chgData name="Ken Graf" userId="149e958a33bc8fb0" providerId="LiveId" clId="{C8F405A3-732B-40E2-9B11-5AD569B4D1B9}" dt="2024-07-01T15:46:17.233" v="179" actId="20577"/>
          <ac:spMkLst>
            <pc:docMk/>
            <pc:sldMk cId="815467556" sldId="440"/>
            <ac:spMk id="2" creationId="{C13EC766-10E8-907D-19BD-B87E455A1370}"/>
          </ac:spMkLst>
        </pc:spChg>
        <pc:spChg chg="mod">
          <ac:chgData name="Ken Graf" userId="149e958a33bc8fb0" providerId="LiveId" clId="{C8F405A3-732B-40E2-9B11-5AD569B4D1B9}" dt="2024-07-01T15:53:31.666" v="584" actId="20577"/>
          <ac:spMkLst>
            <pc:docMk/>
            <pc:sldMk cId="815467556" sldId="440"/>
            <ac:spMk id="3" creationId="{FB5AD7D4-023C-ECAD-6375-4C35122C3FC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8F3AA64-1AA2-40FC-9C4D-FF0C9CC41531}" type="datetimeFigureOut">
              <a:rPr lang="en-US" smtClean="0"/>
              <a:t>9/24/2024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E13BA3-2BF5-478F-8F09-F40177E242D0}" type="slidenum">
              <a:rPr lang="en-US" smtClean="0"/>
              <a:t>‹#›</a:t>
            </a:fld>
            <a:endParaRPr lang="en-US" dirty="0"/>
          </a:p>
        </p:txBody>
      </p:sp>
    </p:spTree>
    <p:extLst>
      <p:ext uri="{BB962C8B-B14F-4D97-AF65-F5344CB8AC3E}">
        <p14:creationId xmlns:p14="http://schemas.microsoft.com/office/powerpoint/2010/main" val="454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mydomain.com/"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mydomain.com/"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csrc.nist.gov/groups/ST/hash/sha-3/Round3/submissions_rnd3.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en.wikipedia.org/wiki/NIST" TargetMode="External"/><Relationship Id="rId4" Type="http://schemas.openxmlformats.org/officeDocument/2006/relationships/hyperlink" Target="http://csrc.nist.gov/groups/ST/hash/sha-3/Round3/documents/Email_Announcing_Finalists.pdf"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en.wikipedia.org/wiki/Delimiter"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en.wikipedia.org/wiki/Uniform_Resource_Identifier" TargetMode="External"/><Relationship Id="rId4" Type="http://schemas.openxmlformats.org/officeDocument/2006/relationships/hyperlink" Target="http://en.wikipedia.org/wiki/Colon_(punctua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E13BA3-2BF5-478F-8F09-F40177E242D0}" type="slidenum">
              <a:rPr lang="en-US" smtClean="0"/>
              <a:t>3</a:t>
            </a:fld>
            <a:endParaRPr lang="en-US" dirty="0"/>
          </a:p>
        </p:txBody>
      </p:sp>
    </p:spTree>
    <p:extLst>
      <p:ext uri="{BB962C8B-B14F-4D97-AF65-F5344CB8AC3E}">
        <p14:creationId xmlns:p14="http://schemas.microsoft.com/office/powerpoint/2010/main" val="2720130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C0718-5FA4-4096-90E1-4C782FB39296}" type="slidenum">
              <a:rPr lang="en-US"/>
              <a:pPr/>
              <a:t>17</a:t>
            </a:fld>
            <a:endParaRPr lang="en-US" dirty="0"/>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p:txBody>
          <a:bodyPr/>
          <a:lstStyle/>
          <a:p>
            <a:r>
              <a:rPr lang="en-US" sz="1400" dirty="0"/>
              <a:t>When Bob receives Alice’s message he applies his private key to decrypt the message.  </a:t>
            </a:r>
            <a:endParaRPr lang="en-US" dirty="0"/>
          </a:p>
        </p:txBody>
      </p:sp>
    </p:spTree>
    <p:extLst>
      <p:ext uri="{BB962C8B-B14F-4D97-AF65-F5344CB8AC3E}">
        <p14:creationId xmlns:p14="http://schemas.microsoft.com/office/powerpoint/2010/main" val="2197370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A46B6-0C7C-4050-99BA-8AF1169F88A7}" type="slidenum">
              <a:rPr lang="en-US"/>
              <a:pPr/>
              <a:t>18</a:t>
            </a:fld>
            <a:endParaRPr lang="en-US" dirty="0"/>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r>
              <a:rPr lang="en-US" sz="1400" dirty="0"/>
              <a:t>Now lets modify the process to introduce digital signature.  Alice will create a message AND a hashing function.  She will sign both the message and the hash with her private key.</a:t>
            </a:r>
          </a:p>
          <a:p>
            <a:endParaRPr lang="en-US" sz="1400" dirty="0"/>
          </a:p>
          <a:p>
            <a:r>
              <a:rPr lang="en-US" sz="1400" dirty="0"/>
              <a:t>If one can decrypt something with Alice’s public key, then in means only Alice’s private key could have encrypted it.</a:t>
            </a:r>
          </a:p>
          <a:p>
            <a:endParaRPr lang="en-US" sz="1400" dirty="0"/>
          </a:p>
          <a:p>
            <a:r>
              <a:rPr lang="en-US" sz="1400" dirty="0"/>
              <a:t>Assuming Alice has done a good job of protecting her private key (such that no one else could have used it, the message must be from Alice.</a:t>
            </a:r>
          </a:p>
          <a:p>
            <a:endParaRPr lang="en-US" sz="1400" dirty="0"/>
          </a:p>
        </p:txBody>
      </p:sp>
    </p:spTree>
    <p:extLst>
      <p:ext uri="{BB962C8B-B14F-4D97-AF65-F5344CB8AC3E}">
        <p14:creationId xmlns:p14="http://schemas.microsoft.com/office/powerpoint/2010/main" val="1723945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58738-EC6F-4497-B978-4FFF29BCE78D}" type="slidenum">
              <a:rPr lang="en-US"/>
              <a:pPr/>
              <a:t>19</a:t>
            </a:fld>
            <a:endParaRPr lang="en-US" dirty="0"/>
          </a:p>
        </p:txBody>
      </p:sp>
      <p:sp>
        <p:nvSpPr>
          <p:cNvPr id="433154" name="Rectangle 1026"/>
          <p:cNvSpPr>
            <a:spLocks noGrp="1" noRot="1" noChangeAspect="1" noChangeArrowheads="1" noTextEdit="1"/>
          </p:cNvSpPr>
          <p:nvPr>
            <p:ph type="sldImg"/>
          </p:nvPr>
        </p:nvSpPr>
        <p:spPr>
          <a:ln/>
        </p:spPr>
      </p:sp>
      <p:sp>
        <p:nvSpPr>
          <p:cNvPr id="433155" name="Rectangle 1027"/>
          <p:cNvSpPr>
            <a:spLocks noGrp="1" noChangeArrowheads="1"/>
          </p:cNvSpPr>
          <p:nvPr>
            <p:ph type="body" idx="1"/>
          </p:nvPr>
        </p:nvSpPr>
        <p:spPr/>
        <p:txBody>
          <a:bodyPr/>
          <a:lstStyle/>
          <a:p>
            <a:endParaRPr lang="en-US" sz="1400" dirty="0"/>
          </a:p>
          <a:p>
            <a:r>
              <a:rPr lang="en-US" sz="1400" dirty="0"/>
              <a:t>If one can decrypt something with Alice’s public key, then in means only Alice’s private key could have encrypted it.</a:t>
            </a:r>
          </a:p>
          <a:p>
            <a:endParaRPr lang="en-US" sz="1400" dirty="0"/>
          </a:p>
          <a:p>
            <a:r>
              <a:rPr lang="en-US" sz="1400" dirty="0"/>
              <a:t>Assuming Alice has done a good job of protecting her private key (such that no one else could have used it, the message must be from Alice.</a:t>
            </a:r>
          </a:p>
          <a:p>
            <a:endParaRPr lang="en-US" dirty="0"/>
          </a:p>
        </p:txBody>
      </p:sp>
    </p:spTree>
    <p:extLst>
      <p:ext uri="{BB962C8B-B14F-4D97-AF65-F5344CB8AC3E}">
        <p14:creationId xmlns:p14="http://schemas.microsoft.com/office/powerpoint/2010/main" val="2067223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E13BA3-2BF5-478F-8F09-F40177E242D0}" type="slidenum">
              <a:rPr lang="en-US" smtClean="0"/>
              <a:t>24</a:t>
            </a:fld>
            <a:endParaRPr lang="en-US"/>
          </a:p>
        </p:txBody>
      </p:sp>
    </p:spTree>
    <p:extLst>
      <p:ext uri="{BB962C8B-B14F-4D97-AF65-F5344CB8AC3E}">
        <p14:creationId xmlns:p14="http://schemas.microsoft.com/office/powerpoint/2010/main" val="1038347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B. The sender of a message may digitally sign the message by encrypting a message digest with the sender's own private key.</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36</a:t>
            </a:fld>
            <a:endParaRPr lang="en-US" dirty="0"/>
          </a:p>
        </p:txBody>
      </p:sp>
    </p:spTree>
    <p:extLst>
      <p:ext uri="{BB962C8B-B14F-4D97-AF65-F5344CB8AC3E}">
        <p14:creationId xmlns:p14="http://schemas.microsoft.com/office/powerpoint/2010/main" val="1821977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C. Wildcard certificates protect the listed domain as well as all first-level subdomains. dev.</a:t>
            </a:r>
            <a:r>
              <a:rPr lang="en-US" b="0" i="0" u="sng" dirty="0">
                <a:solidFill>
                  <a:srgbClr val="FF3863"/>
                </a:solidFill>
                <a:effectLst/>
                <a:highlight>
                  <a:srgbClr val="181A1B"/>
                </a:highlight>
                <a:latin typeface="Noto serif" panose="02020600060500020200" pitchFamily="18" charset="0"/>
                <a:hlinkClick r:id="rId3"/>
              </a:rPr>
              <a:t>www.mydomain.com</a:t>
            </a:r>
            <a:r>
              <a:rPr lang="en-US" b="0" i="0" dirty="0">
                <a:solidFill>
                  <a:srgbClr val="BEB9B0"/>
                </a:solidFill>
                <a:effectLst/>
                <a:highlight>
                  <a:srgbClr val="181A1B"/>
                </a:highlight>
                <a:latin typeface="Noto serif" panose="02020600060500020200" pitchFamily="18" charset="0"/>
              </a:rPr>
              <a:t> is a second-level subdomain of </a:t>
            </a:r>
            <a:r>
              <a:rPr lang="en-US" b="0" i="0" u="sng" dirty="0">
                <a:solidFill>
                  <a:srgbClr val="FF3863"/>
                </a:solidFill>
                <a:effectLst/>
                <a:highlight>
                  <a:srgbClr val="181A1B"/>
                </a:highlight>
                <a:latin typeface="Noto serif" panose="02020600060500020200" pitchFamily="18" charset="0"/>
                <a:hlinkClick r:id="rId4"/>
              </a:rPr>
              <a:t>mydomain.com</a:t>
            </a:r>
            <a:r>
              <a:rPr lang="en-US" b="0" i="0" dirty="0">
                <a:solidFill>
                  <a:srgbClr val="BEB9B0"/>
                </a:solidFill>
                <a:effectLst/>
                <a:highlight>
                  <a:srgbClr val="181A1B"/>
                </a:highlight>
                <a:latin typeface="Noto serif" panose="02020600060500020200" pitchFamily="18" charset="0"/>
              </a:rPr>
              <a:t> and would not be covered by this certificate.</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37</a:t>
            </a:fld>
            <a:endParaRPr lang="en-US" dirty="0"/>
          </a:p>
        </p:txBody>
      </p:sp>
    </p:spTree>
    <p:extLst>
      <p:ext uri="{BB962C8B-B14F-4D97-AF65-F5344CB8AC3E}">
        <p14:creationId xmlns:p14="http://schemas.microsoft.com/office/powerpoint/2010/main" val="2704664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A. All of these statements are correct except for the statement that all cryptographic keys should be kept secret. The exception to this rule are public keys used in asymmetric cryptography. These keys should be freely shared.</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38</a:t>
            </a:fld>
            <a:endParaRPr lang="en-US" dirty="0"/>
          </a:p>
        </p:txBody>
      </p:sp>
    </p:spTree>
    <p:extLst>
      <p:ext uri="{BB962C8B-B14F-4D97-AF65-F5344CB8AC3E}">
        <p14:creationId xmlns:p14="http://schemas.microsoft.com/office/powerpoint/2010/main" val="2190674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A. Downgrade attacks try to remove or lower the strength of encryption to allow the decryption of sensitive information. Birthday attacks find collisions where two different inputs produce the same hash value output, but there is no discussion of that in this scenario. Homomorphic encryption is not an attack but a technology that protects privacy by encrypting data in a way that preserves the ability to perform computation on that data.</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39</a:t>
            </a:fld>
            <a:endParaRPr lang="en-US" dirty="0"/>
          </a:p>
        </p:txBody>
      </p:sp>
    </p:spTree>
    <p:extLst>
      <p:ext uri="{BB962C8B-B14F-4D97-AF65-F5344CB8AC3E}">
        <p14:creationId xmlns:p14="http://schemas.microsoft.com/office/powerpoint/2010/main" val="1413614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algorithms designed to very efficient</a:t>
            </a:r>
            <a:r>
              <a:rPr lang="en-US" baseline="0" dirty="0"/>
              <a:t> in hardware</a:t>
            </a:r>
          </a:p>
          <a:p>
            <a:endParaRPr lang="en-US" baseline="0" dirty="0"/>
          </a:p>
          <a:p>
            <a:r>
              <a:rPr lang="en-US" baseline="0" dirty="0"/>
              <a:t>Need to balance speed and strength</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BE13BA3-2BF5-478F-8F09-F40177E242D0}" type="slidenum">
              <a:rPr lang="en-US" smtClean="0"/>
              <a:t>4</a:t>
            </a:fld>
            <a:endParaRPr lang="en-US" dirty="0"/>
          </a:p>
        </p:txBody>
      </p:sp>
    </p:spTree>
    <p:extLst>
      <p:ext uri="{BB962C8B-B14F-4D97-AF65-F5344CB8AC3E}">
        <p14:creationId xmlns:p14="http://schemas.microsoft.com/office/powerpoint/2010/main" val="1696629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algorithms designed to very efficient</a:t>
            </a:r>
            <a:r>
              <a:rPr lang="en-US" baseline="0" dirty="0"/>
              <a:t> in hardware</a:t>
            </a:r>
          </a:p>
          <a:p>
            <a:endParaRPr lang="en-US" baseline="0" dirty="0"/>
          </a:p>
          <a:p>
            <a:r>
              <a:rPr lang="en-US" baseline="0" dirty="0"/>
              <a:t>Need to balance speed and strength</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BE13BA3-2BF5-478F-8F09-F40177E242D0}" type="slidenum">
              <a:rPr lang="en-US" smtClean="0"/>
              <a:t>6</a:t>
            </a:fld>
            <a:endParaRPr lang="en-US" dirty="0"/>
          </a:p>
        </p:txBody>
      </p:sp>
    </p:spTree>
    <p:extLst>
      <p:ext uri="{BB962C8B-B14F-4D97-AF65-F5344CB8AC3E}">
        <p14:creationId xmlns:p14="http://schemas.microsoft.com/office/powerpoint/2010/main" val="1747011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p>
          <a:p>
            <a:endParaRPr lang="en-US" dirty="0"/>
          </a:p>
          <a:p>
            <a:r>
              <a:rPr lang="en-US" dirty="0"/>
              <a:t>Select</a:t>
            </a:r>
            <a:r>
              <a:rPr lang="en-US" baseline="0" dirty="0"/>
              <a:t> 2 primes (p,q)  p=211 q=233</a:t>
            </a:r>
          </a:p>
          <a:p>
            <a:endParaRPr lang="en-US" baseline="0" dirty="0"/>
          </a:p>
          <a:p>
            <a:r>
              <a:rPr lang="en-US" baseline="0" dirty="0"/>
              <a:t>Compute n = p*q = 49163</a:t>
            </a:r>
          </a:p>
          <a:p>
            <a:endParaRPr lang="en-US" baseline="0" dirty="0"/>
          </a:p>
          <a:p>
            <a:r>
              <a:rPr lang="en-US" baseline="0" dirty="0"/>
              <a:t>Compute phi = (p-1)(q-1) = (211-1)(233-1) = 48720</a:t>
            </a:r>
          </a:p>
          <a:p>
            <a:endParaRPr lang="en-US" baseline="0" dirty="0"/>
          </a:p>
          <a:p>
            <a:r>
              <a:rPr lang="en-US" baseline="0" dirty="0"/>
              <a:t>Select e such that gcd(e,phi) = 1.  e=17</a:t>
            </a:r>
          </a:p>
          <a:p>
            <a:endParaRPr lang="en-US" baseline="0" dirty="0"/>
          </a:p>
          <a:p>
            <a:r>
              <a:rPr lang="en-US" baseline="0" dirty="0"/>
              <a:t>Compute d such that (e * d ) mod phi = 1; d=25793</a:t>
            </a:r>
            <a:endParaRPr lang="en-US" dirty="0"/>
          </a:p>
        </p:txBody>
      </p:sp>
      <p:sp>
        <p:nvSpPr>
          <p:cNvPr id="4" name="Slide Number Placeholder 3"/>
          <p:cNvSpPr>
            <a:spLocks noGrp="1"/>
          </p:cNvSpPr>
          <p:nvPr>
            <p:ph type="sldNum" sz="quarter" idx="10"/>
          </p:nvPr>
        </p:nvSpPr>
        <p:spPr/>
        <p:txBody>
          <a:bodyPr/>
          <a:lstStyle/>
          <a:p>
            <a:fld id="{EBE13BA3-2BF5-478F-8F09-F40177E242D0}" type="slidenum">
              <a:rPr lang="en-US" smtClean="0"/>
              <a:t>9</a:t>
            </a:fld>
            <a:endParaRPr lang="en-US" dirty="0"/>
          </a:p>
        </p:txBody>
      </p:sp>
    </p:spTree>
    <p:extLst>
      <p:ext uri="{BB962C8B-B14F-4D97-AF65-F5344CB8AC3E}">
        <p14:creationId xmlns:p14="http://schemas.microsoft.com/office/powerpoint/2010/main" val="601396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Sample encrypt/decrypt:</a:t>
            </a:r>
          </a:p>
          <a:p>
            <a:pPr marL="400050" lvl="1" indent="0">
              <a:buNone/>
            </a:pPr>
            <a:r>
              <a:rPr lang="en-US" dirty="0"/>
              <a:t>14</a:t>
            </a:r>
            <a:r>
              <a:rPr lang="en-US" baseline="30000" dirty="0"/>
              <a:t>7</a:t>
            </a:r>
            <a:r>
              <a:rPr lang="en-US" dirty="0"/>
              <a:t> mod 33 = 20 </a:t>
            </a:r>
          </a:p>
          <a:p>
            <a:pPr marL="400050" lvl="1" indent="0">
              <a:buNone/>
            </a:pPr>
            <a:r>
              <a:rPr lang="en-US" dirty="0"/>
              <a:t>20</a:t>
            </a:r>
            <a:r>
              <a:rPr lang="en-US" baseline="30000" dirty="0"/>
              <a:t>3</a:t>
            </a:r>
            <a:r>
              <a:rPr lang="en-US" dirty="0"/>
              <a:t> mod 33 = 14</a:t>
            </a:r>
          </a:p>
          <a:p>
            <a:endParaRPr lang="en-US" dirty="0"/>
          </a:p>
          <a:p>
            <a:r>
              <a:rPr lang="en-US" sz="1200" b="0" i="0" kern="1200" dirty="0">
                <a:solidFill>
                  <a:schemeClr val="tx1"/>
                </a:solidFill>
                <a:effectLst/>
                <a:latin typeface="+mn-lt"/>
                <a:ea typeface="+mn-ea"/>
                <a:cs typeface="+mn-cs"/>
              </a:rPr>
              <a:t>Choose p = 3 and q = 11</a:t>
            </a:r>
          </a:p>
          <a:p>
            <a:r>
              <a:rPr lang="en-US" sz="1200" b="0" i="0" kern="1200" dirty="0">
                <a:solidFill>
                  <a:schemeClr val="tx1"/>
                </a:solidFill>
                <a:effectLst/>
                <a:latin typeface="+mn-lt"/>
                <a:ea typeface="+mn-ea"/>
                <a:cs typeface="+mn-cs"/>
              </a:rPr>
              <a:t>Compute n = p * q = 3 * 11 = 33</a:t>
            </a:r>
          </a:p>
          <a:p>
            <a:r>
              <a:rPr lang="en-US" sz="1200" b="0" i="0" kern="1200" dirty="0">
                <a:solidFill>
                  <a:schemeClr val="tx1"/>
                </a:solidFill>
                <a:effectLst/>
                <a:latin typeface="+mn-lt"/>
                <a:ea typeface="+mn-ea"/>
                <a:cs typeface="+mn-cs"/>
              </a:rPr>
              <a:t>Compute φ(n) = (p - 1) * (q - 1) = 2 * 10 = 20</a:t>
            </a:r>
          </a:p>
          <a:p>
            <a:r>
              <a:rPr lang="en-US" sz="1200" b="0" i="0" kern="1200" dirty="0">
                <a:solidFill>
                  <a:schemeClr val="tx1"/>
                </a:solidFill>
                <a:effectLst/>
                <a:latin typeface="+mn-lt"/>
                <a:ea typeface="+mn-ea"/>
                <a:cs typeface="+mn-cs"/>
              </a:rPr>
              <a:t>Choose e such that 1 &lt; e &lt; φ(n) and e and n are coprime. Let e = 3</a:t>
            </a:r>
          </a:p>
          <a:p>
            <a:r>
              <a:rPr lang="en-US" sz="1200" b="0" i="0" kern="1200" dirty="0">
                <a:solidFill>
                  <a:schemeClr val="tx1"/>
                </a:solidFill>
                <a:effectLst/>
                <a:latin typeface="+mn-lt"/>
                <a:ea typeface="+mn-ea"/>
                <a:cs typeface="+mn-cs"/>
              </a:rPr>
              <a:t>Compute a value for d such that (d * e) % φ(n) = 1. One solution is d = 7 [(7 * 3) % 20 = 1]</a:t>
            </a:r>
          </a:p>
          <a:p>
            <a:r>
              <a:rPr lang="en-US" sz="1200" b="0" i="0" kern="1200" dirty="0">
                <a:solidFill>
                  <a:schemeClr val="tx1"/>
                </a:solidFill>
                <a:effectLst/>
                <a:latin typeface="+mn-lt"/>
                <a:ea typeface="+mn-ea"/>
                <a:cs typeface="+mn-cs"/>
              </a:rPr>
              <a:t>Public key is (e, n) =&gt; (3, 33)</a:t>
            </a:r>
          </a:p>
          <a:p>
            <a:r>
              <a:rPr lang="en-US" sz="1200" b="0" i="0" kern="1200" dirty="0">
                <a:solidFill>
                  <a:schemeClr val="tx1"/>
                </a:solidFill>
                <a:effectLst/>
                <a:latin typeface="+mn-lt"/>
                <a:ea typeface="+mn-ea"/>
                <a:cs typeface="+mn-cs"/>
              </a:rPr>
              <a:t>Private key is (d, n) =&gt; (7, 33)</a:t>
            </a:r>
          </a:p>
        </p:txBody>
      </p:sp>
      <p:sp>
        <p:nvSpPr>
          <p:cNvPr id="4" name="Slide Number Placeholder 3"/>
          <p:cNvSpPr>
            <a:spLocks noGrp="1"/>
          </p:cNvSpPr>
          <p:nvPr>
            <p:ph type="sldNum" sz="quarter" idx="10"/>
          </p:nvPr>
        </p:nvSpPr>
        <p:spPr/>
        <p:txBody>
          <a:bodyPr/>
          <a:lstStyle/>
          <a:p>
            <a:fld id="{EBE13BA3-2BF5-478F-8F09-F40177E242D0}" type="slidenum">
              <a:rPr lang="en-US" smtClean="0"/>
              <a:t>10</a:t>
            </a:fld>
            <a:endParaRPr lang="en-US" dirty="0"/>
          </a:p>
        </p:txBody>
      </p:sp>
    </p:spTree>
    <p:extLst>
      <p:ext uri="{BB962C8B-B14F-4D97-AF65-F5344CB8AC3E}">
        <p14:creationId xmlns:p14="http://schemas.microsoft.com/office/powerpoint/2010/main" val="112473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NIST has selected </a:t>
            </a:r>
            <a:r>
              <a:rPr lang="en-US" u="sng" dirty="0">
                <a:hlinkClick r:id="rId3"/>
              </a:rPr>
              <a:t>five SHA-3 finalists</a:t>
            </a:r>
            <a:r>
              <a:rPr lang="en-US" dirty="0"/>
              <a:t> - </a:t>
            </a:r>
            <a:r>
              <a:rPr lang="en-US" b="1" i="1" dirty="0"/>
              <a:t>BLAKE, Grøstl, JH, Keccak,</a:t>
            </a:r>
            <a:r>
              <a:rPr lang="en-US" dirty="0"/>
              <a:t> and</a:t>
            </a:r>
            <a:r>
              <a:rPr lang="en-US" b="1" i="1" dirty="0"/>
              <a:t>Skein</a:t>
            </a:r>
            <a:r>
              <a:rPr lang="en-US" dirty="0"/>
              <a:t> to advance to the third (and final) round of the SHA-3competition. The email announcement was sent to the hash-forum listserv on December 9, 2010.</a:t>
            </a:r>
            <a:r>
              <a:rPr lang="en-US" u="sng" dirty="0">
                <a:hlinkClick r:id="rId4"/>
              </a:rPr>
              <a:t>[PDF]</a:t>
            </a:r>
            <a:endParaRPr lang="en-US" dirty="0"/>
          </a:p>
          <a:p>
            <a:endParaRPr lang="en-US" dirty="0"/>
          </a:p>
          <a:p>
            <a:r>
              <a:rPr lang="en-US" dirty="0"/>
              <a:t>NIST hosted a one-year public comment period in 2012</a:t>
            </a:r>
          </a:p>
          <a:p>
            <a:endParaRPr lang="en-US" dirty="0"/>
          </a:p>
          <a:p>
            <a:r>
              <a:rPr lang="en-GB" sz="1200" b="0" i="0" kern="1200" dirty="0">
                <a:solidFill>
                  <a:schemeClr val="tx1"/>
                </a:solidFill>
                <a:effectLst/>
                <a:latin typeface="+mn-lt"/>
                <a:ea typeface="+mn-ea"/>
                <a:cs typeface="+mn-cs"/>
              </a:rPr>
              <a:t>The SHA-3 standard (KECCAK) was released by </a:t>
            </a:r>
            <a:r>
              <a:rPr lang="en-GB" sz="1200" b="0" i="0" u="none" strike="noStrike" kern="1200" dirty="0">
                <a:solidFill>
                  <a:schemeClr val="tx1"/>
                </a:solidFill>
                <a:effectLst/>
                <a:latin typeface="+mn-lt"/>
                <a:ea typeface="+mn-ea"/>
                <a:cs typeface="+mn-cs"/>
                <a:hlinkClick r:id="rId5" tooltip="NIST"/>
              </a:rPr>
              <a:t>NIST</a:t>
            </a:r>
            <a:r>
              <a:rPr lang="en-GB" sz="1200" b="0" i="0" kern="1200" dirty="0">
                <a:solidFill>
                  <a:schemeClr val="tx1"/>
                </a:solidFill>
                <a:effectLst/>
                <a:latin typeface="+mn-lt"/>
                <a:ea typeface="+mn-ea"/>
                <a:cs typeface="+mn-cs"/>
              </a:rPr>
              <a:t> on August 5, 2015. </a:t>
            </a:r>
          </a:p>
          <a:p>
            <a:r>
              <a:rPr lang="en-GB" sz="1200" b="0" i="0" kern="1200" dirty="0">
                <a:solidFill>
                  <a:schemeClr val="tx1"/>
                </a:solidFill>
                <a:effectLst/>
                <a:latin typeface="+mn-lt"/>
                <a:ea typeface="+mn-ea"/>
                <a:cs typeface="+mn-cs"/>
              </a:rPr>
              <a:t>SHA-3, the state consists of a 5 × 5 array of 64-bit words, 1600 bits total.</a:t>
            </a:r>
          </a:p>
          <a:p>
            <a:endParaRPr lang="en-US" dirty="0"/>
          </a:p>
        </p:txBody>
      </p:sp>
      <p:sp>
        <p:nvSpPr>
          <p:cNvPr id="4" name="Slide Number Placeholder 3"/>
          <p:cNvSpPr>
            <a:spLocks noGrp="1"/>
          </p:cNvSpPr>
          <p:nvPr>
            <p:ph type="sldNum" sz="quarter" idx="10"/>
          </p:nvPr>
        </p:nvSpPr>
        <p:spPr/>
        <p:txBody>
          <a:bodyPr/>
          <a:lstStyle/>
          <a:p>
            <a:fld id="{EBE13BA3-2BF5-478F-8F09-F40177E242D0}" type="slidenum">
              <a:rPr lang="en-US" smtClean="0"/>
              <a:t>11</a:t>
            </a:fld>
            <a:endParaRPr lang="en-US" dirty="0"/>
          </a:p>
        </p:txBody>
      </p:sp>
    </p:spTree>
    <p:extLst>
      <p:ext uri="{BB962C8B-B14F-4D97-AF65-F5344CB8AC3E}">
        <p14:creationId xmlns:p14="http://schemas.microsoft.com/office/powerpoint/2010/main" val="2182239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HA1 = MD5 ( username, realm, password )</a:t>
            </a:r>
          </a:p>
          <a:p>
            <a:r>
              <a:rPr lang="en-US" dirty="0"/>
              <a:t>HA2 = MD5 ( method, uri )</a:t>
            </a:r>
          </a:p>
          <a:p>
            <a:r>
              <a:rPr lang="en-US" dirty="0"/>
              <a:t>Response = MD5 ( HA1, nonce, nc, cnonce, qop, HA2 )</a:t>
            </a:r>
          </a:p>
          <a:p>
            <a:endParaRPr lang="en-US" dirty="0"/>
          </a:p>
          <a:p>
            <a:r>
              <a:rPr lang="en-US" dirty="0"/>
              <a:t>value is calculated in three steps, as follows. Where values are combined, they are </a:t>
            </a:r>
            <a:r>
              <a:rPr lang="en-US" dirty="0">
                <a:hlinkClick r:id="rId3" tooltip="Delimiter"/>
              </a:rPr>
              <a:t>delimited</a:t>
            </a:r>
            <a:r>
              <a:rPr lang="en-US" dirty="0"/>
              <a:t> by </a:t>
            </a:r>
            <a:r>
              <a:rPr lang="en-US" dirty="0">
                <a:hlinkClick r:id="rId4" tooltip="Colon (punctuation)"/>
              </a:rPr>
              <a:t>colon</a:t>
            </a:r>
            <a:r>
              <a:rPr lang="en-US" dirty="0"/>
              <a:t> symbols.</a:t>
            </a:r>
          </a:p>
          <a:p>
            <a:endParaRPr lang="en-US" dirty="0"/>
          </a:p>
          <a:p>
            <a:r>
              <a:rPr lang="en-US" dirty="0"/>
              <a:t>HA1 = MD5( "Mufasa:testrealm@host.com:Circle Of Life" ) = </a:t>
            </a:r>
          </a:p>
          <a:p>
            <a:r>
              <a:rPr lang="en-US" dirty="0"/>
              <a:t>	939e7578ed9e3c518a452acee763bce9</a:t>
            </a:r>
          </a:p>
          <a:p>
            <a:endParaRPr lang="en-US" dirty="0"/>
          </a:p>
          <a:p>
            <a:r>
              <a:rPr lang="en-US" dirty="0"/>
              <a:t>HA2 = MD5( "GET:/dir/index.html" ) = </a:t>
            </a:r>
          </a:p>
          <a:p>
            <a:r>
              <a:rPr lang="en-US" dirty="0"/>
              <a:t>	39aff3a2bab6126f332b942af96d3366</a:t>
            </a:r>
          </a:p>
          <a:p>
            <a:endParaRPr lang="en-US" dirty="0"/>
          </a:p>
          <a:p>
            <a:r>
              <a:rPr lang="en-US" dirty="0"/>
              <a:t>Response = MD5( "939e7578ed9e3c518a452acee763bce9:\ </a:t>
            </a:r>
          </a:p>
          <a:p>
            <a:r>
              <a:rPr lang="en-US" dirty="0"/>
              <a:t>	dcd98b7102dd2f0e8b11d0f600bfb0c093:\</a:t>
            </a:r>
          </a:p>
          <a:p>
            <a:r>
              <a:rPr lang="en-US" dirty="0"/>
              <a:t>	00000001:0a4f113b:auth:\</a:t>
            </a:r>
          </a:p>
          <a:p>
            <a:r>
              <a:rPr lang="en-US" dirty="0"/>
              <a:t>	39aff3a2bab6126f332b942af96d3366" ) = </a:t>
            </a:r>
          </a:p>
          <a:p>
            <a:endParaRPr lang="en-US" dirty="0"/>
          </a:p>
          <a:p>
            <a:r>
              <a:rPr lang="en-US" dirty="0"/>
              <a:t>	6629fae49393a05397450978507c4ef1</a:t>
            </a:r>
          </a:p>
          <a:p>
            <a:endParaRPr lang="en-US" dirty="0"/>
          </a:p>
          <a:p>
            <a:r>
              <a:rPr lang="en-US" dirty="0"/>
              <a:t>The MD5 hash of the combined username, authentication realm and password is calculated. The result is referred to as HA1.</a:t>
            </a:r>
          </a:p>
          <a:p>
            <a:r>
              <a:rPr lang="en-US" dirty="0"/>
              <a:t>The MD5 hash of the combined method and digest </a:t>
            </a:r>
            <a:r>
              <a:rPr lang="en-US" dirty="0">
                <a:hlinkClick r:id="rId5" tooltip="Uniform Resource Identifier"/>
              </a:rPr>
              <a:t>URI</a:t>
            </a:r>
            <a:r>
              <a:rPr lang="en-US" dirty="0"/>
              <a:t> is calculated, e.g. of "GET" and "/dir/index.html". The result is referred to as HA2.</a:t>
            </a:r>
          </a:p>
          <a:p>
            <a:r>
              <a:rPr lang="en-US" dirty="0"/>
              <a:t>The MD5 hash of the combined HA1 result, server nonce (nonce), request counter (nc), client nonce (cnonce), quality of protection code (qop) and HA2 result is calculated. The result is the "response" value provided by the client.</a:t>
            </a:r>
          </a:p>
          <a:p>
            <a:endParaRPr lang="en-US" dirty="0"/>
          </a:p>
        </p:txBody>
      </p:sp>
      <p:sp>
        <p:nvSpPr>
          <p:cNvPr id="4" name="Slide Number Placeholder 3"/>
          <p:cNvSpPr>
            <a:spLocks noGrp="1"/>
          </p:cNvSpPr>
          <p:nvPr>
            <p:ph type="sldNum" sz="quarter" idx="10"/>
          </p:nvPr>
        </p:nvSpPr>
        <p:spPr/>
        <p:txBody>
          <a:bodyPr/>
          <a:lstStyle/>
          <a:p>
            <a:fld id="{F6FF1CF4-B1B7-45FC-A1B6-07E9ADECCD64}" type="slidenum">
              <a:rPr lang="en-US" smtClean="0"/>
              <a:t>13</a:t>
            </a:fld>
            <a:endParaRPr lang="en-US" dirty="0"/>
          </a:p>
        </p:txBody>
      </p:sp>
      <p:sp>
        <p:nvSpPr>
          <p:cNvPr id="5" name="Header Placeholder 4"/>
          <p:cNvSpPr>
            <a:spLocks noGrp="1"/>
          </p:cNvSpPr>
          <p:nvPr>
            <p:ph type="hdr" sz="quarter" idx="11"/>
          </p:nvPr>
        </p:nvSpPr>
        <p:spPr/>
        <p:txBody>
          <a:bodyPr/>
          <a:lstStyle/>
          <a:p>
            <a:r>
              <a:rPr lang="en-US" dirty="0"/>
              <a:t>IT666 Spring Semster 2011</a:t>
            </a:r>
          </a:p>
        </p:txBody>
      </p:sp>
    </p:spTree>
    <p:extLst>
      <p:ext uri="{BB962C8B-B14F-4D97-AF65-F5344CB8AC3E}">
        <p14:creationId xmlns:p14="http://schemas.microsoft.com/office/powerpoint/2010/main" val="1392718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E13BA3-2BF5-478F-8F09-F40177E242D0}" type="slidenum">
              <a:rPr lang="en-US" smtClean="0"/>
              <a:t>14</a:t>
            </a:fld>
            <a:endParaRPr lang="en-US" dirty="0"/>
          </a:p>
        </p:txBody>
      </p:sp>
    </p:spTree>
    <p:extLst>
      <p:ext uri="{BB962C8B-B14F-4D97-AF65-F5344CB8AC3E}">
        <p14:creationId xmlns:p14="http://schemas.microsoft.com/office/powerpoint/2010/main" val="1078545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C80722-37B5-41F8-AE74-4EDADEBE4825}" type="slidenum">
              <a:rPr lang="en-US"/>
              <a:pPr/>
              <a:t>16</a:t>
            </a:fld>
            <a:endParaRPr lang="en-US" dirty="0"/>
          </a:p>
        </p:txBody>
      </p:sp>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p:txBody>
          <a:bodyPr/>
          <a:lstStyle/>
          <a:p>
            <a:r>
              <a:rPr lang="en-US" sz="1400" dirty="0"/>
              <a:t>In this next example we are going to use Alice &amp; Bob who are trying to communicate with one another over an insecure channel.  </a:t>
            </a:r>
          </a:p>
          <a:p>
            <a:endParaRPr lang="en-US" sz="1400" dirty="0"/>
          </a:p>
          <a:p>
            <a:r>
              <a:rPr lang="en-US" sz="1400" dirty="0"/>
              <a:t>They want to achieve message protection:</a:t>
            </a:r>
          </a:p>
          <a:p>
            <a:pPr lvl="1">
              <a:buFontTx/>
              <a:buChar char="•"/>
            </a:pPr>
            <a:r>
              <a:rPr lang="en-US" sz="1400" dirty="0"/>
              <a:t>“sealed” so that only they can read it</a:t>
            </a:r>
          </a:p>
          <a:p>
            <a:pPr lvl="1">
              <a:buFontTx/>
              <a:buChar char="•"/>
            </a:pPr>
            <a:r>
              <a:rPr lang="en-US" sz="1400" dirty="0"/>
              <a:t>“hashed” so that Bob knows it wasn’t modified enroute.</a:t>
            </a:r>
          </a:p>
          <a:p>
            <a:pPr lvl="1">
              <a:buFontTx/>
              <a:buChar char="•"/>
            </a:pPr>
            <a:endParaRPr lang="en-US" sz="1400" dirty="0"/>
          </a:p>
          <a:p>
            <a:r>
              <a:rPr lang="en-US" sz="1400" dirty="0"/>
              <a:t>Alice therefore uses a session key  and encrypts using Bob’s public key.    </a:t>
            </a:r>
            <a:endParaRPr lang="en-US" dirty="0"/>
          </a:p>
        </p:txBody>
      </p:sp>
    </p:spTree>
    <p:extLst>
      <p:ext uri="{BB962C8B-B14F-4D97-AF65-F5344CB8AC3E}">
        <p14:creationId xmlns:p14="http://schemas.microsoft.com/office/powerpoint/2010/main" val="3706360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733800"/>
            <a:ext cx="8534400" cy="190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itle 1"/>
          <p:cNvSpPr>
            <a:spLocks noGrp="1"/>
          </p:cNvSpPr>
          <p:nvPr>
            <p:ph type="ctrTitle" hasCustomPrompt="1"/>
          </p:nvPr>
        </p:nvSpPr>
        <p:spPr>
          <a:xfrm>
            <a:off x="609600" y="1671365"/>
            <a:ext cx="10972800" cy="1470025"/>
          </a:xfrm>
        </p:spPr>
        <p:txBody>
          <a:bodyPr/>
          <a:lstStyle>
            <a:lvl1pPr algn="ctr">
              <a:defRPr baseline="0"/>
            </a:lvl1pPr>
          </a:lstStyle>
          <a:p>
            <a:r>
              <a:rPr lang="en-US" dirty="0"/>
              <a:t>IT666 : Computer Security</a:t>
            </a:r>
          </a:p>
        </p:txBody>
      </p:sp>
      <p:sp>
        <p:nvSpPr>
          <p:cNvPr id="10" name="Date Placeholder 3"/>
          <p:cNvSpPr txBox="1">
            <a:spLocks/>
          </p:cNvSpPr>
          <p:nvPr/>
        </p:nvSpPr>
        <p:spPr>
          <a:xfrm>
            <a:off x="914400" y="634847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p>
        </p:txBody>
      </p:sp>
      <p:sp>
        <p:nvSpPr>
          <p:cNvPr id="11" name="Footer Placeholder 4"/>
          <p:cNvSpPr txBox="1">
            <a:spLocks/>
          </p:cNvSpPr>
          <p:nvPr/>
        </p:nvSpPr>
        <p:spPr>
          <a:xfrm>
            <a:off x="7112000" y="6348475"/>
            <a:ext cx="416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dirty="0"/>
              <a:t>Instructor : ken.graf@unh.edu</a:t>
            </a:r>
          </a:p>
        </p:txBody>
      </p:sp>
      <p:pic>
        <p:nvPicPr>
          <p:cNvPr id="4" name="Picture 3">
            <a:extLst>
              <a:ext uri="{FF2B5EF4-FFF2-40B4-BE49-F238E27FC236}">
                <a16:creationId xmlns:a16="http://schemas.microsoft.com/office/drawing/2014/main" id="{E7FE1ADA-3B07-BE5D-156A-0C8C7911E471}"/>
              </a:ext>
            </a:extLst>
          </p:cNvPr>
          <p:cNvPicPr>
            <a:picLocks noChangeAspect="1"/>
          </p:cNvPicPr>
          <p:nvPr/>
        </p:nvPicPr>
        <p:blipFill>
          <a:blip r:embed="rId2"/>
          <a:stretch>
            <a:fillRect/>
          </a:stretch>
        </p:blipFill>
        <p:spPr>
          <a:xfrm>
            <a:off x="561975" y="330519"/>
            <a:ext cx="5305425" cy="888681"/>
          </a:xfrm>
          <a:prstGeom prst="rect">
            <a:avLst/>
          </a:prstGeom>
        </p:spPr>
      </p:pic>
    </p:spTree>
    <p:extLst>
      <p:ext uri="{BB962C8B-B14F-4D97-AF65-F5344CB8AC3E}">
        <p14:creationId xmlns:p14="http://schemas.microsoft.com/office/powerpoint/2010/main" val="17420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51435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310003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01455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333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279881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792162"/>
          </a:xfrm>
        </p:spPr>
        <p:txBody>
          <a:bodyPr>
            <a:normAutofit/>
          </a:bodyPr>
          <a:lstStyle>
            <a:lvl1pPr algn="l">
              <a:defRPr sz="36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609600" y="1295400"/>
            <a:ext cx="10972800"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0"/>
          </p:nvPr>
        </p:nvSpPr>
        <p:spPr>
          <a:xfrm>
            <a:off x="609600" y="5486400"/>
            <a:ext cx="10972800" cy="1143000"/>
          </a:xfrm>
        </p:spPr>
        <p:txBody>
          <a:bodyPr>
            <a:normAutofit/>
          </a:bodyPr>
          <a:lstStyle>
            <a:lvl1pPr marL="0" indent="0">
              <a:buNone/>
              <a:defRPr sz="2400">
                <a:solidFill>
                  <a:schemeClr val="tx1"/>
                </a:solidFill>
              </a:defRPr>
            </a:lvl1pPr>
          </a:lstStyle>
          <a:p>
            <a:pPr lvl="0"/>
            <a:r>
              <a:rPr lang="en-US" dirty="0"/>
              <a:t>Click to edit Master text styles</a:t>
            </a:r>
          </a:p>
        </p:txBody>
      </p:sp>
    </p:spTree>
    <p:extLst>
      <p:ext uri="{BB962C8B-B14F-4D97-AF65-F5344CB8AC3E}">
        <p14:creationId xmlns:p14="http://schemas.microsoft.com/office/powerpoint/2010/main" val="279352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563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143001"/>
            <a:ext cx="109728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267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keccak.noekeon.org/" TargetMode="External"/><Relationship Id="rId7" Type="http://schemas.openxmlformats.org/officeDocument/2006/relationships/hyperlink" Target="http://www.skein-hash.inf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www3.ntu.edu.sg/home/wuhj/research/jh/" TargetMode="External"/><Relationship Id="rId5" Type="http://schemas.openxmlformats.org/officeDocument/2006/relationships/hyperlink" Target="http://www.groestl.info/" TargetMode="External"/><Relationship Id="rId4" Type="http://schemas.openxmlformats.org/officeDocument/2006/relationships/hyperlink" Target="http://www.131002.net/blak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formaestudio.com/rijndaelinspector/archivos/Rijndael_Animation_v4_eng.sw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vert="horz" lIns="91440" tIns="45720" rIns="91440" bIns="45720" rtlCol="0" anchor="t">
            <a:normAutofit/>
          </a:bodyPr>
          <a:lstStyle/>
          <a:p>
            <a:r>
              <a:rPr lang="en-US" b="1" dirty="0"/>
              <a:t>Chapter 7: Cryptography and the PKI</a:t>
            </a:r>
          </a:p>
          <a:p>
            <a:endParaRPr lang="en-US" sz="2400" dirty="0">
              <a:cs typeface="Calibri"/>
            </a:endParaRPr>
          </a:p>
        </p:txBody>
      </p:sp>
      <p:sp>
        <p:nvSpPr>
          <p:cNvPr id="4" name="Title 3"/>
          <p:cNvSpPr>
            <a:spLocks noGrp="1"/>
          </p:cNvSpPr>
          <p:nvPr>
            <p:ph type="ctrTitle"/>
          </p:nvPr>
        </p:nvSpPr>
        <p:spPr/>
        <p:txBody>
          <a:bodyPr/>
          <a:lstStyle/>
          <a:p>
            <a:r>
              <a:rPr lang="en-US"/>
              <a:t>IT666 : Cybersecurity Practices</a:t>
            </a:r>
          </a:p>
        </p:txBody>
      </p:sp>
    </p:spTree>
    <p:extLst>
      <p:ext uri="{BB962C8B-B14F-4D97-AF65-F5344CB8AC3E}">
        <p14:creationId xmlns:p14="http://schemas.microsoft.com/office/powerpoint/2010/main" val="51297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Crack a simple RSA private key</a:t>
            </a:r>
          </a:p>
        </p:txBody>
      </p:sp>
      <p:sp>
        <p:nvSpPr>
          <p:cNvPr id="3" name="Content Placeholder 2"/>
          <p:cNvSpPr>
            <a:spLocks noGrp="1"/>
          </p:cNvSpPr>
          <p:nvPr>
            <p:ph idx="1"/>
          </p:nvPr>
        </p:nvSpPr>
        <p:spPr/>
        <p:txBody>
          <a:bodyPr>
            <a:normAutofit/>
          </a:bodyPr>
          <a:lstStyle/>
          <a:p>
            <a:pPr marL="0" indent="0">
              <a:buNone/>
            </a:pPr>
            <a:r>
              <a:rPr lang="en-US" dirty="0"/>
              <a:t>Public key:</a:t>
            </a:r>
          </a:p>
          <a:p>
            <a:pPr marL="0" indent="0">
              <a:buNone/>
            </a:pPr>
            <a:r>
              <a:rPr lang="en-US" dirty="0"/>
              <a:t>	N =33 (computed) E =3 (assigned)</a:t>
            </a:r>
          </a:p>
          <a:p>
            <a:pPr marL="0" indent="0">
              <a:buNone/>
            </a:pPr>
            <a:r>
              <a:rPr lang="en-US" dirty="0"/>
              <a:t>Private key:</a:t>
            </a:r>
          </a:p>
          <a:p>
            <a:pPr marL="0" indent="0">
              <a:buNone/>
            </a:pPr>
            <a:r>
              <a:rPr lang="en-US" dirty="0"/>
              <a:t>	N =33 D =?</a:t>
            </a:r>
          </a:p>
          <a:p>
            <a:pPr marL="0" indent="0">
              <a:buNone/>
            </a:pPr>
            <a:r>
              <a:rPr lang="en-US" dirty="0"/>
              <a:t>Such that</a:t>
            </a:r>
          </a:p>
          <a:p>
            <a:pPr marL="0" indent="0">
              <a:buNone/>
            </a:pPr>
            <a:r>
              <a:rPr lang="en-US" dirty="0"/>
              <a:t>	X = Y</a:t>
            </a:r>
            <a:r>
              <a:rPr lang="en-US" baseline="30000" dirty="0"/>
              <a:t>D</a:t>
            </a:r>
            <a:r>
              <a:rPr lang="en-US" dirty="0"/>
              <a:t> mod 33 </a:t>
            </a:r>
          </a:p>
          <a:p>
            <a:pPr marL="0" indent="0">
              <a:buNone/>
            </a:pPr>
            <a:r>
              <a:rPr lang="en-US" dirty="0"/>
              <a:t>	Y = X</a:t>
            </a:r>
            <a:r>
              <a:rPr lang="en-US" baseline="30000" dirty="0"/>
              <a:t>3</a:t>
            </a:r>
            <a:r>
              <a:rPr lang="en-US" dirty="0"/>
              <a:t> mod 33 </a:t>
            </a:r>
          </a:p>
        </p:txBody>
      </p:sp>
    </p:spTree>
    <p:extLst>
      <p:ext uri="{BB962C8B-B14F-4D97-AF65-F5344CB8AC3E}">
        <p14:creationId xmlns:p14="http://schemas.microsoft.com/office/powerpoint/2010/main" val="270392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a:t>
            </a:r>
          </a:p>
        </p:txBody>
      </p:sp>
      <p:sp>
        <p:nvSpPr>
          <p:cNvPr id="3" name="Content Placeholder 2"/>
          <p:cNvSpPr>
            <a:spLocks noGrp="1"/>
          </p:cNvSpPr>
          <p:nvPr>
            <p:ph idx="1"/>
          </p:nvPr>
        </p:nvSpPr>
        <p:spPr/>
        <p:txBody>
          <a:bodyPr>
            <a:normAutofit fontScale="92500" lnSpcReduction="20000"/>
          </a:bodyPr>
          <a:lstStyle/>
          <a:p>
            <a:r>
              <a:rPr lang="en-US" dirty="0"/>
              <a:t>C = hash( M )</a:t>
            </a:r>
          </a:p>
          <a:p>
            <a:pPr lvl="1"/>
            <a:r>
              <a:rPr lang="en-US" dirty="0"/>
              <a:t>There is no “unhash”</a:t>
            </a:r>
          </a:p>
          <a:p>
            <a:r>
              <a:rPr lang="en-US" dirty="0"/>
              <a:t>Birthday attacks – MD5 “broken” in Dec ’08</a:t>
            </a:r>
          </a:p>
          <a:p>
            <a:pPr lvl="1"/>
            <a:r>
              <a:rPr lang="en-US" dirty="0"/>
              <a:t>Hash algorithms are the weak link (SHA1 ~70 bits)</a:t>
            </a:r>
          </a:p>
          <a:p>
            <a:r>
              <a:rPr lang="en-US" dirty="0"/>
              <a:t>Strength need is different for signature vs. nonce </a:t>
            </a:r>
          </a:p>
          <a:p>
            <a:r>
              <a:rPr lang="en-US" dirty="0"/>
              <a:t>SHA-3 selection</a:t>
            </a:r>
          </a:p>
          <a:p>
            <a:pPr lvl="1"/>
            <a:r>
              <a:rPr lang="en-US" sz="2600" b="1" dirty="0"/>
              <a:t>KECCAK </a:t>
            </a:r>
            <a:r>
              <a:rPr lang="en-US" sz="2600" b="1" dirty="0">
                <a:hlinkClick r:id="rId3"/>
              </a:rPr>
              <a:t>http://keccak.noekeon.org/</a:t>
            </a:r>
            <a:r>
              <a:rPr lang="en-US" sz="2600" b="1" dirty="0"/>
              <a:t> </a:t>
            </a:r>
          </a:p>
          <a:p>
            <a:pPr lvl="1"/>
            <a:r>
              <a:rPr lang="en-US" sz="2600" dirty="0"/>
              <a:t>BLAKE </a:t>
            </a:r>
            <a:r>
              <a:rPr lang="en-US" sz="2600" dirty="0">
                <a:hlinkClick r:id="rId4"/>
              </a:rPr>
              <a:t>http://www.131002.net/blake/</a:t>
            </a:r>
            <a:r>
              <a:rPr lang="en-US" sz="2600" dirty="0"/>
              <a:t>  </a:t>
            </a:r>
          </a:p>
          <a:p>
            <a:pPr lvl="1"/>
            <a:r>
              <a:rPr lang="en-US" sz="2600" dirty="0"/>
              <a:t>Grostl </a:t>
            </a:r>
            <a:r>
              <a:rPr lang="en-US" sz="2600" dirty="0">
                <a:hlinkClick r:id="rId5"/>
              </a:rPr>
              <a:t>http://www.groestl.info/</a:t>
            </a:r>
            <a:r>
              <a:rPr lang="en-US" sz="2600" dirty="0"/>
              <a:t> </a:t>
            </a:r>
          </a:p>
          <a:p>
            <a:pPr lvl="1"/>
            <a:r>
              <a:rPr lang="en-US" sz="2600" dirty="0"/>
              <a:t>JH </a:t>
            </a:r>
            <a:r>
              <a:rPr lang="en-US" sz="2600" dirty="0">
                <a:hlinkClick r:id="rId6"/>
              </a:rPr>
              <a:t>http://www3.ntu.edu.sg/home/wuhj/research/jh/</a:t>
            </a:r>
            <a:r>
              <a:rPr lang="en-US" sz="2600" dirty="0"/>
              <a:t> </a:t>
            </a:r>
          </a:p>
          <a:p>
            <a:pPr lvl="1"/>
            <a:r>
              <a:rPr lang="en-US" sz="2600" dirty="0" err="1"/>
              <a:t>Skien</a:t>
            </a:r>
            <a:r>
              <a:rPr lang="en-US" sz="2600" dirty="0"/>
              <a:t> </a:t>
            </a:r>
            <a:r>
              <a:rPr lang="en-US" sz="2600" dirty="0">
                <a:hlinkClick r:id="rId7"/>
              </a:rPr>
              <a:t>http://www.skein-hash.info/</a:t>
            </a:r>
            <a:r>
              <a:rPr lang="en-US" sz="2600" dirty="0"/>
              <a:t> </a:t>
            </a:r>
          </a:p>
        </p:txBody>
      </p:sp>
    </p:spTree>
    <p:extLst>
      <p:ext uri="{BB962C8B-B14F-4D97-AF65-F5344CB8AC3E}">
        <p14:creationId xmlns:p14="http://schemas.microsoft.com/office/powerpoint/2010/main" val="105651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XOR</a:t>
            </a:r>
          </a:p>
        </p:txBody>
      </p:sp>
      <p:sp>
        <p:nvSpPr>
          <p:cNvPr id="3" name="Content Placeholder 2"/>
          <p:cNvSpPr>
            <a:spLocks noGrp="1"/>
          </p:cNvSpPr>
          <p:nvPr>
            <p:ph idx="1"/>
          </p:nvPr>
        </p:nvSpPr>
        <p:spPr/>
        <p:txBody>
          <a:bodyPr/>
          <a:lstStyle/>
          <a:p>
            <a:pPr marL="0" indent="0">
              <a:buNone/>
            </a:pPr>
            <a:r>
              <a:rPr lang="en-US" dirty="0"/>
              <a:t>11 11 00 00	</a:t>
            </a:r>
            <a:r>
              <a:rPr lang="en-US" sz="2400" dirty="0"/>
              <a:t>&lt;- original text</a:t>
            </a:r>
            <a:endParaRPr lang="en-US" sz="1800" dirty="0"/>
          </a:p>
          <a:p>
            <a:pPr marL="0" indent="0">
              <a:buNone/>
            </a:pPr>
            <a:r>
              <a:rPr lang="en-US" dirty="0"/>
              <a:t>00 11 11 00 </a:t>
            </a:r>
            <a:r>
              <a:rPr kumimoji="0" lang="en-US" sz="3200" b="0" i="0" u="none" strike="noStrike" kern="1200" cap="none" spc="0" normalizeH="0" baseline="0" noProof="0" dirty="0">
                <a:ln>
                  <a:noFill/>
                </a:ln>
                <a:solidFill>
                  <a:prstClr val="white"/>
                </a:solidFill>
                <a:effectLst/>
                <a:uLnTx/>
                <a:uFillTx/>
                <a:latin typeface="Calibri"/>
                <a:ea typeface="+mn-ea"/>
                <a:cs typeface="+mn-cs"/>
              </a:rPr>
              <a:t>	</a:t>
            </a:r>
            <a:r>
              <a:rPr kumimoji="0" lang="en-US" sz="2400" b="0" i="0" u="none" strike="noStrike" kern="1200" cap="none" spc="0" normalizeH="0" baseline="0" noProof="0" dirty="0">
                <a:ln>
                  <a:noFill/>
                </a:ln>
                <a:solidFill>
                  <a:prstClr val="white"/>
                </a:solidFill>
                <a:effectLst/>
                <a:uLnTx/>
                <a:uFillTx/>
                <a:latin typeface="Calibri"/>
                <a:ea typeface="+mn-ea"/>
                <a:cs typeface="+mn-cs"/>
              </a:rPr>
              <a:t>&lt;- key</a:t>
            </a:r>
            <a:r>
              <a:rPr lang="en-US" sz="1800" dirty="0">
                <a:solidFill>
                  <a:prstClr val="black"/>
                </a:solidFill>
              </a:rPr>
              <a:t>&lt;- “key”</a:t>
            </a:r>
            <a:endParaRPr lang="en-US" dirty="0"/>
          </a:p>
          <a:p>
            <a:pPr marL="0" indent="0">
              <a:buNone/>
            </a:pPr>
            <a:r>
              <a:rPr lang="en-US" dirty="0"/>
              <a:t>11 00 11 00</a:t>
            </a:r>
            <a:r>
              <a:rPr kumimoji="0" lang="en-US" sz="3200" b="0" i="0" u="none" strike="noStrike" kern="1200" cap="none" spc="0" normalizeH="0" baseline="0" noProof="0" dirty="0">
                <a:ln>
                  <a:noFill/>
                </a:ln>
                <a:solidFill>
                  <a:prstClr val="white"/>
                </a:solidFill>
                <a:effectLst/>
                <a:uLnTx/>
                <a:uFillTx/>
                <a:latin typeface="Calibri"/>
                <a:ea typeface="+mn-ea"/>
                <a:cs typeface="+mn-cs"/>
              </a:rPr>
              <a:t>	</a:t>
            </a:r>
            <a:r>
              <a:rPr kumimoji="0" lang="en-US" sz="2400" b="0" i="0" u="none" strike="noStrike" kern="1200" cap="none" spc="0" normalizeH="0" baseline="0" noProof="0" dirty="0">
                <a:ln>
                  <a:noFill/>
                </a:ln>
                <a:solidFill>
                  <a:prstClr val="white"/>
                </a:solidFill>
                <a:effectLst/>
                <a:uLnTx/>
                <a:uFillTx/>
                <a:latin typeface="Calibri"/>
                <a:ea typeface="+mn-ea"/>
                <a:cs typeface="+mn-cs"/>
              </a:rPr>
              <a:t>&lt;- cipher text</a:t>
            </a:r>
            <a:r>
              <a:rPr lang="en-US" dirty="0"/>
              <a:t>	</a:t>
            </a:r>
            <a:r>
              <a:rPr lang="en-US" sz="1800" dirty="0">
                <a:solidFill>
                  <a:prstClr val="black"/>
                </a:solidFill>
              </a:rPr>
              <a:t>&lt;- result</a:t>
            </a:r>
          </a:p>
          <a:p>
            <a:pPr marL="0" indent="0">
              <a:buNone/>
            </a:pPr>
            <a:endParaRPr lang="en-US" dirty="0"/>
          </a:p>
          <a:p>
            <a:pPr marL="0" indent="0">
              <a:buNone/>
            </a:pPr>
            <a:r>
              <a:rPr lang="en-US" dirty="0"/>
              <a:t>If the “key” is unknown you can not reverse the XOR operation</a:t>
            </a:r>
          </a:p>
        </p:txBody>
      </p:sp>
    </p:spTree>
    <p:extLst>
      <p:ext uri="{BB962C8B-B14F-4D97-AF65-F5344CB8AC3E}">
        <p14:creationId xmlns:p14="http://schemas.microsoft.com/office/powerpoint/2010/main" val="6091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Digest Authentication Response </a:t>
            </a:r>
          </a:p>
        </p:txBody>
      </p:sp>
      <p:sp>
        <p:nvSpPr>
          <p:cNvPr id="3" name="Content Placeholder 2"/>
          <p:cNvSpPr>
            <a:spLocks noGrp="1"/>
          </p:cNvSpPr>
          <p:nvPr>
            <p:ph idx="1"/>
          </p:nvPr>
        </p:nvSpPr>
        <p:spPr>
          <a:xfrm>
            <a:off x="1981200" y="1295400"/>
            <a:ext cx="8458200" cy="4724400"/>
          </a:xfrm>
        </p:spPr>
        <p:txBody>
          <a:bodyPr>
            <a:normAutofit/>
          </a:bodyPr>
          <a:lstStyle/>
          <a:p>
            <a:pPr marL="0" indent="0">
              <a:buNone/>
            </a:pPr>
            <a:r>
              <a:rPr lang="en-US" sz="2400" dirty="0">
                <a:latin typeface="Arial"/>
              </a:rPr>
              <a:t>GET /dir/index.html HTTP/1.0</a:t>
            </a:r>
          </a:p>
          <a:p>
            <a:pPr marL="0" indent="0">
              <a:buNone/>
            </a:pPr>
            <a:r>
              <a:rPr lang="en-US" sz="2400" dirty="0">
                <a:latin typeface="Arial"/>
              </a:rPr>
              <a:t>Host: localhost</a:t>
            </a:r>
          </a:p>
          <a:p>
            <a:pPr marL="0" indent="0">
              <a:buNone/>
            </a:pPr>
            <a:r>
              <a:rPr lang="en-US" sz="2400" dirty="0">
                <a:latin typeface="Arial"/>
              </a:rPr>
              <a:t>Authorization: Digest</a:t>
            </a:r>
          </a:p>
          <a:p>
            <a:pPr marL="0" indent="0">
              <a:spcBef>
                <a:spcPts val="0"/>
              </a:spcBef>
              <a:buNone/>
            </a:pPr>
            <a:r>
              <a:rPr lang="en-US" sz="2400" dirty="0">
                <a:latin typeface="Arial"/>
              </a:rPr>
              <a:t>           username="Mufasa", 	realm="testrealm@host.com", </a:t>
            </a:r>
          </a:p>
          <a:p>
            <a:pPr marL="0" indent="0">
              <a:spcBef>
                <a:spcPts val="0"/>
              </a:spcBef>
              <a:buNone/>
            </a:pPr>
            <a:r>
              <a:rPr lang="en-US" sz="2400" dirty="0">
                <a:latin typeface="Arial"/>
              </a:rPr>
              <a:t>	uri="/dir/index.html",</a:t>
            </a:r>
          </a:p>
          <a:p>
            <a:pPr marL="0" indent="0">
              <a:spcBef>
                <a:spcPts val="0"/>
              </a:spcBef>
              <a:buNone/>
            </a:pPr>
            <a:r>
              <a:rPr lang="en-US" sz="2400" dirty="0">
                <a:latin typeface="Arial"/>
              </a:rPr>
              <a:t>	nonce="dcd98b7102dd2f0e8b11d0f600bfb0c093", 	qop=auth,</a:t>
            </a:r>
          </a:p>
          <a:p>
            <a:pPr marL="0" indent="0">
              <a:spcBef>
                <a:spcPts val="0"/>
              </a:spcBef>
              <a:buNone/>
            </a:pPr>
            <a:r>
              <a:rPr lang="en-US" sz="2400" dirty="0">
                <a:latin typeface="Arial"/>
              </a:rPr>
              <a:t>	nc=00000001,</a:t>
            </a:r>
          </a:p>
          <a:p>
            <a:pPr marL="0" indent="0">
              <a:spcBef>
                <a:spcPts val="0"/>
              </a:spcBef>
              <a:buNone/>
            </a:pPr>
            <a:r>
              <a:rPr lang="en-US" sz="2400" dirty="0">
                <a:latin typeface="Arial"/>
              </a:rPr>
              <a:t>	cnonce="0a4f113b", 	response="6629fae49393a05397450978507c4ef1"</a:t>
            </a:r>
            <a:endParaRPr lang="en-US" sz="2400" dirty="0"/>
          </a:p>
        </p:txBody>
      </p:sp>
      <p:sp>
        <p:nvSpPr>
          <p:cNvPr id="5" name="TextBox 4"/>
          <p:cNvSpPr txBox="1"/>
          <p:nvPr/>
        </p:nvSpPr>
        <p:spPr>
          <a:xfrm>
            <a:off x="2133601" y="6324600"/>
            <a:ext cx="7295587" cy="738664"/>
          </a:xfrm>
          <a:prstGeom prst="rect">
            <a:avLst/>
          </a:prstGeom>
          <a:noFill/>
        </p:spPr>
        <p:txBody>
          <a:bodyPr wrap="none" rtlCol="0">
            <a:spAutoFit/>
          </a:bodyPr>
          <a:lstStyle/>
          <a:p>
            <a:r>
              <a:rPr lang="en-US" sz="2400" dirty="0">
                <a:solidFill>
                  <a:srgbClr val="FF0000"/>
                </a:solidFill>
                <a:latin typeface="Arial"/>
              </a:rPr>
              <a:t>Client request (user="Mufasa", pwd="Circle Of Life")</a:t>
            </a:r>
          </a:p>
          <a:p>
            <a:endParaRPr lang="en-US" dirty="0"/>
          </a:p>
        </p:txBody>
      </p:sp>
    </p:spTree>
    <p:extLst>
      <p:ext uri="{BB962C8B-B14F-4D97-AF65-F5344CB8AC3E}">
        <p14:creationId xmlns:p14="http://schemas.microsoft.com/office/powerpoint/2010/main" val="4202739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Comparison</a:t>
            </a:r>
          </a:p>
        </p:txBody>
      </p:sp>
      <p:graphicFrame>
        <p:nvGraphicFramePr>
          <p:cNvPr id="4" name="Content Placeholder 3"/>
          <p:cNvGraphicFramePr>
            <a:graphicFrameLocks noGrp="1"/>
          </p:cNvGraphicFramePr>
          <p:nvPr>
            <p:ph idx="1"/>
          </p:nvPr>
        </p:nvGraphicFramePr>
        <p:xfrm>
          <a:off x="1676400" y="1325882"/>
          <a:ext cx="8686800" cy="4082019"/>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2362200">
                  <a:extLst>
                    <a:ext uri="{9D8B030D-6E8A-4147-A177-3AD203B41FA5}">
                      <a16:colId xmlns:a16="http://schemas.microsoft.com/office/drawing/2014/main" val="20005"/>
                    </a:ext>
                  </a:extLst>
                </a:gridCol>
              </a:tblGrid>
              <a:tr h="493143">
                <a:tc>
                  <a:txBody>
                    <a:bodyPr/>
                    <a:lstStyle/>
                    <a:p>
                      <a:r>
                        <a:rPr lang="en-US" sz="2400" dirty="0"/>
                        <a:t>Type</a:t>
                      </a:r>
                    </a:p>
                  </a:txBody>
                  <a:tcPr/>
                </a:tc>
                <a:tc>
                  <a:txBody>
                    <a:bodyPr/>
                    <a:lstStyle/>
                    <a:p>
                      <a:r>
                        <a:rPr lang="en-US" sz="2400" dirty="0"/>
                        <a:t>Common</a:t>
                      </a:r>
                    </a:p>
                  </a:txBody>
                  <a:tcPr/>
                </a:tc>
                <a:tc>
                  <a:txBody>
                    <a:bodyPr/>
                    <a:lstStyle/>
                    <a:p>
                      <a:r>
                        <a:rPr lang="en-US" sz="2400" dirty="0"/>
                        <a:t>Keys</a:t>
                      </a:r>
                    </a:p>
                  </a:txBody>
                  <a:tcPr/>
                </a:tc>
                <a:tc>
                  <a:txBody>
                    <a:bodyPr/>
                    <a:lstStyle/>
                    <a:p>
                      <a:r>
                        <a:rPr lang="en-US" sz="2400" dirty="0"/>
                        <a:t>Input</a:t>
                      </a:r>
                    </a:p>
                  </a:txBody>
                  <a:tcPr/>
                </a:tc>
                <a:tc>
                  <a:txBody>
                    <a:bodyPr/>
                    <a:lstStyle/>
                    <a:p>
                      <a:r>
                        <a:rPr lang="en-US" sz="2400" dirty="0"/>
                        <a:t>CPU</a:t>
                      </a:r>
                    </a:p>
                  </a:txBody>
                  <a:tcPr/>
                </a:tc>
                <a:tc>
                  <a:txBody>
                    <a:bodyPr/>
                    <a:lstStyle/>
                    <a:p>
                      <a:r>
                        <a:rPr lang="en-US" sz="2400" dirty="0"/>
                        <a:t>Output</a:t>
                      </a:r>
                    </a:p>
                  </a:txBody>
                  <a:tcPr/>
                </a:tc>
                <a:extLst>
                  <a:ext uri="{0D108BD9-81ED-4DB2-BD59-A6C34878D82A}">
                    <a16:rowId xmlns:a16="http://schemas.microsoft.com/office/drawing/2014/main" val="10000"/>
                  </a:ext>
                </a:extLst>
              </a:tr>
              <a:tr h="887658">
                <a:tc>
                  <a:txBody>
                    <a:bodyPr/>
                    <a:lstStyle/>
                    <a:p>
                      <a:r>
                        <a:rPr lang="en-US" sz="2400" dirty="0"/>
                        <a:t>Symmetric</a:t>
                      </a:r>
                    </a:p>
                  </a:txBody>
                  <a:tcPr/>
                </a:tc>
                <a:tc>
                  <a:txBody>
                    <a:bodyPr/>
                    <a:lstStyle/>
                    <a:p>
                      <a:r>
                        <a:rPr lang="en-US" sz="2400" dirty="0"/>
                        <a:t>AES</a:t>
                      </a:r>
                    </a:p>
                    <a:p>
                      <a:r>
                        <a:rPr lang="en-US" sz="2400" dirty="0"/>
                        <a:t>3DES</a:t>
                      </a:r>
                    </a:p>
                  </a:txBody>
                  <a:tcPr/>
                </a:tc>
                <a:tc>
                  <a:txBody>
                    <a:bodyPr/>
                    <a:lstStyle/>
                    <a:p>
                      <a:r>
                        <a:rPr lang="en-US" sz="2400" dirty="0"/>
                        <a:t>1</a:t>
                      </a:r>
                    </a:p>
                  </a:txBody>
                  <a:tcPr/>
                </a:tc>
                <a:tc>
                  <a:txBody>
                    <a:bodyPr/>
                    <a:lstStyle/>
                    <a:p>
                      <a:r>
                        <a:rPr lang="en-US" sz="2400" dirty="0"/>
                        <a:t>Block</a:t>
                      </a:r>
                    </a:p>
                    <a:p>
                      <a:r>
                        <a:rPr lang="en-US" sz="2400" dirty="0"/>
                        <a:t>Stream</a:t>
                      </a:r>
                    </a:p>
                  </a:txBody>
                  <a:tcPr/>
                </a:tc>
                <a:tc>
                  <a:txBody>
                    <a:bodyPr/>
                    <a:lstStyle/>
                    <a:p>
                      <a:r>
                        <a:rPr lang="en-US" sz="2400" dirty="0"/>
                        <a:t>Fast</a:t>
                      </a:r>
                    </a:p>
                  </a:txBody>
                  <a:tcPr/>
                </a:tc>
                <a:tc>
                  <a:txBody>
                    <a:bodyPr/>
                    <a:lstStyle/>
                    <a:p>
                      <a:r>
                        <a:rPr lang="en-US" sz="2400" dirty="0"/>
                        <a:t>Input + padding</a:t>
                      </a:r>
                    </a:p>
                  </a:txBody>
                  <a:tcPr/>
                </a:tc>
                <a:extLst>
                  <a:ext uri="{0D108BD9-81ED-4DB2-BD59-A6C34878D82A}">
                    <a16:rowId xmlns:a16="http://schemas.microsoft.com/office/drawing/2014/main" val="10001"/>
                  </a:ext>
                </a:extLst>
              </a:tr>
              <a:tr h="887658">
                <a:tc>
                  <a:txBody>
                    <a:bodyPr/>
                    <a:lstStyle/>
                    <a:p>
                      <a:r>
                        <a:rPr lang="en-US" sz="2400" dirty="0"/>
                        <a:t>Asymmetric</a:t>
                      </a:r>
                    </a:p>
                  </a:txBody>
                  <a:tcPr/>
                </a:tc>
                <a:tc>
                  <a:txBody>
                    <a:bodyPr/>
                    <a:lstStyle/>
                    <a:p>
                      <a:r>
                        <a:rPr lang="en-US" sz="2400" dirty="0"/>
                        <a:t>RSA</a:t>
                      </a:r>
                    </a:p>
                    <a:p>
                      <a:r>
                        <a:rPr lang="en-US" sz="2400" dirty="0"/>
                        <a:t>ECC</a:t>
                      </a:r>
                    </a:p>
                  </a:txBody>
                  <a:tcPr/>
                </a:tc>
                <a:tc>
                  <a:txBody>
                    <a:bodyPr/>
                    <a:lstStyle/>
                    <a:p>
                      <a:r>
                        <a:rPr lang="en-US" sz="2400" dirty="0"/>
                        <a:t>1</a:t>
                      </a:r>
                      <a:r>
                        <a:rPr lang="en-US" sz="2400" baseline="0" dirty="0"/>
                        <a:t> pair</a:t>
                      </a:r>
                      <a:endParaRPr lang="en-US" sz="2400" dirty="0"/>
                    </a:p>
                  </a:txBody>
                  <a:tcPr/>
                </a:tc>
                <a:tc>
                  <a:txBody>
                    <a:bodyPr/>
                    <a:lstStyle/>
                    <a:p>
                      <a:r>
                        <a:rPr lang="en-US" sz="2400" dirty="0"/>
                        <a:t>Small &lt;keysize</a:t>
                      </a:r>
                    </a:p>
                  </a:txBody>
                  <a:tcPr/>
                </a:tc>
                <a:tc>
                  <a:txBody>
                    <a:bodyPr/>
                    <a:lstStyle/>
                    <a:p>
                      <a:r>
                        <a:rPr lang="en-US" sz="2400" dirty="0"/>
                        <a:t>Slow</a:t>
                      </a:r>
                    </a:p>
                  </a:txBody>
                  <a:tcPr/>
                </a:tc>
                <a:tc>
                  <a:txBody>
                    <a:bodyPr/>
                    <a:lstStyle/>
                    <a:p>
                      <a:r>
                        <a:rPr lang="en-US" sz="2400" dirty="0"/>
                        <a:t>keysize</a:t>
                      </a:r>
                    </a:p>
                  </a:txBody>
                  <a:tcPr/>
                </a:tc>
                <a:extLst>
                  <a:ext uri="{0D108BD9-81ED-4DB2-BD59-A6C34878D82A}">
                    <a16:rowId xmlns:a16="http://schemas.microsoft.com/office/drawing/2014/main" val="10002"/>
                  </a:ext>
                </a:extLst>
              </a:tr>
              <a:tr h="1813560">
                <a:tc>
                  <a:txBody>
                    <a:bodyPr/>
                    <a:lstStyle/>
                    <a:p>
                      <a:r>
                        <a:rPr lang="en-US" sz="2400" dirty="0"/>
                        <a:t>Hash</a:t>
                      </a:r>
                    </a:p>
                  </a:txBody>
                  <a:tcPr/>
                </a:tc>
                <a:tc>
                  <a:txBody>
                    <a:bodyPr/>
                    <a:lstStyle/>
                    <a:p>
                      <a:r>
                        <a:rPr lang="en-US" sz="2400" dirty="0"/>
                        <a:t>SHA</a:t>
                      </a:r>
                    </a:p>
                    <a:p>
                      <a:r>
                        <a:rPr lang="en-US" sz="2400" dirty="0"/>
                        <a:t>MD5</a:t>
                      </a:r>
                    </a:p>
                  </a:txBody>
                  <a:tcPr/>
                </a:tc>
                <a:tc>
                  <a:txBody>
                    <a:bodyPr/>
                    <a:lstStyle/>
                    <a:p>
                      <a:r>
                        <a:rPr lang="en-US" sz="2400" dirty="0"/>
                        <a:t>0</a:t>
                      </a:r>
                    </a:p>
                  </a:txBody>
                  <a:tcPr/>
                </a:tc>
                <a:tc>
                  <a:txBody>
                    <a:bodyPr/>
                    <a:lstStyle/>
                    <a:p>
                      <a:r>
                        <a:rPr lang="en-US" sz="2400" dirty="0"/>
                        <a:t>Any</a:t>
                      </a:r>
                    </a:p>
                  </a:txBody>
                  <a:tcPr/>
                </a:tc>
                <a:tc>
                  <a:txBody>
                    <a:bodyPr/>
                    <a:lstStyle/>
                    <a:p>
                      <a:r>
                        <a:rPr lang="en-US" sz="2400" dirty="0"/>
                        <a:t>One</a:t>
                      </a:r>
                      <a:r>
                        <a:rPr lang="en-US" sz="2400" baseline="0" dirty="0"/>
                        <a:t> Way</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aseline="0" dirty="0"/>
                        <a:t>MD5 = 128 bits</a:t>
                      </a:r>
                    </a:p>
                    <a:p>
                      <a:r>
                        <a:rPr lang="en-US" sz="2400" dirty="0"/>
                        <a:t>SHA1 =</a:t>
                      </a:r>
                      <a:r>
                        <a:rPr lang="en-US" sz="2400" baseline="0" dirty="0"/>
                        <a:t> 160</a:t>
                      </a:r>
                    </a:p>
                    <a:p>
                      <a:r>
                        <a:rPr lang="en-US" sz="2400" baseline="0" dirty="0"/>
                        <a:t>SHA2 = 256/512</a:t>
                      </a:r>
                    </a:p>
                    <a:p>
                      <a:r>
                        <a:rPr lang="en-US" sz="2400" baseline="0" dirty="0"/>
                        <a:t>SHA3 = 1600</a:t>
                      </a:r>
                    </a:p>
                  </a:txBody>
                  <a:tcPr/>
                </a:tc>
                <a:extLst>
                  <a:ext uri="{0D108BD9-81ED-4DB2-BD59-A6C34878D82A}">
                    <a16:rowId xmlns:a16="http://schemas.microsoft.com/office/drawing/2014/main" val="3501850986"/>
                  </a:ext>
                </a:extLst>
              </a:tr>
            </a:tbl>
          </a:graphicData>
        </a:graphic>
      </p:graphicFrame>
    </p:spTree>
    <p:extLst>
      <p:ext uri="{BB962C8B-B14F-4D97-AF65-F5344CB8AC3E}">
        <p14:creationId xmlns:p14="http://schemas.microsoft.com/office/powerpoint/2010/main" val="2608629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584E-7505-28F6-C957-E2DDA2E8E8FD}"/>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E72B7A0D-8A8E-AE56-1368-071BFA75D8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230609"/>
            <a:ext cx="8458200" cy="6508806"/>
          </a:xfrm>
        </p:spPr>
      </p:pic>
    </p:spTree>
    <p:extLst>
      <p:ext uri="{BB962C8B-B14F-4D97-AF65-F5344CB8AC3E}">
        <p14:creationId xmlns:p14="http://schemas.microsoft.com/office/powerpoint/2010/main" val="2568207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Autofit/>
          </a:bodyPr>
          <a:lstStyle/>
          <a:p>
            <a:r>
              <a:rPr lang="en-US" dirty="0"/>
              <a:t>Message Protection: Alice Sends...</a:t>
            </a:r>
          </a:p>
        </p:txBody>
      </p:sp>
      <p:sp>
        <p:nvSpPr>
          <p:cNvPr id="169992" name="Line 8"/>
          <p:cNvSpPr>
            <a:spLocks noChangeShapeType="1"/>
          </p:cNvSpPr>
          <p:nvPr/>
        </p:nvSpPr>
        <p:spPr bwMode="auto">
          <a:xfrm>
            <a:off x="1835150" y="4737099"/>
            <a:ext cx="1582738" cy="0"/>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9994" name="Line 10"/>
          <p:cNvSpPr>
            <a:spLocks noChangeShapeType="1"/>
          </p:cNvSpPr>
          <p:nvPr/>
        </p:nvSpPr>
        <p:spPr bwMode="auto">
          <a:xfrm>
            <a:off x="3122613" y="1895476"/>
            <a:ext cx="1042988" cy="2503487"/>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69995" name="Rectangle 11"/>
          <p:cNvSpPr>
            <a:spLocks noChangeArrowheads="1"/>
          </p:cNvSpPr>
          <p:nvPr/>
        </p:nvSpPr>
        <p:spPr bwMode="auto">
          <a:xfrm>
            <a:off x="2266951" y="1187451"/>
            <a:ext cx="17113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dirty="0">
                <a:solidFill>
                  <a:srgbClr val="FF0000"/>
                </a:solidFill>
                <a:latin typeface="Arial" pitchFamily="34" charset="0"/>
              </a:rPr>
              <a:t>Session Key</a:t>
            </a:r>
            <a:br>
              <a:rPr lang="en-US" sz="2000" b="1" dirty="0">
                <a:solidFill>
                  <a:srgbClr val="FF0000"/>
                </a:solidFill>
                <a:latin typeface="Arial" pitchFamily="34" charset="0"/>
              </a:rPr>
            </a:br>
            <a:r>
              <a:rPr lang="en-US" sz="2000" b="1" dirty="0">
                <a:solidFill>
                  <a:srgbClr val="FF0000"/>
                </a:solidFill>
                <a:latin typeface="Arial" pitchFamily="34" charset="0"/>
              </a:rPr>
              <a:t>(symmetric)</a:t>
            </a:r>
          </a:p>
        </p:txBody>
      </p:sp>
      <p:sp>
        <p:nvSpPr>
          <p:cNvPr id="169996" name="Rectangle 12"/>
          <p:cNvSpPr>
            <a:spLocks noChangeArrowheads="1"/>
          </p:cNvSpPr>
          <p:nvPr/>
        </p:nvSpPr>
        <p:spPr bwMode="auto">
          <a:xfrm>
            <a:off x="1628776" y="4279899"/>
            <a:ext cx="16351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dirty="0">
                <a:solidFill>
                  <a:schemeClr val="tx2">
                    <a:lumMod val="60000"/>
                    <a:lumOff val="40000"/>
                  </a:schemeClr>
                </a:solidFill>
                <a:latin typeface="Arial" pitchFamily="34" charset="0"/>
              </a:rPr>
              <a:t>     Cleartext</a:t>
            </a:r>
          </a:p>
        </p:txBody>
      </p:sp>
      <p:pic>
        <p:nvPicPr>
          <p:cNvPr id="169997"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95714" y="5151437"/>
            <a:ext cx="887413"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9998" name="Rectangle 14"/>
          <p:cNvSpPr>
            <a:spLocks noChangeArrowheads="1"/>
          </p:cNvSpPr>
          <p:nvPr/>
        </p:nvSpPr>
        <p:spPr bwMode="auto">
          <a:xfrm>
            <a:off x="1924050" y="492125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0005" name="Rectangle 21"/>
          <p:cNvSpPr>
            <a:spLocks noChangeArrowheads="1"/>
          </p:cNvSpPr>
          <p:nvPr/>
        </p:nvSpPr>
        <p:spPr bwMode="auto">
          <a:xfrm>
            <a:off x="5434014" y="1154114"/>
            <a:ext cx="149701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dirty="0">
                <a:solidFill>
                  <a:srgbClr val="00B050"/>
                </a:solidFill>
                <a:latin typeface="Arial" pitchFamily="34" charset="0"/>
              </a:rPr>
              <a:t>Bob’s</a:t>
            </a:r>
          </a:p>
          <a:p>
            <a:r>
              <a:rPr lang="en-US" sz="2000" b="1" dirty="0">
                <a:solidFill>
                  <a:srgbClr val="00B050"/>
                </a:solidFill>
                <a:latin typeface="Arial" pitchFamily="34" charset="0"/>
              </a:rPr>
              <a:t>Public Key</a:t>
            </a:r>
          </a:p>
        </p:txBody>
      </p:sp>
      <p:sp>
        <p:nvSpPr>
          <p:cNvPr id="170006" name="Line 22"/>
          <p:cNvSpPr>
            <a:spLocks noChangeShapeType="1"/>
          </p:cNvSpPr>
          <p:nvPr/>
        </p:nvSpPr>
        <p:spPr bwMode="auto">
          <a:xfrm>
            <a:off x="6172201" y="1855788"/>
            <a:ext cx="0" cy="393700"/>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70007" name="Picture 2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8977" y="2998788"/>
            <a:ext cx="885825"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0008" name="Line 24"/>
          <p:cNvSpPr>
            <a:spLocks noChangeShapeType="1"/>
          </p:cNvSpPr>
          <p:nvPr/>
        </p:nvSpPr>
        <p:spPr bwMode="auto">
          <a:xfrm>
            <a:off x="3122614" y="1855789"/>
            <a:ext cx="2297113" cy="746125"/>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0012" name="Rectangle 28"/>
          <p:cNvSpPr>
            <a:spLocks noChangeArrowheads="1"/>
          </p:cNvSpPr>
          <p:nvPr/>
        </p:nvSpPr>
        <p:spPr bwMode="auto">
          <a:xfrm>
            <a:off x="7280276" y="2339976"/>
            <a:ext cx="17113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dirty="0">
                <a:solidFill>
                  <a:schemeClr val="tx2">
                    <a:lumMod val="60000"/>
                    <a:lumOff val="40000"/>
                  </a:schemeClr>
                </a:solidFill>
                <a:latin typeface="Arial" pitchFamily="34" charset="0"/>
              </a:rPr>
              <a:t>Encrypted</a:t>
            </a:r>
          </a:p>
          <a:p>
            <a:r>
              <a:rPr lang="en-US" sz="2000" b="1" dirty="0">
                <a:solidFill>
                  <a:schemeClr val="tx2">
                    <a:lumMod val="60000"/>
                    <a:lumOff val="40000"/>
                  </a:schemeClr>
                </a:solidFill>
                <a:latin typeface="Arial" pitchFamily="34" charset="0"/>
              </a:rPr>
              <a:t>Session Key</a:t>
            </a:r>
          </a:p>
        </p:txBody>
      </p:sp>
      <p:grpSp>
        <p:nvGrpSpPr>
          <p:cNvPr id="170013" name="Group 29"/>
          <p:cNvGrpSpPr>
            <a:grpSpLocks/>
          </p:cNvGrpSpPr>
          <p:nvPr/>
        </p:nvGrpSpPr>
        <p:grpSpPr bwMode="auto">
          <a:xfrm>
            <a:off x="4941888" y="2573339"/>
            <a:ext cx="3903662" cy="2954338"/>
            <a:chOff x="2153" y="1621"/>
            <a:chExt cx="2459" cy="1861"/>
          </a:xfrm>
        </p:grpSpPr>
        <p:sp>
          <p:nvSpPr>
            <p:cNvPr id="170014" name="Line 30"/>
            <p:cNvSpPr>
              <a:spLocks noChangeShapeType="1"/>
            </p:cNvSpPr>
            <p:nvPr/>
          </p:nvSpPr>
          <p:spPr bwMode="auto">
            <a:xfrm>
              <a:off x="2153" y="2984"/>
              <a:ext cx="1534" cy="0"/>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0015" name="Rectangle 31"/>
            <p:cNvSpPr>
              <a:spLocks noChangeArrowheads="1"/>
            </p:cNvSpPr>
            <p:nvPr/>
          </p:nvSpPr>
          <p:spPr bwMode="auto">
            <a:xfrm>
              <a:off x="2380" y="2697"/>
              <a:ext cx="104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b="1" dirty="0">
                  <a:solidFill>
                    <a:schemeClr val="tx2">
                      <a:lumMod val="60000"/>
                      <a:lumOff val="40000"/>
                    </a:schemeClr>
                  </a:solidFill>
                  <a:latin typeface="Arial" pitchFamily="34" charset="0"/>
                </a:rPr>
                <a:t>Ciphertext</a:t>
              </a:r>
            </a:p>
          </p:txBody>
        </p:sp>
        <p:sp>
          <p:nvSpPr>
            <p:cNvPr id="170016" name="Line 32"/>
            <p:cNvSpPr>
              <a:spLocks noChangeShapeType="1"/>
            </p:cNvSpPr>
            <p:nvPr/>
          </p:nvSpPr>
          <p:spPr bwMode="auto">
            <a:xfrm>
              <a:off x="3415" y="1621"/>
              <a:ext cx="745" cy="609"/>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170017" name="Group 33"/>
            <p:cNvGrpSpPr>
              <a:grpSpLocks/>
            </p:cNvGrpSpPr>
            <p:nvPr/>
          </p:nvGrpSpPr>
          <p:grpSpPr bwMode="auto">
            <a:xfrm>
              <a:off x="3694" y="2228"/>
              <a:ext cx="918" cy="1254"/>
              <a:chOff x="3694" y="2228"/>
              <a:chExt cx="918" cy="1254"/>
            </a:xfrm>
          </p:grpSpPr>
          <p:sp>
            <p:nvSpPr>
              <p:cNvPr id="170018" name="Rectangle 34"/>
              <p:cNvSpPr>
                <a:spLocks noChangeArrowheads="1"/>
              </p:cNvSpPr>
              <p:nvPr/>
            </p:nvSpPr>
            <p:spPr bwMode="auto">
              <a:xfrm>
                <a:off x="3694" y="2625"/>
                <a:ext cx="917" cy="722"/>
              </a:xfrm>
              <a:prstGeom prst="rect">
                <a:avLst/>
              </a:prstGeom>
              <a:solidFill>
                <a:srgbClr val="FFFFFF"/>
              </a:solidFill>
              <a:ln w="253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0019" name="Rectangle 35"/>
              <p:cNvSpPr>
                <a:spLocks noChangeArrowheads="1"/>
              </p:cNvSpPr>
              <p:nvPr/>
            </p:nvSpPr>
            <p:spPr bwMode="auto">
              <a:xfrm>
                <a:off x="3710" y="2648"/>
                <a:ext cx="886"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600" b="1" dirty="0">
                    <a:solidFill>
                      <a:schemeClr val="bg1"/>
                    </a:solidFill>
                    <a:latin typeface="Arial" pitchFamily="34" charset="0"/>
                  </a:rPr>
                  <a:t>H4*m£h0D(h$hjoNm3_hf9)H’Jley6LLv+gf^~`9Cl3d</a:t>
                </a:r>
              </a:p>
            </p:txBody>
          </p:sp>
          <p:sp>
            <p:nvSpPr>
              <p:cNvPr id="170020" name="Rectangle 36"/>
              <p:cNvSpPr>
                <a:spLocks noChangeArrowheads="1"/>
              </p:cNvSpPr>
              <p:nvPr/>
            </p:nvSpPr>
            <p:spPr bwMode="auto">
              <a:xfrm>
                <a:off x="3694" y="2228"/>
                <a:ext cx="918" cy="398"/>
              </a:xfrm>
              <a:prstGeom prst="rect">
                <a:avLst/>
              </a:prstGeom>
              <a:solidFill>
                <a:srgbClr val="C0C0C0"/>
              </a:solidFill>
              <a:ln w="253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0021" name="Rectangle 37"/>
              <p:cNvSpPr>
                <a:spLocks noChangeArrowheads="1"/>
              </p:cNvSpPr>
              <p:nvPr/>
            </p:nvSpPr>
            <p:spPr bwMode="auto">
              <a:xfrm>
                <a:off x="3702" y="2251"/>
                <a:ext cx="885"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600" b="1" dirty="0">
                    <a:solidFill>
                      <a:schemeClr val="bg1"/>
                    </a:solidFill>
                    <a:latin typeface="Arial" pitchFamily="34" charset="0"/>
                  </a:rPr>
                  <a:t>J(fS_=2j!jsd@nm%Deh</a:t>
                </a:r>
              </a:p>
            </p:txBody>
          </p:sp>
        </p:grpSp>
      </p:grpSp>
      <p:grpSp>
        <p:nvGrpSpPr>
          <p:cNvPr id="170022" name="Group 38"/>
          <p:cNvGrpSpPr>
            <a:grpSpLocks/>
          </p:cNvGrpSpPr>
          <p:nvPr/>
        </p:nvGrpSpPr>
        <p:grpSpPr bwMode="auto">
          <a:xfrm>
            <a:off x="8859841" y="4735520"/>
            <a:ext cx="1820863" cy="465138"/>
            <a:chOff x="4621" y="2983"/>
            <a:chExt cx="1147" cy="293"/>
          </a:xfrm>
        </p:grpSpPr>
        <p:sp>
          <p:nvSpPr>
            <p:cNvPr id="170023" name="Line 39"/>
            <p:cNvSpPr>
              <a:spLocks noChangeShapeType="1"/>
            </p:cNvSpPr>
            <p:nvPr/>
          </p:nvSpPr>
          <p:spPr bwMode="auto">
            <a:xfrm>
              <a:off x="4621" y="2983"/>
              <a:ext cx="734" cy="0"/>
            </a:xfrm>
            <a:prstGeom prst="line">
              <a:avLst/>
            </a:prstGeom>
            <a:noFill/>
            <a:ln w="50799">
              <a:solidFill>
                <a:schemeClr val="tx2"/>
              </a:solidFill>
              <a:prstDash val="sys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0024" name="Rectangle 40"/>
            <p:cNvSpPr>
              <a:spLocks noChangeArrowheads="1"/>
            </p:cNvSpPr>
            <p:nvPr/>
          </p:nvSpPr>
          <p:spPr bwMode="auto">
            <a:xfrm>
              <a:off x="4896" y="3024"/>
              <a:ext cx="872" cy="2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a:r>
                <a:rPr lang="en-US" sz="2000" b="1" dirty="0">
                  <a:solidFill>
                    <a:schemeClr val="tx2"/>
                  </a:solidFill>
                  <a:latin typeface="Arial" pitchFamily="34" charset="0"/>
                </a:rPr>
                <a:t>To Bob</a:t>
              </a:r>
            </a:p>
          </p:txBody>
        </p:sp>
      </p:grpSp>
      <p:sp>
        <p:nvSpPr>
          <p:cNvPr id="56" name="Rectangle 40"/>
          <p:cNvSpPr>
            <a:spLocks noChangeArrowheads="1"/>
          </p:cNvSpPr>
          <p:nvPr/>
        </p:nvSpPr>
        <p:spPr bwMode="auto">
          <a:xfrm>
            <a:off x="8229600" y="1351848"/>
            <a:ext cx="286940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a:r>
              <a:rPr lang="en-US" sz="2000" b="1" dirty="0">
                <a:solidFill>
                  <a:schemeClr val="tx2"/>
                </a:solidFill>
                <a:latin typeface="Arial" pitchFamily="34" charset="0"/>
              </a:rPr>
              <a:t>From Somewhere</a:t>
            </a:r>
          </a:p>
        </p:txBody>
      </p:sp>
      <p:sp>
        <p:nvSpPr>
          <p:cNvPr id="57" name="Line 30"/>
          <p:cNvSpPr>
            <a:spLocks noChangeShapeType="1"/>
          </p:cNvSpPr>
          <p:nvPr/>
        </p:nvSpPr>
        <p:spPr bwMode="auto">
          <a:xfrm flipH="1" flipV="1">
            <a:off x="6918324" y="1685131"/>
            <a:ext cx="3106740" cy="0"/>
          </a:xfrm>
          <a:prstGeom prst="line">
            <a:avLst/>
          </a:prstGeom>
          <a:noFill/>
          <a:ln w="50799">
            <a:solidFill>
              <a:schemeClr val="tx2"/>
            </a:solidFill>
            <a:prstDash val="sys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58" name="Rectangle 31"/>
          <p:cNvSpPr>
            <a:spLocks noChangeArrowheads="1"/>
          </p:cNvSpPr>
          <p:nvPr/>
        </p:nvSpPr>
        <p:spPr bwMode="auto">
          <a:xfrm>
            <a:off x="3592514" y="2876550"/>
            <a:ext cx="16652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b="1" dirty="0">
                <a:solidFill>
                  <a:schemeClr val="tx2">
                    <a:lumMod val="60000"/>
                    <a:lumOff val="40000"/>
                  </a:schemeClr>
                </a:solidFill>
                <a:latin typeface="Arial" pitchFamily="34" charset="0"/>
              </a:rPr>
              <a:t>Key</a:t>
            </a:r>
          </a:p>
        </p:txBody>
      </p:sp>
      <p:sp>
        <p:nvSpPr>
          <p:cNvPr id="59" name="Rectangle 31"/>
          <p:cNvSpPr>
            <a:spLocks noChangeArrowheads="1"/>
          </p:cNvSpPr>
          <p:nvPr/>
        </p:nvSpPr>
        <p:spPr bwMode="auto">
          <a:xfrm>
            <a:off x="3821114" y="2190750"/>
            <a:ext cx="16652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b="1" dirty="0">
                <a:solidFill>
                  <a:schemeClr val="tx2">
                    <a:lumMod val="60000"/>
                    <a:lumOff val="40000"/>
                  </a:schemeClr>
                </a:solidFill>
                <a:latin typeface="Arial" pitchFamily="34" charset="0"/>
              </a:rPr>
              <a:t>Data</a:t>
            </a:r>
          </a:p>
        </p:txBody>
      </p:sp>
      <p:sp>
        <p:nvSpPr>
          <p:cNvPr id="61" name="TextBox 60"/>
          <p:cNvSpPr txBox="1"/>
          <p:nvPr/>
        </p:nvSpPr>
        <p:spPr>
          <a:xfrm>
            <a:off x="3417889" y="4398962"/>
            <a:ext cx="1523999" cy="632622"/>
          </a:xfrm>
          <a:prstGeom prst="rect">
            <a:avLst/>
          </a:prstGeom>
          <a:solidFill>
            <a:schemeClr val="bg2"/>
          </a:solidFill>
          <a:ln w="25400">
            <a:solidFill>
              <a:schemeClr val="tx1"/>
            </a:solidFill>
          </a:ln>
        </p:spPr>
        <p:txBody>
          <a:bodyPr wrap="square" rtlCol="0" anchor="ctr">
            <a:noAutofit/>
          </a:bodyPr>
          <a:lstStyle/>
          <a:p>
            <a:pPr algn="ctr"/>
            <a:r>
              <a:rPr lang="en-US" sz="2400" dirty="0"/>
              <a:t>Encryption</a:t>
            </a:r>
          </a:p>
        </p:txBody>
      </p:sp>
      <p:sp>
        <p:nvSpPr>
          <p:cNvPr id="62" name="TextBox 61"/>
          <p:cNvSpPr txBox="1"/>
          <p:nvPr/>
        </p:nvSpPr>
        <p:spPr>
          <a:xfrm>
            <a:off x="5410201" y="2286000"/>
            <a:ext cx="1523999" cy="632622"/>
          </a:xfrm>
          <a:prstGeom prst="rect">
            <a:avLst/>
          </a:prstGeom>
          <a:solidFill>
            <a:schemeClr val="bg2"/>
          </a:solidFill>
          <a:ln w="25400">
            <a:solidFill>
              <a:schemeClr val="tx1"/>
            </a:solidFill>
          </a:ln>
        </p:spPr>
        <p:txBody>
          <a:bodyPr wrap="square" rtlCol="0" anchor="ctr">
            <a:noAutofit/>
          </a:bodyPr>
          <a:lstStyle/>
          <a:p>
            <a:pPr algn="ctr"/>
            <a:r>
              <a:rPr lang="en-US" sz="2400" dirty="0"/>
              <a:t>Encryption</a:t>
            </a:r>
          </a:p>
        </p:txBody>
      </p:sp>
    </p:spTree>
    <p:extLst>
      <p:ext uri="{BB962C8B-B14F-4D97-AF65-F5344CB8AC3E}">
        <p14:creationId xmlns:p14="http://schemas.microsoft.com/office/powerpoint/2010/main" val="2969714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70013"/>
                                        </p:tgtEl>
                                        <p:attrNameLst>
                                          <p:attrName>style.visibility</p:attrName>
                                        </p:attrNameLst>
                                      </p:cBhvr>
                                      <p:to>
                                        <p:strVal val="visible"/>
                                      </p:to>
                                    </p:set>
                                    <p:animEffect transition="in" filter="wipe(up)">
                                      <p:cBhvr>
                                        <p:cTn id="7" dur="500"/>
                                        <p:tgtEl>
                                          <p:spTgt spid="170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0022"/>
                                        </p:tgtEl>
                                        <p:attrNameLst>
                                          <p:attrName>style.visibility</p:attrName>
                                        </p:attrNameLst>
                                      </p:cBhvr>
                                      <p:to>
                                        <p:strVal val="visible"/>
                                      </p:to>
                                    </p:set>
                                    <p:animEffect transition="in" filter="wipe(left)">
                                      <p:cBhvr>
                                        <p:cTn id="12" dur="500"/>
                                        <p:tgtEl>
                                          <p:spTgt spid="170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noAutofit/>
          </a:bodyPr>
          <a:lstStyle/>
          <a:p>
            <a:r>
              <a:rPr lang="en-US" sz="3600" dirty="0"/>
              <a:t>Message Protection: Bob Receives</a:t>
            </a:r>
          </a:p>
        </p:txBody>
      </p:sp>
      <p:sp>
        <p:nvSpPr>
          <p:cNvPr id="171012" name="Line 4"/>
          <p:cNvSpPr>
            <a:spLocks noChangeShapeType="1"/>
          </p:cNvSpPr>
          <p:nvPr/>
        </p:nvSpPr>
        <p:spPr bwMode="auto">
          <a:xfrm>
            <a:off x="3038475" y="2786064"/>
            <a:ext cx="0" cy="2992437"/>
          </a:xfrm>
          <a:prstGeom prst="line">
            <a:avLst/>
          </a:prstGeom>
          <a:noFill/>
          <a:ln w="12699">
            <a:solidFill>
              <a:srgbClr val="FFFFFF"/>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171014" name="Group 6"/>
          <p:cNvGrpSpPr>
            <a:grpSpLocks/>
          </p:cNvGrpSpPr>
          <p:nvPr/>
        </p:nvGrpSpPr>
        <p:grpSpPr bwMode="auto">
          <a:xfrm>
            <a:off x="1644651" y="3611565"/>
            <a:ext cx="3232149" cy="2011363"/>
            <a:chOff x="76" y="2275"/>
            <a:chExt cx="2036" cy="1267"/>
          </a:xfrm>
        </p:grpSpPr>
        <p:sp>
          <p:nvSpPr>
            <p:cNvPr id="171015" name="Line 7"/>
            <p:cNvSpPr>
              <a:spLocks noChangeShapeType="1"/>
            </p:cNvSpPr>
            <p:nvPr/>
          </p:nvSpPr>
          <p:spPr bwMode="auto">
            <a:xfrm>
              <a:off x="199" y="3054"/>
              <a:ext cx="987" cy="0"/>
            </a:xfrm>
            <a:prstGeom prst="line">
              <a:avLst/>
            </a:prstGeom>
            <a:noFill/>
            <a:ln w="50799">
              <a:solidFill>
                <a:schemeClr val="tx2"/>
              </a:solidFill>
              <a:prstDash val="sys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1016" name="Rectangle 8"/>
            <p:cNvSpPr>
              <a:spLocks noChangeArrowheads="1"/>
            </p:cNvSpPr>
            <p:nvPr/>
          </p:nvSpPr>
          <p:spPr bwMode="auto">
            <a:xfrm>
              <a:off x="76" y="3024"/>
              <a:ext cx="59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oAutofit/>
            </a:bodyPr>
            <a:lstStyle/>
            <a:p>
              <a:pPr algn="l"/>
              <a:r>
                <a:rPr lang="en-US" sz="2400" b="1" dirty="0">
                  <a:solidFill>
                    <a:schemeClr val="tx2"/>
                  </a:solidFill>
                  <a:latin typeface="Arial" pitchFamily="34" charset="0"/>
                </a:rPr>
                <a:t>From Alice</a:t>
              </a:r>
            </a:p>
          </p:txBody>
        </p:sp>
        <p:grpSp>
          <p:nvGrpSpPr>
            <p:cNvPr id="171017" name="Group 9"/>
            <p:cNvGrpSpPr>
              <a:grpSpLocks/>
            </p:cNvGrpSpPr>
            <p:nvPr/>
          </p:nvGrpSpPr>
          <p:grpSpPr bwMode="auto">
            <a:xfrm>
              <a:off x="1202" y="2275"/>
              <a:ext cx="910" cy="1154"/>
              <a:chOff x="1202" y="2275"/>
              <a:chExt cx="910" cy="1154"/>
            </a:xfrm>
          </p:grpSpPr>
          <p:sp>
            <p:nvSpPr>
              <p:cNvPr id="171018" name="Rectangle 10"/>
              <p:cNvSpPr>
                <a:spLocks noChangeArrowheads="1"/>
              </p:cNvSpPr>
              <p:nvPr/>
            </p:nvSpPr>
            <p:spPr bwMode="auto">
              <a:xfrm>
                <a:off x="1202" y="2684"/>
                <a:ext cx="909" cy="745"/>
              </a:xfrm>
              <a:prstGeom prst="rect">
                <a:avLst/>
              </a:prstGeom>
              <a:solidFill>
                <a:srgbClr val="FFFFFF"/>
              </a:solidFill>
              <a:ln w="253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1019" name="Rectangle 11"/>
              <p:cNvSpPr>
                <a:spLocks noChangeArrowheads="1"/>
              </p:cNvSpPr>
              <p:nvPr/>
            </p:nvSpPr>
            <p:spPr bwMode="auto">
              <a:xfrm>
                <a:off x="1220" y="2708"/>
                <a:ext cx="876" cy="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600" dirty="0">
                    <a:solidFill>
                      <a:schemeClr val="bg1"/>
                    </a:solidFill>
                    <a:latin typeface="Arial" pitchFamily="34" charset="0"/>
                  </a:rPr>
                  <a:t>H4*m£h0D(h$hjoNm3_hf9)H’Jley6LLv+gf^~`9Cl3d</a:t>
                </a:r>
              </a:p>
            </p:txBody>
          </p:sp>
          <p:sp>
            <p:nvSpPr>
              <p:cNvPr id="171020" name="Rectangle 12"/>
              <p:cNvSpPr>
                <a:spLocks noChangeArrowheads="1"/>
              </p:cNvSpPr>
              <p:nvPr/>
            </p:nvSpPr>
            <p:spPr bwMode="auto">
              <a:xfrm>
                <a:off x="1202" y="2275"/>
                <a:ext cx="910" cy="410"/>
              </a:xfrm>
              <a:prstGeom prst="rect">
                <a:avLst/>
              </a:prstGeom>
              <a:solidFill>
                <a:srgbClr val="C0C0C0"/>
              </a:solidFill>
              <a:ln w="253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1021" name="Rectangle 13"/>
              <p:cNvSpPr>
                <a:spLocks noChangeArrowheads="1"/>
              </p:cNvSpPr>
              <p:nvPr/>
            </p:nvSpPr>
            <p:spPr bwMode="auto">
              <a:xfrm>
                <a:off x="1211" y="2298"/>
                <a:ext cx="877"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600" dirty="0">
                    <a:latin typeface="Arial" pitchFamily="34" charset="0"/>
                  </a:rPr>
                  <a:t>J(fS_=2j!jsd@nm%Deh</a:t>
                </a:r>
              </a:p>
            </p:txBody>
          </p:sp>
        </p:grpSp>
      </p:grpSp>
      <p:grpSp>
        <p:nvGrpSpPr>
          <p:cNvPr id="171022" name="Group 14"/>
          <p:cNvGrpSpPr>
            <a:grpSpLocks/>
          </p:cNvGrpSpPr>
          <p:nvPr/>
        </p:nvGrpSpPr>
        <p:grpSpPr bwMode="auto">
          <a:xfrm>
            <a:off x="3311526" y="1154113"/>
            <a:ext cx="3629025" cy="2798762"/>
            <a:chOff x="1126" y="727"/>
            <a:chExt cx="2286" cy="1763"/>
          </a:xfrm>
        </p:grpSpPr>
        <p:sp>
          <p:nvSpPr>
            <p:cNvPr id="171027" name="Line 19"/>
            <p:cNvSpPr>
              <a:spLocks noChangeShapeType="1"/>
            </p:cNvSpPr>
            <p:nvPr/>
          </p:nvSpPr>
          <p:spPr bwMode="auto">
            <a:xfrm flipH="1">
              <a:off x="1653" y="1660"/>
              <a:ext cx="762" cy="563"/>
            </a:xfrm>
            <a:prstGeom prst="line">
              <a:avLst/>
            </a:prstGeom>
            <a:noFill/>
            <a:ln w="50799">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1029" name="Rectangle 21"/>
            <p:cNvSpPr>
              <a:spLocks noChangeArrowheads="1"/>
            </p:cNvSpPr>
            <p:nvPr/>
          </p:nvSpPr>
          <p:spPr bwMode="auto">
            <a:xfrm>
              <a:off x="2415" y="727"/>
              <a:ext cx="997"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dirty="0">
                  <a:solidFill>
                    <a:srgbClr val="FF0000"/>
                  </a:solidFill>
                  <a:latin typeface="Arial" pitchFamily="34" charset="0"/>
                </a:rPr>
                <a:t>Bob’s</a:t>
              </a:r>
            </a:p>
            <a:p>
              <a:r>
                <a:rPr lang="en-US" sz="2000" b="1" dirty="0">
                  <a:solidFill>
                    <a:srgbClr val="FF0000"/>
                  </a:solidFill>
                  <a:latin typeface="Arial" pitchFamily="34" charset="0"/>
                </a:rPr>
                <a:t>Private Key</a:t>
              </a:r>
            </a:p>
          </p:txBody>
        </p:sp>
        <p:sp>
          <p:nvSpPr>
            <p:cNvPr id="171030" name="Line 22"/>
            <p:cNvSpPr>
              <a:spLocks noChangeShapeType="1"/>
            </p:cNvSpPr>
            <p:nvPr/>
          </p:nvSpPr>
          <p:spPr bwMode="auto">
            <a:xfrm>
              <a:off x="2905" y="1183"/>
              <a:ext cx="0" cy="256"/>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71031"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3" y="1925"/>
              <a:ext cx="553" cy="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1032" name="Rectangle 24"/>
            <p:cNvSpPr>
              <a:spLocks noChangeArrowheads="1"/>
            </p:cNvSpPr>
            <p:nvPr/>
          </p:nvSpPr>
          <p:spPr bwMode="auto">
            <a:xfrm>
              <a:off x="1126" y="1419"/>
              <a:ext cx="1078"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dirty="0">
                  <a:solidFill>
                    <a:schemeClr val="tx2">
                      <a:lumMod val="60000"/>
                      <a:lumOff val="40000"/>
                    </a:schemeClr>
                  </a:solidFill>
                  <a:latin typeface="Arial" pitchFamily="34" charset="0"/>
                </a:rPr>
                <a:t>Encrypted</a:t>
              </a:r>
            </a:p>
            <a:p>
              <a:r>
                <a:rPr lang="en-US" sz="2000" b="1" dirty="0">
                  <a:solidFill>
                    <a:schemeClr val="tx2">
                      <a:lumMod val="60000"/>
                      <a:lumOff val="40000"/>
                    </a:schemeClr>
                  </a:solidFill>
                  <a:latin typeface="Arial" pitchFamily="34" charset="0"/>
                </a:rPr>
                <a:t>Session Key</a:t>
              </a:r>
            </a:p>
          </p:txBody>
        </p:sp>
      </p:grpSp>
      <p:sp>
        <p:nvSpPr>
          <p:cNvPr id="171036" name="Rectangle 28"/>
          <p:cNvSpPr>
            <a:spLocks noChangeArrowheads="1"/>
          </p:cNvSpPr>
          <p:nvPr/>
        </p:nvSpPr>
        <p:spPr bwMode="auto">
          <a:xfrm>
            <a:off x="7326683" y="3180648"/>
            <a:ext cx="171200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dirty="0">
                <a:solidFill>
                  <a:srgbClr val="FF0000"/>
                </a:solidFill>
                <a:latin typeface="Arial" pitchFamily="34" charset="0"/>
              </a:rPr>
              <a:t>Session Key</a:t>
            </a:r>
          </a:p>
        </p:txBody>
      </p:sp>
      <p:grpSp>
        <p:nvGrpSpPr>
          <p:cNvPr id="171038" name="Group 30"/>
          <p:cNvGrpSpPr>
            <a:grpSpLocks/>
          </p:cNvGrpSpPr>
          <p:nvPr/>
        </p:nvGrpSpPr>
        <p:grpSpPr bwMode="auto">
          <a:xfrm>
            <a:off x="4953000" y="2635250"/>
            <a:ext cx="3551238" cy="3536950"/>
            <a:chOff x="2160" y="1660"/>
            <a:chExt cx="2237" cy="2228"/>
          </a:xfrm>
        </p:grpSpPr>
        <p:sp>
          <p:nvSpPr>
            <p:cNvPr id="171039" name="Line 31"/>
            <p:cNvSpPr>
              <a:spLocks noChangeShapeType="1"/>
            </p:cNvSpPr>
            <p:nvPr/>
          </p:nvSpPr>
          <p:spPr bwMode="auto">
            <a:xfrm>
              <a:off x="3387" y="1660"/>
              <a:ext cx="672" cy="1205"/>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1040" name="Line 32"/>
            <p:cNvSpPr>
              <a:spLocks noChangeShapeType="1"/>
            </p:cNvSpPr>
            <p:nvPr/>
          </p:nvSpPr>
          <p:spPr bwMode="auto">
            <a:xfrm>
              <a:off x="2160" y="3072"/>
              <a:ext cx="1488" cy="0"/>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1043" name="Rectangle 35"/>
            <p:cNvSpPr>
              <a:spLocks noChangeArrowheads="1"/>
            </p:cNvSpPr>
            <p:nvPr/>
          </p:nvSpPr>
          <p:spPr bwMode="auto">
            <a:xfrm>
              <a:off x="2448" y="2832"/>
              <a:ext cx="9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b="1" dirty="0">
                  <a:solidFill>
                    <a:schemeClr val="tx2">
                      <a:lumMod val="60000"/>
                      <a:lumOff val="40000"/>
                    </a:schemeClr>
                  </a:solidFill>
                  <a:latin typeface="Arial" pitchFamily="34" charset="0"/>
                </a:rPr>
                <a:t>Ciphertext</a:t>
              </a:r>
            </a:p>
          </p:txBody>
        </p:sp>
        <p:pic>
          <p:nvPicPr>
            <p:cNvPr id="171044" name="Picture 3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45" y="3324"/>
              <a:ext cx="552"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1045" name="Group 37"/>
          <p:cNvGrpSpPr>
            <a:grpSpLocks/>
          </p:cNvGrpSpPr>
          <p:nvPr/>
        </p:nvGrpSpPr>
        <p:grpSpPr bwMode="auto">
          <a:xfrm>
            <a:off x="8797926" y="4495800"/>
            <a:ext cx="1412875" cy="400050"/>
            <a:chOff x="4582" y="2832"/>
            <a:chExt cx="890" cy="252"/>
          </a:xfrm>
        </p:grpSpPr>
        <p:sp>
          <p:nvSpPr>
            <p:cNvPr id="171046" name="Rectangle 38"/>
            <p:cNvSpPr>
              <a:spLocks noChangeArrowheads="1"/>
            </p:cNvSpPr>
            <p:nvPr/>
          </p:nvSpPr>
          <p:spPr bwMode="auto">
            <a:xfrm>
              <a:off x="4610" y="2832"/>
              <a:ext cx="8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dirty="0">
                  <a:solidFill>
                    <a:schemeClr val="tx2">
                      <a:lumMod val="60000"/>
                      <a:lumOff val="40000"/>
                    </a:schemeClr>
                  </a:solidFill>
                  <a:latin typeface="Arial" pitchFamily="34" charset="0"/>
                </a:rPr>
                <a:t>Cleartext</a:t>
              </a:r>
            </a:p>
          </p:txBody>
        </p:sp>
        <p:sp>
          <p:nvSpPr>
            <p:cNvPr id="171047" name="Line 39"/>
            <p:cNvSpPr>
              <a:spLocks noChangeShapeType="1"/>
            </p:cNvSpPr>
            <p:nvPr/>
          </p:nvSpPr>
          <p:spPr bwMode="auto">
            <a:xfrm>
              <a:off x="4582" y="3053"/>
              <a:ext cx="890" cy="4"/>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61" name="TextBox 60"/>
          <p:cNvSpPr txBox="1"/>
          <p:nvPr/>
        </p:nvSpPr>
        <p:spPr>
          <a:xfrm>
            <a:off x="5378301" y="2286000"/>
            <a:ext cx="1562250" cy="632622"/>
          </a:xfrm>
          <a:prstGeom prst="rect">
            <a:avLst/>
          </a:prstGeom>
          <a:solidFill>
            <a:schemeClr val="bg2"/>
          </a:solidFill>
          <a:ln w="25400">
            <a:solidFill>
              <a:schemeClr val="tx1"/>
            </a:solidFill>
          </a:ln>
        </p:spPr>
        <p:txBody>
          <a:bodyPr wrap="square" rtlCol="0" anchor="ctr">
            <a:noAutofit/>
          </a:bodyPr>
          <a:lstStyle/>
          <a:p>
            <a:pPr algn="ctr"/>
            <a:r>
              <a:rPr lang="en-US" sz="2400" dirty="0"/>
              <a:t>Decryption</a:t>
            </a:r>
          </a:p>
        </p:txBody>
      </p:sp>
      <p:sp>
        <p:nvSpPr>
          <p:cNvPr id="62" name="TextBox 61"/>
          <p:cNvSpPr txBox="1"/>
          <p:nvPr/>
        </p:nvSpPr>
        <p:spPr>
          <a:xfrm>
            <a:off x="7276950" y="4548978"/>
            <a:ext cx="1562250" cy="632622"/>
          </a:xfrm>
          <a:prstGeom prst="rect">
            <a:avLst/>
          </a:prstGeom>
          <a:solidFill>
            <a:schemeClr val="bg2"/>
          </a:solidFill>
          <a:ln w="25400">
            <a:solidFill>
              <a:schemeClr val="tx1"/>
            </a:solidFill>
          </a:ln>
        </p:spPr>
        <p:txBody>
          <a:bodyPr wrap="square" rtlCol="0" anchor="ctr">
            <a:noAutofit/>
          </a:bodyPr>
          <a:lstStyle/>
          <a:p>
            <a:pPr algn="ctr"/>
            <a:r>
              <a:rPr lang="en-US" sz="2400" dirty="0"/>
              <a:t>Decryption</a:t>
            </a:r>
          </a:p>
        </p:txBody>
      </p:sp>
    </p:spTree>
    <p:extLst>
      <p:ext uri="{BB962C8B-B14F-4D97-AF65-F5344CB8AC3E}">
        <p14:creationId xmlns:p14="http://schemas.microsoft.com/office/powerpoint/2010/main" val="3252965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1014"/>
                                        </p:tgtEl>
                                        <p:attrNameLst>
                                          <p:attrName>style.visibility</p:attrName>
                                        </p:attrNameLst>
                                      </p:cBhvr>
                                      <p:to>
                                        <p:strVal val="visible"/>
                                      </p:to>
                                    </p:set>
                                    <p:animEffect transition="in" filter="wipe(left)">
                                      <p:cBhvr>
                                        <p:cTn id="7" dur="500"/>
                                        <p:tgtEl>
                                          <p:spTgt spid="1710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71022"/>
                                        </p:tgtEl>
                                        <p:attrNameLst>
                                          <p:attrName>style.visibility</p:attrName>
                                        </p:attrNameLst>
                                      </p:cBhvr>
                                      <p:to>
                                        <p:strVal val="visible"/>
                                      </p:to>
                                    </p:set>
                                    <p:animEffect transition="in" filter="box(in)">
                                      <p:cBhvr>
                                        <p:cTn id="12" dur="500"/>
                                        <p:tgtEl>
                                          <p:spTgt spid="171022"/>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71038"/>
                                        </p:tgtEl>
                                        <p:attrNameLst>
                                          <p:attrName>style.visibility</p:attrName>
                                        </p:attrNameLst>
                                      </p:cBhvr>
                                      <p:to>
                                        <p:strVal val="visible"/>
                                      </p:to>
                                    </p:set>
                                    <p:animEffect transition="in" filter="box(in)">
                                      <p:cBhvr>
                                        <p:cTn id="19" dur="500"/>
                                        <p:tgtEl>
                                          <p:spTgt spid="171038"/>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17103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71045"/>
                                        </p:tgtEl>
                                        <p:attrNameLst>
                                          <p:attrName>style.visibility</p:attrName>
                                        </p:attrNameLst>
                                      </p:cBhvr>
                                      <p:to>
                                        <p:strVal val="visible"/>
                                      </p:to>
                                    </p:set>
                                    <p:animEffect transition="in" filter="wipe(left)">
                                      <p:cBhvr>
                                        <p:cTn id="28" dur="500"/>
                                        <p:tgtEl>
                                          <p:spTgt spid="171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36" grpId="0"/>
      <p:bldP spid="61" grpId="0" animBg="1"/>
      <p:bldP spid="6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normAutofit fontScale="90000"/>
          </a:bodyPr>
          <a:lstStyle/>
          <a:p>
            <a:r>
              <a:rPr lang="en-US" sz="3600" dirty="0"/>
              <a:t>Digital Signatures: Alice Signs</a:t>
            </a:r>
          </a:p>
        </p:txBody>
      </p:sp>
      <p:grpSp>
        <p:nvGrpSpPr>
          <p:cNvPr id="172037" name="Group 5"/>
          <p:cNvGrpSpPr>
            <a:grpSpLocks/>
          </p:cNvGrpSpPr>
          <p:nvPr/>
        </p:nvGrpSpPr>
        <p:grpSpPr bwMode="auto">
          <a:xfrm>
            <a:off x="1524001" y="4781553"/>
            <a:ext cx="6362699" cy="712788"/>
            <a:chOff x="0" y="3012"/>
            <a:chExt cx="4008" cy="449"/>
          </a:xfrm>
        </p:grpSpPr>
        <p:sp>
          <p:nvSpPr>
            <p:cNvPr id="172038" name="Line 6"/>
            <p:cNvSpPr>
              <a:spLocks noChangeShapeType="1"/>
            </p:cNvSpPr>
            <p:nvPr/>
          </p:nvSpPr>
          <p:spPr bwMode="auto">
            <a:xfrm>
              <a:off x="199" y="3234"/>
              <a:ext cx="1038" cy="0"/>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2039" name="Rectangle 7"/>
            <p:cNvSpPr>
              <a:spLocks noChangeArrowheads="1"/>
            </p:cNvSpPr>
            <p:nvPr/>
          </p:nvSpPr>
          <p:spPr bwMode="auto">
            <a:xfrm>
              <a:off x="0" y="3012"/>
              <a:ext cx="107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dirty="0">
                  <a:solidFill>
                    <a:schemeClr val="tx2">
                      <a:lumMod val="60000"/>
                      <a:lumOff val="40000"/>
                    </a:schemeClr>
                  </a:solidFill>
                  <a:latin typeface="Arial" pitchFamily="34" charset="0"/>
                </a:rPr>
                <a:t>      Cleartext</a:t>
              </a:r>
            </a:p>
          </p:txBody>
        </p:sp>
        <p:sp>
          <p:nvSpPr>
            <p:cNvPr id="172040" name="Rectangle 8"/>
            <p:cNvSpPr>
              <a:spLocks noChangeArrowheads="1"/>
            </p:cNvSpPr>
            <p:nvPr/>
          </p:nvSpPr>
          <p:spPr bwMode="auto">
            <a:xfrm>
              <a:off x="1248" y="3016"/>
              <a:ext cx="2388" cy="445"/>
            </a:xfrm>
            <a:prstGeom prst="rect">
              <a:avLst/>
            </a:prstGeom>
            <a:solidFill>
              <a:srgbClr val="FFFFFF"/>
            </a:solidFill>
            <a:ln w="253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2041" name="Rectangle 9"/>
            <p:cNvSpPr>
              <a:spLocks noChangeArrowheads="1"/>
            </p:cNvSpPr>
            <p:nvPr/>
          </p:nvSpPr>
          <p:spPr bwMode="auto">
            <a:xfrm>
              <a:off x="1251" y="3123"/>
              <a:ext cx="27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600" dirty="0">
                  <a:solidFill>
                    <a:schemeClr val="bg1"/>
                  </a:solidFill>
                  <a:latin typeface="Arial" pitchFamily="34" charset="0"/>
                </a:rPr>
                <a:t>The quick brown fox jumped over the...</a:t>
              </a:r>
            </a:p>
          </p:txBody>
        </p:sp>
      </p:grpSp>
      <p:grpSp>
        <p:nvGrpSpPr>
          <p:cNvPr id="172043" name="Group 11"/>
          <p:cNvGrpSpPr>
            <a:grpSpLocks/>
          </p:cNvGrpSpPr>
          <p:nvPr/>
        </p:nvGrpSpPr>
        <p:grpSpPr bwMode="auto">
          <a:xfrm>
            <a:off x="3881438" y="2273301"/>
            <a:ext cx="2987675" cy="2500313"/>
            <a:chOff x="1485" y="1432"/>
            <a:chExt cx="1882" cy="1575"/>
          </a:xfrm>
        </p:grpSpPr>
        <p:sp>
          <p:nvSpPr>
            <p:cNvPr id="172046" name="Line 14"/>
            <p:cNvSpPr>
              <a:spLocks noChangeShapeType="1"/>
            </p:cNvSpPr>
            <p:nvPr/>
          </p:nvSpPr>
          <p:spPr bwMode="auto">
            <a:xfrm>
              <a:off x="1728" y="2549"/>
              <a:ext cx="0" cy="458"/>
            </a:xfrm>
            <a:prstGeom prst="line">
              <a:avLst/>
            </a:prstGeom>
            <a:noFill/>
            <a:ln w="50799">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72047" name="Picture 1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5" y="1432"/>
              <a:ext cx="583"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2048" name="Rectangle 16"/>
            <p:cNvSpPr>
              <a:spLocks noChangeArrowheads="1"/>
            </p:cNvSpPr>
            <p:nvPr/>
          </p:nvSpPr>
          <p:spPr bwMode="auto">
            <a:xfrm>
              <a:off x="2508" y="1524"/>
              <a:ext cx="80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dirty="0">
                  <a:solidFill>
                    <a:schemeClr val="tx2">
                      <a:lumMod val="60000"/>
                      <a:lumOff val="40000"/>
                    </a:schemeClr>
                  </a:solidFill>
                  <a:latin typeface="Arial" pitchFamily="34" charset="0"/>
                </a:rPr>
                <a:t>Message</a:t>
              </a:r>
              <a:br>
                <a:rPr lang="en-US" sz="2000" b="1" dirty="0">
                  <a:solidFill>
                    <a:schemeClr val="tx2">
                      <a:lumMod val="60000"/>
                      <a:lumOff val="40000"/>
                    </a:schemeClr>
                  </a:solidFill>
                  <a:latin typeface="Arial" pitchFamily="34" charset="0"/>
                </a:rPr>
              </a:br>
              <a:r>
                <a:rPr lang="en-US" sz="2000" b="1" dirty="0">
                  <a:solidFill>
                    <a:schemeClr val="tx2">
                      <a:lumMod val="60000"/>
                      <a:lumOff val="40000"/>
                    </a:schemeClr>
                  </a:solidFill>
                  <a:latin typeface="Arial" pitchFamily="34" charset="0"/>
                </a:rPr>
                <a:t>Digest</a:t>
              </a:r>
            </a:p>
          </p:txBody>
        </p:sp>
        <p:sp>
          <p:nvSpPr>
            <p:cNvPr id="172049" name="Line 17"/>
            <p:cNvSpPr>
              <a:spLocks noChangeShapeType="1"/>
            </p:cNvSpPr>
            <p:nvPr/>
          </p:nvSpPr>
          <p:spPr bwMode="auto">
            <a:xfrm>
              <a:off x="2187" y="2312"/>
              <a:ext cx="265" cy="0"/>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2050" name="Rectangle 18"/>
            <p:cNvSpPr>
              <a:spLocks noChangeArrowheads="1"/>
            </p:cNvSpPr>
            <p:nvPr/>
          </p:nvSpPr>
          <p:spPr bwMode="auto">
            <a:xfrm>
              <a:off x="2459" y="2064"/>
              <a:ext cx="889" cy="445"/>
            </a:xfrm>
            <a:prstGeom prst="rect">
              <a:avLst/>
            </a:prstGeom>
            <a:solidFill>
              <a:srgbClr val="C0C0C0"/>
            </a:solidFill>
            <a:ln w="253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2051" name="Rectangle 19"/>
            <p:cNvSpPr>
              <a:spLocks noChangeArrowheads="1"/>
            </p:cNvSpPr>
            <p:nvPr/>
          </p:nvSpPr>
          <p:spPr bwMode="auto">
            <a:xfrm>
              <a:off x="2452" y="2163"/>
              <a:ext cx="9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600" dirty="0">
                  <a:latin typeface="Arial" pitchFamily="34" charset="0"/>
                </a:rPr>
                <a:t>M(&amp;g$Xs?7</a:t>
              </a:r>
            </a:p>
          </p:txBody>
        </p:sp>
      </p:grpSp>
      <p:grpSp>
        <p:nvGrpSpPr>
          <p:cNvPr id="172053" name="Group 21"/>
          <p:cNvGrpSpPr>
            <a:grpSpLocks/>
          </p:cNvGrpSpPr>
          <p:nvPr/>
        </p:nvGrpSpPr>
        <p:grpSpPr bwMode="auto">
          <a:xfrm>
            <a:off x="6942140" y="1447800"/>
            <a:ext cx="2944813" cy="2686050"/>
            <a:chOff x="3365" y="917"/>
            <a:chExt cx="1855" cy="1692"/>
          </a:xfrm>
        </p:grpSpPr>
        <p:sp>
          <p:nvSpPr>
            <p:cNvPr id="172059" name="Rectangle 27"/>
            <p:cNvSpPr>
              <a:spLocks noChangeArrowheads="1"/>
            </p:cNvSpPr>
            <p:nvPr/>
          </p:nvSpPr>
          <p:spPr bwMode="auto">
            <a:xfrm>
              <a:off x="3606" y="917"/>
              <a:ext cx="997"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dirty="0">
                  <a:solidFill>
                    <a:srgbClr val="FF0000"/>
                  </a:solidFill>
                  <a:latin typeface="Arial" pitchFamily="34" charset="0"/>
                </a:rPr>
                <a:t>Alice’s</a:t>
              </a:r>
              <a:br>
                <a:rPr lang="en-US" sz="2000" b="1" dirty="0">
                  <a:solidFill>
                    <a:srgbClr val="FF0000"/>
                  </a:solidFill>
                  <a:latin typeface="Arial" pitchFamily="34" charset="0"/>
                </a:rPr>
              </a:br>
              <a:r>
                <a:rPr lang="en-US" sz="2000" b="1" dirty="0">
                  <a:solidFill>
                    <a:srgbClr val="FF0000"/>
                  </a:solidFill>
                  <a:latin typeface="Arial" pitchFamily="34" charset="0"/>
                </a:rPr>
                <a:t>Private Key</a:t>
              </a:r>
            </a:p>
          </p:txBody>
        </p:sp>
        <p:sp>
          <p:nvSpPr>
            <p:cNvPr id="172060" name="Line 28"/>
            <p:cNvSpPr>
              <a:spLocks noChangeShapeType="1"/>
            </p:cNvSpPr>
            <p:nvPr/>
          </p:nvSpPr>
          <p:spPr bwMode="auto">
            <a:xfrm>
              <a:off x="4093" y="1410"/>
              <a:ext cx="0" cy="621"/>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72061"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8" y="1999"/>
              <a:ext cx="582" cy="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2062" name="Line 30"/>
            <p:cNvSpPr>
              <a:spLocks noChangeShapeType="1"/>
            </p:cNvSpPr>
            <p:nvPr/>
          </p:nvSpPr>
          <p:spPr bwMode="auto">
            <a:xfrm>
              <a:off x="3365" y="2292"/>
              <a:ext cx="278" cy="0"/>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grpSp>
        <p:nvGrpSpPr>
          <p:cNvPr id="172064" name="Group 32"/>
          <p:cNvGrpSpPr>
            <a:grpSpLocks/>
          </p:cNvGrpSpPr>
          <p:nvPr/>
        </p:nvGrpSpPr>
        <p:grpSpPr bwMode="auto">
          <a:xfrm>
            <a:off x="7299326" y="4027489"/>
            <a:ext cx="2225675" cy="1468438"/>
            <a:chOff x="3638" y="2537"/>
            <a:chExt cx="1402" cy="925"/>
          </a:xfrm>
        </p:grpSpPr>
        <p:sp>
          <p:nvSpPr>
            <p:cNvPr id="172065" name="Line 33"/>
            <p:cNvSpPr>
              <a:spLocks noChangeShapeType="1"/>
            </p:cNvSpPr>
            <p:nvPr/>
          </p:nvSpPr>
          <p:spPr bwMode="auto">
            <a:xfrm>
              <a:off x="4094" y="2537"/>
              <a:ext cx="0" cy="467"/>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172066" name="Group 34"/>
            <p:cNvGrpSpPr>
              <a:grpSpLocks/>
            </p:cNvGrpSpPr>
            <p:nvPr/>
          </p:nvGrpSpPr>
          <p:grpSpPr bwMode="auto">
            <a:xfrm>
              <a:off x="3638" y="2819"/>
              <a:ext cx="1402" cy="643"/>
              <a:chOff x="3638" y="2819"/>
              <a:chExt cx="1402" cy="643"/>
            </a:xfrm>
          </p:grpSpPr>
          <p:sp>
            <p:nvSpPr>
              <p:cNvPr id="172067" name="Rectangle 35"/>
              <p:cNvSpPr>
                <a:spLocks noChangeArrowheads="1"/>
              </p:cNvSpPr>
              <p:nvPr/>
            </p:nvSpPr>
            <p:spPr bwMode="auto">
              <a:xfrm>
                <a:off x="3638" y="3016"/>
                <a:ext cx="956" cy="446"/>
              </a:xfrm>
              <a:prstGeom prst="rect">
                <a:avLst/>
              </a:prstGeom>
              <a:solidFill>
                <a:srgbClr val="C0C0C0"/>
              </a:solidFill>
              <a:ln w="253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2068" name="Rectangle 36"/>
              <p:cNvSpPr>
                <a:spLocks noChangeArrowheads="1"/>
              </p:cNvSpPr>
              <p:nvPr/>
            </p:nvSpPr>
            <p:spPr bwMode="auto">
              <a:xfrm>
                <a:off x="3646" y="3118"/>
                <a:ext cx="92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600" dirty="0">
                    <a:latin typeface="Arial" pitchFamily="34" charset="0"/>
                  </a:rPr>
                  <a:t>&amp;G0:8j4C+p</a:t>
                </a:r>
              </a:p>
            </p:txBody>
          </p:sp>
          <p:sp>
            <p:nvSpPr>
              <p:cNvPr id="172069" name="Rectangle 37"/>
              <p:cNvSpPr>
                <a:spLocks noChangeArrowheads="1"/>
              </p:cNvSpPr>
              <p:nvPr/>
            </p:nvSpPr>
            <p:spPr bwMode="auto">
              <a:xfrm>
                <a:off x="4252" y="2819"/>
                <a:ext cx="7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dirty="0">
                    <a:solidFill>
                      <a:schemeClr val="tx2">
                        <a:lumMod val="60000"/>
                        <a:lumOff val="40000"/>
                      </a:schemeClr>
                    </a:solidFill>
                    <a:latin typeface="Arial" pitchFamily="34" charset="0"/>
                  </a:rPr>
                  <a:t>Signature</a:t>
                </a:r>
                <a:endParaRPr lang="en-US" sz="2000" b="1" dirty="0">
                  <a:solidFill>
                    <a:schemeClr val="tx2">
                      <a:lumMod val="60000"/>
                      <a:lumOff val="40000"/>
                    </a:schemeClr>
                  </a:solidFill>
                  <a:latin typeface="Arial" pitchFamily="34" charset="0"/>
                </a:endParaRPr>
              </a:p>
            </p:txBody>
          </p:sp>
        </p:grpSp>
      </p:grpSp>
      <p:grpSp>
        <p:nvGrpSpPr>
          <p:cNvPr id="172070" name="Group 38"/>
          <p:cNvGrpSpPr>
            <a:grpSpLocks/>
          </p:cNvGrpSpPr>
          <p:nvPr/>
        </p:nvGrpSpPr>
        <p:grpSpPr bwMode="auto">
          <a:xfrm>
            <a:off x="8001000" y="5495926"/>
            <a:ext cx="2667000" cy="1209675"/>
            <a:chOff x="4080" y="3462"/>
            <a:chExt cx="1680" cy="762"/>
          </a:xfrm>
        </p:grpSpPr>
        <p:sp>
          <p:nvSpPr>
            <p:cNvPr id="172071" name="Rectangle 39"/>
            <p:cNvSpPr>
              <a:spLocks noChangeArrowheads="1"/>
            </p:cNvSpPr>
            <p:nvPr/>
          </p:nvSpPr>
          <p:spPr bwMode="auto">
            <a:xfrm>
              <a:off x="4128" y="3696"/>
              <a:ext cx="1632"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r>
                <a:rPr lang="en-US" sz="2000" b="1" dirty="0">
                  <a:solidFill>
                    <a:schemeClr val="tx2">
                      <a:lumMod val="60000"/>
                      <a:lumOff val="40000"/>
                    </a:schemeClr>
                  </a:solidFill>
                  <a:latin typeface="Arial" pitchFamily="34" charset="0"/>
                </a:rPr>
                <a:t>To Bob</a:t>
              </a:r>
            </a:p>
            <a:p>
              <a:r>
                <a:rPr lang="en-US" sz="2000" b="1" dirty="0">
                  <a:solidFill>
                    <a:schemeClr val="tx2">
                      <a:lumMod val="60000"/>
                      <a:lumOff val="40000"/>
                    </a:schemeClr>
                  </a:solidFill>
                  <a:latin typeface="Arial" pitchFamily="34" charset="0"/>
                </a:rPr>
                <a:t>Encrypt if required</a:t>
              </a:r>
            </a:p>
          </p:txBody>
        </p:sp>
        <p:sp>
          <p:nvSpPr>
            <p:cNvPr id="172073" name="Line 41"/>
            <p:cNvSpPr>
              <a:spLocks noChangeShapeType="1"/>
            </p:cNvSpPr>
            <p:nvPr/>
          </p:nvSpPr>
          <p:spPr bwMode="auto">
            <a:xfrm flipH="1">
              <a:off x="4080" y="3462"/>
              <a:ext cx="0" cy="762"/>
            </a:xfrm>
            <a:prstGeom prst="line">
              <a:avLst/>
            </a:prstGeom>
            <a:noFill/>
            <a:ln w="50799">
              <a:solidFill>
                <a:schemeClr val="tx2"/>
              </a:solidFill>
              <a:prstDash val="sys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56" name="TextBox 55"/>
          <p:cNvSpPr txBox="1"/>
          <p:nvPr/>
        </p:nvSpPr>
        <p:spPr>
          <a:xfrm>
            <a:off x="3505202" y="3329778"/>
            <a:ext cx="1523999" cy="632622"/>
          </a:xfrm>
          <a:prstGeom prst="rect">
            <a:avLst/>
          </a:prstGeom>
          <a:solidFill>
            <a:schemeClr val="bg2"/>
          </a:solidFill>
          <a:ln w="25400">
            <a:solidFill>
              <a:schemeClr val="tx1"/>
            </a:solidFill>
          </a:ln>
        </p:spPr>
        <p:txBody>
          <a:bodyPr wrap="square" rtlCol="0" anchor="ctr">
            <a:noAutofit/>
          </a:bodyPr>
          <a:lstStyle/>
          <a:p>
            <a:pPr algn="ctr"/>
            <a:r>
              <a:rPr lang="en-US" sz="2400" dirty="0"/>
              <a:t>Hash</a:t>
            </a:r>
          </a:p>
        </p:txBody>
      </p:sp>
      <p:sp>
        <p:nvSpPr>
          <p:cNvPr id="57" name="TextBox 56"/>
          <p:cNvSpPr txBox="1"/>
          <p:nvPr/>
        </p:nvSpPr>
        <p:spPr>
          <a:xfrm>
            <a:off x="7315202" y="3329778"/>
            <a:ext cx="1523999" cy="632622"/>
          </a:xfrm>
          <a:prstGeom prst="rect">
            <a:avLst/>
          </a:prstGeom>
          <a:solidFill>
            <a:schemeClr val="bg2"/>
          </a:solidFill>
          <a:ln w="25400">
            <a:solidFill>
              <a:schemeClr val="tx1"/>
            </a:solidFill>
          </a:ln>
        </p:spPr>
        <p:txBody>
          <a:bodyPr wrap="square" rtlCol="0" anchor="ctr">
            <a:noAutofit/>
          </a:bodyPr>
          <a:lstStyle/>
          <a:p>
            <a:pPr algn="ctr"/>
            <a:r>
              <a:rPr lang="en-US" sz="2400" dirty="0"/>
              <a:t>Sign</a:t>
            </a:r>
          </a:p>
        </p:txBody>
      </p:sp>
    </p:spTree>
    <p:extLst>
      <p:ext uri="{BB962C8B-B14F-4D97-AF65-F5344CB8AC3E}">
        <p14:creationId xmlns:p14="http://schemas.microsoft.com/office/powerpoint/2010/main" val="2872093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2037"/>
                                        </p:tgtEl>
                                        <p:attrNameLst>
                                          <p:attrName>style.visibility</p:attrName>
                                        </p:attrNameLst>
                                      </p:cBhvr>
                                      <p:to>
                                        <p:strVal val="visible"/>
                                      </p:to>
                                    </p:set>
                                    <p:animEffect transition="in" filter="wipe(left)">
                                      <p:cBhvr>
                                        <p:cTn id="7" dur="500"/>
                                        <p:tgtEl>
                                          <p:spTgt spid="1720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wipe(down)">
                                      <p:cBhvr>
                                        <p:cTn id="12" dur="500"/>
                                        <p:tgtEl>
                                          <p:spTgt spid="56"/>
                                        </p:tgtEl>
                                      </p:cBhvr>
                                    </p:animEffect>
                                  </p:childTnLst>
                                </p:cTn>
                              </p:par>
                              <p:par>
                                <p:cTn id="13" presetID="22" presetClass="entr" presetSubtype="8" fill="hold" nodeType="withEffect">
                                  <p:stCondLst>
                                    <p:cond delay="0"/>
                                  </p:stCondLst>
                                  <p:childTnLst>
                                    <p:set>
                                      <p:cBhvr>
                                        <p:cTn id="14" dur="1" fill="hold">
                                          <p:stCondLst>
                                            <p:cond delay="0"/>
                                          </p:stCondLst>
                                        </p:cTn>
                                        <p:tgtEl>
                                          <p:spTgt spid="172043"/>
                                        </p:tgtEl>
                                        <p:attrNameLst>
                                          <p:attrName>style.visibility</p:attrName>
                                        </p:attrNameLst>
                                      </p:cBhvr>
                                      <p:to>
                                        <p:strVal val="visible"/>
                                      </p:to>
                                    </p:set>
                                    <p:animEffect transition="in" filter="wipe(left)">
                                      <p:cBhvr>
                                        <p:cTn id="15" dur="500"/>
                                        <p:tgtEl>
                                          <p:spTgt spid="17204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wipe(down)">
                                      <p:cBhvr>
                                        <p:cTn id="20" dur="500"/>
                                        <p:tgtEl>
                                          <p:spTgt spid="57"/>
                                        </p:tgtEl>
                                      </p:cBhvr>
                                    </p:animEffect>
                                  </p:childTnLst>
                                </p:cTn>
                              </p:par>
                              <p:par>
                                <p:cTn id="21" presetID="22" presetClass="entr" presetSubtype="8" fill="hold" nodeType="withEffect">
                                  <p:stCondLst>
                                    <p:cond delay="0"/>
                                  </p:stCondLst>
                                  <p:childTnLst>
                                    <p:set>
                                      <p:cBhvr>
                                        <p:cTn id="22" dur="1" fill="hold">
                                          <p:stCondLst>
                                            <p:cond delay="0"/>
                                          </p:stCondLst>
                                        </p:cTn>
                                        <p:tgtEl>
                                          <p:spTgt spid="172053"/>
                                        </p:tgtEl>
                                        <p:attrNameLst>
                                          <p:attrName>style.visibility</p:attrName>
                                        </p:attrNameLst>
                                      </p:cBhvr>
                                      <p:to>
                                        <p:strVal val="visible"/>
                                      </p:to>
                                    </p:set>
                                    <p:animEffect transition="in" filter="wipe(left)">
                                      <p:cBhvr>
                                        <p:cTn id="23" dur="500"/>
                                        <p:tgtEl>
                                          <p:spTgt spid="17205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72064"/>
                                        </p:tgtEl>
                                        <p:attrNameLst>
                                          <p:attrName>style.visibility</p:attrName>
                                        </p:attrNameLst>
                                      </p:cBhvr>
                                      <p:to>
                                        <p:strVal val="visible"/>
                                      </p:to>
                                    </p:set>
                                    <p:animEffect transition="in" filter="wipe(up)">
                                      <p:cBhvr>
                                        <p:cTn id="28" dur="500"/>
                                        <p:tgtEl>
                                          <p:spTgt spid="17206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172070"/>
                                        </p:tgtEl>
                                        <p:attrNameLst>
                                          <p:attrName>style.visibility</p:attrName>
                                        </p:attrNameLst>
                                      </p:cBhvr>
                                      <p:to>
                                        <p:strVal val="visible"/>
                                      </p:to>
                                    </p:set>
                                    <p:animEffect transition="in" filter="wipe(up)">
                                      <p:cBhvr>
                                        <p:cTn id="33" dur="500"/>
                                        <p:tgtEl>
                                          <p:spTgt spid="172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080" name="Group 24"/>
          <p:cNvGrpSpPr>
            <a:grpSpLocks/>
          </p:cNvGrpSpPr>
          <p:nvPr/>
        </p:nvGrpSpPr>
        <p:grpSpPr bwMode="auto">
          <a:xfrm>
            <a:off x="2038351" y="1222375"/>
            <a:ext cx="8096250" cy="2292350"/>
            <a:chOff x="324" y="770"/>
            <a:chExt cx="5100" cy="1444"/>
          </a:xfrm>
        </p:grpSpPr>
        <p:sp>
          <p:nvSpPr>
            <p:cNvPr id="173086" name="Line 30"/>
            <p:cNvSpPr>
              <a:spLocks noChangeShapeType="1"/>
            </p:cNvSpPr>
            <p:nvPr/>
          </p:nvSpPr>
          <p:spPr bwMode="auto">
            <a:xfrm>
              <a:off x="3831" y="1676"/>
              <a:ext cx="0" cy="538"/>
            </a:xfrm>
            <a:prstGeom prst="line">
              <a:avLst/>
            </a:prstGeom>
            <a:noFill/>
            <a:ln w="50799">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73087"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0" y="770"/>
              <a:ext cx="525"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3088" name="Line 32"/>
            <p:cNvSpPr>
              <a:spLocks noChangeShapeType="1"/>
            </p:cNvSpPr>
            <p:nvPr/>
          </p:nvSpPr>
          <p:spPr bwMode="auto">
            <a:xfrm flipV="1">
              <a:off x="324" y="1481"/>
              <a:ext cx="2964" cy="14"/>
            </a:xfrm>
            <a:prstGeom prst="line">
              <a:avLst/>
            </a:prstGeom>
            <a:noFill/>
            <a:ln w="50799">
              <a:solidFill>
                <a:schemeClr val="tx2"/>
              </a:solidFill>
              <a:prstDash val="sys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3089" name="Rectangle 33"/>
            <p:cNvSpPr>
              <a:spLocks noChangeArrowheads="1"/>
            </p:cNvSpPr>
            <p:nvPr/>
          </p:nvSpPr>
          <p:spPr bwMode="auto">
            <a:xfrm>
              <a:off x="4468" y="838"/>
              <a:ext cx="800"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dirty="0">
                  <a:solidFill>
                    <a:schemeClr val="tx2">
                      <a:lumMod val="60000"/>
                      <a:lumOff val="40000"/>
                    </a:schemeClr>
                  </a:solidFill>
                  <a:latin typeface="Arial" pitchFamily="34" charset="0"/>
                </a:rPr>
                <a:t>Message</a:t>
              </a:r>
              <a:br>
                <a:rPr lang="en-US" sz="2000" b="1" dirty="0">
                  <a:solidFill>
                    <a:schemeClr val="tx2">
                      <a:lumMod val="60000"/>
                      <a:lumOff val="40000"/>
                    </a:schemeClr>
                  </a:solidFill>
                  <a:latin typeface="Arial" pitchFamily="34" charset="0"/>
                </a:rPr>
              </a:br>
              <a:r>
                <a:rPr lang="en-US" sz="2000" b="1" dirty="0">
                  <a:solidFill>
                    <a:schemeClr val="tx2">
                      <a:lumMod val="60000"/>
                      <a:lumOff val="40000"/>
                    </a:schemeClr>
                  </a:solidFill>
                  <a:latin typeface="Arial" pitchFamily="34" charset="0"/>
                </a:rPr>
                <a:t>Digest</a:t>
              </a:r>
            </a:p>
          </p:txBody>
        </p:sp>
        <p:sp>
          <p:nvSpPr>
            <p:cNvPr id="173090" name="Rectangle 34"/>
            <p:cNvSpPr>
              <a:spLocks noChangeArrowheads="1"/>
            </p:cNvSpPr>
            <p:nvPr/>
          </p:nvSpPr>
          <p:spPr bwMode="auto">
            <a:xfrm>
              <a:off x="4462" y="1290"/>
              <a:ext cx="798" cy="368"/>
            </a:xfrm>
            <a:prstGeom prst="rect">
              <a:avLst/>
            </a:prstGeom>
            <a:solidFill>
              <a:srgbClr val="C0C0C0"/>
            </a:solidFill>
            <a:ln w="253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3091" name="Rectangle 35"/>
            <p:cNvSpPr>
              <a:spLocks noChangeArrowheads="1"/>
            </p:cNvSpPr>
            <p:nvPr/>
          </p:nvSpPr>
          <p:spPr bwMode="auto">
            <a:xfrm>
              <a:off x="4456" y="1371"/>
              <a:ext cx="96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600" dirty="0">
                  <a:latin typeface="Arial" pitchFamily="34" charset="0"/>
                </a:rPr>
                <a:t>M(&amp;g#$Xs?7</a:t>
              </a:r>
            </a:p>
          </p:txBody>
        </p:sp>
        <p:sp>
          <p:nvSpPr>
            <p:cNvPr id="173092" name="Line 36"/>
            <p:cNvSpPr>
              <a:spLocks noChangeShapeType="1"/>
            </p:cNvSpPr>
            <p:nvPr/>
          </p:nvSpPr>
          <p:spPr bwMode="auto">
            <a:xfrm>
              <a:off x="4272" y="1481"/>
              <a:ext cx="184" cy="0"/>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173058" name="Rectangle 2"/>
          <p:cNvSpPr>
            <a:spLocks noGrp="1" noChangeArrowheads="1"/>
          </p:cNvSpPr>
          <p:nvPr>
            <p:ph type="title"/>
          </p:nvPr>
        </p:nvSpPr>
        <p:spPr/>
        <p:txBody>
          <a:bodyPr>
            <a:normAutofit fontScale="90000"/>
          </a:bodyPr>
          <a:lstStyle/>
          <a:p>
            <a:r>
              <a:rPr lang="en-US" sz="3600" dirty="0"/>
              <a:t>Digital Signatures: Bob Verifies</a:t>
            </a:r>
          </a:p>
        </p:txBody>
      </p:sp>
      <p:grpSp>
        <p:nvGrpSpPr>
          <p:cNvPr id="173063" name="Group 7"/>
          <p:cNvGrpSpPr>
            <a:grpSpLocks/>
          </p:cNvGrpSpPr>
          <p:nvPr/>
        </p:nvGrpSpPr>
        <p:grpSpPr bwMode="auto">
          <a:xfrm>
            <a:off x="2038351" y="3540130"/>
            <a:ext cx="6299200" cy="909639"/>
            <a:chOff x="324" y="2230"/>
            <a:chExt cx="3968" cy="573"/>
          </a:xfrm>
        </p:grpSpPr>
        <p:sp>
          <p:nvSpPr>
            <p:cNvPr id="173064" name="Line 8"/>
            <p:cNvSpPr>
              <a:spLocks noChangeShapeType="1"/>
            </p:cNvSpPr>
            <p:nvPr/>
          </p:nvSpPr>
          <p:spPr bwMode="auto">
            <a:xfrm>
              <a:off x="324" y="2411"/>
              <a:ext cx="934" cy="0"/>
            </a:xfrm>
            <a:prstGeom prst="line">
              <a:avLst/>
            </a:prstGeom>
            <a:noFill/>
            <a:ln w="50799">
              <a:solidFill>
                <a:schemeClr val="tx2"/>
              </a:solidFill>
              <a:prstDash val="sys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3066" name="Rectangle 10"/>
            <p:cNvSpPr>
              <a:spLocks noChangeArrowheads="1"/>
            </p:cNvSpPr>
            <p:nvPr/>
          </p:nvSpPr>
          <p:spPr bwMode="auto">
            <a:xfrm>
              <a:off x="1269" y="2230"/>
              <a:ext cx="2151" cy="368"/>
            </a:xfrm>
            <a:prstGeom prst="rect">
              <a:avLst/>
            </a:prstGeom>
            <a:solidFill>
              <a:srgbClr val="FFFFFF"/>
            </a:solidFill>
            <a:ln w="253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3067" name="Rectangle 11"/>
            <p:cNvSpPr>
              <a:spLocks noChangeArrowheads="1"/>
            </p:cNvSpPr>
            <p:nvPr/>
          </p:nvSpPr>
          <p:spPr bwMode="auto">
            <a:xfrm>
              <a:off x="1271" y="2317"/>
              <a:ext cx="248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600" dirty="0">
                  <a:solidFill>
                    <a:schemeClr val="bg1"/>
                  </a:solidFill>
                  <a:latin typeface="Arial" pitchFamily="34" charset="0"/>
                </a:rPr>
                <a:t>The quick brown fox jumped over the</a:t>
              </a:r>
            </a:p>
          </p:txBody>
        </p:sp>
        <p:sp>
          <p:nvSpPr>
            <p:cNvPr id="173068" name="Rectangle 12"/>
            <p:cNvSpPr>
              <a:spLocks noChangeArrowheads="1"/>
            </p:cNvSpPr>
            <p:nvPr/>
          </p:nvSpPr>
          <p:spPr bwMode="auto">
            <a:xfrm>
              <a:off x="3421" y="2230"/>
              <a:ext cx="861" cy="369"/>
            </a:xfrm>
            <a:prstGeom prst="rect">
              <a:avLst/>
            </a:prstGeom>
            <a:solidFill>
              <a:srgbClr val="C0C0C0"/>
            </a:solidFill>
            <a:ln w="253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3069" name="Rectangle 13"/>
            <p:cNvSpPr>
              <a:spLocks noChangeArrowheads="1"/>
            </p:cNvSpPr>
            <p:nvPr/>
          </p:nvSpPr>
          <p:spPr bwMode="auto">
            <a:xfrm>
              <a:off x="3428" y="2313"/>
              <a:ext cx="8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600" dirty="0">
                  <a:latin typeface="Arial" pitchFamily="34" charset="0"/>
                </a:rPr>
                <a:t>&amp;G0:8j4C+p</a:t>
              </a:r>
            </a:p>
          </p:txBody>
        </p:sp>
        <p:sp>
          <p:nvSpPr>
            <p:cNvPr id="173070" name="Rectangle 14"/>
            <p:cNvSpPr>
              <a:spLocks noChangeArrowheads="1"/>
            </p:cNvSpPr>
            <p:nvPr/>
          </p:nvSpPr>
          <p:spPr bwMode="auto">
            <a:xfrm>
              <a:off x="3504" y="2570"/>
              <a:ext cx="7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dirty="0">
                  <a:solidFill>
                    <a:schemeClr val="tx2">
                      <a:lumMod val="60000"/>
                      <a:lumOff val="40000"/>
                    </a:schemeClr>
                  </a:solidFill>
                  <a:latin typeface="Arial" pitchFamily="34" charset="0"/>
                </a:rPr>
                <a:t>Signature</a:t>
              </a:r>
              <a:endParaRPr lang="en-US" sz="1600" b="1" dirty="0">
                <a:solidFill>
                  <a:schemeClr val="tx2">
                    <a:lumMod val="60000"/>
                    <a:lumOff val="40000"/>
                  </a:schemeClr>
                </a:solidFill>
                <a:latin typeface="Arial" pitchFamily="34" charset="0"/>
              </a:endParaRPr>
            </a:p>
          </p:txBody>
        </p:sp>
      </p:grpSp>
      <p:grpSp>
        <p:nvGrpSpPr>
          <p:cNvPr id="173071" name="Group 15"/>
          <p:cNvGrpSpPr>
            <a:grpSpLocks/>
          </p:cNvGrpSpPr>
          <p:nvPr/>
        </p:nvGrpSpPr>
        <p:grpSpPr bwMode="auto">
          <a:xfrm>
            <a:off x="5570538" y="4146550"/>
            <a:ext cx="2690812" cy="2101850"/>
            <a:chOff x="2549" y="2612"/>
            <a:chExt cx="1695" cy="1324"/>
          </a:xfrm>
        </p:grpSpPr>
        <p:sp>
          <p:nvSpPr>
            <p:cNvPr id="173074" name="Line 18"/>
            <p:cNvSpPr>
              <a:spLocks noChangeShapeType="1"/>
            </p:cNvSpPr>
            <p:nvPr/>
          </p:nvSpPr>
          <p:spPr bwMode="auto">
            <a:xfrm>
              <a:off x="2754" y="2612"/>
              <a:ext cx="0" cy="382"/>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173075" name="Picture 1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9" y="3428"/>
              <a:ext cx="523" cy="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3076" name="Rectangle 20"/>
            <p:cNvSpPr>
              <a:spLocks noChangeArrowheads="1"/>
            </p:cNvSpPr>
            <p:nvPr/>
          </p:nvSpPr>
          <p:spPr bwMode="auto">
            <a:xfrm>
              <a:off x="3432" y="3381"/>
              <a:ext cx="731"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b="1" dirty="0">
                  <a:solidFill>
                    <a:schemeClr val="tx2">
                      <a:lumMod val="60000"/>
                      <a:lumOff val="40000"/>
                    </a:schemeClr>
                  </a:solidFill>
                  <a:latin typeface="Arial" pitchFamily="34" charset="0"/>
                </a:rPr>
                <a:t>Message</a:t>
              </a:r>
              <a:br>
                <a:rPr lang="en-US" b="1" dirty="0">
                  <a:solidFill>
                    <a:schemeClr val="tx2">
                      <a:lumMod val="60000"/>
                      <a:lumOff val="40000"/>
                    </a:schemeClr>
                  </a:solidFill>
                  <a:latin typeface="Arial" pitchFamily="34" charset="0"/>
                </a:rPr>
              </a:br>
              <a:r>
                <a:rPr lang="en-US" b="1" dirty="0">
                  <a:solidFill>
                    <a:schemeClr val="tx2">
                      <a:lumMod val="60000"/>
                      <a:lumOff val="40000"/>
                    </a:schemeClr>
                  </a:solidFill>
                  <a:latin typeface="Arial" pitchFamily="34" charset="0"/>
                </a:rPr>
                <a:t>Digest</a:t>
              </a:r>
            </a:p>
          </p:txBody>
        </p:sp>
        <p:sp>
          <p:nvSpPr>
            <p:cNvPr id="173077" name="Line 21"/>
            <p:cNvSpPr>
              <a:spLocks noChangeShapeType="1"/>
            </p:cNvSpPr>
            <p:nvPr/>
          </p:nvSpPr>
          <p:spPr bwMode="auto">
            <a:xfrm>
              <a:off x="3181" y="3216"/>
              <a:ext cx="237" cy="0"/>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3078" name="Rectangle 22"/>
            <p:cNvSpPr>
              <a:spLocks noChangeArrowheads="1"/>
            </p:cNvSpPr>
            <p:nvPr/>
          </p:nvSpPr>
          <p:spPr bwMode="auto">
            <a:xfrm>
              <a:off x="3425" y="3011"/>
              <a:ext cx="799" cy="367"/>
            </a:xfrm>
            <a:prstGeom prst="rect">
              <a:avLst/>
            </a:prstGeom>
            <a:solidFill>
              <a:srgbClr val="C0C0C0"/>
            </a:solidFill>
            <a:ln w="253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3079" name="Rectangle 23"/>
            <p:cNvSpPr>
              <a:spLocks noChangeArrowheads="1"/>
            </p:cNvSpPr>
            <p:nvPr/>
          </p:nvSpPr>
          <p:spPr bwMode="auto">
            <a:xfrm>
              <a:off x="3419" y="3092"/>
              <a:ext cx="82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sz="1600" dirty="0">
                  <a:latin typeface="Arial" pitchFamily="34" charset="0"/>
                </a:rPr>
                <a:t>M(&amp;g$Xs?7</a:t>
              </a:r>
            </a:p>
          </p:txBody>
        </p:sp>
      </p:grpSp>
      <p:grpSp>
        <p:nvGrpSpPr>
          <p:cNvPr id="173094" name="Group 38"/>
          <p:cNvGrpSpPr>
            <a:grpSpLocks/>
          </p:cNvGrpSpPr>
          <p:nvPr/>
        </p:nvGrpSpPr>
        <p:grpSpPr bwMode="auto">
          <a:xfrm>
            <a:off x="8218488" y="2659063"/>
            <a:ext cx="1036637" cy="2405062"/>
            <a:chOff x="4217" y="1675"/>
            <a:chExt cx="653" cy="1515"/>
          </a:xfrm>
        </p:grpSpPr>
        <p:sp>
          <p:nvSpPr>
            <p:cNvPr id="173095" name="Line 39"/>
            <p:cNvSpPr>
              <a:spLocks noChangeShapeType="1"/>
            </p:cNvSpPr>
            <p:nvPr/>
          </p:nvSpPr>
          <p:spPr bwMode="auto">
            <a:xfrm>
              <a:off x="4217" y="3183"/>
              <a:ext cx="653" cy="0"/>
            </a:xfrm>
            <a:prstGeom prst="line">
              <a:avLst/>
            </a:prstGeom>
            <a:noFill/>
            <a:ln w="50799">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3096" name="Line 40"/>
            <p:cNvSpPr>
              <a:spLocks noChangeShapeType="1"/>
            </p:cNvSpPr>
            <p:nvPr/>
          </p:nvSpPr>
          <p:spPr bwMode="auto">
            <a:xfrm>
              <a:off x="4869" y="2624"/>
              <a:ext cx="0" cy="566"/>
            </a:xfrm>
            <a:prstGeom prst="line">
              <a:avLst/>
            </a:prstGeom>
            <a:noFill/>
            <a:ln w="50799">
              <a:solidFill>
                <a:schemeClr val="tx2"/>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3099" name="Line 43"/>
            <p:cNvSpPr>
              <a:spLocks noChangeShapeType="1"/>
            </p:cNvSpPr>
            <p:nvPr/>
          </p:nvSpPr>
          <p:spPr bwMode="auto">
            <a:xfrm>
              <a:off x="4867" y="1675"/>
              <a:ext cx="0" cy="518"/>
            </a:xfrm>
            <a:prstGeom prst="line">
              <a:avLst/>
            </a:prstGeom>
            <a:noFill/>
            <a:ln w="50799">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64" name="TextBox 63"/>
          <p:cNvSpPr txBox="1"/>
          <p:nvPr/>
        </p:nvSpPr>
        <p:spPr>
          <a:xfrm>
            <a:off x="5067150" y="4777578"/>
            <a:ext cx="1562250" cy="632622"/>
          </a:xfrm>
          <a:prstGeom prst="rect">
            <a:avLst/>
          </a:prstGeom>
          <a:solidFill>
            <a:schemeClr val="bg2"/>
          </a:solidFill>
          <a:ln w="25400">
            <a:solidFill>
              <a:schemeClr val="tx1"/>
            </a:solidFill>
          </a:ln>
        </p:spPr>
        <p:txBody>
          <a:bodyPr wrap="square" rtlCol="0" anchor="ctr">
            <a:noAutofit/>
          </a:bodyPr>
          <a:lstStyle/>
          <a:p>
            <a:pPr algn="ctr"/>
            <a:r>
              <a:rPr lang="en-US" sz="2400" dirty="0"/>
              <a:t>Hash</a:t>
            </a:r>
          </a:p>
        </p:txBody>
      </p:sp>
      <p:sp>
        <p:nvSpPr>
          <p:cNvPr id="65" name="TextBox 64"/>
          <p:cNvSpPr txBox="1"/>
          <p:nvPr/>
        </p:nvSpPr>
        <p:spPr>
          <a:xfrm>
            <a:off x="8572350" y="3505200"/>
            <a:ext cx="1562250" cy="632622"/>
          </a:xfrm>
          <a:prstGeom prst="rect">
            <a:avLst/>
          </a:prstGeom>
          <a:solidFill>
            <a:schemeClr val="bg2"/>
          </a:solidFill>
          <a:ln w="25400">
            <a:solidFill>
              <a:schemeClr val="tx1"/>
            </a:solidFill>
          </a:ln>
        </p:spPr>
        <p:txBody>
          <a:bodyPr wrap="square" rtlCol="0" anchor="ctr">
            <a:noAutofit/>
          </a:bodyPr>
          <a:lstStyle/>
          <a:p>
            <a:pPr algn="ctr"/>
            <a:r>
              <a:rPr lang="en-US" sz="2400" dirty="0"/>
              <a:t>Compare</a:t>
            </a:r>
          </a:p>
        </p:txBody>
      </p:sp>
      <p:sp>
        <p:nvSpPr>
          <p:cNvPr id="66" name="TextBox 65"/>
          <p:cNvSpPr txBox="1"/>
          <p:nvPr/>
        </p:nvSpPr>
        <p:spPr>
          <a:xfrm>
            <a:off x="6743550" y="2057400"/>
            <a:ext cx="1562250" cy="632622"/>
          </a:xfrm>
          <a:prstGeom prst="rect">
            <a:avLst/>
          </a:prstGeom>
          <a:solidFill>
            <a:schemeClr val="bg2"/>
          </a:solidFill>
          <a:ln w="25400">
            <a:solidFill>
              <a:schemeClr val="tx1"/>
            </a:solidFill>
          </a:ln>
        </p:spPr>
        <p:txBody>
          <a:bodyPr wrap="square" rtlCol="0" anchor="ctr">
            <a:noAutofit/>
          </a:bodyPr>
          <a:lstStyle/>
          <a:p>
            <a:pPr algn="ctr"/>
            <a:r>
              <a:rPr lang="en-US" sz="2400" dirty="0"/>
              <a:t>Decrypt</a:t>
            </a:r>
          </a:p>
        </p:txBody>
      </p:sp>
      <p:sp>
        <p:nvSpPr>
          <p:cNvPr id="68" name="Rectangle 40"/>
          <p:cNvSpPr>
            <a:spLocks noChangeArrowheads="1"/>
          </p:cNvSpPr>
          <p:nvPr/>
        </p:nvSpPr>
        <p:spPr bwMode="auto">
          <a:xfrm>
            <a:off x="1676400" y="3423893"/>
            <a:ext cx="182880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a:r>
              <a:rPr lang="en-US" sz="2000" b="1" dirty="0">
                <a:solidFill>
                  <a:schemeClr val="tx2"/>
                </a:solidFill>
                <a:latin typeface="Arial" pitchFamily="34" charset="0"/>
              </a:rPr>
              <a:t>From Alice</a:t>
            </a:r>
          </a:p>
        </p:txBody>
      </p:sp>
      <p:sp>
        <p:nvSpPr>
          <p:cNvPr id="69" name="Rectangle 21"/>
          <p:cNvSpPr>
            <a:spLocks noChangeArrowheads="1"/>
          </p:cNvSpPr>
          <p:nvPr/>
        </p:nvSpPr>
        <p:spPr bwMode="auto">
          <a:xfrm>
            <a:off x="1676400" y="1631950"/>
            <a:ext cx="149701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2000" b="1" dirty="0">
                <a:solidFill>
                  <a:srgbClr val="00B050"/>
                </a:solidFill>
                <a:latin typeface="Arial" pitchFamily="34" charset="0"/>
              </a:rPr>
              <a:t>Alice’s</a:t>
            </a:r>
          </a:p>
          <a:p>
            <a:r>
              <a:rPr lang="en-US" sz="2000" b="1" dirty="0">
                <a:solidFill>
                  <a:srgbClr val="00B050"/>
                </a:solidFill>
                <a:latin typeface="Arial" pitchFamily="34" charset="0"/>
              </a:rPr>
              <a:t>Public Key</a:t>
            </a:r>
          </a:p>
        </p:txBody>
      </p:sp>
    </p:spTree>
    <p:extLst>
      <p:ext uri="{BB962C8B-B14F-4D97-AF65-F5344CB8AC3E}">
        <p14:creationId xmlns:p14="http://schemas.microsoft.com/office/powerpoint/2010/main" val="24319735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3063"/>
                                        </p:tgtEl>
                                        <p:attrNameLst>
                                          <p:attrName>style.visibility</p:attrName>
                                        </p:attrNameLst>
                                      </p:cBhvr>
                                      <p:to>
                                        <p:strVal val="visible"/>
                                      </p:to>
                                    </p:set>
                                    <p:animEffect transition="in" filter="wipe(left)">
                                      <p:cBhvr>
                                        <p:cTn id="7" dur="500"/>
                                        <p:tgtEl>
                                          <p:spTgt spid="1730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73071"/>
                                        </p:tgtEl>
                                        <p:attrNameLst>
                                          <p:attrName>style.visibility</p:attrName>
                                        </p:attrNameLst>
                                      </p:cBhvr>
                                      <p:to>
                                        <p:strVal val="visible"/>
                                      </p:to>
                                    </p:set>
                                    <p:animEffect transition="in" filter="wipe(up)">
                                      <p:cBhvr>
                                        <p:cTn id="12" dur="500"/>
                                        <p:tgtEl>
                                          <p:spTgt spid="17307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down)">
                                      <p:cBhvr>
                                        <p:cTn id="15" dur="500"/>
                                        <p:tgtEl>
                                          <p:spTgt spid="6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73080"/>
                                        </p:tgtEl>
                                        <p:attrNameLst>
                                          <p:attrName>style.visibility</p:attrName>
                                        </p:attrNameLst>
                                      </p:cBhvr>
                                      <p:to>
                                        <p:strVal val="visible"/>
                                      </p:to>
                                    </p:set>
                                    <p:animEffect transition="in" filter="wipe(left)">
                                      <p:cBhvr>
                                        <p:cTn id="20" dur="500"/>
                                        <p:tgtEl>
                                          <p:spTgt spid="17308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ipe(down)">
                                      <p:cBhvr>
                                        <p:cTn id="23" dur="500"/>
                                        <p:tgtEl>
                                          <p:spTgt spid="6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wipe(down)">
                                      <p:cBhvr>
                                        <p:cTn id="26" dur="500"/>
                                        <p:tgtEl>
                                          <p:spTgt spid="66"/>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73094"/>
                                        </p:tgtEl>
                                        <p:attrNameLst>
                                          <p:attrName>style.visibility</p:attrName>
                                        </p:attrNameLst>
                                      </p:cBhvr>
                                      <p:to>
                                        <p:strVal val="visible"/>
                                      </p:to>
                                    </p:set>
                                    <p:animEffect transition="in" filter="box(in)">
                                      <p:cBhvr>
                                        <p:cTn id="31" dur="500"/>
                                        <p:tgtEl>
                                          <p:spTgt spid="17309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5"/>
                                        </p:tgtEl>
                                        <p:attrNameLst>
                                          <p:attrName>style.visibility</p:attrName>
                                        </p:attrNameLst>
                                      </p:cBhvr>
                                      <p:to>
                                        <p:strVal val="visible"/>
                                      </p:to>
                                    </p:set>
                                    <p:animEffect transition="in" filter="wipe(down)">
                                      <p:cBhvr>
                                        <p:cTn id="3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b="1" dirty="0"/>
              <a:t>Encryption</a:t>
            </a:r>
          </a:p>
          <a:p>
            <a:r>
              <a:rPr lang="en-US" sz="2400" i="1" dirty="0"/>
              <a:t>Symmetric (DES, AES)</a:t>
            </a:r>
          </a:p>
          <a:p>
            <a:r>
              <a:rPr lang="en-US" sz="2400" i="1" dirty="0"/>
              <a:t>Asymmetric (RSA, ECC)</a:t>
            </a:r>
          </a:p>
          <a:p>
            <a:r>
              <a:rPr lang="en-US" sz="2400" i="1" dirty="0"/>
              <a:t>Hash (MD5, SHA)</a:t>
            </a:r>
          </a:p>
        </p:txBody>
      </p:sp>
      <p:sp>
        <p:nvSpPr>
          <p:cNvPr id="4" name="Title 3"/>
          <p:cNvSpPr>
            <a:spLocks noGrp="1"/>
          </p:cNvSpPr>
          <p:nvPr>
            <p:ph type="ctrTitle"/>
          </p:nvPr>
        </p:nvSpPr>
        <p:spPr/>
        <p:txBody>
          <a:bodyPr/>
          <a:lstStyle/>
          <a:p>
            <a:endParaRPr lang="en-US"/>
          </a:p>
        </p:txBody>
      </p:sp>
    </p:spTree>
    <p:extLst>
      <p:ext uri="{BB962C8B-B14F-4D97-AF65-F5344CB8AC3E}">
        <p14:creationId xmlns:p14="http://schemas.microsoft.com/office/powerpoint/2010/main" val="2763468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C766-10E8-907D-19BD-B87E455A1370}"/>
              </a:ext>
            </a:extLst>
          </p:cNvPr>
          <p:cNvSpPr>
            <a:spLocks noGrp="1"/>
          </p:cNvSpPr>
          <p:nvPr>
            <p:ph type="title"/>
          </p:nvPr>
        </p:nvSpPr>
        <p:spPr/>
        <p:txBody>
          <a:bodyPr/>
          <a:lstStyle/>
          <a:p>
            <a:r>
              <a:rPr lang="en-US" dirty="0"/>
              <a:t>Keeping secrets, secret</a:t>
            </a:r>
          </a:p>
        </p:txBody>
      </p:sp>
      <p:sp>
        <p:nvSpPr>
          <p:cNvPr id="3" name="Content Placeholder 2">
            <a:extLst>
              <a:ext uri="{FF2B5EF4-FFF2-40B4-BE49-F238E27FC236}">
                <a16:creationId xmlns:a16="http://schemas.microsoft.com/office/drawing/2014/main" id="{FB5AD7D4-023C-ECAD-6375-4C35122C3FCB}"/>
              </a:ext>
            </a:extLst>
          </p:cNvPr>
          <p:cNvSpPr>
            <a:spLocks noGrp="1"/>
          </p:cNvSpPr>
          <p:nvPr>
            <p:ph idx="1"/>
          </p:nvPr>
        </p:nvSpPr>
        <p:spPr/>
        <p:txBody>
          <a:bodyPr/>
          <a:lstStyle/>
          <a:p>
            <a:r>
              <a:rPr lang="en-US" dirty="0"/>
              <a:t>Trusted Processing Modules (TPM)</a:t>
            </a:r>
          </a:p>
          <a:p>
            <a:pPr lvl="1"/>
            <a:r>
              <a:rPr lang="en-US" dirty="0"/>
              <a:t>System security</a:t>
            </a:r>
          </a:p>
          <a:p>
            <a:pPr lvl="1"/>
            <a:r>
              <a:rPr lang="en-US" dirty="0"/>
              <a:t>Typical use is to secure the boot process</a:t>
            </a:r>
          </a:p>
          <a:p>
            <a:r>
              <a:rPr lang="en-US" dirty="0"/>
              <a:t>Hardware Security Modules (HSM)</a:t>
            </a:r>
          </a:p>
          <a:p>
            <a:pPr lvl="1"/>
            <a:r>
              <a:rPr lang="en-US" dirty="0"/>
              <a:t>Provide a common key to many systems</a:t>
            </a:r>
          </a:p>
          <a:p>
            <a:pPr lvl="1"/>
            <a:r>
              <a:rPr lang="en-US" dirty="0"/>
              <a:t>Example: TLS private key for a webserver farm</a:t>
            </a:r>
          </a:p>
          <a:p>
            <a:r>
              <a:rPr lang="en-US" dirty="0"/>
              <a:t>Key Management Service (KMS)</a:t>
            </a:r>
          </a:p>
          <a:p>
            <a:pPr lvl="1"/>
            <a:r>
              <a:rPr lang="en-US" dirty="0"/>
              <a:t>API to manage secrets</a:t>
            </a:r>
          </a:p>
          <a:p>
            <a:pPr lvl="1"/>
            <a:endParaRPr lang="en-US" dirty="0"/>
          </a:p>
        </p:txBody>
      </p:sp>
    </p:spTree>
    <p:extLst>
      <p:ext uri="{BB962C8B-B14F-4D97-AF65-F5344CB8AC3E}">
        <p14:creationId xmlns:p14="http://schemas.microsoft.com/office/powerpoint/2010/main" val="815467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US" b="1" dirty="0"/>
              <a:t>Practical applications of Crypto</a:t>
            </a:r>
          </a:p>
          <a:p>
            <a:r>
              <a:rPr lang="en-US" sz="2400" b="1" dirty="0"/>
              <a:t>PKI</a:t>
            </a:r>
          </a:p>
          <a:p>
            <a:r>
              <a:rPr lang="en-US" sz="2400" b="1" dirty="0"/>
              <a:t>Bitcoin</a:t>
            </a:r>
          </a:p>
          <a:p>
            <a:r>
              <a:rPr lang="en-US" sz="2400" b="1" dirty="0"/>
              <a:t>Distributed Identity</a:t>
            </a:r>
          </a:p>
          <a:p>
            <a:endParaRPr lang="en-US" b="1" dirty="0"/>
          </a:p>
        </p:txBody>
      </p:sp>
      <p:sp>
        <p:nvSpPr>
          <p:cNvPr id="4" name="Title 3"/>
          <p:cNvSpPr>
            <a:spLocks noGrp="1"/>
          </p:cNvSpPr>
          <p:nvPr>
            <p:ph type="ctrTitle"/>
          </p:nvPr>
        </p:nvSpPr>
        <p:spPr/>
        <p:txBody>
          <a:bodyPr/>
          <a:lstStyle/>
          <a:p>
            <a:r>
              <a:rPr lang="en-US" dirty="0"/>
              <a:t>IT666 : </a:t>
            </a:r>
            <a:r>
              <a:rPr lang="en-US"/>
              <a:t>Cybersecurity Principles</a:t>
            </a:r>
          </a:p>
        </p:txBody>
      </p:sp>
    </p:spTree>
    <p:extLst>
      <p:ext uri="{BB962C8B-B14F-4D97-AF65-F5344CB8AC3E}">
        <p14:creationId xmlns:p14="http://schemas.microsoft.com/office/powerpoint/2010/main" val="1793285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1884-A7AE-6D52-8AC4-AC8201943575}"/>
              </a:ext>
            </a:extLst>
          </p:cNvPr>
          <p:cNvSpPr>
            <a:spLocks noGrp="1"/>
          </p:cNvSpPr>
          <p:nvPr>
            <p:ph type="title"/>
          </p:nvPr>
        </p:nvSpPr>
        <p:spPr/>
        <p:txBody>
          <a:bodyPr/>
          <a:lstStyle/>
          <a:p>
            <a:r>
              <a:rPr lang="en-US" dirty="0"/>
              <a:t>PKI Certificates</a:t>
            </a:r>
          </a:p>
        </p:txBody>
      </p:sp>
      <p:sp>
        <p:nvSpPr>
          <p:cNvPr id="3" name="Content Placeholder 2">
            <a:extLst>
              <a:ext uri="{FF2B5EF4-FFF2-40B4-BE49-F238E27FC236}">
                <a16:creationId xmlns:a16="http://schemas.microsoft.com/office/drawing/2014/main" id="{1900A261-F787-54C0-4256-7FBBF921497E}"/>
              </a:ext>
            </a:extLst>
          </p:cNvPr>
          <p:cNvSpPr>
            <a:spLocks noGrp="1"/>
          </p:cNvSpPr>
          <p:nvPr>
            <p:ph idx="1"/>
          </p:nvPr>
        </p:nvSpPr>
        <p:spPr/>
        <p:txBody>
          <a:bodyPr/>
          <a:lstStyle/>
          <a:p>
            <a:r>
              <a:rPr lang="en-US" dirty="0"/>
              <a:t>Browser certificate lists</a:t>
            </a:r>
          </a:p>
          <a:p>
            <a:r>
              <a:rPr lang="en-US" dirty="0"/>
              <a:t>Adding ZAP and/or Burp as </a:t>
            </a:r>
            <a:r>
              <a:rPr lang="en-US"/>
              <a:t>secure proxies</a:t>
            </a:r>
          </a:p>
        </p:txBody>
      </p:sp>
    </p:spTree>
    <p:extLst>
      <p:ext uri="{BB962C8B-B14F-4D97-AF65-F5344CB8AC3E}">
        <p14:creationId xmlns:p14="http://schemas.microsoft.com/office/powerpoint/2010/main" val="1562547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4C2F5-A686-8341-102F-2CCF36940EDD}"/>
              </a:ext>
            </a:extLst>
          </p:cNvPr>
          <p:cNvSpPr>
            <a:spLocks noGrp="1"/>
          </p:cNvSpPr>
          <p:nvPr>
            <p:ph type="title"/>
          </p:nvPr>
        </p:nvSpPr>
        <p:spPr/>
        <p:txBody>
          <a:bodyPr/>
          <a:lstStyle/>
          <a:p>
            <a:endParaRPr lang="en-US" dirty="0"/>
          </a:p>
        </p:txBody>
      </p:sp>
      <p:pic>
        <p:nvPicPr>
          <p:cNvPr id="9" name="Content Placeholder 8" descr="A graph with lines and numbers&#10;&#10;Description automatically generated">
            <a:extLst>
              <a:ext uri="{FF2B5EF4-FFF2-40B4-BE49-F238E27FC236}">
                <a16:creationId xmlns:a16="http://schemas.microsoft.com/office/drawing/2014/main" id="{3CC226F9-F0FD-2575-43B3-1DC67DE420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96" y="419100"/>
            <a:ext cx="11781608" cy="6019800"/>
          </a:xfrm>
        </p:spPr>
      </p:pic>
    </p:spTree>
    <p:extLst>
      <p:ext uri="{BB962C8B-B14F-4D97-AF65-F5344CB8AC3E}">
        <p14:creationId xmlns:p14="http://schemas.microsoft.com/office/powerpoint/2010/main" val="2824164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 System’s configuration and the browser’s cache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4428" y="1066800"/>
            <a:ext cx="5965718" cy="551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9747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Delivery using TLS without the server’s private key</a:t>
            </a:r>
          </a:p>
        </p:txBody>
      </p:sp>
      <p:pic>
        <p:nvPicPr>
          <p:cNvPr id="5" name="Content Placeholder 4"/>
          <p:cNvPicPr>
            <a:picLocks noGrp="1" noChangeAspect="1"/>
          </p:cNvPicPr>
          <p:nvPr>
            <p:ph idx="1"/>
          </p:nvPr>
        </p:nvPicPr>
        <p:blipFill>
          <a:blip r:embed="rId2"/>
          <a:stretch>
            <a:fillRect/>
          </a:stretch>
        </p:blipFill>
        <p:spPr>
          <a:xfrm>
            <a:off x="824335" y="1371600"/>
            <a:ext cx="10543330" cy="4754563"/>
          </a:xfrm>
          <a:prstGeom prst="rect">
            <a:avLst/>
          </a:prstGeom>
        </p:spPr>
      </p:pic>
    </p:spTree>
    <p:extLst>
      <p:ext uri="{BB962C8B-B14F-4D97-AF65-F5344CB8AC3E}">
        <p14:creationId xmlns:p14="http://schemas.microsoft.com/office/powerpoint/2010/main" val="1498480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2655-1A94-46DD-9F13-CC27522F47B2}"/>
              </a:ext>
            </a:extLst>
          </p:cNvPr>
          <p:cNvSpPr>
            <a:spLocks noGrp="1"/>
          </p:cNvSpPr>
          <p:nvPr>
            <p:ph type="title"/>
          </p:nvPr>
        </p:nvSpPr>
        <p:spPr/>
        <p:txBody>
          <a:bodyPr/>
          <a:lstStyle/>
          <a:p>
            <a:r>
              <a:rPr lang="en-US" dirty="0"/>
              <a:t>Basic Blockchain</a:t>
            </a:r>
          </a:p>
        </p:txBody>
      </p:sp>
      <p:grpSp>
        <p:nvGrpSpPr>
          <p:cNvPr id="16" name="Group 15">
            <a:extLst>
              <a:ext uri="{FF2B5EF4-FFF2-40B4-BE49-F238E27FC236}">
                <a16:creationId xmlns:a16="http://schemas.microsoft.com/office/drawing/2014/main" id="{5B907E0D-6288-475D-A205-6243FD4A8C42}"/>
              </a:ext>
            </a:extLst>
          </p:cNvPr>
          <p:cNvGrpSpPr/>
          <p:nvPr/>
        </p:nvGrpSpPr>
        <p:grpSpPr>
          <a:xfrm>
            <a:off x="685800" y="1502569"/>
            <a:ext cx="3200400" cy="4271962"/>
            <a:chOff x="1143000" y="1519238"/>
            <a:chExt cx="3200400" cy="4271962"/>
          </a:xfrm>
        </p:grpSpPr>
        <p:grpSp>
          <p:nvGrpSpPr>
            <p:cNvPr id="13" name="Group 12">
              <a:extLst>
                <a:ext uri="{FF2B5EF4-FFF2-40B4-BE49-F238E27FC236}">
                  <a16:creationId xmlns:a16="http://schemas.microsoft.com/office/drawing/2014/main" id="{B1D121CE-C4C9-4672-9237-905877D388CA}"/>
                </a:ext>
              </a:extLst>
            </p:cNvPr>
            <p:cNvGrpSpPr/>
            <p:nvPr/>
          </p:nvGrpSpPr>
          <p:grpSpPr>
            <a:xfrm>
              <a:off x="1371600" y="2057400"/>
              <a:ext cx="2743200" cy="3505200"/>
              <a:chOff x="2514600" y="1600200"/>
              <a:chExt cx="2743200" cy="3505200"/>
            </a:xfrm>
          </p:grpSpPr>
          <p:grpSp>
            <p:nvGrpSpPr>
              <p:cNvPr id="12" name="Group 11">
                <a:extLst>
                  <a:ext uri="{FF2B5EF4-FFF2-40B4-BE49-F238E27FC236}">
                    <a16:creationId xmlns:a16="http://schemas.microsoft.com/office/drawing/2014/main" id="{EDF1EC4D-FAD2-4B8C-872C-93BB9A257ECA}"/>
                  </a:ext>
                </a:extLst>
              </p:cNvPr>
              <p:cNvGrpSpPr/>
              <p:nvPr/>
            </p:nvGrpSpPr>
            <p:grpSpPr>
              <a:xfrm>
                <a:off x="2514600" y="1600200"/>
                <a:ext cx="2743200" cy="2133600"/>
                <a:chOff x="2514600" y="1600200"/>
                <a:chExt cx="2743200" cy="2133600"/>
              </a:xfrm>
            </p:grpSpPr>
            <p:sp>
              <p:nvSpPr>
                <p:cNvPr id="4" name="Rectangle 3">
                  <a:extLst>
                    <a:ext uri="{FF2B5EF4-FFF2-40B4-BE49-F238E27FC236}">
                      <a16:creationId xmlns:a16="http://schemas.microsoft.com/office/drawing/2014/main" id="{57264E27-FFA0-49A2-86E9-EBAF2D051A95}"/>
                    </a:ext>
                  </a:extLst>
                </p:cNvPr>
                <p:cNvSpPr/>
                <p:nvPr/>
              </p:nvSpPr>
              <p:spPr>
                <a:xfrm>
                  <a:off x="2514600" y="1600200"/>
                  <a:ext cx="2743200" cy="21336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5C03720-99DC-4D89-9465-98D7EC75E2DC}"/>
                    </a:ext>
                  </a:extLst>
                </p:cNvPr>
                <p:cNvSpPr txBox="1"/>
                <p:nvPr/>
              </p:nvSpPr>
              <p:spPr>
                <a:xfrm>
                  <a:off x="2590800" y="1752600"/>
                  <a:ext cx="2590800" cy="1828800"/>
                </a:xfrm>
                <a:prstGeom prst="rect">
                  <a:avLst/>
                </a:prstGeom>
              </p:spPr>
              <p:txBody>
                <a:bodyPr vert="horz" wrap="square" lIns="91440" tIns="45720" rIns="91440" bIns="45720" rtlCol="0" anchor="ctr">
                  <a:normAutofit/>
                </a:bodyPr>
                <a:lstStyle/>
                <a:p>
                  <a:pPr algn="ctr"/>
                  <a:r>
                    <a:rPr lang="en-US" sz="2400" dirty="0" err="1"/>
                    <a:t>Data</a:t>
                  </a:r>
                  <a:r>
                    <a:rPr lang="en-US" sz="2400" baseline="-25000" dirty="0" err="1"/>
                    <a:t>n</a:t>
                  </a:r>
                  <a:endParaRPr lang="en-US" sz="2400" dirty="0"/>
                </a:p>
              </p:txBody>
            </p:sp>
          </p:grpSp>
          <p:grpSp>
            <p:nvGrpSpPr>
              <p:cNvPr id="10" name="Group 9">
                <a:extLst>
                  <a:ext uri="{FF2B5EF4-FFF2-40B4-BE49-F238E27FC236}">
                    <a16:creationId xmlns:a16="http://schemas.microsoft.com/office/drawing/2014/main" id="{92784D89-03AB-4580-9EAC-FAE6D96AEB73}"/>
                  </a:ext>
                </a:extLst>
              </p:cNvPr>
              <p:cNvGrpSpPr/>
              <p:nvPr/>
            </p:nvGrpSpPr>
            <p:grpSpPr>
              <a:xfrm>
                <a:off x="2514600" y="3876675"/>
                <a:ext cx="2743200" cy="533400"/>
                <a:chOff x="2514600" y="3876675"/>
                <a:chExt cx="2743200" cy="533400"/>
              </a:xfrm>
            </p:grpSpPr>
            <p:sp>
              <p:nvSpPr>
                <p:cNvPr id="6" name="Rectangle 5">
                  <a:extLst>
                    <a:ext uri="{FF2B5EF4-FFF2-40B4-BE49-F238E27FC236}">
                      <a16:creationId xmlns:a16="http://schemas.microsoft.com/office/drawing/2014/main" id="{C69BEC56-7F8B-4850-8A2F-FB8C46A34695}"/>
                    </a:ext>
                  </a:extLst>
                </p:cNvPr>
                <p:cNvSpPr/>
                <p:nvPr/>
              </p:nvSpPr>
              <p:spPr>
                <a:xfrm>
                  <a:off x="2514600" y="3876675"/>
                  <a:ext cx="2743200" cy="5334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90B9262-9899-44C1-9D63-1ABC29D26A5C}"/>
                    </a:ext>
                  </a:extLst>
                </p:cNvPr>
                <p:cNvSpPr txBox="1"/>
                <p:nvPr/>
              </p:nvSpPr>
              <p:spPr>
                <a:xfrm>
                  <a:off x="2590800" y="3962400"/>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a:t>Hash</a:t>
                  </a:r>
                  <a:r>
                    <a:rPr lang="en-US" sz="2400" baseline="-25000" dirty="0"/>
                    <a:t>0</a:t>
                  </a:r>
                </a:p>
              </p:txBody>
            </p:sp>
          </p:grpSp>
          <p:grpSp>
            <p:nvGrpSpPr>
              <p:cNvPr id="11" name="Group 10">
                <a:extLst>
                  <a:ext uri="{FF2B5EF4-FFF2-40B4-BE49-F238E27FC236}">
                    <a16:creationId xmlns:a16="http://schemas.microsoft.com/office/drawing/2014/main" id="{8C434C97-235C-4E9D-9DEE-99039E5BD96B}"/>
                  </a:ext>
                </a:extLst>
              </p:cNvPr>
              <p:cNvGrpSpPr/>
              <p:nvPr/>
            </p:nvGrpSpPr>
            <p:grpSpPr>
              <a:xfrm>
                <a:off x="2514600" y="4572000"/>
                <a:ext cx="2743200" cy="533400"/>
                <a:chOff x="2514600" y="4572000"/>
                <a:chExt cx="2743200" cy="533400"/>
              </a:xfrm>
            </p:grpSpPr>
            <p:sp>
              <p:nvSpPr>
                <p:cNvPr id="7" name="Rectangle 6">
                  <a:extLst>
                    <a:ext uri="{FF2B5EF4-FFF2-40B4-BE49-F238E27FC236}">
                      <a16:creationId xmlns:a16="http://schemas.microsoft.com/office/drawing/2014/main" id="{0E25BC04-CDCF-413B-82CC-68BF99E01753}"/>
                    </a:ext>
                  </a:extLst>
                </p:cNvPr>
                <p:cNvSpPr/>
                <p:nvPr/>
              </p:nvSpPr>
              <p:spPr>
                <a:xfrm>
                  <a:off x="2514600" y="4572000"/>
                  <a:ext cx="2743200" cy="5334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EE99377-5318-4119-9551-9F25E6AAA84C}"/>
                    </a:ext>
                  </a:extLst>
                </p:cNvPr>
                <p:cNvSpPr txBox="1"/>
                <p:nvPr/>
              </p:nvSpPr>
              <p:spPr>
                <a:xfrm>
                  <a:off x="2590800" y="4648200"/>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a:t> Hash( Data</a:t>
                  </a:r>
                  <a:r>
                    <a:rPr lang="en-US" sz="2400" baseline="-25000" dirty="0"/>
                    <a:t>n</a:t>
                  </a:r>
                  <a:r>
                    <a:rPr lang="en-US" sz="2400" dirty="0"/>
                    <a:t>+Hash</a:t>
                  </a:r>
                  <a:r>
                    <a:rPr lang="en-US" sz="2400" baseline="-25000" dirty="0"/>
                    <a:t>0</a:t>
                  </a:r>
                  <a:r>
                    <a:rPr lang="en-US" sz="2400" dirty="0"/>
                    <a:t>) </a:t>
                  </a:r>
                  <a:endParaRPr lang="en-US" sz="2400" baseline="-25000" dirty="0"/>
                </a:p>
              </p:txBody>
            </p:sp>
          </p:grpSp>
        </p:grpSp>
        <p:sp>
          <p:nvSpPr>
            <p:cNvPr id="14" name="Rectangle 13">
              <a:extLst>
                <a:ext uri="{FF2B5EF4-FFF2-40B4-BE49-F238E27FC236}">
                  <a16:creationId xmlns:a16="http://schemas.microsoft.com/office/drawing/2014/main" id="{F71163D5-B6C9-4D7A-8F17-128965220810}"/>
                </a:ext>
              </a:extLst>
            </p:cNvPr>
            <p:cNvSpPr/>
            <p:nvPr/>
          </p:nvSpPr>
          <p:spPr>
            <a:xfrm>
              <a:off x="1143000" y="1524000"/>
              <a:ext cx="3200400" cy="426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FA10018-265F-4060-8B45-40EF5A24494C}"/>
                </a:ext>
              </a:extLst>
            </p:cNvPr>
            <p:cNvSpPr txBox="1"/>
            <p:nvPr/>
          </p:nvSpPr>
          <p:spPr>
            <a:xfrm>
              <a:off x="2133600" y="1519238"/>
              <a:ext cx="1219200" cy="457200"/>
            </a:xfrm>
            <a:prstGeom prst="rect">
              <a:avLst/>
            </a:prstGeom>
          </p:spPr>
          <p:txBody>
            <a:bodyPr vert="horz" wrap="none" lIns="91440" tIns="45720" rIns="91440" bIns="45720" rtlCol="0">
              <a:normAutofit/>
            </a:bodyPr>
            <a:lstStyle/>
            <a:p>
              <a:pPr algn="ctr"/>
              <a:r>
                <a:rPr lang="en-US" sz="2400" dirty="0" err="1"/>
                <a:t>Block</a:t>
              </a:r>
              <a:r>
                <a:rPr lang="en-US" sz="2400" baseline="-25000" dirty="0" err="1"/>
                <a:t>n</a:t>
              </a:r>
              <a:endParaRPr lang="en-US" sz="2400" baseline="-25000" dirty="0"/>
            </a:p>
          </p:txBody>
        </p:sp>
      </p:grpSp>
      <p:grpSp>
        <p:nvGrpSpPr>
          <p:cNvPr id="17" name="Group 16">
            <a:extLst>
              <a:ext uri="{FF2B5EF4-FFF2-40B4-BE49-F238E27FC236}">
                <a16:creationId xmlns:a16="http://schemas.microsoft.com/office/drawing/2014/main" id="{127A9C30-D5F1-49D1-B027-85A00446E982}"/>
              </a:ext>
            </a:extLst>
          </p:cNvPr>
          <p:cNvGrpSpPr/>
          <p:nvPr/>
        </p:nvGrpSpPr>
        <p:grpSpPr>
          <a:xfrm>
            <a:off x="8305800" y="1526382"/>
            <a:ext cx="3200400" cy="4271962"/>
            <a:chOff x="1143000" y="1519238"/>
            <a:chExt cx="3200400" cy="4271962"/>
          </a:xfrm>
        </p:grpSpPr>
        <p:grpSp>
          <p:nvGrpSpPr>
            <p:cNvPr id="18" name="Group 17">
              <a:extLst>
                <a:ext uri="{FF2B5EF4-FFF2-40B4-BE49-F238E27FC236}">
                  <a16:creationId xmlns:a16="http://schemas.microsoft.com/office/drawing/2014/main" id="{259A485F-69EF-4590-AAFF-1429912030F9}"/>
                </a:ext>
              </a:extLst>
            </p:cNvPr>
            <p:cNvGrpSpPr/>
            <p:nvPr/>
          </p:nvGrpSpPr>
          <p:grpSpPr>
            <a:xfrm>
              <a:off x="1371600" y="2057400"/>
              <a:ext cx="2743200" cy="3505200"/>
              <a:chOff x="2514600" y="1600200"/>
              <a:chExt cx="2743200" cy="3505200"/>
            </a:xfrm>
          </p:grpSpPr>
          <p:grpSp>
            <p:nvGrpSpPr>
              <p:cNvPr id="21" name="Group 20">
                <a:extLst>
                  <a:ext uri="{FF2B5EF4-FFF2-40B4-BE49-F238E27FC236}">
                    <a16:creationId xmlns:a16="http://schemas.microsoft.com/office/drawing/2014/main" id="{693C370F-9BB9-4DD9-AEE6-302360869D36}"/>
                  </a:ext>
                </a:extLst>
              </p:cNvPr>
              <p:cNvGrpSpPr/>
              <p:nvPr/>
            </p:nvGrpSpPr>
            <p:grpSpPr>
              <a:xfrm>
                <a:off x="2514600" y="1600200"/>
                <a:ext cx="2743200" cy="2133600"/>
                <a:chOff x="2514600" y="1600200"/>
                <a:chExt cx="2743200" cy="2133600"/>
              </a:xfrm>
            </p:grpSpPr>
            <p:sp>
              <p:nvSpPr>
                <p:cNvPr id="28" name="Rectangle 27">
                  <a:extLst>
                    <a:ext uri="{FF2B5EF4-FFF2-40B4-BE49-F238E27FC236}">
                      <a16:creationId xmlns:a16="http://schemas.microsoft.com/office/drawing/2014/main" id="{05F04100-AD40-439A-B414-77CFAAB90AFB}"/>
                    </a:ext>
                  </a:extLst>
                </p:cNvPr>
                <p:cNvSpPr/>
                <p:nvPr/>
              </p:nvSpPr>
              <p:spPr>
                <a:xfrm>
                  <a:off x="2514600" y="1600200"/>
                  <a:ext cx="2743200" cy="2133600"/>
                </a:xfrm>
                <a:prstGeom prst="rect">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D1513F4-7A9F-4FA4-90C1-7F4C69AFDF1A}"/>
                    </a:ext>
                  </a:extLst>
                </p:cNvPr>
                <p:cNvSpPr txBox="1"/>
                <p:nvPr/>
              </p:nvSpPr>
              <p:spPr>
                <a:xfrm>
                  <a:off x="2590800" y="1752600"/>
                  <a:ext cx="2590800" cy="1828800"/>
                </a:xfrm>
                <a:prstGeom prst="rect">
                  <a:avLst/>
                </a:prstGeom>
              </p:spPr>
              <p:txBody>
                <a:bodyPr vert="horz" wrap="square" lIns="91440" tIns="45720" rIns="91440" bIns="45720" rtlCol="0" anchor="ctr">
                  <a:normAutofit/>
                </a:bodyPr>
                <a:lstStyle/>
                <a:p>
                  <a:pPr algn="ctr"/>
                  <a:r>
                    <a:rPr lang="en-US" sz="2400" dirty="0"/>
                    <a:t>Data</a:t>
                  </a:r>
                  <a:r>
                    <a:rPr lang="en-US" sz="2400" baseline="-25000" dirty="0"/>
                    <a:t>n+2</a:t>
                  </a:r>
                  <a:endParaRPr lang="en-US" sz="2400" dirty="0"/>
                </a:p>
              </p:txBody>
            </p:sp>
          </p:grpSp>
          <p:grpSp>
            <p:nvGrpSpPr>
              <p:cNvPr id="22" name="Group 21">
                <a:extLst>
                  <a:ext uri="{FF2B5EF4-FFF2-40B4-BE49-F238E27FC236}">
                    <a16:creationId xmlns:a16="http://schemas.microsoft.com/office/drawing/2014/main" id="{985F81AA-6383-4CD7-AAE1-3FBC96E22597}"/>
                  </a:ext>
                </a:extLst>
              </p:cNvPr>
              <p:cNvGrpSpPr/>
              <p:nvPr/>
            </p:nvGrpSpPr>
            <p:grpSpPr>
              <a:xfrm>
                <a:off x="2514600" y="3876675"/>
                <a:ext cx="2743200" cy="533400"/>
                <a:chOff x="2514600" y="3876675"/>
                <a:chExt cx="2743200" cy="533400"/>
              </a:xfrm>
            </p:grpSpPr>
            <p:sp>
              <p:nvSpPr>
                <p:cNvPr id="26" name="Rectangle 25">
                  <a:extLst>
                    <a:ext uri="{FF2B5EF4-FFF2-40B4-BE49-F238E27FC236}">
                      <a16:creationId xmlns:a16="http://schemas.microsoft.com/office/drawing/2014/main" id="{BFA6C366-7889-4E17-A89E-886D254AB0A9}"/>
                    </a:ext>
                  </a:extLst>
                </p:cNvPr>
                <p:cNvSpPr/>
                <p:nvPr/>
              </p:nvSpPr>
              <p:spPr>
                <a:xfrm>
                  <a:off x="2514600" y="3876675"/>
                  <a:ext cx="2743200" cy="533400"/>
                </a:xfrm>
                <a:prstGeom prst="rect">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10583A68-5816-4E78-959C-4E8BA12AED7A}"/>
                    </a:ext>
                  </a:extLst>
                </p:cNvPr>
                <p:cNvSpPr txBox="1"/>
                <p:nvPr/>
              </p:nvSpPr>
              <p:spPr>
                <a:xfrm>
                  <a:off x="2590800" y="3962400"/>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a:t>Hash</a:t>
                  </a:r>
                  <a:r>
                    <a:rPr lang="en-US" sz="2400" baseline="-25000" dirty="0"/>
                    <a:t>n+1</a:t>
                  </a:r>
                </a:p>
              </p:txBody>
            </p:sp>
          </p:grpSp>
          <p:grpSp>
            <p:nvGrpSpPr>
              <p:cNvPr id="23" name="Group 22">
                <a:extLst>
                  <a:ext uri="{FF2B5EF4-FFF2-40B4-BE49-F238E27FC236}">
                    <a16:creationId xmlns:a16="http://schemas.microsoft.com/office/drawing/2014/main" id="{376BCFEC-533F-4A16-9A76-2ACDF465F374}"/>
                  </a:ext>
                </a:extLst>
              </p:cNvPr>
              <p:cNvGrpSpPr/>
              <p:nvPr/>
            </p:nvGrpSpPr>
            <p:grpSpPr>
              <a:xfrm>
                <a:off x="2514600" y="4572000"/>
                <a:ext cx="2743200" cy="533400"/>
                <a:chOff x="2514600" y="4572000"/>
                <a:chExt cx="2743200" cy="533400"/>
              </a:xfrm>
            </p:grpSpPr>
            <p:sp>
              <p:nvSpPr>
                <p:cNvPr id="24" name="Rectangle 23">
                  <a:extLst>
                    <a:ext uri="{FF2B5EF4-FFF2-40B4-BE49-F238E27FC236}">
                      <a16:creationId xmlns:a16="http://schemas.microsoft.com/office/drawing/2014/main" id="{21F44B1B-41DF-4562-A373-9E3F3E800663}"/>
                    </a:ext>
                  </a:extLst>
                </p:cNvPr>
                <p:cNvSpPr/>
                <p:nvPr/>
              </p:nvSpPr>
              <p:spPr>
                <a:xfrm>
                  <a:off x="2514600" y="4572000"/>
                  <a:ext cx="2743200" cy="533400"/>
                </a:xfrm>
                <a:prstGeom prst="rect">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CCB8D1E-D0EB-46BC-82EC-5C43A4FD206B}"/>
                    </a:ext>
                  </a:extLst>
                </p:cNvPr>
                <p:cNvSpPr txBox="1"/>
                <p:nvPr/>
              </p:nvSpPr>
              <p:spPr>
                <a:xfrm>
                  <a:off x="2590800" y="4648200"/>
                  <a:ext cx="2590800" cy="381000"/>
                </a:xfrm>
                <a:prstGeom prst="rect">
                  <a:avLst/>
                </a:prstGeom>
              </p:spPr>
              <p:txBody>
                <a:bodyPr vert="horz" wrap="square" lIns="91440" tIns="45720" rIns="91440" bIns="45720" rtlCol="0" anchor="ctr">
                  <a:normAutofit fontScale="85000" lnSpcReduction="10000"/>
                </a:bodyPr>
                <a:lstStyle/>
                <a:p>
                  <a:pPr algn="ctr"/>
                  <a:r>
                    <a:rPr lang="en-US" sz="2400" dirty="0"/>
                    <a:t>Hash( Data</a:t>
                  </a:r>
                  <a:r>
                    <a:rPr lang="en-US" sz="2400" baseline="-25000" dirty="0"/>
                    <a:t>n+2</a:t>
                  </a:r>
                  <a:r>
                    <a:rPr lang="en-US" sz="2400" dirty="0"/>
                    <a:t>+Hash</a:t>
                  </a:r>
                  <a:r>
                    <a:rPr lang="en-US" sz="2400" baseline="-25000" dirty="0"/>
                    <a:t>n+1</a:t>
                  </a:r>
                  <a:r>
                    <a:rPr lang="en-US" sz="2400" dirty="0"/>
                    <a:t>)</a:t>
                  </a:r>
                  <a:endParaRPr lang="en-US" sz="2400" baseline="-25000" dirty="0"/>
                </a:p>
              </p:txBody>
            </p:sp>
          </p:grpSp>
        </p:grpSp>
        <p:sp>
          <p:nvSpPr>
            <p:cNvPr id="19" name="Rectangle 18">
              <a:extLst>
                <a:ext uri="{FF2B5EF4-FFF2-40B4-BE49-F238E27FC236}">
                  <a16:creationId xmlns:a16="http://schemas.microsoft.com/office/drawing/2014/main" id="{A30AF502-B65F-4FF0-A5F9-7A76BB081984}"/>
                </a:ext>
              </a:extLst>
            </p:cNvPr>
            <p:cNvSpPr/>
            <p:nvPr/>
          </p:nvSpPr>
          <p:spPr>
            <a:xfrm>
              <a:off x="1143000" y="1524000"/>
              <a:ext cx="3200400" cy="426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85568FA-75BD-4581-8051-69DC6DCB3C67}"/>
                </a:ext>
              </a:extLst>
            </p:cNvPr>
            <p:cNvSpPr txBox="1"/>
            <p:nvPr/>
          </p:nvSpPr>
          <p:spPr>
            <a:xfrm>
              <a:off x="2133600" y="1519238"/>
              <a:ext cx="1219200" cy="457200"/>
            </a:xfrm>
            <a:prstGeom prst="rect">
              <a:avLst/>
            </a:prstGeom>
          </p:spPr>
          <p:txBody>
            <a:bodyPr vert="horz" wrap="none" lIns="91440" tIns="45720" rIns="91440" bIns="45720" rtlCol="0">
              <a:normAutofit/>
            </a:bodyPr>
            <a:lstStyle/>
            <a:p>
              <a:pPr algn="ctr"/>
              <a:r>
                <a:rPr lang="en-US" sz="2400" dirty="0"/>
                <a:t>Block</a:t>
              </a:r>
              <a:r>
                <a:rPr lang="en-US" sz="2400" baseline="-25000" dirty="0"/>
                <a:t>n+2</a:t>
              </a:r>
            </a:p>
          </p:txBody>
        </p:sp>
      </p:grpSp>
      <p:grpSp>
        <p:nvGrpSpPr>
          <p:cNvPr id="30" name="Group 29">
            <a:extLst>
              <a:ext uri="{FF2B5EF4-FFF2-40B4-BE49-F238E27FC236}">
                <a16:creationId xmlns:a16="http://schemas.microsoft.com/office/drawing/2014/main" id="{3BE2E84E-560E-4999-A60C-B9A0A2C9D11F}"/>
              </a:ext>
            </a:extLst>
          </p:cNvPr>
          <p:cNvGrpSpPr/>
          <p:nvPr/>
        </p:nvGrpSpPr>
        <p:grpSpPr>
          <a:xfrm>
            <a:off x="4495800" y="1521619"/>
            <a:ext cx="3200400" cy="4271962"/>
            <a:chOff x="1143000" y="1519238"/>
            <a:chExt cx="3200400" cy="4271962"/>
          </a:xfrm>
        </p:grpSpPr>
        <p:grpSp>
          <p:nvGrpSpPr>
            <p:cNvPr id="31" name="Group 30">
              <a:extLst>
                <a:ext uri="{FF2B5EF4-FFF2-40B4-BE49-F238E27FC236}">
                  <a16:creationId xmlns:a16="http://schemas.microsoft.com/office/drawing/2014/main" id="{40FDFE06-2E3F-4359-8877-F10662CCA5CF}"/>
                </a:ext>
              </a:extLst>
            </p:cNvPr>
            <p:cNvGrpSpPr/>
            <p:nvPr/>
          </p:nvGrpSpPr>
          <p:grpSpPr>
            <a:xfrm>
              <a:off x="1371600" y="2057400"/>
              <a:ext cx="2743200" cy="3505200"/>
              <a:chOff x="2514600" y="1600200"/>
              <a:chExt cx="2743200" cy="3505200"/>
            </a:xfrm>
          </p:grpSpPr>
          <p:grpSp>
            <p:nvGrpSpPr>
              <p:cNvPr id="34" name="Group 33">
                <a:extLst>
                  <a:ext uri="{FF2B5EF4-FFF2-40B4-BE49-F238E27FC236}">
                    <a16:creationId xmlns:a16="http://schemas.microsoft.com/office/drawing/2014/main" id="{41B9099C-EB98-463B-A54C-21CD5D3C3D6E}"/>
                  </a:ext>
                </a:extLst>
              </p:cNvPr>
              <p:cNvGrpSpPr/>
              <p:nvPr/>
            </p:nvGrpSpPr>
            <p:grpSpPr>
              <a:xfrm>
                <a:off x="2514600" y="1600200"/>
                <a:ext cx="2743200" cy="2133600"/>
                <a:chOff x="2514600" y="1600200"/>
                <a:chExt cx="2743200" cy="2133600"/>
              </a:xfrm>
            </p:grpSpPr>
            <p:sp>
              <p:nvSpPr>
                <p:cNvPr id="41" name="Rectangle 40">
                  <a:extLst>
                    <a:ext uri="{FF2B5EF4-FFF2-40B4-BE49-F238E27FC236}">
                      <a16:creationId xmlns:a16="http://schemas.microsoft.com/office/drawing/2014/main" id="{ACCB3E27-6A05-4A25-B7C0-C7AFE355A969}"/>
                    </a:ext>
                  </a:extLst>
                </p:cNvPr>
                <p:cNvSpPr/>
                <p:nvPr/>
              </p:nvSpPr>
              <p:spPr>
                <a:xfrm>
                  <a:off x="2514600" y="1600200"/>
                  <a:ext cx="2743200" cy="21336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A5F2F2E-8776-4119-ADB8-6182454175FC}"/>
                    </a:ext>
                  </a:extLst>
                </p:cNvPr>
                <p:cNvSpPr txBox="1"/>
                <p:nvPr/>
              </p:nvSpPr>
              <p:spPr>
                <a:xfrm>
                  <a:off x="2590800" y="1752600"/>
                  <a:ext cx="2590800" cy="1828800"/>
                </a:xfrm>
                <a:prstGeom prst="rect">
                  <a:avLst/>
                </a:prstGeom>
              </p:spPr>
              <p:txBody>
                <a:bodyPr vert="horz" wrap="square" lIns="91440" tIns="45720" rIns="91440" bIns="45720" rtlCol="0" anchor="ctr">
                  <a:normAutofit/>
                </a:bodyPr>
                <a:lstStyle/>
                <a:p>
                  <a:pPr algn="ctr"/>
                  <a:r>
                    <a:rPr lang="en-US" sz="2400" dirty="0"/>
                    <a:t>Data</a:t>
                  </a:r>
                  <a:r>
                    <a:rPr lang="en-US" sz="2400" baseline="-25000" dirty="0"/>
                    <a:t>n+1</a:t>
                  </a:r>
                  <a:endParaRPr lang="en-US" sz="2400" dirty="0"/>
                </a:p>
              </p:txBody>
            </p:sp>
          </p:grpSp>
          <p:grpSp>
            <p:nvGrpSpPr>
              <p:cNvPr id="35" name="Group 34">
                <a:extLst>
                  <a:ext uri="{FF2B5EF4-FFF2-40B4-BE49-F238E27FC236}">
                    <a16:creationId xmlns:a16="http://schemas.microsoft.com/office/drawing/2014/main" id="{BE213977-05AF-4C13-ACB4-F620C3FC98B7}"/>
                  </a:ext>
                </a:extLst>
              </p:cNvPr>
              <p:cNvGrpSpPr/>
              <p:nvPr/>
            </p:nvGrpSpPr>
            <p:grpSpPr>
              <a:xfrm>
                <a:off x="2514600" y="3876675"/>
                <a:ext cx="2743200" cy="533400"/>
                <a:chOff x="2514600" y="3876675"/>
                <a:chExt cx="2743200" cy="533400"/>
              </a:xfrm>
            </p:grpSpPr>
            <p:sp>
              <p:nvSpPr>
                <p:cNvPr id="39" name="Rectangle 38">
                  <a:extLst>
                    <a:ext uri="{FF2B5EF4-FFF2-40B4-BE49-F238E27FC236}">
                      <a16:creationId xmlns:a16="http://schemas.microsoft.com/office/drawing/2014/main" id="{126BE67B-9C95-4CAF-AF27-33D74D22C575}"/>
                    </a:ext>
                  </a:extLst>
                </p:cNvPr>
                <p:cNvSpPr/>
                <p:nvPr/>
              </p:nvSpPr>
              <p:spPr>
                <a:xfrm>
                  <a:off x="2514600" y="3876675"/>
                  <a:ext cx="2743200" cy="5334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1E2C514-2B67-4073-A24D-944199F1309F}"/>
                    </a:ext>
                  </a:extLst>
                </p:cNvPr>
                <p:cNvSpPr txBox="1"/>
                <p:nvPr/>
              </p:nvSpPr>
              <p:spPr>
                <a:xfrm>
                  <a:off x="2590800" y="3962400"/>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err="1"/>
                    <a:t>Hash</a:t>
                  </a:r>
                  <a:r>
                    <a:rPr lang="en-US" sz="2400" baseline="-25000" dirty="0" err="1"/>
                    <a:t>n</a:t>
                  </a:r>
                  <a:endParaRPr lang="en-US" sz="2400" baseline="-25000" dirty="0"/>
                </a:p>
              </p:txBody>
            </p:sp>
          </p:grpSp>
          <p:grpSp>
            <p:nvGrpSpPr>
              <p:cNvPr id="36" name="Group 35">
                <a:extLst>
                  <a:ext uri="{FF2B5EF4-FFF2-40B4-BE49-F238E27FC236}">
                    <a16:creationId xmlns:a16="http://schemas.microsoft.com/office/drawing/2014/main" id="{4BD211F2-35CB-4365-90C9-692D67AF3CD8}"/>
                  </a:ext>
                </a:extLst>
              </p:cNvPr>
              <p:cNvGrpSpPr/>
              <p:nvPr/>
            </p:nvGrpSpPr>
            <p:grpSpPr>
              <a:xfrm>
                <a:off x="2514600" y="4572000"/>
                <a:ext cx="2743200" cy="533400"/>
                <a:chOff x="2514600" y="4572000"/>
                <a:chExt cx="2743200" cy="533400"/>
              </a:xfrm>
            </p:grpSpPr>
            <p:sp>
              <p:nvSpPr>
                <p:cNvPr id="37" name="Rectangle 36">
                  <a:extLst>
                    <a:ext uri="{FF2B5EF4-FFF2-40B4-BE49-F238E27FC236}">
                      <a16:creationId xmlns:a16="http://schemas.microsoft.com/office/drawing/2014/main" id="{E2C784FA-6E82-4FD2-A4E5-0DC32A51DE19}"/>
                    </a:ext>
                  </a:extLst>
                </p:cNvPr>
                <p:cNvSpPr/>
                <p:nvPr/>
              </p:nvSpPr>
              <p:spPr>
                <a:xfrm>
                  <a:off x="2514600" y="4572000"/>
                  <a:ext cx="2743200" cy="53340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C47556D-25FC-4780-8D20-AE8B81DA19DD}"/>
                    </a:ext>
                  </a:extLst>
                </p:cNvPr>
                <p:cNvSpPr txBox="1"/>
                <p:nvPr/>
              </p:nvSpPr>
              <p:spPr>
                <a:xfrm>
                  <a:off x="2590800" y="4648200"/>
                  <a:ext cx="2590800" cy="381000"/>
                </a:xfrm>
                <a:prstGeom prst="rect">
                  <a:avLst/>
                </a:prstGeom>
              </p:spPr>
              <p:txBody>
                <a:bodyPr vert="horz" wrap="square" lIns="91440" tIns="45720" rIns="91440" bIns="45720" rtlCol="0" anchor="ctr">
                  <a:normAutofit fontScale="85000" lnSpcReduction="10000"/>
                </a:bodyPr>
                <a:lstStyle/>
                <a:p>
                  <a:pPr algn="ctr"/>
                  <a:r>
                    <a:rPr lang="en-US" sz="2400" dirty="0"/>
                    <a:t>Hash( Data</a:t>
                  </a:r>
                  <a:r>
                    <a:rPr lang="en-US" sz="2400" baseline="-25000" dirty="0"/>
                    <a:t>n+1</a:t>
                  </a:r>
                  <a:r>
                    <a:rPr lang="en-US" sz="2400" dirty="0"/>
                    <a:t>+Hash</a:t>
                  </a:r>
                  <a:r>
                    <a:rPr lang="en-US" sz="2400" baseline="-25000" dirty="0"/>
                    <a:t>n</a:t>
                  </a:r>
                  <a:r>
                    <a:rPr lang="en-US" sz="2400" dirty="0"/>
                    <a:t>)</a:t>
                  </a:r>
                  <a:endParaRPr lang="en-US" sz="2400" baseline="-25000" dirty="0"/>
                </a:p>
              </p:txBody>
            </p:sp>
          </p:grpSp>
        </p:grpSp>
        <p:sp>
          <p:nvSpPr>
            <p:cNvPr id="32" name="Rectangle 31">
              <a:extLst>
                <a:ext uri="{FF2B5EF4-FFF2-40B4-BE49-F238E27FC236}">
                  <a16:creationId xmlns:a16="http://schemas.microsoft.com/office/drawing/2014/main" id="{0E1CF15E-82D8-43A6-96B3-86B0CAFAC3DC}"/>
                </a:ext>
              </a:extLst>
            </p:cNvPr>
            <p:cNvSpPr/>
            <p:nvPr/>
          </p:nvSpPr>
          <p:spPr>
            <a:xfrm>
              <a:off x="1143000" y="1524000"/>
              <a:ext cx="3200400" cy="426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FA6C9D0E-8C6D-4918-A502-0343BAFC6A97}"/>
                </a:ext>
              </a:extLst>
            </p:cNvPr>
            <p:cNvSpPr txBox="1"/>
            <p:nvPr/>
          </p:nvSpPr>
          <p:spPr>
            <a:xfrm>
              <a:off x="2133600" y="1519238"/>
              <a:ext cx="1219200" cy="457200"/>
            </a:xfrm>
            <a:prstGeom prst="rect">
              <a:avLst/>
            </a:prstGeom>
          </p:spPr>
          <p:txBody>
            <a:bodyPr vert="horz" wrap="none" lIns="91440" tIns="45720" rIns="91440" bIns="45720" rtlCol="0">
              <a:normAutofit/>
            </a:bodyPr>
            <a:lstStyle/>
            <a:p>
              <a:pPr algn="ctr"/>
              <a:r>
                <a:rPr lang="en-US" sz="2400" dirty="0"/>
                <a:t>Block</a:t>
              </a:r>
              <a:r>
                <a:rPr lang="en-US" sz="2400" baseline="-25000" dirty="0"/>
                <a:t>n+1</a:t>
              </a:r>
            </a:p>
          </p:txBody>
        </p:sp>
      </p:grpSp>
      <p:cxnSp>
        <p:nvCxnSpPr>
          <p:cNvPr id="44" name="Straight Arrow Connector 43">
            <a:extLst>
              <a:ext uri="{FF2B5EF4-FFF2-40B4-BE49-F238E27FC236}">
                <a16:creationId xmlns:a16="http://schemas.microsoft.com/office/drawing/2014/main" id="{943BFF40-A6A8-4F7D-8587-4CC5B7E41013}"/>
              </a:ext>
            </a:extLst>
          </p:cNvPr>
          <p:cNvCxnSpPr>
            <a:stCxn id="7" idx="3"/>
            <a:endCxn id="39" idx="1"/>
          </p:cNvCxnSpPr>
          <p:nvPr/>
        </p:nvCxnSpPr>
        <p:spPr>
          <a:xfrm flipV="1">
            <a:off x="3657600" y="4602956"/>
            <a:ext cx="1066800" cy="676275"/>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B51DE86-D277-4E4D-AB89-534A3581D542}"/>
              </a:ext>
            </a:extLst>
          </p:cNvPr>
          <p:cNvCxnSpPr/>
          <p:nvPr/>
        </p:nvCxnSpPr>
        <p:spPr>
          <a:xfrm flipV="1">
            <a:off x="7467600" y="4612481"/>
            <a:ext cx="1066800" cy="676275"/>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2EA168E-6D2B-47D0-83BE-D982AD78298A}"/>
              </a:ext>
            </a:extLst>
          </p:cNvPr>
          <p:cNvCxnSpPr>
            <a:cxnSpLocks/>
          </p:cNvCxnSpPr>
          <p:nvPr/>
        </p:nvCxnSpPr>
        <p:spPr>
          <a:xfrm flipV="1">
            <a:off x="11277600" y="4850606"/>
            <a:ext cx="762000" cy="476251"/>
          </a:xfrm>
          <a:prstGeom prst="straightConnector1">
            <a:avLst/>
          </a:prstGeom>
          <a:ln w="7620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590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2655-1A94-46DD-9F13-CC27522F47B2}"/>
              </a:ext>
            </a:extLst>
          </p:cNvPr>
          <p:cNvSpPr>
            <a:spLocks noGrp="1"/>
          </p:cNvSpPr>
          <p:nvPr>
            <p:ph type="title"/>
          </p:nvPr>
        </p:nvSpPr>
        <p:spPr/>
        <p:txBody>
          <a:bodyPr/>
          <a:lstStyle/>
          <a:p>
            <a:r>
              <a:rPr lang="en-US" dirty="0"/>
              <a:t>PKI: Certificate “</a:t>
            </a:r>
            <a:r>
              <a:rPr lang="en-US" dirty="0" err="1"/>
              <a:t>Block”chain</a:t>
            </a:r>
            <a:endParaRPr lang="en-US" dirty="0"/>
          </a:p>
        </p:txBody>
      </p:sp>
      <p:grpSp>
        <p:nvGrpSpPr>
          <p:cNvPr id="16" name="Group 15">
            <a:extLst>
              <a:ext uri="{FF2B5EF4-FFF2-40B4-BE49-F238E27FC236}">
                <a16:creationId xmlns:a16="http://schemas.microsoft.com/office/drawing/2014/main" id="{5B907E0D-6288-475D-A205-6243FD4A8C42}"/>
              </a:ext>
            </a:extLst>
          </p:cNvPr>
          <p:cNvGrpSpPr/>
          <p:nvPr/>
        </p:nvGrpSpPr>
        <p:grpSpPr>
          <a:xfrm>
            <a:off x="685800" y="1502569"/>
            <a:ext cx="3200400" cy="4271962"/>
            <a:chOff x="1143000" y="1519238"/>
            <a:chExt cx="3200400" cy="4271962"/>
          </a:xfrm>
        </p:grpSpPr>
        <p:grpSp>
          <p:nvGrpSpPr>
            <p:cNvPr id="13" name="Group 12">
              <a:extLst>
                <a:ext uri="{FF2B5EF4-FFF2-40B4-BE49-F238E27FC236}">
                  <a16:creationId xmlns:a16="http://schemas.microsoft.com/office/drawing/2014/main" id="{B1D121CE-C4C9-4672-9237-905877D388CA}"/>
                </a:ext>
              </a:extLst>
            </p:cNvPr>
            <p:cNvGrpSpPr/>
            <p:nvPr/>
          </p:nvGrpSpPr>
          <p:grpSpPr>
            <a:xfrm>
              <a:off x="1371600" y="2057400"/>
              <a:ext cx="2743200" cy="3505200"/>
              <a:chOff x="2514600" y="1600200"/>
              <a:chExt cx="2743200" cy="3505200"/>
            </a:xfrm>
          </p:grpSpPr>
          <p:grpSp>
            <p:nvGrpSpPr>
              <p:cNvPr id="12" name="Group 11">
                <a:extLst>
                  <a:ext uri="{FF2B5EF4-FFF2-40B4-BE49-F238E27FC236}">
                    <a16:creationId xmlns:a16="http://schemas.microsoft.com/office/drawing/2014/main" id="{EDF1EC4D-FAD2-4B8C-872C-93BB9A257ECA}"/>
                  </a:ext>
                </a:extLst>
              </p:cNvPr>
              <p:cNvGrpSpPr/>
              <p:nvPr/>
            </p:nvGrpSpPr>
            <p:grpSpPr>
              <a:xfrm>
                <a:off x="2514600" y="1600200"/>
                <a:ext cx="2743200" cy="2133600"/>
                <a:chOff x="2514600" y="1600200"/>
                <a:chExt cx="2743200" cy="2133600"/>
              </a:xfrm>
            </p:grpSpPr>
            <p:sp>
              <p:nvSpPr>
                <p:cNvPr id="4" name="Rectangle 3">
                  <a:extLst>
                    <a:ext uri="{FF2B5EF4-FFF2-40B4-BE49-F238E27FC236}">
                      <a16:creationId xmlns:a16="http://schemas.microsoft.com/office/drawing/2014/main" id="{57264E27-FFA0-49A2-86E9-EBAF2D051A95}"/>
                    </a:ext>
                  </a:extLst>
                </p:cNvPr>
                <p:cNvSpPr/>
                <p:nvPr/>
              </p:nvSpPr>
              <p:spPr>
                <a:xfrm>
                  <a:off x="2514600" y="1600200"/>
                  <a:ext cx="2743200" cy="21336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5C03720-99DC-4D89-9465-98D7EC75E2DC}"/>
                    </a:ext>
                  </a:extLst>
                </p:cNvPr>
                <p:cNvSpPr txBox="1"/>
                <p:nvPr/>
              </p:nvSpPr>
              <p:spPr>
                <a:xfrm>
                  <a:off x="2590800" y="1752600"/>
                  <a:ext cx="2590800" cy="1828800"/>
                </a:xfrm>
                <a:prstGeom prst="rect">
                  <a:avLst/>
                </a:prstGeom>
              </p:spPr>
              <p:txBody>
                <a:bodyPr vert="horz" wrap="square" lIns="91440" tIns="45720" rIns="91440" bIns="45720" rtlCol="0" anchor="ctr">
                  <a:normAutofit/>
                </a:bodyPr>
                <a:lstStyle/>
                <a:p>
                  <a:pPr algn="ctr"/>
                  <a:r>
                    <a:rPr lang="en-US" sz="2400" dirty="0" err="1"/>
                    <a:t>Data</a:t>
                  </a:r>
                  <a:r>
                    <a:rPr lang="en-US" sz="2400" baseline="-25000" dirty="0" err="1"/>
                    <a:t>root</a:t>
                  </a:r>
                  <a:endParaRPr lang="en-US" sz="2400" dirty="0"/>
                </a:p>
              </p:txBody>
            </p:sp>
          </p:grpSp>
          <p:sp>
            <p:nvSpPr>
              <p:cNvPr id="8" name="TextBox 7">
                <a:extLst>
                  <a:ext uri="{FF2B5EF4-FFF2-40B4-BE49-F238E27FC236}">
                    <a16:creationId xmlns:a16="http://schemas.microsoft.com/office/drawing/2014/main" id="{A90B9262-9899-44C1-9D63-1ABC29D26A5C}"/>
                  </a:ext>
                </a:extLst>
              </p:cNvPr>
              <p:cNvSpPr txBox="1"/>
              <p:nvPr/>
            </p:nvSpPr>
            <p:spPr>
              <a:xfrm>
                <a:off x="2628900" y="3240881"/>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err="1"/>
                  <a:t>Key</a:t>
                </a:r>
                <a:r>
                  <a:rPr lang="en-US" sz="2400" baseline="-25000" dirty="0" err="1"/>
                  <a:t>root</a:t>
                </a:r>
                <a:endParaRPr lang="en-US" sz="2400" baseline="-25000" dirty="0"/>
              </a:p>
            </p:txBody>
          </p:sp>
          <p:grpSp>
            <p:nvGrpSpPr>
              <p:cNvPr id="11" name="Group 10">
                <a:extLst>
                  <a:ext uri="{FF2B5EF4-FFF2-40B4-BE49-F238E27FC236}">
                    <a16:creationId xmlns:a16="http://schemas.microsoft.com/office/drawing/2014/main" id="{8C434C97-235C-4E9D-9DEE-99039E5BD96B}"/>
                  </a:ext>
                </a:extLst>
              </p:cNvPr>
              <p:cNvGrpSpPr/>
              <p:nvPr/>
            </p:nvGrpSpPr>
            <p:grpSpPr>
              <a:xfrm>
                <a:off x="2514600" y="4572000"/>
                <a:ext cx="2743200" cy="533400"/>
                <a:chOff x="2514600" y="4572000"/>
                <a:chExt cx="2743200" cy="533400"/>
              </a:xfrm>
            </p:grpSpPr>
            <p:sp>
              <p:nvSpPr>
                <p:cNvPr id="7" name="Rectangle 6">
                  <a:extLst>
                    <a:ext uri="{FF2B5EF4-FFF2-40B4-BE49-F238E27FC236}">
                      <a16:creationId xmlns:a16="http://schemas.microsoft.com/office/drawing/2014/main" id="{0E25BC04-CDCF-413B-82CC-68BF99E01753}"/>
                    </a:ext>
                  </a:extLst>
                </p:cNvPr>
                <p:cNvSpPr/>
                <p:nvPr/>
              </p:nvSpPr>
              <p:spPr>
                <a:xfrm>
                  <a:off x="2514600" y="4572000"/>
                  <a:ext cx="2743200" cy="5334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EE99377-5318-4119-9551-9F25E6AAA84C}"/>
                    </a:ext>
                  </a:extLst>
                </p:cNvPr>
                <p:cNvSpPr txBox="1"/>
                <p:nvPr/>
              </p:nvSpPr>
              <p:spPr>
                <a:xfrm>
                  <a:off x="2590800" y="4648200"/>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a:t>Sign(</a:t>
                  </a:r>
                  <a:r>
                    <a:rPr lang="en-US" sz="2400" dirty="0" err="1"/>
                    <a:t>Key</a:t>
                  </a:r>
                  <a:r>
                    <a:rPr lang="en-US" sz="2400" baseline="-25000" dirty="0" err="1"/>
                    <a:t>root</a:t>
                  </a:r>
                  <a:r>
                    <a:rPr lang="en-US" sz="2400" dirty="0" err="1"/>
                    <a:t>,Blob</a:t>
                  </a:r>
                  <a:r>
                    <a:rPr lang="en-US" sz="2400" baseline="-25000" dirty="0" err="1"/>
                    <a:t>root</a:t>
                  </a:r>
                  <a:r>
                    <a:rPr lang="en-US" sz="2400" dirty="0"/>
                    <a:t>)</a:t>
                  </a:r>
                  <a:endParaRPr lang="en-US" sz="2400" baseline="-25000" dirty="0"/>
                </a:p>
              </p:txBody>
            </p:sp>
          </p:grpSp>
        </p:grpSp>
        <p:sp>
          <p:nvSpPr>
            <p:cNvPr id="14" name="Rectangle 13">
              <a:extLst>
                <a:ext uri="{FF2B5EF4-FFF2-40B4-BE49-F238E27FC236}">
                  <a16:creationId xmlns:a16="http://schemas.microsoft.com/office/drawing/2014/main" id="{F71163D5-B6C9-4D7A-8F17-128965220810}"/>
                </a:ext>
              </a:extLst>
            </p:cNvPr>
            <p:cNvSpPr/>
            <p:nvPr/>
          </p:nvSpPr>
          <p:spPr>
            <a:xfrm>
              <a:off x="1143000" y="1524000"/>
              <a:ext cx="3200400" cy="426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FA10018-265F-4060-8B45-40EF5A24494C}"/>
                </a:ext>
              </a:extLst>
            </p:cNvPr>
            <p:cNvSpPr txBox="1"/>
            <p:nvPr/>
          </p:nvSpPr>
          <p:spPr>
            <a:xfrm>
              <a:off x="2133600" y="1519238"/>
              <a:ext cx="1219200" cy="457200"/>
            </a:xfrm>
            <a:prstGeom prst="rect">
              <a:avLst/>
            </a:prstGeom>
          </p:spPr>
          <p:txBody>
            <a:bodyPr vert="horz" wrap="none" lIns="91440" tIns="45720" rIns="91440" bIns="45720" rtlCol="0">
              <a:normAutofit/>
            </a:bodyPr>
            <a:lstStyle/>
            <a:p>
              <a:pPr algn="ctr"/>
              <a:r>
                <a:rPr lang="en-US" sz="2400" dirty="0" err="1"/>
                <a:t>Cert</a:t>
              </a:r>
              <a:r>
                <a:rPr lang="en-US" sz="2400" baseline="-25000" dirty="0" err="1"/>
                <a:t>root</a:t>
              </a:r>
              <a:endParaRPr lang="en-US" sz="2400" baseline="-25000" dirty="0"/>
            </a:p>
          </p:txBody>
        </p:sp>
      </p:grpSp>
      <p:grpSp>
        <p:nvGrpSpPr>
          <p:cNvPr id="17" name="Group 16">
            <a:extLst>
              <a:ext uri="{FF2B5EF4-FFF2-40B4-BE49-F238E27FC236}">
                <a16:creationId xmlns:a16="http://schemas.microsoft.com/office/drawing/2014/main" id="{127A9C30-D5F1-49D1-B027-85A00446E982}"/>
              </a:ext>
            </a:extLst>
          </p:cNvPr>
          <p:cNvGrpSpPr/>
          <p:nvPr/>
        </p:nvGrpSpPr>
        <p:grpSpPr>
          <a:xfrm>
            <a:off x="8305800" y="1526382"/>
            <a:ext cx="3200400" cy="4271962"/>
            <a:chOff x="1143000" y="1519238"/>
            <a:chExt cx="3200400" cy="4271962"/>
          </a:xfrm>
        </p:grpSpPr>
        <p:grpSp>
          <p:nvGrpSpPr>
            <p:cNvPr id="18" name="Group 17">
              <a:extLst>
                <a:ext uri="{FF2B5EF4-FFF2-40B4-BE49-F238E27FC236}">
                  <a16:creationId xmlns:a16="http://schemas.microsoft.com/office/drawing/2014/main" id="{259A485F-69EF-4590-AAFF-1429912030F9}"/>
                </a:ext>
              </a:extLst>
            </p:cNvPr>
            <p:cNvGrpSpPr/>
            <p:nvPr/>
          </p:nvGrpSpPr>
          <p:grpSpPr>
            <a:xfrm>
              <a:off x="1371600" y="2057400"/>
              <a:ext cx="2743200" cy="3505200"/>
              <a:chOff x="2514600" y="1600200"/>
              <a:chExt cx="2743200" cy="3505200"/>
            </a:xfrm>
          </p:grpSpPr>
          <p:grpSp>
            <p:nvGrpSpPr>
              <p:cNvPr id="21" name="Group 20">
                <a:extLst>
                  <a:ext uri="{FF2B5EF4-FFF2-40B4-BE49-F238E27FC236}">
                    <a16:creationId xmlns:a16="http://schemas.microsoft.com/office/drawing/2014/main" id="{693C370F-9BB9-4DD9-AEE6-302360869D36}"/>
                  </a:ext>
                </a:extLst>
              </p:cNvPr>
              <p:cNvGrpSpPr/>
              <p:nvPr/>
            </p:nvGrpSpPr>
            <p:grpSpPr>
              <a:xfrm>
                <a:off x="2514600" y="1600200"/>
                <a:ext cx="2743200" cy="2133600"/>
                <a:chOff x="2514600" y="1600200"/>
                <a:chExt cx="2743200" cy="2133600"/>
              </a:xfrm>
            </p:grpSpPr>
            <p:sp>
              <p:nvSpPr>
                <p:cNvPr id="28" name="Rectangle 27">
                  <a:extLst>
                    <a:ext uri="{FF2B5EF4-FFF2-40B4-BE49-F238E27FC236}">
                      <a16:creationId xmlns:a16="http://schemas.microsoft.com/office/drawing/2014/main" id="{05F04100-AD40-439A-B414-77CFAAB90AFB}"/>
                    </a:ext>
                  </a:extLst>
                </p:cNvPr>
                <p:cNvSpPr/>
                <p:nvPr/>
              </p:nvSpPr>
              <p:spPr>
                <a:xfrm>
                  <a:off x="2514600" y="1600200"/>
                  <a:ext cx="2743200" cy="21336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D1513F4-7A9F-4FA4-90C1-7F4C69AFDF1A}"/>
                    </a:ext>
                  </a:extLst>
                </p:cNvPr>
                <p:cNvSpPr txBox="1"/>
                <p:nvPr/>
              </p:nvSpPr>
              <p:spPr>
                <a:xfrm>
                  <a:off x="2590800" y="1752600"/>
                  <a:ext cx="2590800" cy="1828800"/>
                </a:xfrm>
                <a:prstGeom prst="rect">
                  <a:avLst/>
                </a:prstGeom>
              </p:spPr>
              <p:txBody>
                <a:bodyPr vert="horz" wrap="square" lIns="91440" tIns="45720" rIns="91440" bIns="45720" rtlCol="0" anchor="ctr">
                  <a:normAutofit/>
                </a:bodyPr>
                <a:lstStyle/>
                <a:p>
                  <a:pPr algn="ctr"/>
                  <a:r>
                    <a:rPr lang="en-US" sz="2400" dirty="0" err="1"/>
                    <a:t>Data</a:t>
                  </a:r>
                  <a:r>
                    <a:rPr lang="en-US" sz="2400" baseline="-25000" dirty="0" err="1"/>
                    <a:t>server</a:t>
                  </a:r>
                  <a:endParaRPr lang="en-US" sz="2400" dirty="0"/>
                </a:p>
              </p:txBody>
            </p:sp>
          </p:grpSp>
          <p:sp>
            <p:nvSpPr>
              <p:cNvPr id="27" name="TextBox 26">
                <a:extLst>
                  <a:ext uri="{FF2B5EF4-FFF2-40B4-BE49-F238E27FC236}">
                    <a16:creationId xmlns:a16="http://schemas.microsoft.com/office/drawing/2014/main" id="{10583A68-5816-4E78-959C-4E8BA12AED7A}"/>
                  </a:ext>
                </a:extLst>
              </p:cNvPr>
              <p:cNvSpPr txBox="1"/>
              <p:nvPr/>
            </p:nvSpPr>
            <p:spPr>
              <a:xfrm>
                <a:off x="2552700" y="3217068"/>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err="1"/>
                  <a:t>Key</a:t>
                </a:r>
                <a:r>
                  <a:rPr lang="en-US" sz="2400" baseline="-25000" dirty="0" err="1"/>
                  <a:t>server</a:t>
                </a:r>
                <a:endParaRPr lang="en-US" sz="2400" baseline="-25000" dirty="0"/>
              </a:p>
            </p:txBody>
          </p:sp>
          <p:grpSp>
            <p:nvGrpSpPr>
              <p:cNvPr id="23" name="Group 22">
                <a:extLst>
                  <a:ext uri="{FF2B5EF4-FFF2-40B4-BE49-F238E27FC236}">
                    <a16:creationId xmlns:a16="http://schemas.microsoft.com/office/drawing/2014/main" id="{376BCFEC-533F-4A16-9A76-2ACDF465F374}"/>
                  </a:ext>
                </a:extLst>
              </p:cNvPr>
              <p:cNvGrpSpPr/>
              <p:nvPr/>
            </p:nvGrpSpPr>
            <p:grpSpPr>
              <a:xfrm>
                <a:off x="2514600" y="4572000"/>
                <a:ext cx="2743200" cy="533400"/>
                <a:chOff x="2514600" y="4572000"/>
                <a:chExt cx="2743200" cy="533400"/>
              </a:xfrm>
            </p:grpSpPr>
            <p:sp>
              <p:nvSpPr>
                <p:cNvPr id="24" name="Rectangle 23">
                  <a:extLst>
                    <a:ext uri="{FF2B5EF4-FFF2-40B4-BE49-F238E27FC236}">
                      <a16:creationId xmlns:a16="http://schemas.microsoft.com/office/drawing/2014/main" id="{21F44B1B-41DF-4562-A373-9E3F3E800663}"/>
                    </a:ext>
                  </a:extLst>
                </p:cNvPr>
                <p:cNvSpPr/>
                <p:nvPr/>
              </p:nvSpPr>
              <p:spPr>
                <a:xfrm>
                  <a:off x="2514600" y="4572000"/>
                  <a:ext cx="2743200" cy="5334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7CCB8D1E-D0EB-46BC-82EC-5C43A4FD206B}"/>
                    </a:ext>
                  </a:extLst>
                </p:cNvPr>
                <p:cNvSpPr txBox="1"/>
                <p:nvPr/>
              </p:nvSpPr>
              <p:spPr>
                <a:xfrm>
                  <a:off x="2590800" y="4648200"/>
                  <a:ext cx="2590800" cy="381000"/>
                </a:xfrm>
                <a:prstGeom prst="rect">
                  <a:avLst/>
                </a:prstGeom>
              </p:spPr>
              <p:txBody>
                <a:bodyPr vert="horz" wrap="square" lIns="91440" tIns="45720" rIns="91440" bIns="45720" rtlCol="0" anchor="ctr">
                  <a:normAutofit fontScale="85000" lnSpcReduction="10000"/>
                </a:bodyPr>
                <a:lstStyle/>
                <a:p>
                  <a:pPr algn="ctr"/>
                  <a:r>
                    <a:rPr lang="en-US" sz="2400" dirty="0"/>
                    <a:t>Sign(</a:t>
                  </a:r>
                  <a:r>
                    <a:rPr lang="en-US" sz="2400" dirty="0" err="1"/>
                    <a:t>Key</a:t>
                  </a:r>
                  <a:r>
                    <a:rPr lang="en-US" sz="2400" baseline="-25000" dirty="0" err="1"/>
                    <a:t>subCA</a:t>
                  </a:r>
                  <a:r>
                    <a:rPr lang="en-US" sz="2400" dirty="0" err="1"/>
                    <a:t>,Blob</a:t>
                  </a:r>
                  <a:r>
                    <a:rPr lang="en-US" sz="2400" baseline="-25000" dirty="0" err="1"/>
                    <a:t>server</a:t>
                  </a:r>
                  <a:r>
                    <a:rPr lang="en-US" sz="2400" dirty="0"/>
                    <a:t>)</a:t>
                  </a:r>
                  <a:endParaRPr lang="en-US" sz="2400" baseline="-25000" dirty="0"/>
                </a:p>
              </p:txBody>
            </p:sp>
          </p:grpSp>
        </p:grpSp>
        <p:sp>
          <p:nvSpPr>
            <p:cNvPr id="19" name="Rectangle 18">
              <a:extLst>
                <a:ext uri="{FF2B5EF4-FFF2-40B4-BE49-F238E27FC236}">
                  <a16:creationId xmlns:a16="http://schemas.microsoft.com/office/drawing/2014/main" id="{A30AF502-B65F-4FF0-A5F9-7A76BB081984}"/>
                </a:ext>
              </a:extLst>
            </p:cNvPr>
            <p:cNvSpPr/>
            <p:nvPr/>
          </p:nvSpPr>
          <p:spPr>
            <a:xfrm>
              <a:off x="1143000" y="1524000"/>
              <a:ext cx="3200400" cy="426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85568FA-75BD-4581-8051-69DC6DCB3C67}"/>
                </a:ext>
              </a:extLst>
            </p:cNvPr>
            <p:cNvSpPr txBox="1"/>
            <p:nvPr/>
          </p:nvSpPr>
          <p:spPr>
            <a:xfrm>
              <a:off x="2133600" y="1519238"/>
              <a:ext cx="1219200" cy="457200"/>
            </a:xfrm>
            <a:prstGeom prst="rect">
              <a:avLst/>
            </a:prstGeom>
          </p:spPr>
          <p:txBody>
            <a:bodyPr vert="horz" wrap="none" lIns="91440" tIns="45720" rIns="91440" bIns="45720" rtlCol="0">
              <a:normAutofit/>
            </a:bodyPr>
            <a:lstStyle/>
            <a:p>
              <a:pPr algn="ctr"/>
              <a:r>
                <a:rPr lang="en-US" sz="2400" dirty="0"/>
                <a:t>Cert</a:t>
              </a:r>
              <a:r>
                <a:rPr lang="en-US" sz="2400" baseline="-25000" dirty="0"/>
                <a:t>n+2</a:t>
              </a:r>
            </a:p>
          </p:txBody>
        </p:sp>
      </p:grpSp>
      <p:grpSp>
        <p:nvGrpSpPr>
          <p:cNvPr id="30" name="Group 29">
            <a:extLst>
              <a:ext uri="{FF2B5EF4-FFF2-40B4-BE49-F238E27FC236}">
                <a16:creationId xmlns:a16="http://schemas.microsoft.com/office/drawing/2014/main" id="{3BE2E84E-560E-4999-A60C-B9A0A2C9D11F}"/>
              </a:ext>
            </a:extLst>
          </p:cNvPr>
          <p:cNvGrpSpPr/>
          <p:nvPr/>
        </p:nvGrpSpPr>
        <p:grpSpPr>
          <a:xfrm>
            <a:off x="4495800" y="1521619"/>
            <a:ext cx="3200400" cy="4271962"/>
            <a:chOff x="1143000" y="1519238"/>
            <a:chExt cx="3200400" cy="4271962"/>
          </a:xfrm>
        </p:grpSpPr>
        <p:grpSp>
          <p:nvGrpSpPr>
            <p:cNvPr id="31" name="Group 30">
              <a:extLst>
                <a:ext uri="{FF2B5EF4-FFF2-40B4-BE49-F238E27FC236}">
                  <a16:creationId xmlns:a16="http://schemas.microsoft.com/office/drawing/2014/main" id="{40FDFE06-2E3F-4359-8877-F10662CCA5CF}"/>
                </a:ext>
              </a:extLst>
            </p:cNvPr>
            <p:cNvGrpSpPr/>
            <p:nvPr/>
          </p:nvGrpSpPr>
          <p:grpSpPr>
            <a:xfrm>
              <a:off x="1371600" y="2057400"/>
              <a:ext cx="2743200" cy="3505200"/>
              <a:chOff x="2514600" y="1600200"/>
              <a:chExt cx="2743200" cy="3505200"/>
            </a:xfrm>
          </p:grpSpPr>
          <p:grpSp>
            <p:nvGrpSpPr>
              <p:cNvPr id="34" name="Group 33">
                <a:extLst>
                  <a:ext uri="{FF2B5EF4-FFF2-40B4-BE49-F238E27FC236}">
                    <a16:creationId xmlns:a16="http://schemas.microsoft.com/office/drawing/2014/main" id="{41B9099C-EB98-463B-A54C-21CD5D3C3D6E}"/>
                  </a:ext>
                </a:extLst>
              </p:cNvPr>
              <p:cNvGrpSpPr/>
              <p:nvPr/>
            </p:nvGrpSpPr>
            <p:grpSpPr>
              <a:xfrm>
                <a:off x="2514600" y="1600200"/>
                <a:ext cx="2743200" cy="2133600"/>
                <a:chOff x="2514600" y="1600200"/>
                <a:chExt cx="2743200" cy="2133600"/>
              </a:xfrm>
            </p:grpSpPr>
            <p:sp>
              <p:nvSpPr>
                <p:cNvPr id="41" name="Rectangle 40">
                  <a:extLst>
                    <a:ext uri="{FF2B5EF4-FFF2-40B4-BE49-F238E27FC236}">
                      <a16:creationId xmlns:a16="http://schemas.microsoft.com/office/drawing/2014/main" id="{ACCB3E27-6A05-4A25-B7C0-C7AFE355A969}"/>
                    </a:ext>
                  </a:extLst>
                </p:cNvPr>
                <p:cNvSpPr/>
                <p:nvPr/>
              </p:nvSpPr>
              <p:spPr>
                <a:xfrm>
                  <a:off x="2514600" y="1600200"/>
                  <a:ext cx="2743200" cy="21336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A5F2F2E-8776-4119-ADB8-6182454175FC}"/>
                    </a:ext>
                  </a:extLst>
                </p:cNvPr>
                <p:cNvSpPr txBox="1"/>
                <p:nvPr/>
              </p:nvSpPr>
              <p:spPr>
                <a:xfrm>
                  <a:off x="2590800" y="1752600"/>
                  <a:ext cx="2590800" cy="1828800"/>
                </a:xfrm>
                <a:prstGeom prst="rect">
                  <a:avLst/>
                </a:prstGeom>
              </p:spPr>
              <p:txBody>
                <a:bodyPr vert="horz" wrap="square" lIns="91440" tIns="45720" rIns="91440" bIns="45720" rtlCol="0" anchor="ctr">
                  <a:normAutofit/>
                </a:bodyPr>
                <a:lstStyle/>
                <a:p>
                  <a:pPr algn="ctr"/>
                  <a:r>
                    <a:rPr lang="en-US" sz="2400" dirty="0" err="1"/>
                    <a:t>Data</a:t>
                  </a:r>
                  <a:r>
                    <a:rPr lang="en-US" sz="2400" baseline="-25000" dirty="0" err="1"/>
                    <a:t>subCA</a:t>
                  </a:r>
                  <a:endParaRPr lang="en-US" sz="2400" dirty="0"/>
                </a:p>
              </p:txBody>
            </p:sp>
          </p:grpSp>
          <p:sp>
            <p:nvSpPr>
              <p:cNvPr id="40" name="TextBox 39">
                <a:extLst>
                  <a:ext uri="{FF2B5EF4-FFF2-40B4-BE49-F238E27FC236}">
                    <a16:creationId xmlns:a16="http://schemas.microsoft.com/office/drawing/2014/main" id="{11E2C514-2B67-4073-A24D-944199F1309F}"/>
                  </a:ext>
                </a:extLst>
              </p:cNvPr>
              <p:cNvSpPr txBox="1"/>
              <p:nvPr/>
            </p:nvSpPr>
            <p:spPr>
              <a:xfrm>
                <a:off x="2590800" y="3181350"/>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err="1"/>
                  <a:t>Key</a:t>
                </a:r>
                <a:r>
                  <a:rPr lang="en-US" sz="2400" baseline="-25000" dirty="0" err="1"/>
                  <a:t>subCA</a:t>
                </a:r>
                <a:endParaRPr lang="en-US" sz="2400" baseline="-25000" dirty="0"/>
              </a:p>
            </p:txBody>
          </p:sp>
          <p:grpSp>
            <p:nvGrpSpPr>
              <p:cNvPr id="36" name="Group 35">
                <a:extLst>
                  <a:ext uri="{FF2B5EF4-FFF2-40B4-BE49-F238E27FC236}">
                    <a16:creationId xmlns:a16="http://schemas.microsoft.com/office/drawing/2014/main" id="{4BD211F2-35CB-4365-90C9-692D67AF3CD8}"/>
                  </a:ext>
                </a:extLst>
              </p:cNvPr>
              <p:cNvGrpSpPr/>
              <p:nvPr/>
            </p:nvGrpSpPr>
            <p:grpSpPr>
              <a:xfrm>
                <a:off x="2514600" y="4572000"/>
                <a:ext cx="2743200" cy="533400"/>
                <a:chOff x="2514600" y="4572000"/>
                <a:chExt cx="2743200" cy="533400"/>
              </a:xfrm>
            </p:grpSpPr>
            <p:sp>
              <p:nvSpPr>
                <p:cNvPr id="37" name="Rectangle 36">
                  <a:extLst>
                    <a:ext uri="{FF2B5EF4-FFF2-40B4-BE49-F238E27FC236}">
                      <a16:creationId xmlns:a16="http://schemas.microsoft.com/office/drawing/2014/main" id="{E2C784FA-6E82-4FD2-A4E5-0DC32A51DE19}"/>
                    </a:ext>
                  </a:extLst>
                </p:cNvPr>
                <p:cNvSpPr/>
                <p:nvPr/>
              </p:nvSpPr>
              <p:spPr>
                <a:xfrm>
                  <a:off x="2514600" y="4572000"/>
                  <a:ext cx="2743200" cy="5334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C47556D-25FC-4780-8D20-AE8B81DA19DD}"/>
                    </a:ext>
                  </a:extLst>
                </p:cNvPr>
                <p:cNvSpPr txBox="1"/>
                <p:nvPr/>
              </p:nvSpPr>
              <p:spPr>
                <a:xfrm>
                  <a:off x="2590800" y="4648200"/>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a:t>Sign(</a:t>
                  </a:r>
                  <a:r>
                    <a:rPr lang="en-US" sz="2400" dirty="0" err="1"/>
                    <a:t>Key</a:t>
                  </a:r>
                  <a:r>
                    <a:rPr lang="en-US" sz="2400" baseline="-25000" dirty="0" err="1"/>
                    <a:t>root</a:t>
                  </a:r>
                  <a:r>
                    <a:rPr lang="en-US" sz="2400" dirty="0" err="1"/>
                    <a:t>,Blob</a:t>
                  </a:r>
                  <a:r>
                    <a:rPr lang="en-US" sz="2400" baseline="-25000" dirty="0" err="1"/>
                    <a:t>root</a:t>
                  </a:r>
                  <a:r>
                    <a:rPr lang="en-US" sz="2400" dirty="0"/>
                    <a:t>)</a:t>
                  </a:r>
                  <a:endParaRPr lang="en-US" sz="2400" baseline="-25000" dirty="0"/>
                </a:p>
              </p:txBody>
            </p:sp>
          </p:grpSp>
        </p:grpSp>
        <p:sp>
          <p:nvSpPr>
            <p:cNvPr id="32" name="Rectangle 31">
              <a:extLst>
                <a:ext uri="{FF2B5EF4-FFF2-40B4-BE49-F238E27FC236}">
                  <a16:creationId xmlns:a16="http://schemas.microsoft.com/office/drawing/2014/main" id="{0E1CF15E-82D8-43A6-96B3-86B0CAFAC3DC}"/>
                </a:ext>
              </a:extLst>
            </p:cNvPr>
            <p:cNvSpPr/>
            <p:nvPr/>
          </p:nvSpPr>
          <p:spPr>
            <a:xfrm>
              <a:off x="1143000" y="1524000"/>
              <a:ext cx="3200400" cy="426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FA6C9D0E-8C6D-4918-A502-0343BAFC6A97}"/>
                </a:ext>
              </a:extLst>
            </p:cNvPr>
            <p:cNvSpPr txBox="1"/>
            <p:nvPr/>
          </p:nvSpPr>
          <p:spPr>
            <a:xfrm>
              <a:off x="2133600" y="1519238"/>
              <a:ext cx="1219200" cy="457200"/>
            </a:xfrm>
            <a:prstGeom prst="rect">
              <a:avLst/>
            </a:prstGeom>
          </p:spPr>
          <p:txBody>
            <a:bodyPr vert="horz" wrap="none" lIns="91440" tIns="45720" rIns="91440" bIns="45720" rtlCol="0">
              <a:normAutofit/>
            </a:bodyPr>
            <a:lstStyle/>
            <a:p>
              <a:pPr algn="ctr"/>
              <a:r>
                <a:rPr lang="en-US" sz="2400" dirty="0" err="1"/>
                <a:t>Cert</a:t>
              </a:r>
              <a:r>
                <a:rPr lang="en-US" sz="2400" baseline="-25000" dirty="0" err="1"/>
                <a:t>subCA</a:t>
              </a:r>
              <a:endParaRPr lang="en-US" sz="2400" baseline="-25000" dirty="0"/>
            </a:p>
          </p:txBody>
        </p:sp>
      </p:grpSp>
      <p:cxnSp>
        <p:nvCxnSpPr>
          <p:cNvPr id="44" name="Straight Arrow Connector 43">
            <a:extLst>
              <a:ext uri="{FF2B5EF4-FFF2-40B4-BE49-F238E27FC236}">
                <a16:creationId xmlns:a16="http://schemas.microsoft.com/office/drawing/2014/main" id="{943BFF40-A6A8-4F7D-8587-4CC5B7E41013}"/>
              </a:ext>
            </a:extLst>
          </p:cNvPr>
          <p:cNvCxnSpPr>
            <a:cxnSpLocks/>
          </p:cNvCxnSpPr>
          <p:nvPr/>
        </p:nvCxnSpPr>
        <p:spPr>
          <a:xfrm>
            <a:off x="2743200" y="4011216"/>
            <a:ext cx="2971800" cy="1096565"/>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B51DE86-D277-4E4D-AB89-534A3581D542}"/>
              </a:ext>
            </a:extLst>
          </p:cNvPr>
          <p:cNvCxnSpPr>
            <a:cxnSpLocks/>
          </p:cNvCxnSpPr>
          <p:nvPr/>
        </p:nvCxnSpPr>
        <p:spPr>
          <a:xfrm>
            <a:off x="6705600" y="3886200"/>
            <a:ext cx="2590800" cy="1221581"/>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A382176-20DA-8B04-5CA2-467F50511A0E}"/>
              </a:ext>
            </a:extLst>
          </p:cNvPr>
          <p:cNvCxnSpPr>
            <a:cxnSpLocks/>
          </p:cNvCxnSpPr>
          <p:nvPr/>
        </p:nvCxnSpPr>
        <p:spPr>
          <a:xfrm>
            <a:off x="10363200" y="4193381"/>
            <a:ext cx="0" cy="106680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EF7A2F9-DA84-2C48-C14E-1DC7FC2239EA}"/>
              </a:ext>
            </a:extLst>
          </p:cNvPr>
          <p:cNvCxnSpPr>
            <a:cxnSpLocks/>
          </p:cNvCxnSpPr>
          <p:nvPr/>
        </p:nvCxnSpPr>
        <p:spPr>
          <a:xfrm flipH="1">
            <a:off x="2743200" y="4174331"/>
            <a:ext cx="50800" cy="93345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4E25CDF-D850-8B2F-DE26-5D342362B705}"/>
              </a:ext>
            </a:extLst>
          </p:cNvPr>
          <p:cNvCxnSpPr>
            <a:cxnSpLocks/>
          </p:cNvCxnSpPr>
          <p:nvPr/>
        </p:nvCxnSpPr>
        <p:spPr>
          <a:xfrm>
            <a:off x="6553200" y="4174331"/>
            <a:ext cx="0" cy="1066800"/>
          </a:xfrm>
          <a:prstGeom prst="straightConnector1">
            <a:avLst/>
          </a:prstGeom>
          <a:ln w="762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054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D3B7-0BF9-41E1-95A9-7170E7F3E4F1}"/>
              </a:ext>
            </a:extLst>
          </p:cNvPr>
          <p:cNvSpPr>
            <a:spLocks noGrp="1"/>
          </p:cNvSpPr>
          <p:nvPr>
            <p:ph type="title"/>
          </p:nvPr>
        </p:nvSpPr>
        <p:spPr/>
        <p:txBody>
          <a:bodyPr/>
          <a:lstStyle/>
          <a:p>
            <a:r>
              <a:rPr lang="en-US" dirty="0"/>
              <a:t>Bitcoin extends Blockchain</a:t>
            </a:r>
          </a:p>
        </p:txBody>
      </p:sp>
      <p:sp>
        <p:nvSpPr>
          <p:cNvPr id="3" name="Content Placeholder 2">
            <a:extLst>
              <a:ext uri="{FF2B5EF4-FFF2-40B4-BE49-F238E27FC236}">
                <a16:creationId xmlns:a16="http://schemas.microsoft.com/office/drawing/2014/main" id="{378618DD-351F-44A1-A996-EFF02A7EEBE7}"/>
              </a:ext>
            </a:extLst>
          </p:cNvPr>
          <p:cNvSpPr>
            <a:spLocks noGrp="1"/>
          </p:cNvSpPr>
          <p:nvPr>
            <p:ph idx="1"/>
          </p:nvPr>
        </p:nvSpPr>
        <p:spPr/>
        <p:txBody>
          <a:bodyPr/>
          <a:lstStyle/>
          <a:p>
            <a:r>
              <a:rPr lang="en-US" dirty="0"/>
              <a:t>Merkle trees for transactions</a:t>
            </a:r>
          </a:p>
          <a:p>
            <a:r>
              <a:rPr lang="en-US" dirty="0"/>
              <a:t>Distributed Ledger</a:t>
            </a:r>
          </a:p>
          <a:p>
            <a:r>
              <a:rPr lang="en-US" dirty="0"/>
              <a:t>Proof of work</a:t>
            </a:r>
          </a:p>
          <a:p>
            <a:endParaRPr lang="en-US" dirty="0"/>
          </a:p>
        </p:txBody>
      </p:sp>
    </p:spTree>
    <p:extLst>
      <p:ext uri="{BB962C8B-B14F-4D97-AF65-F5344CB8AC3E}">
        <p14:creationId xmlns:p14="http://schemas.microsoft.com/office/powerpoint/2010/main" val="2328583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07C3-C24F-4569-869F-21C6211648D5}"/>
              </a:ext>
            </a:extLst>
          </p:cNvPr>
          <p:cNvSpPr>
            <a:spLocks noGrp="1"/>
          </p:cNvSpPr>
          <p:nvPr>
            <p:ph type="title"/>
          </p:nvPr>
        </p:nvSpPr>
        <p:spPr/>
        <p:txBody>
          <a:bodyPr/>
          <a:lstStyle/>
          <a:p>
            <a:r>
              <a:rPr lang="en-US" dirty="0"/>
              <a:t>Merkle Tree (Bitcoin averages 2K transactions / block)</a:t>
            </a:r>
          </a:p>
        </p:txBody>
      </p:sp>
      <p:pic>
        <p:nvPicPr>
          <p:cNvPr id="4" name="Content Placeholder 3">
            <a:extLst>
              <a:ext uri="{FF2B5EF4-FFF2-40B4-BE49-F238E27FC236}">
                <a16:creationId xmlns:a16="http://schemas.microsoft.com/office/drawing/2014/main" id="{6DDFD795-4A2A-46B5-8E52-2B6CBE01DD6A}"/>
              </a:ext>
            </a:extLst>
          </p:cNvPr>
          <p:cNvPicPr>
            <a:picLocks noGrp="1" noChangeAspect="1"/>
          </p:cNvPicPr>
          <p:nvPr>
            <p:ph idx="1"/>
          </p:nvPr>
        </p:nvPicPr>
        <p:blipFill>
          <a:blip r:embed="rId2"/>
          <a:stretch>
            <a:fillRect/>
          </a:stretch>
        </p:blipFill>
        <p:spPr>
          <a:xfrm>
            <a:off x="1658984" y="1295400"/>
            <a:ext cx="8792308" cy="4953000"/>
          </a:xfrm>
          <a:prstGeom prst="rect">
            <a:avLst/>
          </a:prstGeom>
        </p:spPr>
      </p:pic>
    </p:spTree>
    <p:extLst>
      <p:ext uri="{BB962C8B-B14F-4D97-AF65-F5344CB8AC3E}">
        <p14:creationId xmlns:p14="http://schemas.microsoft.com/office/powerpoint/2010/main" val="441749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Cryptographic Types</a:t>
            </a:r>
          </a:p>
        </p:txBody>
      </p:sp>
      <p:sp>
        <p:nvSpPr>
          <p:cNvPr id="3" name="Content Placeholder 2"/>
          <p:cNvSpPr>
            <a:spLocks noGrp="1"/>
          </p:cNvSpPr>
          <p:nvPr>
            <p:ph idx="1"/>
          </p:nvPr>
        </p:nvSpPr>
        <p:spPr/>
        <p:txBody>
          <a:bodyPr>
            <a:normAutofit lnSpcReduction="10000"/>
          </a:bodyPr>
          <a:lstStyle/>
          <a:p>
            <a:r>
              <a:rPr lang="en-US" dirty="0"/>
              <a:t>Symmetric</a:t>
            </a:r>
          </a:p>
          <a:p>
            <a:pPr lvl="1"/>
            <a:r>
              <a:rPr lang="en-US" dirty="0"/>
              <a:t>Based on transposition and/or substitution</a:t>
            </a:r>
          </a:p>
          <a:p>
            <a:pPr lvl="1"/>
            <a:r>
              <a:rPr lang="en-US" dirty="0"/>
              <a:t>C = encrypt (M, k) and M = decrypt( C, k )</a:t>
            </a:r>
          </a:p>
          <a:p>
            <a:r>
              <a:rPr lang="en-US" dirty="0"/>
              <a:t>Asymmetric</a:t>
            </a:r>
          </a:p>
          <a:p>
            <a:pPr lvl="1"/>
            <a:r>
              <a:rPr lang="en-US" dirty="0"/>
              <a:t>Based on discrete mathematics or primes</a:t>
            </a:r>
          </a:p>
          <a:p>
            <a:pPr lvl="1"/>
            <a:r>
              <a:rPr lang="en-US" dirty="0"/>
              <a:t>C = encrypt (M, k1) and M = decrypt( C, k2)</a:t>
            </a:r>
          </a:p>
          <a:p>
            <a:r>
              <a:rPr lang="en-US" dirty="0"/>
              <a:t>Secure Hash</a:t>
            </a:r>
          </a:p>
          <a:p>
            <a:pPr lvl="1"/>
            <a:r>
              <a:rPr lang="en-US" dirty="0"/>
              <a:t>One-way reduction functions based XOR</a:t>
            </a:r>
          </a:p>
          <a:p>
            <a:pPr lvl="1"/>
            <a:r>
              <a:rPr lang="en-US" dirty="0"/>
              <a:t>C = hash (M)  there is no M = unhash(C)</a:t>
            </a:r>
          </a:p>
        </p:txBody>
      </p:sp>
    </p:spTree>
    <p:extLst>
      <p:ext uri="{BB962C8B-B14F-4D97-AF65-F5344CB8AC3E}">
        <p14:creationId xmlns:p14="http://schemas.microsoft.com/office/powerpoint/2010/main" val="3868971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5E5A97D-5883-40C1-8C14-9EBE2FBACAEB}"/>
              </a:ext>
            </a:extLst>
          </p:cNvPr>
          <p:cNvPicPr>
            <a:picLocks noGrp="1" noChangeAspect="1"/>
          </p:cNvPicPr>
          <p:nvPr>
            <p:ph idx="1"/>
          </p:nvPr>
        </p:nvPicPr>
        <p:blipFill>
          <a:blip r:embed="rId2"/>
          <a:stretch>
            <a:fillRect/>
          </a:stretch>
        </p:blipFill>
        <p:spPr>
          <a:xfrm>
            <a:off x="629330" y="237190"/>
            <a:ext cx="11343596" cy="6317597"/>
          </a:xfrm>
          <a:prstGeom prst="rect">
            <a:avLst/>
          </a:prstGeom>
        </p:spPr>
      </p:pic>
    </p:spTree>
    <p:extLst>
      <p:ext uri="{BB962C8B-B14F-4D97-AF65-F5344CB8AC3E}">
        <p14:creationId xmlns:p14="http://schemas.microsoft.com/office/powerpoint/2010/main" val="41987049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88BE-8607-499E-A6F5-C359E9B1DC0D}"/>
              </a:ext>
            </a:extLst>
          </p:cNvPr>
          <p:cNvSpPr>
            <a:spLocks noGrp="1"/>
          </p:cNvSpPr>
          <p:nvPr>
            <p:ph type="title"/>
          </p:nvPr>
        </p:nvSpPr>
        <p:spPr/>
        <p:txBody>
          <a:bodyPr/>
          <a:lstStyle/>
          <a:p>
            <a:r>
              <a:rPr lang="en-US" dirty="0"/>
              <a:t>Ledger types</a:t>
            </a:r>
          </a:p>
        </p:txBody>
      </p:sp>
      <p:pic>
        <p:nvPicPr>
          <p:cNvPr id="4" name="Content Placeholder 3">
            <a:extLst>
              <a:ext uri="{FF2B5EF4-FFF2-40B4-BE49-F238E27FC236}">
                <a16:creationId xmlns:a16="http://schemas.microsoft.com/office/drawing/2014/main" id="{A68864A3-B953-4FEA-93AC-860D3D740D81}"/>
              </a:ext>
            </a:extLst>
          </p:cNvPr>
          <p:cNvPicPr>
            <a:picLocks noGrp="1" noChangeAspect="1"/>
          </p:cNvPicPr>
          <p:nvPr>
            <p:ph idx="1"/>
          </p:nvPr>
        </p:nvPicPr>
        <p:blipFill>
          <a:blip r:embed="rId2"/>
          <a:stretch>
            <a:fillRect/>
          </a:stretch>
        </p:blipFill>
        <p:spPr>
          <a:xfrm>
            <a:off x="514270" y="1066800"/>
            <a:ext cx="11069268" cy="5410200"/>
          </a:xfrm>
          <a:prstGeom prst="rect">
            <a:avLst/>
          </a:prstGeom>
        </p:spPr>
      </p:pic>
    </p:spTree>
    <p:extLst>
      <p:ext uri="{BB962C8B-B14F-4D97-AF65-F5344CB8AC3E}">
        <p14:creationId xmlns:p14="http://schemas.microsoft.com/office/powerpoint/2010/main" val="1917884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C2655-1A94-46DD-9F13-CC27522F47B2}"/>
              </a:ext>
            </a:extLst>
          </p:cNvPr>
          <p:cNvSpPr>
            <a:spLocks noGrp="1"/>
          </p:cNvSpPr>
          <p:nvPr>
            <p:ph type="title"/>
          </p:nvPr>
        </p:nvSpPr>
        <p:spPr/>
        <p:txBody>
          <a:bodyPr/>
          <a:lstStyle/>
          <a:p>
            <a:r>
              <a:rPr lang="en-US" dirty="0"/>
              <a:t>Bitcoin proof of work</a:t>
            </a:r>
          </a:p>
        </p:txBody>
      </p:sp>
      <p:grpSp>
        <p:nvGrpSpPr>
          <p:cNvPr id="16" name="Group 15">
            <a:extLst>
              <a:ext uri="{FF2B5EF4-FFF2-40B4-BE49-F238E27FC236}">
                <a16:creationId xmlns:a16="http://schemas.microsoft.com/office/drawing/2014/main" id="{5B907E0D-6288-475D-A205-6243FD4A8C42}"/>
              </a:ext>
            </a:extLst>
          </p:cNvPr>
          <p:cNvGrpSpPr/>
          <p:nvPr/>
        </p:nvGrpSpPr>
        <p:grpSpPr>
          <a:xfrm>
            <a:off x="685800" y="1502569"/>
            <a:ext cx="3200400" cy="4271962"/>
            <a:chOff x="1143000" y="1519238"/>
            <a:chExt cx="3200400" cy="4271962"/>
          </a:xfrm>
          <a:noFill/>
        </p:grpSpPr>
        <p:grpSp>
          <p:nvGrpSpPr>
            <p:cNvPr id="13" name="Group 12">
              <a:extLst>
                <a:ext uri="{FF2B5EF4-FFF2-40B4-BE49-F238E27FC236}">
                  <a16:creationId xmlns:a16="http://schemas.microsoft.com/office/drawing/2014/main" id="{B1D121CE-C4C9-4672-9237-905877D388CA}"/>
                </a:ext>
              </a:extLst>
            </p:cNvPr>
            <p:cNvGrpSpPr/>
            <p:nvPr/>
          </p:nvGrpSpPr>
          <p:grpSpPr>
            <a:xfrm>
              <a:off x="1371600" y="2057400"/>
              <a:ext cx="2743200" cy="3505200"/>
              <a:chOff x="2514600" y="1600200"/>
              <a:chExt cx="2743200" cy="3505200"/>
            </a:xfrm>
            <a:grpFill/>
          </p:grpSpPr>
          <p:grpSp>
            <p:nvGrpSpPr>
              <p:cNvPr id="12" name="Group 11">
                <a:extLst>
                  <a:ext uri="{FF2B5EF4-FFF2-40B4-BE49-F238E27FC236}">
                    <a16:creationId xmlns:a16="http://schemas.microsoft.com/office/drawing/2014/main" id="{EDF1EC4D-FAD2-4B8C-872C-93BB9A257ECA}"/>
                  </a:ext>
                </a:extLst>
              </p:cNvPr>
              <p:cNvGrpSpPr/>
              <p:nvPr/>
            </p:nvGrpSpPr>
            <p:grpSpPr>
              <a:xfrm>
                <a:off x="2514600" y="1600200"/>
                <a:ext cx="2743200" cy="2133600"/>
                <a:chOff x="2514600" y="1600200"/>
                <a:chExt cx="2743200" cy="2133600"/>
              </a:xfrm>
              <a:grpFill/>
            </p:grpSpPr>
            <p:sp>
              <p:nvSpPr>
                <p:cNvPr id="4" name="Rectangle 3">
                  <a:extLst>
                    <a:ext uri="{FF2B5EF4-FFF2-40B4-BE49-F238E27FC236}">
                      <a16:creationId xmlns:a16="http://schemas.microsoft.com/office/drawing/2014/main" id="{57264E27-FFA0-49A2-86E9-EBAF2D051A95}"/>
                    </a:ext>
                  </a:extLst>
                </p:cNvPr>
                <p:cNvSpPr/>
                <p:nvPr/>
              </p:nvSpPr>
              <p:spPr>
                <a:xfrm>
                  <a:off x="2514600" y="1600200"/>
                  <a:ext cx="2743200" cy="2133600"/>
                </a:xfrm>
                <a:prstGeom prst="rect">
                  <a:avLst/>
                </a:prstGeom>
                <a:grp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5C03720-99DC-4D89-9465-98D7EC75E2DC}"/>
                    </a:ext>
                  </a:extLst>
                </p:cNvPr>
                <p:cNvSpPr txBox="1"/>
                <p:nvPr/>
              </p:nvSpPr>
              <p:spPr>
                <a:xfrm>
                  <a:off x="2590800" y="1752600"/>
                  <a:ext cx="2590800" cy="1828800"/>
                </a:xfrm>
                <a:prstGeom prst="rect">
                  <a:avLst/>
                </a:prstGeom>
                <a:grpFill/>
                <a:ln w="22225">
                  <a:solidFill>
                    <a:srgbClr val="FF0000"/>
                  </a:solidFill>
                </a:ln>
              </p:spPr>
              <p:txBody>
                <a:bodyPr vert="horz" wrap="square" lIns="91440" tIns="45720" rIns="91440" bIns="45720" rtlCol="0" anchor="ctr">
                  <a:normAutofit/>
                </a:bodyPr>
                <a:lstStyle/>
                <a:p>
                  <a:pPr algn="ctr"/>
                  <a:r>
                    <a:rPr lang="en-US" sz="2400" dirty="0" err="1"/>
                    <a:t>Data</a:t>
                  </a:r>
                  <a:r>
                    <a:rPr lang="en-US" sz="2400" baseline="-25000" dirty="0" err="1"/>
                    <a:t>n</a:t>
                  </a:r>
                  <a:endParaRPr lang="en-US" sz="2400" dirty="0"/>
                </a:p>
              </p:txBody>
            </p:sp>
          </p:grpSp>
          <p:grpSp>
            <p:nvGrpSpPr>
              <p:cNvPr id="11" name="Group 10">
                <a:extLst>
                  <a:ext uri="{FF2B5EF4-FFF2-40B4-BE49-F238E27FC236}">
                    <a16:creationId xmlns:a16="http://schemas.microsoft.com/office/drawing/2014/main" id="{8C434C97-235C-4E9D-9DEE-99039E5BD96B}"/>
                  </a:ext>
                </a:extLst>
              </p:cNvPr>
              <p:cNvGrpSpPr/>
              <p:nvPr/>
            </p:nvGrpSpPr>
            <p:grpSpPr>
              <a:xfrm>
                <a:off x="2514600" y="4572000"/>
                <a:ext cx="2743200" cy="533400"/>
                <a:chOff x="2514600" y="4572000"/>
                <a:chExt cx="2743200" cy="533400"/>
              </a:xfrm>
              <a:grpFill/>
            </p:grpSpPr>
            <p:sp>
              <p:nvSpPr>
                <p:cNvPr id="7" name="Rectangle 6">
                  <a:extLst>
                    <a:ext uri="{FF2B5EF4-FFF2-40B4-BE49-F238E27FC236}">
                      <a16:creationId xmlns:a16="http://schemas.microsoft.com/office/drawing/2014/main" id="{0E25BC04-CDCF-413B-82CC-68BF99E01753}"/>
                    </a:ext>
                  </a:extLst>
                </p:cNvPr>
                <p:cNvSpPr/>
                <p:nvPr/>
              </p:nvSpPr>
              <p:spPr>
                <a:xfrm>
                  <a:off x="2514600" y="4572000"/>
                  <a:ext cx="2743200" cy="533400"/>
                </a:xfrm>
                <a:prstGeom prst="rect">
                  <a:avLst/>
                </a:prstGeom>
                <a:grp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EE99377-5318-4119-9551-9F25E6AAA84C}"/>
                    </a:ext>
                  </a:extLst>
                </p:cNvPr>
                <p:cNvSpPr txBox="1"/>
                <p:nvPr/>
              </p:nvSpPr>
              <p:spPr>
                <a:xfrm>
                  <a:off x="2590800" y="4648200"/>
                  <a:ext cx="2590800" cy="381000"/>
                </a:xfrm>
                <a:prstGeom prst="rect">
                  <a:avLst/>
                </a:prstGeom>
                <a:grpFill/>
                <a:ln w="22225">
                  <a:solidFill>
                    <a:srgbClr val="FF0000"/>
                  </a:solidFill>
                </a:ln>
              </p:spPr>
              <p:txBody>
                <a:bodyPr vert="horz" wrap="square" lIns="91440" tIns="45720" rIns="91440" bIns="45720" rtlCol="0" anchor="ctr">
                  <a:normAutofit fontScale="92500" lnSpcReduction="20000"/>
                </a:bodyPr>
                <a:lstStyle/>
                <a:p>
                  <a:pPr algn="ctr"/>
                  <a:r>
                    <a:rPr lang="en-US" sz="2400" dirty="0"/>
                    <a:t> Hash( </a:t>
                  </a:r>
                  <a:r>
                    <a:rPr lang="en-US" sz="2400" dirty="0" err="1"/>
                    <a:t>Data</a:t>
                  </a:r>
                  <a:r>
                    <a:rPr lang="en-US" sz="2400" baseline="-25000" dirty="0" err="1"/>
                    <a:t>n</a:t>
                  </a:r>
                  <a:r>
                    <a:rPr lang="en-US" sz="2400" baseline="-25000" dirty="0"/>
                    <a:t> </a:t>
                  </a:r>
                  <a:r>
                    <a:rPr lang="en-US" sz="2400" dirty="0"/>
                    <a:t>) </a:t>
                  </a:r>
                  <a:endParaRPr lang="en-US" sz="2400" baseline="-25000" dirty="0"/>
                </a:p>
              </p:txBody>
            </p:sp>
          </p:grpSp>
        </p:grpSp>
        <p:sp>
          <p:nvSpPr>
            <p:cNvPr id="14" name="Rectangle 13">
              <a:extLst>
                <a:ext uri="{FF2B5EF4-FFF2-40B4-BE49-F238E27FC236}">
                  <a16:creationId xmlns:a16="http://schemas.microsoft.com/office/drawing/2014/main" id="{F71163D5-B6C9-4D7A-8F17-128965220810}"/>
                </a:ext>
              </a:extLst>
            </p:cNvPr>
            <p:cNvSpPr/>
            <p:nvPr/>
          </p:nvSpPr>
          <p:spPr>
            <a:xfrm>
              <a:off x="1143000" y="1524000"/>
              <a:ext cx="3200400" cy="4267200"/>
            </a:xfrm>
            <a:prstGeom prst="rect">
              <a:avLst/>
            </a:prstGeom>
            <a:grpFill/>
            <a:ln w="222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FA10018-265F-4060-8B45-40EF5A24494C}"/>
                </a:ext>
              </a:extLst>
            </p:cNvPr>
            <p:cNvSpPr txBox="1"/>
            <p:nvPr/>
          </p:nvSpPr>
          <p:spPr>
            <a:xfrm>
              <a:off x="2133600" y="1519238"/>
              <a:ext cx="1219200" cy="457200"/>
            </a:xfrm>
            <a:prstGeom prst="rect">
              <a:avLst/>
            </a:prstGeom>
            <a:grpFill/>
            <a:ln w="22225">
              <a:noFill/>
            </a:ln>
          </p:spPr>
          <p:txBody>
            <a:bodyPr vert="horz" wrap="none" lIns="91440" tIns="45720" rIns="91440" bIns="45720" rtlCol="0">
              <a:normAutofit/>
            </a:bodyPr>
            <a:lstStyle/>
            <a:p>
              <a:pPr algn="ctr"/>
              <a:r>
                <a:rPr lang="en-US" sz="2400" dirty="0" err="1"/>
                <a:t>Block</a:t>
              </a:r>
              <a:r>
                <a:rPr lang="en-US" sz="2400" baseline="-25000" dirty="0" err="1"/>
                <a:t>n</a:t>
              </a:r>
              <a:endParaRPr lang="en-US" sz="2400" baseline="-25000" dirty="0"/>
            </a:p>
          </p:txBody>
        </p:sp>
      </p:grpSp>
      <p:sp>
        <p:nvSpPr>
          <p:cNvPr id="47" name="Rectangle 46">
            <a:extLst>
              <a:ext uri="{FF2B5EF4-FFF2-40B4-BE49-F238E27FC236}">
                <a16:creationId xmlns:a16="http://schemas.microsoft.com/office/drawing/2014/main" id="{74A2ECD0-EAEB-4910-9D1E-2617EBD1B5B4}"/>
              </a:ext>
            </a:extLst>
          </p:cNvPr>
          <p:cNvSpPr/>
          <p:nvPr/>
        </p:nvSpPr>
        <p:spPr>
          <a:xfrm>
            <a:off x="5029200" y="1507331"/>
            <a:ext cx="2743200" cy="266700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49EAD12A-551D-4B7F-8E92-D65A649F203D}"/>
              </a:ext>
            </a:extLst>
          </p:cNvPr>
          <p:cNvCxnSpPr>
            <a:cxnSpLocks/>
          </p:cNvCxnSpPr>
          <p:nvPr/>
        </p:nvCxnSpPr>
        <p:spPr>
          <a:xfrm flipV="1">
            <a:off x="3657600" y="1502570"/>
            <a:ext cx="1371600" cy="661986"/>
          </a:xfrm>
          <a:prstGeom prst="line">
            <a:avLst/>
          </a:prstGeom>
          <a:ln w="444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E77B515-3F48-46BF-BC92-044785D1D66E}"/>
              </a:ext>
            </a:extLst>
          </p:cNvPr>
          <p:cNvCxnSpPr>
            <a:cxnSpLocks/>
          </p:cNvCxnSpPr>
          <p:nvPr/>
        </p:nvCxnSpPr>
        <p:spPr>
          <a:xfrm>
            <a:off x="3581400" y="4021931"/>
            <a:ext cx="1447800" cy="152400"/>
          </a:xfrm>
          <a:prstGeom prst="line">
            <a:avLst/>
          </a:prstGeom>
          <a:ln w="444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588ACC8-40EF-46D3-A4E5-055E625EB98E}"/>
              </a:ext>
            </a:extLst>
          </p:cNvPr>
          <p:cNvSpPr txBox="1"/>
          <p:nvPr/>
        </p:nvSpPr>
        <p:spPr>
          <a:xfrm>
            <a:off x="5105400" y="1659731"/>
            <a:ext cx="2590800" cy="381000"/>
          </a:xfrm>
          <a:prstGeom prst="rect">
            <a:avLst/>
          </a:prstGeom>
        </p:spPr>
        <p:txBody>
          <a:bodyPr vert="horz" wrap="square" lIns="91440" tIns="45720" rIns="91440" bIns="45720" rtlCol="0" anchor="ctr">
            <a:normAutofit fontScale="85000" lnSpcReduction="10000"/>
          </a:bodyPr>
          <a:lstStyle/>
          <a:p>
            <a:pPr algn="ctr"/>
            <a:r>
              <a:rPr lang="en-US" sz="2400" dirty="0"/>
              <a:t>Magic# (0xD9B4BEF9)</a:t>
            </a:r>
            <a:endParaRPr lang="en-US" sz="2400" baseline="-25000" dirty="0"/>
          </a:p>
        </p:txBody>
      </p:sp>
      <p:sp>
        <p:nvSpPr>
          <p:cNvPr id="54" name="TextBox 53">
            <a:extLst>
              <a:ext uri="{FF2B5EF4-FFF2-40B4-BE49-F238E27FC236}">
                <a16:creationId xmlns:a16="http://schemas.microsoft.com/office/drawing/2014/main" id="{1E9A65A9-857B-4768-93E6-A5171B92A853}"/>
              </a:ext>
            </a:extLst>
          </p:cNvPr>
          <p:cNvSpPr txBox="1"/>
          <p:nvPr/>
        </p:nvSpPr>
        <p:spPr>
          <a:xfrm>
            <a:off x="5105400" y="2164556"/>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err="1"/>
              <a:t>Blocksize</a:t>
            </a:r>
            <a:endParaRPr lang="en-US" sz="2400" baseline="-25000" dirty="0"/>
          </a:p>
        </p:txBody>
      </p:sp>
      <p:sp>
        <p:nvSpPr>
          <p:cNvPr id="55" name="TextBox 54">
            <a:extLst>
              <a:ext uri="{FF2B5EF4-FFF2-40B4-BE49-F238E27FC236}">
                <a16:creationId xmlns:a16="http://schemas.microsoft.com/office/drawing/2014/main" id="{E8170256-DAA1-47DF-996B-6A98AB8736BA}"/>
              </a:ext>
            </a:extLst>
          </p:cNvPr>
          <p:cNvSpPr txBox="1"/>
          <p:nvPr/>
        </p:nvSpPr>
        <p:spPr>
          <a:xfrm>
            <a:off x="5105400" y="2666998"/>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a:t>Block Header</a:t>
            </a:r>
            <a:endParaRPr lang="en-US" sz="2400" baseline="-25000" dirty="0"/>
          </a:p>
        </p:txBody>
      </p:sp>
      <p:sp>
        <p:nvSpPr>
          <p:cNvPr id="56" name="TextBox 55">
            <a:extLst>
              <a:ext uri="{FF2B5EF4-FFF2-40B4-BE49-F238E27FC236}">
                <a16:creationId xmlns:a16="http://schemas.microsoft.com/office/drawing/2014/main" id="{38516DED-BA82-4BBE-860B-2869CDC72C28}"/>
              </a:ext>
            </a:extLst>
          </p:cNvPr>
          <p:cNvSpPr txBox="1"/>
          <p:nvPr/>
        </p:nvSpPr>
        <p:spPr>
          <a:xfrm>
            <a:off x="5105400" y="3169440"/>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a:t>Transaction#</a:t>
            </a:r>
            <a:endParaRPr lang="en-US" sz="2400" baseline="-25000" dirty="0"/>
          </a:p>
        </p:txBody>
      </p:sp>
      <p:sp>
        <p:nvSpPr>
          <p:cNvPr id="58" name="TextBox 57">
            <a:extLst>
              <a:ext uri="{FF2B5EF4-FFF2-40B4-BE49-F238E27FC236}">
                <a16:creationId xmlns:a16="http://schemas.microsoft.com/office/drawing/2014/main" id="{1C422D85-2EEE-4394-B7EF-06F636DDA14F}"/>
              </a:ext>
            </a:extLst>
          </p:cNvPr>
          <p:cNvSpPr txBox="1"/>
          <p:nvPr/>
        </p:nvSpPr>
        <p:spPr>
          <a:xfrm>
            <a:off x="5105400" y="3671882"/>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a:t>Transactions</a:t>
            </a:r>
            <a:endParaRPr lang="en-US" sz="2400" baseline="-25000" dirty="0"/>
          </a:p>
        </p:txBody>
      </p:sp>
      <p:sp>
        <p:nvSpPr>
          <p:cNvPr id="59" name="Rectangle 58">
            <a:extLst>
              <a:ext uri="{FF2B5EF4-FFF2-40B4-BE49-F238E27FC236}">
                <a16:creationId xmlns:a16="http://schemas.microsoft.com/office/drawing/2014/main" id="{F98D43D8-E78D-49F9-9F28-1EB7C1EC2D12}"/>
              </a:ext>
            </a:extLst>
          </p:cNvPr>
          <p:cNvSpPr/>
          <p:nvPr/>
        </p:nvSpPr>
        <p:spPr>
          <a:xfrm>
            <a:off x="8534400" y="1577583"/>
            <a:ext cx="2743200" cy="321707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4AC75C16-3AF1-4BA8-9EF7-91E6FF145941}"/>
              </a:ext>
            </a:extLst>
          </p:cNvPr>
          <p:cNvSpPr txBox="1"/>
          <p:nvPr/>
        </p:nvSpPr>
        <p:spPr>
          <a:xfrm>
            <a:off x="8610600" y="1729983"/>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a:t>Version</a:t>
            </a:r>
            <a:endParaRPr lang="en-US" sz="2400" baseline="-25000" dirty="0"/>
          </a:p>
        </p:txBody>
      </p:sp>
      <p:sp>
        <p:nvSpPr>
          <p:cNvPr id="61" name="TextBox 60">
            <a:extLst>
              <a:ext uri="{FF2B5EF4-FFF2-40B4-BE49-F238E27FC236}">
                <a16:creationId xmlns:a16="http://schemas.microsoft.com/office/drawing/2014/main" id="{53CE835C-523F-4951-A9CF-DEFC90A68B73}"/>
              </a:ext>
            </a:extLst>
          </p:cNvPr>
          <p:cNvSpPr txBox="1"/>
          <p:nvPr/>
        </p:nvSpPr>
        <p:spPr>
          <a:xfrm>
            <a:off x="8610600" y="2234808"/>
            <a:ext cx="2590800" cy="381000"/>
          </a:xfrm>
          <a:prstGeom prst="rect">
            <a:avLst/>
          </a:prstGeom>
        </p:spPr>
        <p:txBody>
          <a:bodyPr vert="horz" wrap="square" lIns="91440" tIns="45720" rIns="91440" bIns="45720" rtlCol="0" anchor="ctr">
            <a:normAutofit fontScale="92500" lnSpcReduction="20000"/>
          </a:bodyPr>
          <a:lstStyle/>
          <a:p>
            <a:pPr algn="ctr"/>
            <a:r>
              <a:rPr lang="en-US" sz="2400" b="1" dirty="0" err="1"/>
              <a:t>hashPrevBlock</a:t>
            </a:r>
            <a:endParaRPr lang="en-US" sz="2400" b="1" baseline="-25000" dirty="0"/>
          </a:p>
        </p:txBody>
      </p:sp>
      <p:sp>
        <p:nvSpPr>
          <p:cNvPr id="62" name="TextBox 61">
            <a:extLst>
              <a:ext uri="{FF2B5EF4-FFF2-40B4-BE49-F238E27FC236}">
                <a16:creationId xmlns:a16="http://schemas.microsoft.com/office/drawing/2014/main" id="{062790AD-5356-4811-80D5-0920A9108546}"/>
              </a:ext>
            </a:extLst>
          </p:cNvPr>
          <p:cNvSpPr txBox="1"/>
          <p:nvPr/>
        </p:nvSpPr>
        <p:spPr>
          <a:xfrm>
            <a:off x="8610600" y="2737250"/>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err="1"/>
              <a:t>hashMerkleRoot</a:t>
            </a:r>
            <a:endParaRPr lang="en-US" sz="2400" baseline="-25000" dirty="0"/>
          </a:p>
        </p:txBody>
      </p:sp>
      <p:sp>
        <p:nvSpPr>
          <p:cNvPr id="63" name="TextBox 62">
            <a:extLst>
              <a:ext uri="{FF2B5EF4-FFF2-40B4-BE49-F238E27FC236}">
                <a16:creationId xmlns:a16="http://schemas.microsoft.com/office/drawing/2014/main" id="{4FDCF0D3-FAA0-4984-84B5-823079D83A90}"/>
              </a:ext>
            </a:extLst>
          </p:cNvPr>
          <p:cNvSpPr txBox="1"/>
          <p:nvPr/>
        </p:nvSpPr>
        <p:spPr>
          <a:xfrm>
            <a:off x="8610600" y="3239692"/>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a:t>Timestamp</a:t>
            </a:r>
            <a:endParaRPr lang="en-US" sz="2400" baseline="-25000" dirty="0"/>
          </a:p>
        </p:txBody>
      </p:sp>
      <p:sp>
        <p:nvSpPr>
          <p:cNvPr id="64" name="TextBox 63">
            <a:extLst>
              <a:ext uri="{FF2B5EF4-FFF2-40B4-BE49-F238E27FC236}">
                <a16:creationId xmlns:a16="http://schemas.microsoft.com/office/drawing/2014/main" id="{1145227F-FE28-4842-A586-29571D491E4F}"/>
              </a:ext>
            </a:extLst>
          </p:cNvPr>
          <p:cNvSpPr txBox="1"/>
          <p:nvPr/>
        </p:nvSpPr>
        <p:spPr>
          <a:xfrm>
            <a:off x="8610600" y="4246964"/>
            <a:ext cx="2590800" cy="381000"/>
          </a:xfrm>
          <a:prstGeom prst="rect">
            <a:avLst/>
          </a:prstGeom>
        </p:spPr>
        <p:txBody>
          <a:bodyPr vert="horz" wrap="square" lIns="91440" tIns="45720" rIns="91440" bIns="45720" rtlCol="0" anchor="ctr">
            <a:normAutofit fontScale="92500" lnSpcReduction="20000"/>
          </a:bodyPr>
          <a:lstStyle/>
          <a:p>
            <a:pPr algn="ctr"/>
            <a:r>
              <a:rPr lang="en-US" sz="2400" b="1" dirty="0"/>
              <a:t>Nonce</a:t>
            </a:r>
            <a:endParaRPr lang="en-US" sz="2400" b="1" baseline="-25000" dirty="0"/>
          </a:p>
        </p:txBody>
      </p:sp>
      <p:sp>
        <p:nvSpPr>
          <p:cNvPr id="65" name="TextBox 64">
            <a:extLst>
              <a:ext uri="{FF2B5EF4-FFF2-40B4-BE49-F238E27FC236}">
                <a16:creationId xmlns:a16="http://schemas.microsoft.com/office/drawing/2014/main" id="{600B20BD-6096-4762-BB4A-54D1A6CCD45C}"/>
              </a:ext>
            </a:extLst>
          </p:cNvPr>
          <p:cNvSpPr txBox="1"/>
          <p:nvPr/>
        </p:nvSpPr>
        <p:spPr>
          <a:xfrm>
            <a:off x="8610600" y="3742134"/>
            <a:ext cx="2590800" cy="381000"/>
          </a:xfrm>
          <a:prstGeom prst="rect">
            <a:avLst/>
          </a:prstGeom>
        </p:spPr>
        <p:txBody>
          <a:bodyPr vert="horz" wrap="square" lIns="91440" tIns="45720" rIns="91440" bIns="45720" rtlCol="0" anchor="ctr">
            <a:normAutofit fontScale="92500" lnSpcReduction="20000"/>
          </a:bodyPr>
          <a:lstStyle/>
          <a:p>
            <a:pPr algn="ctr"/>
            <a:r>
              <a:rPr lang="en-US" sz="2400" dirty="0"/>
              <a:t>Bits of Difficulty</a:t>
            </a:r>
            <a:endParaRPr lang="en-US" sz="2400" baseline="-25000" dirty="0"/>
          </a:p>
        </p:txBody>
      </p:sp>
      <p:sp>
        <p:nvSpPr>
          <p:cNvPr id="74" name="Rectangle 1">
            <a:extLst>
              <a:ext uri="{FF2B5EF4-FFF2-40B4-BE49-F238E27FC236}">
                <a16:creationId xmlns:a16="http://schemas.microsoft.com/office/drawing/2014/main" id="{71C24E5C-CCA3-4F6C-A621-CEB86BC2A5CF}"/>
              </a:ext>
            </a:extLst>
          </p:cNvPr>
          <p:cNvSpPr>
            <a:spLocks noChangeArrowheads="1"/>
          </p:cNvSpPr>
          <p:nvPr/>
        </p:nvSpPr>
        <p:spPr bwMode="auto">
          <a:xfrm>
            <a:off x="5791200" y="5753908"/>
            <a:ext cx="6096000" cy="276999"/>
          </a:xfrm>
          <a:prstGeom prst="rect">
            <a:avLst/>
          </a:prstGeom>
          <a:noFill/>
          <a:ln w="28575">
            <a:solidFill>
              <a:srgbClr val="FF0000"/>
            </a:solid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Courier New" panose="02070309020205020404" pitchFamily="49" charset="0"/>
              </a:rPr>
              <a:t>0000000000000000</a:t>
            </a:r>
            <a:r>
              <a:rPr kumimoji="0" lang="en-US" altLang="en-US" sz="1200" b="0" i="0" u="none" strike="noStrike" cap="none" normalizeH="0" baseline="0" dirty="0">
                <a:ln>
                  <a:noFill/>
                </a:ln>
                <a:effectLst/>
                <a:latin typeface="Courier New" panose="02070309020205020404" pitchFamily="49" charset="0"/>
              </a:rPr>
              <a:t>1e8d6829a8a21adc5d38d0a473b144b676578e61f98bd1d</a:t>
            </a:r>
            <a:r>
              <a:rPr kumimoji="0" lang="en-US" altLang="en-US" sz="600" b="0" i="0" u="none" strike="noStrike" cap="none" normalizeH="0" baseline="0" dirty="0">
                <a:ln>
                  <a:noFill/>
                </a:ln>
                <a:effectLst/>
              </a:rPr>
              <a:t> </a:t>
            </a:r>
            <a:endParaRPr kumimoji="0" lang="en-US" altLang="en-US" sz="1800" b="0" i="0" u="none" strike="noStrike" cap="none" normalizeH="0" baseline="0" dirty="0">
              <a:ln>
                <a:noFill/>
              </a:ln>
              <a:effectLst/>
              <a:latin typeface="Arial" panose="020B0604020202020204" pitchFamily="34" charset="0"/>
            </a:endParaRPr>
          </a:p>
        </p:txBody>
      </p:sp>
      <p:cxnSp>
        <p:nvCxnSpPr>
          <p:cNvPr id="76" name="Straight Connector 75">
            <a:extLst>
              <a:ext uri="{FF2B5EF4-FFF2-40B4-BE49-F238E27FC236}">
                <a16:creationId xmlns:a16="http://schemas.microsoft.com/office/drawing/2014/main" id="{2FDE65E1-D96B-4E3C-BF48-E28B04BAA473}"/>
              </a:ext>
            </a:extLst>
          </p:cNvPr>
          <p:cNvCxnSpPr>
            <a:cxnSpLocks/>
            <a:stCxn id="64" idx="2"/>
          </p:cNvCxnSpPr>
          <p:nvPr/>
        </p:nvCxnSpPr>
        <p:spPr>
          <a:xfrm>
            <a:off x="9906000" y="4627964"/>
            <a:ext cx="0" cy="1137050"/>
          </a:xfrm>
          <a:prstGeom prst="line">
            <a:avLst/>
          </a:prstGeom>
          <a:ln w="44450">
            <a:solidFill>
              <a:srgbClr val="FF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0197235-00B0-4DA2-B15D-8DF3CDFBB761}"/>
              </a:ext>
            </a:extLst>
          </p:cNvPr>
          <p:cNvCxnSpPr>
            <a:cxnSpLocks/>
          </p:cNvCxnSpPr>
          <p:nvPr/>
        </p:nvCxnSpPr>
        <p:spPr>
          <a:xfrm>
            <a:off x="7315200" y="2895600"/>
            <a:ext cx="1143000" cy="1"/>
          </a:xfrm>
          <a:prstGeom prst="line">
            <a:avLst/>
          </a:prstGeom>
          <a:ln w="44450">
            <a:solidFill>
              <a:srgbClr val="FF0000"/>
            </a:solidFill>
            <a:prstDash val="sysDot"/>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688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083F-A49C-4BDC-8698-8C79B409A7CB}"/>
              </a:ext>
            </a:extLst>
          </p:cNvPr>
          <p:cNvSpPr>
            <a:spLocks noGrp="1"/>
          </p:cNvSpPr>
          <p:nvPr>
            <p:ph type="title"/>
          </p:nvPr>
        </p:nvSpPr>
        <p:spPr/>
        <p:txBody>
          <a:bodyPr/>
          <a:lstStyle/>
          <a:p>
            <a:r>
              <a:rPr lang="en-US" dirty="0"/>
              <a:t>Distributed Identity</a:t>
            </a:r>
          </a:p>
        </p:txBody>
      </p:sp>
      <p:sp>
        <p:nvSpPr>
          <p:cNvPr id="3" name="Content Placeholder 2">
            <a:extLst>
              <a:ext uri="{FF2B5EF4-FFF2-40B4-BE49-F238E27FC236}">
                <a16:creationId xmlns:a16="http://schemas.microsoft.com/office/drawing/2014/main" id="{199E1BCA-8AEA-442E-A024-3252E8D06B54}"/>
              </a:ext>
            </a:extLst>
          </p:cNvPr>
          <p:cNvSpPr>
            <a:spLocks noGrp="1"/>
          </p:cNvSpPr>
          <p:nvPr>
            <p:ph idx="1"/>
          </p:nvPr>
        </p:nvSpPr>
        <p:spPr/>
        <p:txBody>
          <a:bodyPr/>
          <a:lstStyle/>
          <a:p>
            <a:r>
              <a:rPr lang="en-US" dirty="0"/>
              <a:t>3 Actors</a:t>
            </a:r>
          </a:p>
          <a:p>
            <a:pPr lvl="1"/>
            <a:r>
              <a:rPr lang="en-US" dirty="0"/>
              <a:t>Owner (the user)</a:t>
            </a:r>
          </a:p>
          <a:p>
            <a:pPr lvl="1"/>
            <a:r>
              <a:rPr lang="en-US" dirty="0"/>
              <a:t>Issuer (trusted party)</a:t>
            </a:r>
          </a:p>
          <a:p>
            <a:pPr lvl="1"/>
            <a:r>
              <a:rPr lang="en-US" dirty="0"/>
              <a:t>Verifier (consumer of identity)</a:t>
            </a:r>
          </a:p>
          <a:p>
            <a:r>
              <a:rPr lang="en-US" dirty="0"/>
              <a:t>Identity references, not the actual identity information, on the blockchain</a:t>
            </a:r>
          </a:p>
        </p:txBody>
      </p:sp>
    </p:spTree>
    <p:extLst>
      <p:ext uri="{BB962C8B-B14F-4D97-AF65-F5344CB8AC3E}">
        <p14:creationId xmlns:p14="http://schemas.microsoft.com/office/powerpoint/2010/main" val="3394830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F158-E95D-B20B-A661-7B456CD64F54}"/>
              </a:ext>
            </a:extLst>
          </p:cNvPr>
          <p:cNvSpPr>
            <a:spLocks noGrp="1"/>
          </p:cNvSpPr>
          <p:nvPr>
            <p:ph type="title"/>
          </p:nvPr>
        </p:nvSpPr>
        <p:spPr/>
        <p:txBody>
          <a:bodyPr/>
          <a:lstStyle/>
          <a:p>
            <a:r>
              <a:rPr lang="en-US" dirty="0"/>
              <a:t>Key Terms</a:t>
            </a:r>
          </a:p>
        </p:txBody>
      </p:sp>
      <p:sp>
        <p:nvSpPr>
          <p:cNvPr id="3" name="Content Placeholder 2">
            <a:extLst>
              <a:ext uri="{FF2B5EF4-FFF2-40B4-BE49-F238E27FC236}">
                <a16:creationId xmlns:a16="http://schemas.microsoft.com/office/drawing/2014/main" id="{4365861F-BB2B-D88F-96AF-E4292B98689B}"/>
              </a:ext>
            </a:extLst>
          </p:cNvPr>
          <p:cNvSpPr>
            <a:spLocks noGrp="1"/>
          </p:cNvSpPr>
          <p:nvPr>
            <p:ph idx="1"/>
          </p:nvPr>
        </p:nvSpPr>
        <p:spPr/>
        <p:txBody>
          <a:bodyPr/>
          <a:lstStyle/>
          <a:p>
            <a:r>
              <a:rPr lang="en-US" dirty="0"/>
              <a:t>Trusted Platform Module (TPM) </a:t>
            </a:r>
          </a:p>
          <a:p>
            <a:r>
              <a:rPr lang="en-US" dirty="0"/>
              <a:t>Hardware Security Module (HSM)</a:t>
            </a:r>
          </a:p>
          <a:p>
            <a:r>
              <a:rPr lang="en-US" dirty="0"/>
              <a:t>Unified Extensible Firmware Interface (UEFI)</a:t>
            </a:r>
          </a:p>
          <a:p>
            <a:r>
              <a:rPr lang="en-US" dirty="0"/>
              <a:t>Full-disk encryption (FDE) </a:t>
            </a:r>
          </a:p>
          <a:p>
            <a:r>
              <a:rPr lang="en-US" dirty="0"/>
              <a:t>Self-encrypting drive (SED) </a:t>
            </a:r>
          </a:p>
          <a:p>
            <a:r>
              <a:rPr lang="en-US" dirty="0"/>
              <a:t>trusted execution environment (TEE)</a:t>
            </a:r>
          </a:p>
          <a:p>
            <a:endParaRPr lang="en-US" dirty="0"/>
          </a:p>
        </p:txBody>
      </p:sp>
    </p:spTree>
    <p:extLst>
      <p:ext uri="{BB962C8B-B14F-4D97-AF65-F5344CB8AC3E}">
        <p14:creationId xmlns:p14="http://schemas.microsoft.com/office/powerpoint/2010/main" val="2589765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diagram, font&#10;&#10;Description automatically generated">
            <a:extLst>
              <a:ext uri="{FF2B5EF4-FFF2-40B4-BE49-F238E27FC236}">
                <a16:creationId xmlns:a16="http://schemas.microsoft.com/office/drawing/2014/main" id="{6AEA1664-57A9-0199-55DF-511C02CFD7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5992" y="208735"/>
            <a:ext cx="8160015" cy="6440530"/>
          </a:xfrm>
        </p:spPr>
      </p:pic>
    </p:spTree>
    <p:extLst>
      <p:ext uri="{BB962C8B-B14F-4D97-AF65-F5344CB8AC3E}">
        <p14:creationId xmlns:p14="http://schemas.microsoft.com/office/powerpoint/2010/main" val="36036062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25A17-36DC-3F2E-3441-178F2FDF70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B9B11E-D4A2-EFC2-FD7E-936B0829B081}"/>
              </a:ext>
            </a:extLst>
          </p:cNvPr>
          <p:cNvSpPr>
            <a:spLocks noGrp="1"/>
          </p:cNvSpPr>
          <p:nvPr>
            <p:ph idx="1"/>
          </p:nvPr>
        </p:nvSpPr>
        <p:spPr/>
        <p:txBody>
          <a:bodyPr/>
          <a:lstStyle/>
          <a:p>
            <a:pPr marL="0" indent="0">
              <a:buNone/>
            </a:pPr>
            <a:r>
              <a:rPr lang="en-US" dirty="0"/>
              <a:t>If David wishes to digitally sign the message that he is sending Mike, what key would he use to create the digital signature?</a:t>
            </a:r>
          </a:p>
          <a:p>
            <a:pPr marL="514350" indent="-514350">
              <a:buFont typeface="+mj-lt"/>
              <a:buAutoNum type="alphaUcPeriod"/>
            </a:pPr>
            <a:r>
              <a:rPr lang="en-US" dirty="0"/>
              <a:t>David's public key</a:t>
            </a:r>
          </a:p>
          <a:p>
            <a:pPr marL="514350" indent="-514350">
              <a:buFont typeface="+mj-lt"/>
              <a:buAutoNum type="alphaUcPeriod"/>
            </a:pPr>
            <a:r>
              <a:rPr lang="en-US" dirty="0"/>
              <a:t>David's private key</a:t>
            </a:r>
          </a:p>
          <a:p>
            <a:pPr marL="514350" indent="-514350">
              <a:buFont typeface="+mj-lt"/>
              <a:buAutoNum type="alphaUcPeriod"/>
            </a:pPr>
            <a:r>
              <a:rPr lang="en-US" dirty="0"/>
              <a:t>Mike's public key</a:t>
            </a:r>
          </a:p>
          <a:p>
            <a:pPr marL="514350" indent="-514350">
              <a:buFont typeface="+mj-lt"/>
              <a:buAutoNum type="alphaUcPeriod"/>
            </a:pPr>
            <a:r>
              <a:rPr lang="en-US" dirty="0"/>
              <a:t>Mike's private key</a:t>
            </a:r>
          </a:p>
        </p:txBody>
      </p:sp>
    </p:spTree>
    <p:extLst>
      <p:ext uri="{BB962C8B-B14F-4D97-AF65-F5344CB8AC3E}">
        <p14:creationId xmlns:p14="http://schemas.microsoft.com/office/powerpoint/2010/main" val="201938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1B49-8A9B-2AFC-C642-3EDD08189C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DBD3EB-8707-92B1-C798-ABF7CD43A110}"/>
              </a:ext>
            </a:extLst>
          </p:cNvPr>
          <p:cNvSpPr>
            <a:spLocks noGrp="1"/>
          </p:cNvSpPr>
          <p:nvPr>
            <p:ph idx="1"/>
          </p:nvPr>
        </p:nvSpPr>
        <p:spPr/>
        <p:txBody>
          <a:bodyPr/>
          <a:lstStyle/>
          <a:p>
            <a:pPr marL="0" indent="0">
              <a:buNone/>
            </a:pPr>
            <a:r>
              <a:rPr lang="en-US" dirty="0"/>
              <a:t>Glenn recently obtained a wildcard certificate for *.mydomain.com. Which one of the following domains would not be covered by this certificate?</a:t>
            </a:r>
          </a:p>
          <a:p>
            <a:pPr marL="514350" indent="-514350">
              <a:buFont typeface="+mj-lt"/>
              <a:buAutoNum type="alphaUcPeriod"/>
            </a:pPr>
            <a:r>
              <a:rPr lang="en-US" dirty="0"/>
              <a:t>mydomain.com</a:t>
            </a:r>
          </a:p>
          <a:p>
            <a:pPr marL="514350" indent="-514350">
              <a:buFont typeface="+mj-lt"/>
              <a:buAutoNum type="alphaUcPeriod"/>
            </a:pPr>
            <a:r>
              <a:rPr lang="en-US" dirty="0"/>
              <a:t>core.mydomain.com</a:t>
            </a:r>
          </a:p>
          <a:p>
            <a:pPr marL="514350" indent="-514350">
              <a:buFont typeface="+mj-lt"/>
              <a:buAutoNum type="alphaUcPeriod"/>
            </a:pPr>
            <a:r>
              <a:rPr lang="en-US" dirty="0"/>
              <a:t>dev.www.mydomain.com</a:t>
            </a:r>
          </a:p>
          <a:p>
            <a:pPr marL="514350" indent="-514350">
              <a:buFont typeface="+mj-lt"/>
              <a:buAutoNum type="alphaUcPeriod"/>
            </a:pPr>
            <a:r>
              <a:rPr lang="en-US" dirty="0"/>
              <a:t>mail.mydomain.com</a:t>
            </a:r>
          </a:p>
        </p:txBody>
      </p:sp>
    </p:spTree>
    <p:extLst>
      <p:ext uri="{BB962C8B-B14F-4D97-AF65-F5344CB8AC3E}">
        <p14:creationId xmlns:p14="http://schemas.microsoft.com/office/powerpoint/2010/main" val="129448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0DE5-6204-BA5B-7D5A-BD5C6F8C2D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A45CE3-82BF-1157-05C5-73B80429775B}"/>
              </a:ext>
            </a:extLst>
          </p:cNvPr>
          <p:cNvSpPr>
            <a:spLocks noGrp="1"/>
          </p:cNvSpPr>
          <p:nvPr>
            <p:ph idx="1"/>
          </p:nvPr>
        </p:nvSpPr>
        <p:spPr/>
        <p:txBody>
          <a:bodyPr/>
          <a:lstStyle/>
          <a:p>
            <a:pPr marL="0" indent="0">
              <a:buNone/>
            </a:pPr>
            <a:r>
              <a:rPr lang="en-US" dirty="0"/>
              <a:t>Which one of the following statements about cryptographic keys is incorrect?</a:t>
            </a:r>
          </a:p>
          <a:p>
            <a:pPr marL="514350" indent="-514350">
              <a:buFont typeface="+mj-lt"/>
              <a:buAutoNum type="alphaUcPeriod"/>
            </a:pPr>
            <a:r>
              <a:rPr lang="en-US" dirty="0"/>
              <a:t>All cryptographic keys should be kept secret.</a:t>
            </a:r>
          </a:p>
          <a:p>
            <a:pPr marL="514350" indent="-514350">
              <a:buFont typeface="+mj-lt"/>
              <a:buAutoNum type="alphaUcPeriod"/>
            </a:pPr>
            <a:r>
              <a:rPr lang="en-US" dirty="0"/>
              <a:t>Longer keys are better than shorter keys when the same algorithm is used.</a:t>
            </a:r>
          </a:p>
          <a:p>
            <a:pPr marL="514350" indent="-514350">
              <a:buFont typeface="+mj-lt"/>
              <a:buAutoNum type="alphaUcPeriod"/>
            </a:pPr>
            <a:r>
              <a:rPr lang="en-US" dirty="0"/>
              <a:t>Asymmetric algorithms generally use longer keys than symmetric algorithms.</a:t>
            </a:r>
          </a:p>
          <a:p>
            <a:pPr marL="514350" indent="-514350">
              <a:buFont typeface="+mj-lt"/>
              <a:buAutoNum type="alphaUcPeriod"/>
            </a:pPr>
            <a:r>
              <a:rPr lang="en-US" dirty="0"/>
              <a:t>Digital certificates are designed to share public keys.</a:t>
            </a:r>
          </a:p>
        </p:txBody>
      </p:sp>
    </p:spTree>
    <p:extLst>
      <p:ext uri="{BB962C8B-B14F-4D97-AF65-F5344CB8AC3E}">
        <p14:creationId xmlns:p14="http://schemas.microsoft.com/office/powerpoint/2010/main" val="361296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98090-48F1-5AEB-5853-0530D328E6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2F4AEC-2C1E-E5BF-54C4-FC7236F26E60}"/>
              </a:ext>
            </a:extLst>
          </p:cNvPr>
          <p:cNvSpPr>
            <a:spLocks noGrp="1"/>
          </p:cNvSpPr>
          <p:nvPr>
            <p:ph idx="1"/>
          </p:nvPr>
        </p:nvSpPr>
        <p:spPr/>
        <p:txBody>
          <a:bodyPr/>
          <a:lstStyle/>
          <a:p>
            <a:pPr marL="0" indent="0">
              <a:buNone/>
            </a:pPr>
            <a:r>
              <a:rPr lang="en-US" dirty="0" err="1"/>
              <a:t>Shahla</a:t>
            </a:r>
            <a:r>
              <a:rPr lang="en-US" dirty="0"/>
              <a:t> recently discovered an attack where the attacker managed to force a network user to use weak encryption and was then able to decrypt that content. What term best describes this attack?</a:t>
            </a:r>
          </a:p>
          <a:p>
            <a:pPr marL="514350" indent="-514350">
              <a:buFont typeface="+mj-lt"/>
              <a:buAutoNum type="alphaUcPeriod"/>
            </a:pPr>
            <a:r>
              <a:rPr lang="en-US" dirty="0"/>
              <a:t>Downgrade</a:t>
            </a:r>
          </a:p>
          <a:p>
            <a:pPr marL="514350" indent="-514350">
              <a:buFont typeface="+mj-lt"/>
              <a:buAutoNum type="alphaUcPeriod"/>
            </a:pPr>
            <a:r>
              <a:rPr lang="en-US" dirty="0"/>
              <a:t>Collision</a:t>
            </a:r>
          </a:p>
          <a:p>
            <a:pPr marL="514350" indent="-514350">
              <a:buFont typeface="+mj-lt"/>
              <a:buAutoNum type="alphaUcPeriod"/>
            </a:pPr>
            <a:r>
              <a:rPr lang="en-US" dirty="0"/>
              <a:t>Homomorphic encryption</a:t>
            </a:r>
          </a:p>
          <a:p>
            <a:pPr marL="514350" indent="-514350">
              <a:buFont typeface="+mj-lt"/>
              <a:buAutoNum type="alphaUcPeriod"/>
            </a:pPr>
            <a:r>
              <a:rPr lang="en-US" dirty="0"/>
              <a:t>Birthday attack</a:t>
            </a:r>
          </a:p>
        </p:txBody>
      </p:sp>
    </p:spTree>
    <p:extLst>
      <p:ext uri="{BB962C8B-B14F-4D97-AF65-F5344CB8AC3E}">
        <p14:creationId xmlns:p14="http://schemas.microsoft.com/office/powerpoint/2010/main" val="106905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Symmetric Algorithms</a:t>
            </a:r>
          </a:p>
        </p:txBody>
      </p:sp>
      <p:sp>
        <p:nvSpPr>
          <p:cNvPr id="3" name="Content Placeholder 2"/>
          <p:cNvSpPr>
            <a:spLocks noGrp="1"/>
          </p:cNvSpPr>
          <p:nvPr>
            <p:ph idx="1"/>
          </p:nvPr>
        </p:nvSpPr>
        <p:spPr/>
        <p:txBody>
          <a:bodyPr>
            <a:normAutofit fontScale="92500" lnSpcReduction="10000"/>
          </a:bodyPr>
          <a:lstStyle/>
          <a:p>
            <a:r>
              <a:rPr lang="en-US" dirty="0"/>
              <a:t>Substitution</a:t>
            </a:r>
          </a:p>
          <a:p>
            <a:pPr lvl="1"/>
            <a:r>
              <a:rPr lang="en-US" dirty="0"/>
              <a:t>Typically an “S-BOX” message bytes used as index to table of new value</a:t>
            </a:r>
          </a:p>
          <a:p>
            <a:pPr lvl="1"/>
            <a:r>
              <a:rPr lang="en-US" dirty="0"/>
              <a:t>New values in given order</a:t>
            </a:r>
          </a:p>
          <a:p>
            <a:r>
              <a:rPr lang="en-US" dirty="0"/>
              <a:t>Transposition</a:t>
            </a:r>
          </a:p>
          <a:p>
            <a:pPr lvl="1"/>
            <a:r>
              <a:rPr lang="en-US" dirty="0"/>
              <a:t>Rotations and shifts of bytes</a:t>
            </a:r>
          </a:p>
          <a:p>
            <a:pPr lvl="1"/>
            <a:r>
              <a:rPr lang="en-US" dirty="0"/>
              <a:t>New order with given values</a:t>
            </a:r>
          </a:p>
          <a:p>
            <a:r>
              <a:rPr lang="en-US" dirty="0"/>
              <a:t>Diffusion operations</a:t>
            </a:r>
          </a:p>
          <a:p>
            <a:pPr lvl="1"/>
            <a:r>
              <a:rPr lang="en-US" dirty="0"/>
              <a:t>Vector multiplication, XOR</a:t>
            </a:r>
          </a:p>
          <a:p>
            <a:r>
              <a:rPr lang="en-US" dirty="0"/>
              <a:t>AES Animation</a:t>
            </a:r>
          </a:p>
          <a:p>
            <a:pPr lvl="1"/>
            <a:r>
              <a:rPr lang="en-US" sz="1500" dirty="0">
                <a:hlinkClick r:id="rId3"/>
              </a:rPr>
              <a:t>http://www.formaestudio.com/rijndaelinspector/archivos/Rijndael_Animation_v4_eng.swf</a:t>
            </a:r>
            <a:r>
              <a:rPr lang="en-US" sz="1500" dirty="0"/>
              <a:t> </a:t>
            </a:r>
          </a:p>
        </p:txBody>
      </p:sp>
    </p:spTree>
    <p:extLst>
      <p:ext uri="{BB962C8B-B14F-4D97-AF65-F5344CB8AC3E}">
        <p14:creationId xmlns:p14="http://schemas.microsoft.com/office/powerpoint/2010/main" val="884891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E2AA42F-84C6-C6AC-4FCD-7AC337305D88}"/>
              </a:ext>
            </a:extLst>
          </p:cNvPr>
          <p:cNvSpPr>
            <a:spLocks noGrp="1"/>
          </p:cNvSpPr>
          <p:nvPr>
            <p:ph type="subTitle" idx="1"/>
          </p:nvPr>
        </p:nvSpPr>
        <p:spPr/>
        <p:txBody>
          <a:bodyPr/>
          <a:lstStyle/>
          <a:p>
            <a:r>
              <a:rPr lang="en-US" dirty="0"/>
              <a:t>Blockchain &amp;</a:t>
            </a:r>
          </a:p>
          <a:p>
            <a:r>
              <a:rPr lang="en-US" dirty="0"/>
              <a:t>Authentication (SSH)</a:t>
            </a:r>
          </a:p>
        </p:txBody>
      </p:sp>
      <p:sp>
        <p:nvSpPr>
          <p:cNvPr id="4" name="Title 3">
            <a:extLst>
              <a:ext uri="{FF2B5EF4-FFF2-40B4-BE49-F238E27FC236}">
                <a16:creationId xmlns:a16="http://schemas.microsoft.com/office/drawing/2014/main" id="{1926C6EF-8FD8-B544-0BF4-9D39FEEFFEDE}"/>
              </a:ext>
            </a:extLst>
          </p:cNvPr>
          <p:cNvSpPr>
            <a:spLocks noGrp="1"/>
          </p:cNvSpPr>
          <p:nvPr>
            <p:ph type="ctrTitle"/>
          </p:nvPr>
        </p:nvSpPr>
        <p:spPr/>
        <p:txBody>
          <a:bodyPr/>
          <a:lstStyle/>
          <a:p>
            <a:r>
              <a:rPr lang="en-US"/>
              <a:t>LABS</a:t>
            </a:r>
            <a:endParaRPr lang="en-US" dirty="0"/>
          </a:p>
        </p:txBody>
      </p:sp>
    </p:spTree>
    <p:extLst>
      <p:ext uri="{BB962C8B-B14F-4D97-AF65-F5344CB8AC3E}">
        <p14:creationId xmlns:p14="http://schemas.microsoft.com/office/powerpoint/2010/main" val="390022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706574" y="1524000"/>
            <a:ext cx="3200400" cy="5029200"/>
          </a:xfrm>
          <a:prstGeom prst="rect">
            <a:avLst/>
          </a:prstGeom>
          <a:pattFill prst="pct20">
            <a:fgClr>
              <a:schemeClr val="bg1">
                <a:lumMod val="85000"/>
              </a:schemeClr>
            </a:fgClr>
            <a:bgClr>
              <a:schemeClr val="bg1"/>
            </a:bgClr>
          </a:patt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Bob</a:t>
            </a:r>
          </a:p>
        </p:txBody>
      </p:sp>
      <p:sp>
        <p:nvSpPr>
          <p:cNvPr id="15" name="Rectangle 14"/>
          <p:cNvSpPr/>
          <p:nvPr/>
        </p:nvSpPr>
        <p:spPr>
          <a:xfrm>
            <a:off x="2362200" y="1524000"/>
            <a:ext cx="3200400" cy="5029200"/>
          </a:xfrm>
          <a:prstGeom prst="rect">
            <a:avLst/>
          </a:prstGeom>
          <a:pattFill prst="pct20">
            <a:fgClr>
              <a:schemeClr val="bg1">
                <a:lumMod val="85000"/>
              </a:schemeClr>
            </a:fgClr>
            <a:bgClr>
              <a:schemeClr val="bg1"/>
            </a:bgClr>
          </a:patt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Alice</a:t>
            </a:r>
          </a:p>
        </p:txBody>
      </p:sp>
      <p:sp>
        <p:nvSpPr>
          <p:cNvPr id="2" name="Title 1"/>
          <p:cNvSpPr>
            <a:spLocks noGrp="1"/>
          </p:cNvSpPr>
          <p:nvPr>
            <p:ph type="title"/>
          </p:nvPr>
        </p:nvSpPr>
        <p:spPr/>
        <p:txBody>
          <a:bodyPr>
            <a:normAutofit/>
          </a:bodyPr>
          <a:lstStyle/>
          <a:p>
            <a:r>
              <a:rPr lang="en-US" dirty="0"/>
              <a:t>Symmetric Encryption</a:t>
            </a:r>
          </a:p>
        </p:txBody>
      </p:sp>
      <p:sp>
        <p:nvSpPr>
          <p:cNvPr id="3" name="Rectangle 2"/>
          <p:cNvSpPr/>
          <p:nvPr/>
        </p:nvSpPr>
        <p:spPr>
          <a:xfrm rot="16200000">
            <a:off x="2324100" y="2362200"/>
            <a:ext cx="15240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a:t>
            </a:r>
          </a:p>
        </p:txBody>
      </p:sp>
      <p:sp>
        <p:nvSpPr>
          <p:cNvPr id="4" name="Rectangle 3"/>
          <p:cNvSpPr/>
          <p:nvPr/>
        </p:nvSpPr>
        <p:spPr>
          <a:xfrm rot="16200000">
            <a:off x="5372100" y="2362200"/>
            <a:ext cx="1524000" cy="381000"/>
          </a:xfrm>
          <a:prstGeom prst="rect">
            <a:avLst/>
          </a:prstGeom>
          <a:pattFill prst="pct90">
            <a:fgClr>
              <a:srgbClr val="FF0000"/>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Cipher text</a:t>
            </a:r>
          </a:p>
        </p:txBody>
      </p:sp>
      <p:sp>
        <p:nvSpPr>
          <p:cNvPr id="5" name="Rectangle 4"/>
          <p:cNvSpPr/>
          <p:nvPr/>
        </p:nvSpPr>
        <p:spPr>
          <a:xfrm rot="16200000">
            <a:off x="8420100" y="2362200"/>
            <a:ext cx="15240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a:t>
            </a:r>
          </a:p>
        </p:txBody>
      </p:sp>
      <p:sp>
        <p:nvSpPr>
          <p:cNvPr id="7" name="Oval 6"/>
          <p:cNvSpPr/>
          <p:nvPr/>
        </p:nvSpPr>
        <p:spPr>
          <a:xfrm>
            <a:off x="4343400" y="2362199"/>
            <a:ext cx="381000" cy="381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a:t>
            </a:r>
          </a:p>
        </p:txBody>
      </p:sp>
      <p:sp>
        <p:nvSpPr>
          <p:cNvPr id="17" name="TextBox 16"/>
          <p:cNvSpPr txBox="1"/>
          <p:nvPr/>
        </p:nvSpPr>
        <p:spPr>
          <a:xfrm>
            <a:off x="4370824" y="3314700"/>
            <a:ext cx="325730" cy="400110"/>
          </a:xfrm>
          <a:prstGeom prst="rect">
            <a:avLst/>
          </a:prstGeom>
          <a:noFill/>
        </p:spPr>
        <p:txBody>
          <a:bodyPr wrap="none" rtlCol="0">
            <a:spAutoFit/>
          </a:bodyPr>
          <a:lstStyle/>
          <a:p>
            <a:r>
              <a:rPr lang="en-US" sz="2000" b="1" dirty="0">
                <a:solidFill>
                  <a:schemeClr val="tx2">
                    <a:lumMod val="60000"/>
                    <a:lumOff val="40000"/>
                  </a:schemeClr>
                </a:solidFill>
              </a:rPr>
              <a:t>K</a:t>
            </a:r>
          </a:p>
        </p:txBody>
      </p:sp>
      <p:sp>
        <p:nvSpPr>
          <p:cNvPr id="18" name="Oval 17"/>
          <p:cNvSpPr/>
          <p:nvPr/>
        </p:nvSpPr>
        <p:spPr>
          <a:xfrm>
            <a:off x="7672751" y="2362199"/>
            <a:ext cx="381000" cy="381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
            </a:r>
          </a:p>
        </p:txBody>
      </p:sp>
      <p:cxnSp>
        <p:nvCxnSpPr>
          <p:cNvPr id="20" name="Straight Arrow Connector 19"/>
          <p:cNvCxnSpPr>
            <a:stCxn id="3" idx="2"/>
            <a:endCxn id="7" idx="2"/>
          </p:cNvCxnSpPr>
          <p:nvPr/>
        </p:nvCxnSpPr>
        <p:spPr>
          <a:xfrm flipV="1">
            <a:off x="3276600" y="2552700"/>
            <a:ext cx="1066800"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0"/>
            <a:endCxn id="7" idx="4"/>
          </p:cNvCxnSpPr>
          <p:nvPr/>
        </p:nvCxnSpPr>
        <p:spPr>
          <a:xfrm flipV="1">
            <a:off x="4533690" y="2743200"/>
            <a:ext cx="211" cy="5715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6"/>
            <a:endCxn id="4" idx="0"/>
          </p:cNvCxnSpPr>
          <p:nvPr/>
        </p:nvCxnSpPr>
        <p:spPr>
          <a:xfrm>
            <a:off x="4724400" y="2552700"/>
            <a:ext cx="1219200"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2"/>
            <a:endCxn id="18" idx="2"/>
          </p:cNvCxnSpPr>
          <p:nvPr/>
        </p:nvCxnSpPr>
        <p:spPr>
          <a:xfrm flipV="1">
            <a:off x="6324601" y="2552700"/>
            <a:ext cx="1348151"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6"/>
            <a:endCxn id="5" idx="0"/>
          </p:cNvCxnSpPr>
          <p:nvPr/>
        </p:nvCxnSpPr>
        <p:spPr>
          <a:xfrm>
            <a:off x="8053752" y="2552700"/>
            <a:ext cx="937849"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696200" y="3314701"/>
            <a:ext cx="325730" cy="400110"/>
          </a:xfrm>
          <a:prstGeom prst="rect">
            <a:avLst/>
          </a:prstGeom>
          <a:noFill/>
        </p:spPr>
        <p:txBody>
          <a:bodyPr wrap="none" rtlCol="0">
            <a:spAutoFit/>
          </a:bodyPr>
          <a:lstStyle/>
          <a:p>
            <a:r>
              <a:rPr lang="en-US" sz="2000" b="1" dirty="0">
                <a:solidFill>
                  <a:schemeClr val="tx2">
                    <a:lumMod val="60000"/>
                    <a:lumOff val="40000"/>
                  </a:schemeClr>
                </a:solidFill>
              </a:rPr>
              <a:t>K</a:t>
            </a:r>
          </a:p>
        </p:txBody>
      </p:sp>
      <p:cxnSp>
        <p:nvCxnSpPr>
          <p:cNvPr id="36" name="Straight Arrow Connector 35"/>
          <p:cNvCxnSpPr>
            <a:stCxn id="35" idx="0"/>
          </p:cNvCxnSpPr>
          <p:nvPr/>
        </p:nvCxnSpPr>
        <p:spPr>
          <a:xfrm flipV="1">
            <a:off x="7859066" y="2743201"/>
            <a:ext cx="211" cy="57150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05848" y="5410201"/>
            <a:ext cx="2940357" cy="646331"/>
          </a:xfrm>
          <a:prstGeom prst="rect">
            <a:avLst/>
          </a:prstGeom>
          <a:noFill/>
        </p:spPr>
        <p:txBody>
          <a:bodyPr wrap="none" rtlCol="0">
            <a:spAutoFit/>
          </a:bodyPr>
          <a:lstStyle/>
          <a:p>
            <a:r>
              <a:rPr lang="en-US" sz="1400" dirty="0"/>
              <a:t>Alice shares a key </a:t>
            </a:r>
            <a:r>
              <a:rPr lang="en-US" b="1" dirty="0">
                <a:solidFill>
                  <a:schemeClr val="tx2">
                    <a:lumMod val="60000"/>
                    <a:lumOff val="40000"/>
                  </a:schemeClr>
                </a:solidFill>
              </a:rPr>
              <a:t>K</a:t>
            </a:r>
            <a:r>
              <a:rPr lang="en-US" sz="1400" dirty="0"/>
              <a:t> with Bob.</a:t>
            </a:r>
          </a:p>
          <a:p>
            <a:r>
              <a:rPr lang="en-US" b="1" dirty="0">
                <a:solidFill>
                  <a:schemeClr val="tx2">
                    <a:lumMod val="60000"/>
                    <a:lumOff val="40000"/>
                  </a:schemeClr>
                </a:solidFill>
              </a:rPr>
              <a:t>K</a:t>
            </a:r>
            <a:r>
              <a:rPr lang="en-US" sz="1400" dirty="0"/>
              <a:t> is used to both encrypt and decrypt</a:t>
            </a:r>
          </a:p>
        </p:txBody>
      </p:sp>
    </p:spTree>
    <p:extLst>
      <p:ext uri="{BB962C8B-B14F-4D97-AF65-F5344CB8AC3E}">
        <p14:creationId xmlns:p14="http://schemas.microsoft.com/office/powerpoint/2010/main" val="366049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Asymmetric Algorithms</a:t>
            </a:r>
          </a:p>
        </p:txBody>
      </p:sp>
      <p:sp>
        <p:nvSpPr>
          <p:cNvPr id="3" name="Content Placeholder 2"/>
          <p:cNvSpPr>
            <a:spLocks noGrp="1"/>
          </p:cNvSpPr>
          <p:nvPr>
            <p:ph idx="1"/>
          </p:nvPr>
        </p:nvSpPr>
        <p:spPr/>
        <p:txBody>
          <a:bodyPr>
            <a:normAutofit/>
          </a:bodyPr>
          <a:lstStyle/>
          <a:p>
            <a:r>
              <a:rPr lang="en-US" dirty="0"/>
              <a:t>Based of the presumed hardness of a mathematical problem, for example:</a:t>
            </a:r>
          </a:p>
          <a:p>
            <a:pPr lvl="1"/>
            <a:r>
              <a:rPr lang="en-US" dirty="0"/>
              <a:t>Factoring the product of two large primes (RSA)</a:t>
            </a:r>
          </a:p>
          <a:p>
            <a:pPr lvl="1"/>
            <a:r>
              <a:rPr lang="en-US" dirty="0"/>
              <a:t>Computing discrete logarithms (ECC)</a:t>
            </a:r>
          </a:p>
          <a:p>
            <a:r>
              <a:rPr lang="en-US" dirty="0"/>
              <a:t>Keys are generated together (paired)</a:t>
            </a:r>
          </a:p>
          <a:p>
            <a:pPr lvl="1"/>
            <a:r>
              <a:rPr lang="en-US" dirty="0"/>
              <a:t>One key is kept secret (Private key)</a:t>
            </a:r>
          </a:p>
          <a:p>
            <a:pPr lvl="1"/>
            <a:r>
              <a:rPr lang="en-US" dirty="0"/>
              <a:t>One key is “given” to everyone (Public Key)</a:t>
            </a:r>
          </a:p>
          <a:p>
            <a:r>
              <a:rPr lang="en-US" dirty="0"/>
              <a:t>Certificates associate a specific user with a specific public key.</a:t>
            </a:r>
          </a:p>
        </p:txBody>
      </p:sp>
    </p:spTree>
    <p:extLst>
      <p:ext uri="{BB962C8B-B14F-4D97-AF65-F5344CB8AC3E}">
        <p14:creationId xmlns:p14="http://schemas.microsoft.com/office/powerpoint/2010/main" val="1684632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706574" y="1524000"/>
            <a:ext cx="3200400" cy="5029200"/>
          </a:xfrm>
          <a:prstGeom prst="rect">
            <a:avLst/>
          </a:prstGeom>
          <a:pattFill prst="pct20">
            <a:fgClr>
              <a:schemeClr val="bg1">
                <a:lumMod val="85000"/>
              </a:schemeClr>
            </a:fgClr>
            <a:bgClr>
              <a:schemeClr val="bg1"/>
            </a:bgClr>
          </a:patt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Bob</a:t>
            </a:r>
          </a:p>
        </p:txBody>
      </p:sp>
      <p:sp>
        <p:nvSpPr>
          <p:cNvPr id="15" name="Rectangle 14"/>
          <p:cNvSpPr/>
          <p:nvPr/>
        </p:nvSpPr>
        <p:spPr>
          <a:xfrm>
            <a:off x="2362200" y="1524000"/>
            <a:ext cx="3200400" cy="5029200"/>
          </a:xfrm>
          <a:prstGeom prst="rect">
            <a:avLst/>
          </a:prstGeom>
          <a:pattFill prst="pct20">
            <a:fgClr>
              <a:schemeClr val="bg1">
                <a:lumMod val="85000"/>
              </a:schemeClr>
            </a:fgClr>
            <a:bgClr>
              <a:schemeClr val="bg1"/>
            </a:bgClr>
          </a:patt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Alice</a:t>
            </a:r>
          </a:p>
        </p:txBody>
      </p:sp>
      <p:sp>
        <p:nvSpPr>
          <p:cNvPr id="2" name="Title 1"/>
          <p:cNvSpPr>
            <a:spLocks noGrp="1"/>
          </p:cNvSpPr>
          <p:nvPr>
            <p:ph type="title"/>
          </p:nvPr>
        </p:nvSpPr>
        <p:spPr/>
        <p:txBody>
          <a:bodyPr>
            <a:normAutofit/>
          </a:bodyPr>
          <a:lstStyle/>
          <a:p>
            <a:r>
              <a:rPr lang="en-US" dirty="0"/>
              <a:t>Asymmetric Encryption</a:t>
            </a:r>
          </a:p>
        </p:txBody>
      </p:sp>
      <p:sp>
        <p:nvSpPr>
          <p:cNvPr id="3" name="Rectangle 2"/>
          <p:cNvSpPr/>
          <p:nvPr/>
        </p:nvSpPr>
        <p:spPr>
          <a:xfrm rot="16200000">
            <a:off x="2324100" y="2362200"/>
            <a:ext cx="15240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a:t>
            </a:r>
          </a:p>
        </p:txBody>
      </p:sp>
      <p:sp>
        <p:nvSpPr>
          <p:cNvPr id="4" name="Rectangle 3"/>
          <p:cNvSpPr/>
          <p:nvPr/>
        </p:nvSpPr>
        <p:spPr>
          <a:xfrm rot="16200000">
            <a:off x="5372100" y="2362200"/>
            <a:ext cx="1524000" cy="381000"/>
          </a:xfrm>
          <a:prstGeom prst="rect">
            <a:avLst/>
          </a:prstGeom>
          <a:pattFill prst="pct90">
            <a:fgClr>
              <a:srgbClr val="FF0000"/>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Cipher text</a:t>
            </a:r>
          </a:p>
        </p:txBody>
      </p:sp>
      <p:sp>
        <p:nvSpPr>
          <p:cNvPr id="5" name="Rectangle 4"/>
          <p:cNvSpPr/>
          <p:nvPr/>
        </p:nvSpPr>
        <p:spPr>
          <a:xfrm rot="16200000">
            <a:off x="8420100" y="2362200"/>
            <a:ext cx="15240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a:t>
            </a:r>
          </a:p>
        </p:txBody>
      </p:sp>
      <p:sp>
        <p:nvSpPr>
          <p:cNvPr id="7" name="Oval 6"/>
          <p:cNvSpPr/>
          <p:nvPr/>
        </p:nvSpPr>
        <p:spPr>
          <a:xfrm>
            <a:off x="4343400" y="2362199"/>
            <a:ext cx="381000" cy="381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a:t>
            </a:r>
          </a:p>
        </p:txBody>
      </p:sp>
      <p:sp>
        <p:nvSpPr>
          <p:cNvPr id="17" name="TextBox 16"/>
          <p:cNvSpPr txBox="1"/>
          <p:nvPr/>
        </p:nvSpPr>
        <p:spPr>
          <a:xfrm>
            <a:off x="4022382" y="3287651"/>
            <a:ext cx="1023037" cy="400110"/>
          </a:xfrm>
          <a:prstGeom prst="rect">
            <a:avLst/>
          </a:prstGeom>
          <a:noFill/>
        </p:spPr>
        <p:txBody>
          <a:bodyPr wrap="none" rtlCol="0">
            <a:spAutoFit/>
          </a:bodyPr>
          <a:lstStyle/>
          <a:p>
            <a:r>
              <a:rPr lang="en-US" sz="2000" b="1" dirty="0" err="1">
                <a:solidFill>
                  <a:srgbClr val="00B050"/>
                </a:solidFill>
              </a:rPr>
              <a:t>Bob</a:t>
            </a:r>
            <a:r>
              <a:rPr lang="en-US" sz="2000" baseline="-25000" dirty="0" err="1">
                <a:solidFill>
                  <a:srgbClr val="00B050"/>
                </a:solidFill>
              </a:rPr>
              <a:t>public</a:t>
            </a:r>
            <a:endParaRPr lang="en-US" sz="2000" baseline="-25000" dirty="0">
              <a:solidFill>
                <a:srgbClr val="00B050"/>
              </a:solidFill>
            </a:endParaRPr>
          </a:p>
        </p:txBody>
      </p:sp>
      <p:sp>
        <p:nvSpPr>
          <p:cNvPr id="18" name="Oval 17"/>
          <p:cNvSpPr/>
          <p:nvPr/>
        </p:nvSpPr>
        <p:spPr>
          <a:xfrm>
            <a:off x="7672751" y="2362199"/>
            <a:ext cx="381000" cy="381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
            </a:r>
          </a:p>
        </p:txBody>
      </p:sp>
      <p:cxnSp>
        <p:nvCxnSpPr>
          <p:cNvPr id="20" name="Straight Arrow Connector 19"/>
          <p:cNvCxnSpPr>
            <a:stCxn id="3" idx="2"/>
            <a:endCxn id="7" idx="2"/>
          </p:cNvCxnSpPr>
          <p:nvPr/>
        </p:nvCxnSpPr>
        <p:spPr>
          <a:xfrm flipV="1">
            <a:off x="3276600" y="2552700"/>
            <a:ext cx="1066800"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0"/>
            <a:endCxn id="7" idx="4"/>
          </p:cNvCxnSpPr>
          <p:nvPr/>
        </p:nvCxnSpPr>
        <p:spPr>
          <a:xfrm flipV="1">
            <a:off x="4533900" y="2743199"/>
            <a:ext cx="0" cy="54445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6"/>
            <a:endCxn id="4" idx="0"/>
          </p:cNvCxnSpPr>
          <p:nvPr/>
        </p:nvCxnSpPr>
        <p:spPr>
          <a:xfrm>
            <a:off x="4724400" y="2552700"/>
            <a:ext cx="1219200"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2"/>
            <a:endCxn id="18" idx="2"/>
          </p:cNvCxnSpPr>
          <p:nvPr/>
        </p:nvCxnSpPr>
        <p:spPr>
          <a:xfrm flipV="1">
            <a:off x="6324601" y="2552700"/>
            <a:ext cx="1348151"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6"/>
            <a:endCxn id="5" idx="0"/>
          </p:cNvCxnSpPr>
          <p:nvPr/>
        </p:nvCxnSpPr>
        <p:spPr>
          <a:xfrm>
            <a:off x="8053752" y="2552700"/>
            <a:ext cx="937849"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319449" y="3314699"/>
            <a:ext cx="1087605" cy="400110"/>
          </a:xfrm>
          <a:prstGeom prst="rect">
            <a:avLst/>
          </a:prstGeom>
          <a:noFill/>
        </p:spPr>
        <p:txBody>
          <a:bodyPr wrap="none" rtlCol="0">
            <a:spAutoFit/>
          </a:bodyPr>
          <a:lstStyle/>
          <a:p>
            <a:r>
              <a:rPr lang="en-US" sz="2000" b="1" dirty="0" err="1">
                <a:solidFill>
                  <a:srgbClr val="FF0000"/>
                </a:solidFill>
              </a:rPr>
              <a:t>Bob</a:t>
            </a:r>
            <a:r>
              <a:rPr lang="en-US" sz="2000" baseline="-25000" dirty="0" err="1">
                <a:solidFill>
                  <a:srgbClr val="FF0000"/>
                </a:solidFill>
              </a:rPr>
              <a:t>private</a:t>
            </a:r>
            <a:endParaRPr lang="en-US" sz="2000" baseline="-25000" dirty="0">
              <a:solidFill>
                <a:srgbClr val="FF0000"/>
              </a:solidFill>
            </a:endParaRPr>
          </a:p>
        </p:txBody>
      </p:sp>
      <p:cxnSp>
        <p:nvCxnSpPr>
          <p:cNvPr id="36" name="Straight Arrow Connector 35"/>
          <p:cNvCxnSpPr>
            <a:stCxn id="35" idx="0"/>
            <a:endCxn id="18" idx="4"/>
          </p:cNvCxnSpPr>
          <p:nvPr/>
        </p:nvCxnSpPr>
        <p:spPr>
          <a:xfrm flipV="1">
            <a:off x="7863251" y="2743199"/>
            <a:ext cx="0" cy="5715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05848" y="5410200"/>
            <a:ext cx="2862387" cy="738664"/>
          </a:xfrm>
          <a:prstGeom prst="rect">
            <a:avLst/>
          </a:prstGeom>
          <a:noFill/>
        </p:spPr>
        <p:txBody>
          <a:bodyPr wrap="none" rtlCol="0">
            <a:spAutoFit/>
          </a:bodyPr>
          <a:lstStyle/>
          <a:p>
            <a:r>
              <a:rPr lang="en-US" sz="1400" dirty="0"/>
              <a:t>Alice encrypts with Bob’s public key.</a:t>
            </a:r>
          </a:p>
          <a:p>
            <a:r>
              <a:rPr lang="en-US" sz="1400" dirty="0"/>
              <a:t>Bob uses his private key to decrypt.</a:t>
            </a:r>
          </a:p>
          <a:p>
            <a:r>
              <a:rPr lang="en-US" sz="1400" dirty="0"/>
              <a:t>The keys are mathematically related.</a:t>
            </a:r>
          </a:p>
        </p:txBody>
      </p:sp>
    </p:spTree>
    <p:extLst>
      <p:ext uri="{BB962C8B-B14F-4D97-AF65-F5344CB8AC3E}">
        <p14:creationId xmlns:p14="http://schemas.microsoft.com/office/powerpoint/2010/main" val="352408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6706574" y="1524000"/>
            <a:ext cx="3200400" cy="5029200"/>
          </a:xfrm>
          <a:prstGeom prst="rect">
            <a:avLst/>
          </a:prstGeom>
          <a:pattFill prst="pct20">
            <a:fgClr>
              <a:schemeClr val="bg1">
                <a:lumMod val="85000"/>
              </a:schemeClr>
            </a:fgClr>
            <a:bgClr>
              <a:schemeClr val="bg1"/>
            </a:bgClr>
          </a:patt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Bob</a:t>
            </a:r>
          </a:p>
        </p:txBody>
      </p:sp>
      <p:sp>
        <p:nvSpPr>
          <p:cNvPr id="15" name="Rectangle 14"/>
          <p:cNvSpPr/>
          <p:nvPr/>
        </p:nvSpPr>
        <p:spPr>
          <a:xfrm>
            <a:off x="2362200" y="1524000"/>
            <a:ext cx="3200400" cy="5029200"/>
          </a:xfrm>
          <a:prstGeom prst="rect">
            <a:avLst/>
          </a:prstGeom>
          <a:pattFill prst="pct20">
            <a:fgClr>
              <a:schemeClr val="bg1">
                <a:lumMod val="85000"/>
              </a:schemeClr>
            </a:fgClr>
            <a:bgClr>
              <a:schemeClr val="bg1"/>
            </a:bgClr>
          </a:pattFill>
          <a:ln w="127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Alice</a:t>
            </a:r>
          </a:p>
        </p:txBody>
      </p:sp>
      <p:sp>
        <p:nvSpPr>
          <p:cNvPr id="2" name="Title 1"/>
          <p:cNvSpPr>
            <a:spLocks noGrp="1"/>
          </p:cNvSpPr>
          <p:nvPr>
            <p:ph type="title"/>
          </p:nvPr>
        </p:nvSpPr>
        <p:spPr/>
        <p:txBody>
          <a:bodyPr>
            <a:normAutofit/>
          </a:bodyPr>
          <a:lstStyle/>
          <a:p>
            <a:r>
              <a:rPr lang="en-US" dirty="0"/>
              <a:t>Digital Signatures</a:t>
            </a:r>
          </a:p>
        </p:txBody>
      </p:sp>
      <p:sp>
        <p:nvSpPr>
          <p:cNvPr id="3" name="Rectangle 2"/>
          <p:cNvSpPr/>
          <p:nvPr/>
        </p:nvSpPr>
        <p:spPr>
          <a:xfrm rot="16200000">
            <a:off x="2324100" y="2362200"/>
            <a:ext cx="15240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a:t>
            </a:r>
          </a:p>
        </p:txBody>
      </p:sp>
      <p:sp>
        <p:nvSpPr>
          <p:cNvPr id="4" name="Rectangle 3"/>
          <p:cNvSpPr/>
          <p:nvPr/>
        </p:nvSpPr>
        <p:spPr>
          <a:xfrm rot="16200000">
            <a:off x="5372100" y="2362200"/>
            <a:ext cx="1524000" cy="381000"/>
          </a:xfrm>
          <a:prstGeom prst="rect">
            <a:avLst/>
          </a:prstGeom>
          <a:pattFill prst="pct90">
            <a:fgClr>
              <a:srgbClr val="00B050"/>
            </a:fgClr>
            <a:bgClr>
              <a:schemeClr val="bg1"/>
            </a:bgClr>
          </a:patt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Cipher text</a:t>
            </a:r>
          </a:p>
        </p:txBody>
      </p:sp>
      <p:sp>
        <p:nvSpPr>
          <p:cNvPr id="5" name="Rectangle 4"/>
          <p:cNvSpPr/>
          <p:nvPr/>
        </p:nvSpPr>
        <p:spPr>
          <a:xfrm rot="16200000">
            <a:off x="8420100" y="2362200"/>
            <a:ext cx="1524000" cy="381000"/>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a:t>
            </a:r>
          </a:p>
        </p:txBody>
      </p:sp>
      <p:sp>
        <p:nvSpPr>
          <p:cNvPr id="7" name="Oval 6"/>
          <p:cNvSpPr/>
          <p:nvPr/>
        </p:nvSpPr>
        <p:spPr>
          <a:xfrm>
            <a:off x="4343400" y="2362199"/>
            <a:ext cx="381000" cy="381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a:t>
            </a:r>
          </a:p>
        </p:txBody>
      </p:sp>
      <p:sp>
        <p:nvSpPr>
          <p:cNvPr id="17" name="TextBox 16"/>
          <p:cNvSpPr txBox="1"/>
          <p:nvPr/>
        </p:nvSpPr>
        <p:spPr>
          <a:xfrm>
            <a:off x="3942762" y="3287651"/>
            <a:ext cx="1185389" cy="400110"/>
          </a:xfrm>
          <a:prstGeom prst="rect">
            <a:avLst/>
          </a:prstGeom>
          <a:noFill/>
        </p:spPr>
        <p:txBody>
          <a:bodyPr wrap="none" rtlCol="0">
            <a:spAutoFit/>
          </a:bodyPr>
          <a:lstStyle/>
          <a:p>
            <a:r>
              <a:rPr lang="en-US" sz="2000" b="1" dirty="0" err="1">
                <a:solidFill>
                  <a:srgbClr val="FF0000"/>
                </a:solidFill>
              </a:rPr>
              <a:t>Alice</a:t>
            </a:r>
            <a:r>
              <a:rPr lang="en-US" sz="2000" baseline="-25000" dirty="0" err="1">
                <a:solidFill>
                  <a:srgbClr val="FF0000"/>
                </a:solidFill>
              </a:rPr>
              <a:t>private</a:t>
            </a:r>
            <a:endParaRPr lang="en-US" sz="2000" baseline="-25000" dirty="0">
              <a:solidFill>
                <a:srgbClr val="FF0000"/>
              </a:solidFill>
            </a:endParaRPr>
          </a:p>
        </p:txBody>
      </p:sp>
      <p:sp>
        <p:nvSpPr>
          <p:cNvPr id="18" name="Oval 17"/>
          <p:cNvSpPr/>
          <p:nvPr/>
        </p:nvSpPr>
        <p:spPr>
          <a:xfrm>
            <a:off x="7672751" y="2362199"/>
            <a:ext cx="381000" cy="381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
            </a:r>
          </a:p>
        </p:txBody>
      </p:sp>
      <p:cxnSp>
        <p:nvCxnSpPr>
          <p:cNvPr id="20" name="Straight Arrow Connector 19"/>
          <p:cNvCxnSpPr>
            <a:stCxn id="3" idx="2"/>
            <a:endCxn id="7" idx="2"/>
          </p:cNvCxnSpPr>
          <p:nvPr/>
        </p:nvCxnSpPr>
        <p:spPr>
          <a:xfrm flipV="1">
            <a:off x="3276600" y="2552700"/>
            <a:ext cx="1066800"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7" idx="0"/>
            <a:endCxn id="7" idx="4"/>
          </p:cNvCxnSpPr>
          <p:nvPr/>
        </p:nvCxnSpPr>
        <p:spPr>
          <a:xfrm flipH="1" flipV="1">
            <a:off x="4533900" y="2743199"/>
            <a:ext cx="1556" cy="54445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6"/>
            <a:endCxn id="4" idx="0"/>
          </p:cNvCxnSpPr>
          <p:nvPr/>
        </p:nvCxnSpPr>
        <p:spPr>
          <a:xfrm>
            <a:off x="4724400" y="2552700"/>
            <a:ext cx="1219200"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2"/>
            <a:endCxn id="18" idx="2"/>
          </p:cNvCxnSpPr>
          <p:nvPr/>
        </p:nvCxnSpPr>
        <p:spPr>
          <a:xfrm flipV="1">
            <a:off x="6324601" y="2552700"/>
            <a:ext cx="1348151"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8" idx="6"/>
            <a:endCxn id="5" idx="0"/>
          </p:cNvCxnSpPr>
          <p:nvPr/>
        </p:nvCxnSpPr>
        <p:spPr>
          <a:xfrm>
            <a:off x="8053752" y="2552700"/>
            <a:ext cx="937849" cy="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304198" y="3314699"/>
            <a:ext cx="1120820" cy="400110"/>
          </a:xfrm>
          <a:prstGeom prst="rect">
            <a:avLst/>
          </a:prstGeom>
          <a:noFill/>
        </p:spPr>
        <p:txBody>
          <a:bodyPr wrap="none" rtlCol="0">
            <a:spAutoFit/>
          </a:bodyPr>
          <a:lstStyle/>
          <a:p>
            <a:r>
              <a:rPr lang="en-US" sz="2000" b="1" dirty="0" err="1">
                <a:solidFill>
                  <a:srgbClr val="00B050"/>
                </a:solidFill>
              </a:rPr>
              <a:t>Alice</a:t>
            </a:r>
            <a:r>
              <a:rPr lang="en-US" sz="2000" baseline="-25000" dirty="0" err="1">
                <a:solidFill>
                  <a:srgbClr val="00B050"/>
                </a:solidFill>
              </a:rPr>
              <a:t>public</a:t>
            </a:r>
            <a:endParaRPr lang="en-US" sz="2000" baseline="-25000" dirty="0">
              <a:solidFill>
                <a:srgbClr val="00B050"/>
              </a:solidFill>
            </a:endParaRPr>
          </a:p>
        </p:txBody>
      </p:sp>
      <p:cxnSp>
        <p:nvCxnSpPr>
          <p:cNvPr id="36" name="Straight Arrow Connector 35"/>
          <p:cNvCxnSpPr>
            <a:stCxn id="35" idx="0"/>
            <a:endCxn id="18" idx="4"/>
          </p:cNvCxnSpPr>
          <p:nvPr/>
        </p:nvCxnSpPr>
        <p:spPr>
          <a:xfrm flipH="1" flipV="1">
            <a:off x="7863252" y="2743199"/>
            <a:ext cx="1357" cy="5715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505847" y="5410200"/>
            <a:ext cx="2941574" cy="738664"/>
          </a:xfrm>
          <a:prstGeom prst="rect">
            <a:avLst/>
          </a:prstGeom>
          <a:noFill/>
        </p:spPr>
        <p:txBody>
          <a:bodyPr wrap="none" rtlCol="0">
            <a:spAutoFit/>
          </a:bodyPr>
          <a:lstStyle/>
          <a:p>
            <a:r>
              <a:rPr lang="en-US" sz="1400" dirty="0"/>
              <a:t>Alice encrypts with her private key.</a:t>
            </a:r>
          </a:p>
          <a:p>
            <a:r>
              <a:rPr lang="en-US" sz="1400" dirty="0"/>
              <a:t>Bob uses Alice’s public key to decrypt.</a:t>
            </a:r>
          </a:p>
          <a:p>
            <a:r>
              <a:rPr lang="en-US" sz="1400" dirty="0"/>
              <a:t>The keys are mathematically related.</a:t>
            </a:r>
          </a:p>
        </p:txBody>
      </p:sp>
    </p:spTree>
    <p:extLst>
      <p:ext uri="{BB962C8B-B14F-4D97-AF65-F5344CB8AC3E}">
        <p14:creationId xmlns:p14="http://schemas.microsoft.com/office/powerpoint/2010/main" val="1805289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RSA</a:t>
            </a:r>
          </a:p>
        </p:txBody>
      </p:sp>
      <p:sp>
        <p:nvSpPr>
          <p:cNvPr id="4" name="Content Placeholder 3"/>
          <p:cNvSpPr>
            <a:spLocks noGrp="1"/>
          </p:cNvSpPr>
          <p:nvPr>
            <p:ph idx="1"/>
          </p:nvPr>
        </p:nvSpPr>
        <p:spPr>
          <a:xfrm>
            <a:off x="1066800" y="914400"/>
            <a:ext cx="10363200" cy="5715000"/>
          </a:xfrm>
        </p:spPr>
        <p:txBody>
          <a:bodyPr>
            <a:normAutofit fontScale="77500" lnSpcReduction="20000"/>
          </a:bodyPr>
          <a:lstStyle/>
          <a:p>
            <a:r>
              <a:rPr lang="en-US" dirty="0"/>
              <a:t>Key Generation Algorithm</a:t>
            </a:r>
          </a:p>
          <a:p>
            <a:pPr lvl="1"/>
            <a:r>
              <a:rPr lang="en-US" dirty="0"/>
              <a:t>Generate two large random primes, </a:t>
            </a:r>
            <a:r>
              <a:rPr lang="en-US" i="1" dirty="0"/>
              <a:t>p</a:t>
            </a:r>
            <a:r>
              <a:rPr lang="en-US" dirty="0"/>
              <a:t> and </a:t>
            </a:r>
            <a:r>
              <a:rPr lang="en-US" i="1" dirty="0"/>
              <a:t>q</a:t>
            </a:r>
            <a:r>
              <a:rPr lang="en-US" dirty="0"/>
              <a:t>, of approximately equal size such that their product n = pq is of the required bit length, e.g. 1024 bits. </a:t>
            </a:r>
          </a:p>
          <a:p>
            <a:pPr lvl="1"/>
            <a:r>
              <a:rPr lang="en-US" dirty="0"/>
              <a:t>Compute  (φ) phi = (p-1)(q-1).</a:t>
            </a:r>
          </a:p>
          <a:p>
            <a:pPr lvl="1"/>
            <a:r>
              <a:rPr lang="en-US" dirty="0"/>
              <a:t>Choose an integer </a:t>
            </a:r>
            <a:r>
              <a:rPr lang="en-US" i="1" dirty="0"/>
              <a:t>e</a:t>
            </a:r>
            <a:r>
              <a:rPr lang="en-US" dirty="0"/>
              <a:t>, 1 &lt; e &lt; phi, such that gcd(e, phi) = 1</a:t>
            </a:r>
          </a:p>
          <a:p>
            <a:pPr lvl="1"/>
            <a:r>
              <a:rPr lang="en-US" dirty="0"/>
              <a:t>Compute the secret exponent </a:t>
            </a:r>
            <a:r>
              <a:rPr lang="en-US" i="1" dirty="0"/>
              <a:t>d</a:t>
            </a:r>
            <a:r>
              <a:rPr lang="en-US" dirty="0"/>
              <a:t>, 1 &lt; d &lt; phi, such that ed ≡ 1 (mod phi)</a:t>
            </a:r>
          </a:p>
          <a:p>
            <a:r>
              <a:rPr lang="en-US" dirty="0"/>
              <a:t>The convention is the public key is (n, e)  and the private key is (n, d) because “e” is normally assigned rather computed.</a:t>
            </a:r>
          </a:p>
          <a:p>
            <a:r>
              <a:rPr lang="en-US" dirty="0"/>
              <a:t>Keep all the values d, p, q and phi secret (discard).</a:t>
            </a:r>
          </a:p>
          <a:p>
            <a:r>
              <a:rPr lang="en-US" dirty="0"/>
              <a:t>n is known as the </a:t>
            </a:r>
            <a:r>
              <a:rPr lang="en-US" i="1" dirty="0"/>
              <a:t>modulus </a:t>
            </a:r>
            <a:r>
              <a:rPr lang="en-US" dirty="0"/>
              <a:t>it determines the number of bits (size).</a:t>
            </a:r>
          </a:p>
          <a:p>
            <a:r>
              <a:rPr lang="en-US" dirty="0"/>
              <a:t>e is known as the </a:t>
            </a:r>
            <a:r>
              <a:rPr lang="en-US" i="1" dirty="0"/>
              <a:t>public exponent</a:t>
            </a:r>
            <a:r>
              <a:rPr lang="en-US" dirty="0"/>
              <a:t> or </a:t>
            </a:r>
            <a:r>
              <a:rPr lang="en-US" i="1" dirty="0"/>
              <a:t>encryption exponent</a:t>
            </a:r>
            <a:r>
              <a:rPr lang="en-US" dirty="0"/>
              <a:t> or just the </a:t>
            </a:r>
            <a:r>
              <a:rPr lang="en-US" i="1" dirty="0"/>
              <a:t>exponent</a:t>
            </a:r>
            <a:r>
              <a:rPr lang="en-US" dirty="0"/>
              <a:t>. </a:t>
            </a:r>
            <a:r>
              <a:rPr lang="en-US" i="1" dirty="0"/>
              <a:t>(Convention: e=65537 or 2^16 + 1)</a:t>
            </a:r>
          </a:p>
          <a:p>
            <a:r>
              <a:rPr lang="en-US" dirty="0"/>
              <a:t>d is known as the </a:t>
            </a:r>
            <a:r>
              <a:rPr lang="en-US" i="1" dirty="0"/>
              <a:t>secret exponent</a:t>
            </a:r>
            <a:r>
              <a:rPr lang="en-US" dirty="0"/>
              <a:t> or </a:t>
            </a:r>
            <a:r>
              <a:rPr lang="en-US" i="1" dirty="0"/>
              <a:t>decryption exponent</a:t>
            </a:r>
            <a:r>
              <a:rPr lang="en-US" dirty="0"/>
              <a:t>.</a:t>
            </a:r>
          </a:p>
          <a:p>
            <a:pPr marL="0" indent="0">
              <a:buNone/>
            </a:pPr>
            <a:endParaRPr lang="en-US" dirty="0"/>
          </a:p>
          <a:p>
            <a:r>
              <a:rPr lang="en-US" b="1" dirty="0"/>
              <a:t>Encrypt, c = m</a:t>
            </a:r>
            <a:r>
              <a:rPr lang="en-US" b="1" baseline="30000" dirty="0"/>
              <a:t>e</a:t>
            </a:r>
            <a:r>
              <a:rPr lang="en-US" b="1" dirty="0"/>
              <a:t> mod n</a:t>
            </a:r>
          </a:p>
          <a:p>
            <a:r>
              <a:rPr lang="en-US" b="1" dirty="0"/>
              <a:t>Decrypt, m = c</a:t>
            </a:r>
            <a:r>
              <a:rPr lang="en-US" b="1" baseline="30000" dirty="0"/>
              <a:t>d</a:t>
            </a:r>
            <a:r>
              <a:rPr lang="en-US" b="1" dirty="0"/>
              <a:t> mod n</a:t>
            </a:r>
          </a:p>
        </p:txBody>
      </p:sp>
    </p:spTree>
    <p:extLst>
      <p:ext uri="{BB962C8B-B14F-4D97-AF65-F5344CB8AC3E}">
        <p14:creationId xmlns:p14="http://schemas.microsoft.com/office/powerpoint/2010/main" val="1138355875"/>
      </p:ext>
    </p:extLst>
  </p:cSld>
  <p:clrMapOvr>
    <a:masterClrMapping/>
  </p:clrMapOvr>
</p:sld>
</file>

<file path=ppt/theme/theme1.xml><?xml version="1.0" encoding="utf-8"?>
<a:theme xmlns:a="http://schemas.openxmlformats.org/drawingml/2006/main" name="UNH-lecture-2024">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a:defRPr sz="2400" dirty="0" smtClean="0"/>
        </a:defPPr>
      </a:lstStyle>
    </a:txDef>
  </a:objectDefaults>
  <a:extraClrSchemeLst/>
  <a:extLst>
    <a:ext uri="{05A4C25C-085E-4340-85A3-A5531E510DB2}">
      <thm15:themeFamily xmlns:thm15="http://schemas.microsoft.com/office/thememl/2012/main" name="UNH-lecture-2024" id="{6A9451C2-871D-4D84-BA3E-5DC79F27DA8B}" vid="{73BF6C31-D982-466A-AB69-3F8636E537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48B0CB13E69F42B54D3DE424488AFE" ma:contentTypeVersion="13" ma:contentTypeDescription="Create a new document." ma:contentTypeScope="" ma:versionID="c580b450af3975084ea9d9a74b1aa1c3">
  <xsd:schema xmlns:xsd="http://www.w3.org/2001/XMLSchema" xmlns:xs="http://www.w3.org/2001/XMLSchema" xmlns:p="http://schemas.microsoft.com/office/2006/metadata/properties" xmlns:ns3="6e27e843-6876-4ec5-817f-dbc394bc1606" xmlns:ns4="1ea98ed5-bdea-415e-9a90-b2f6afa71452" targetNamespace="http://schemas.microsoft.com/office/2006/metadata/properties" ma:root="true" ma:fieldsID="ee979d553edbfea5e3efbc24595909db" ns3:_="" ns4:_="">
    <xsd:import namespace="6e27e843-6876-4ec5-817f-dbc394bc1606"/>
    <xsd:import namespace="1ea98ed5-bdea-415e-9a90-b2f6afa7145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7e843-6876-4ec5-817f-dbc394bc1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a98ed5-bdea-415e-9a90-b2f6afa714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DB4A837-8F3B-4881-BE2E-1CD30F9388A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E9EDA2D-2D25-4C9B-B388-2626A106A5DE}">
  <ds:schemaRefs>
    <ds:schemaRef ds:uri="http://schemas.microsoft.com/sharepoint/v3/contenttype/forms"/>
  </ds:schemaRefs>
</ds:datastoreItem>
</file>

<file path=customXml/itemProps3.xml><?xml version="1.0" encoding="utf-8"?>
<ds:datastoreItem xmlns:ds="http://schemas.openxmlformats.org/officeDocument/2006/customXml" ds:itemID="{9F4E88C5-E4FE-4B94-92A5-53C74CE7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27e843-6876-4ec5-817f-dbc394bc1606"/>
    <ds:schemaRef ds:uri="1ea98ed5-bdea-415e-9a90-b2f6afa714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UNH-lecture-2024</Template>
  <TotalTime>5355</TotalTime>
  <Words>2514</Words>
  <Application>Microsoft Office PowerPoint</Application>
  <PresentationFormat>Widescreen</PresentationFormat>
  <Paragraphs>408</Paragraphs>
  <Slides>40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Courier New</vt:lpstr>
      <vt:lpstr>Noto serif</vt:lpstr>
      <vt:lpstr>UNH-lecture-2024</vt:lpstr>
      <vt:lpstr>IT666 : Cybersecurity Practices</vt:lpstr>
      <vt:lpstr>PowerPoint Presentation</vt:lpstr>
      <vt:lpstr>Cryptographic Types</vt:lpstr>
      <vt:lpstr>Symmetric Algorithms</vt:lpstr>
      <vt:lpstr>Symmetric Encryption</vt:lpstr>
      <vt:lpstr>Asymmetric Algorithms</vt:lpstr>
      <vt:lpstr>Asymmetric Encryption</vt:lpstr>
      <vt:lpstr>Digital Signatures</vt:lpstr>
      <vt:lpstr>RSA</vt:lpstr>
      <vt:lpstr>Crack a simple RSA private key</vt:lpstr>
      <vt:lpstr>Hashing</vt:lpstr>
      <vt:lpstr>XOR</vt:lpstr>
      <vt:lpstr>HTTP Digest Authentication Response </vt:lpstr>
      <vt:lpstr>Algorithm Comparison</vt:lpstr>
      <vt:lpstr>PowerPoint Presentation</vt:lpstr>
      <vt:lpstr>Message Protection: Alice Sends...</vt:lpstr>
      <vt:lpstr>Message Protection: Bob Receives</vt:lpstr>
      <vt:lpstr>Digital Signatures: Alice Signs</vt:lpstr>
      <vt:lpstr>Digital Signatures: Bob Verifies</vt:lpstr>
      <vt:lpstr>Keeping secrets, secret</vt:lpstr>
      <vt:lpstr>IT666 : Cybersecurity Principles</vt:lpstr>
      <vt:lpstr>PKI Certificates</vt:lpstr>
      <vt:lpstr>PowerPoint Presentation</vt:lpstr>
      <vt:lpstr>Trust: System’s configuration and the browser’s cache</vt:lpstr>
      <vt:lpstr>Content Delivery using TLS without the server’s private key</vt:lpstr>
      <vt:lpstr>Basic Blockchain</vt:lpstr>
      <vt:lpstr>PKI: Certificate “Block”chain</vt:lpstr>
      <vt:lpstr>Bitcoin extends Blockchain</vt:lpstr>
      <vt:lpstr>Merkle Tree (Bitcoin averages 2K transactions / block)</vt:lpstr>
      <vt:lpstr>PowerPoint Presentation</vt:lpstr>
      <vt:lpstr>Ledger types</vt:lpstr>
      <vt:lpstr>Bitcoin proof of work</vt:lpstr>
      <vt:lpstr>Distributed Identity</vt:lpstr>
      <vt:lpstr>Key Terms</vt:lpstr>
      <vt:lpstr>PowerPoint Presentation</vt:lpstr>
      <vt:lpstr>PowerPoint Presentation</vt:lpstr>
      <vt:lpstr>PowerPoint Presentation</vt:lpstr>
      <vt:lpstr>PowerPoint Presentation</vt:lpstr>
      <vt:lpstr>PowerPoint Presentation</vt:lpstr>
      <vt:lpstr>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IT780 : Introduction to Cloud Computing</dc:title>
  <dc:creator>Ken Graf</dc:creator>
  <cp:lastModifiedBy>Ken Graf</cp:lastModifiedBy>
  <cp:revision>9</cp:revision>
  <cp:lastPrinted>2015-03-25T21:04:44Z</cp:lastPrinted>
  <dcterms:created xsi:type="dcterms:W3CDTF">2020-01-07T21:41:30Z</dcterms:created>
  <dcterms:modified xsi:type="dcterms:W3CDTF">2024-09-24T12:08:41Z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0x010100BD48B0CB13E69F42B54D3DE424488AFE</vt:lpwstr>
  </property>
</Properties>
</file>