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8"/>
  </p:notesMasterIdLst>
  <p:sldIdLst>
    <p:sldId id="301" r:id="rId5"/>
    <p:sldId id="406" r:id="rId6"/>
    <p:sldId id="321" r:id="rId7"/>
    <p:sldId id="405" r:id="rId8"/>
    <p:sldId id="408" r:id="rId9"/>
    <p:sldId id="410" r:id="rId10"/>
    <p:sldId id="411" r:id="rId11"/>
    <p:sldId id="413" r:id="rId12"/>
    <p:sldId id="292" r:id="rId13"/>
    <p:sldId id="320" r:id="rId14"/>
    <p:sldId id="414" r:id="rId15"/>
    <p:sldId id="282" r:id="rId16"/>
    <p:sldId id="284" r:id="rId17"/>
    <p:sldId id="283" r:id="rId18"/>
    <p:sldId id="290" r:id="rId19"/>
    <p:sldId id="289" r:id="rId20"/>
    <p:sldId id="291" r:id="rId21"/>
    <p:sldId id="294" r:id="rId22"/>
    <p:sldId id="415" r:id="rId23"/>
    <p:sldId id="416" r:id="rId24"/>
    <p:sldId id="417" r:id="rId25"/>
    <p:sldId id="418" r:id="rId26"/>
    <p:sldId id="350"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44DEC-9EAE-4D17-889D-FD87F5926570}" v="13" dt="2024-09-02T21:21:55.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66" d="100"/>
          <a:sy n="66" d="100"/>
        </p:scale>
        <p:origin x="130" y="43"/>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1AF1FB2A-434C-47D1-919F-01A75479DC65}"/>
    <pc:docChg chg="undo custSel addSld delSld modSld sldOrd">
      <pc:chgData name="Ken Graf" userId="149e958a33bc8fb0" providerId="LiveId" clId="{1AF1FB2A-434C-47D1-919F-01A75479DC65}" dt="2024-07-01T13:17:19.032" v="1044" actId="20577"/>
      <pc:docMkLst>
        <pc:docMk/>
      </pc:docMkLst>
      <pc:sldChg chg="modSp add mod ord">
        <pc:chgData name="Ken Graf" userId="149e958a33bc8fb0" providerId="LiveId" clId="{1AF1FB2A-434C-47D1-919F-01A75479DC65}" dt="2024-07-01T13:17:19.032" v="1044" actId="20577"/>
        <pc:sldMkLst>
          <pc:docMk/>
          <pc:sldMk cId="1976428519" sldId="292"/>
        </pc:sldMkLst>
        <pc:spChg chg="mod">
          <ac:chgData name="Ken Graf" userId="149e958a33bc8fb0" providerId="LiveId" clId="{1AF1FB2A-434C-47D1-919F-01A75479DC65}" dt="2024-07-01T12:56:47.989" v="782"/>
          <ac:spMkLst>
            <pc:docMk/>
            <pc:sldMk cId="1976428519" sldId="292"/>
            <ac:spMk id="2" creationId="{F6F34338-3E9E-4D95-9A2E-87BC50F3B981}"/>
          </ac:spMkLst>
        </pc:spChg>
        <pc:graphicFrameChg chg="mod modGraphic">
          <ac:chgData name="Ken Graf" userId="149e958a33bc8fb0" providerId="LiveId" clId="{1AF1FB2A-434C-47D1-919F-01A75479DC65}" dt="2024-07-01T13:17:19.032" v="1044" actId="20577"/>
          <ac:graphicFrameMkLst>
            <pc:docMk/>
            <pc:sldMk cId="1976428519" sldId="292"/>
            <ac:graphicFrameMk id="4" creationId="{82FB119D-9F9F-4E8F-9618-EC8279A2B2D1}"/>
          </ac:graphicFrameMkLst>
        </pc:graphicFrameChg>
      </pc:sldChg>
      <pc:sldChg chg="modSp mod">
        <pc:chgData name="Ken Graf" userId="149e958a33bc8fb0" providerId="LiveId" clId="{1AF1FB2A-434C-47D1-919F-01A75479DC65}" dt="2024-07-01T12:56:47.989" v="782"/>
        <pc:sldMkLst>
          <pc:docMk/>
          <pc:sldMk cId="512974727" sldId="301"/>
        </pc:sldMkLst>
        <pc:spChg chg="mod">
          <ac:chgData name="Ken Graf" userId="149e958a33bc8fb0" providerId="LiveId" clId="{1AF1FB2A-434C-47D1-919F-01A75479DC65}" dt="2024-07-01T12:56:47.989" v="782"/>
          <ac:spMkLst>
            <pc:docMk/>
            <pc:sldMk cId="512974727" sldId="301"/>
            <ac:spMk id="4" creationId="{00000000-0000-0000-0000-000000000000}"/>
          </ac:spMkLst>
        </pc:spChg>
        <pc:spChg chg="mod">
          <ac:chgData name="Ken Graf" userId="149e958a33bc8fb0" providerId="LiveId" clId="{1AF1FB2A-434C-47D1-919F-01A75479DC65}" dt="2024-07-01T12:56:47.989" v="782"/>
          <ac:spMkLst>
            <pc:docMk/>
            <pc:sldMk cId="512974727" sldId="301"/>
            <ac:spMk id="5" creationId="{00000000-0000-0000-0000-000000000000}"/>
          </ac:spMkLst>
        </pc:spChg>
      </pc:sldChg>
      <pc:sldChg chg="modSp add">
        <pc:chgData name="Ken Graf" userId="149e958a33bc8fb0" providerId="LiveId" clId="{1AF1FB2A-434C-47D1-919F-01A75479DC65}" dt="2024-07-01T12:56:47.989" v="782"/>
        <pc:sldMkLst>
          <pc:docMk/>
          <pc:sldMk cId="3674007355" sldId="319"/>
        </pc:sldMkLst>
        <pc:spChg chg="mod">
          <ac:chgData name="Ken Graf" userId="149e958a33bc8fb0" providerId="LiveId" clId="{1AF1FB2A-434C-47D1-919F-01A75479DC65}" dt="2024-07-01T12:56:47.989" v="782"/>
          <ac:spMkLst>
            <pc:docMk/>
            <pc:sldMk cId="3674007355" sldId="319"/>
            <ac:spMk id="2" creationId="{AA4CC54D-1FE5-42A9-A91D-23E3B8157B5A}"/>
          </ac:spMkLst>
        </pc:spChg>
        <pc:picChg chg="mod">
          <ac:chgData name="Ken Graf" userId="149e958a33bc8fb0" providerId="LiveId" clId="{1AF1FB2A-434C-47D1-919F-01A75479DC65}" dt="2024-07-01T12:56:47.989" v="782"/>
          <ac:picMkLst>
            <pc:docMk/>
            <pc:sldMk cId="3674007355" sldId="319"/>
            <ac:picMk id="5" creationId="{B77E84F7-F1B6-4A6D-8195-899645CCB527}"/>
          </ac:picMkLst>
        </pc:picChg>
      </pc:sldChg>
      <pc:sldChg chg="modSp add">
        <pc:chgData name="Ken Graf" userId="149e958a33bc8fb0" providerId="LiveId" clId="{1AF1FB2A-434C-47D1-919F-01A75479DC65}" dt="2024-07-01T12:56:47.989" v="782"/>
        <pc:sldMkLst>
          <pc:docMk/>
          <pc:sldMk cId="4081025726" sldId="320"/>
        </pc:sldMkLst>
        <pc:spChg chg="mod">
          <ac:chgData name="Ken Graf" userId="149e958a33bc8fb0" providerId="LiveId" clId="{1AF1FB2A-434C-47D1-919F-01A75479DC65}" dt="2024-07-01T12:56:47.989" v="782"/>
          <ac:spMkLst>
            <pc:docMk/>
            <pc:sldMk cId="4081025726" sldId="320"/>
            <ac:spMk id="2" creationId="{C7FBAAA9-F681-E560-68A0-3176E5C255AC}"/>
          </ac:spMkLst>
        </pc:spChg>
        <pc:spChg chg="mod">
          <ac:chgData name="Ken Graf" userId="149e958a33bc8fb0" providerId="LiveId" clId="{1AF1FB2A-434C-47D1-919F-01A75479DC65}" dt="2024-07-01T12:56:47.989" v="782"/>
          <ac:spMkLst>
            <pc:docMk/>
            <pc:sldMk cId="4081025726" sldId="320"/>
            <ac:spMk id="3" creationId="{4D3BEEB1-B7EB-2DD8-C588-D9F36A20498B}"/>
          </ac:spMkLst>
        </pc:spChg>
      </pc:sldChg>
      <pc:sldChg chg="addSp delSp modSp add del mod">
        <pc:chgData name="Ken Graf" userId="149e958a33bc8fb0" providerId="LiveId" clId="{1AF1FB2A-434C-47D1-919F-01A75479DC65}" dt="2024-07-01T13:00:12.568" v="792" actId="14100"/>
        <pc:sldMkLst>
          <pc:docMk/>
          <pc:sldMk cId="1403651367" sldId="321"/>
        </pc:sldMkLst>
        <pc:spChg chg="mod">
          <ac:chgData name="Ken Graf" userId="149e958a33bc8fb0" providerId="LiveId" clId="{1AF1FB2A-434C-47D1-919F-01A75479DC65}" dt="2024-07-01T12:56:47.989" v="782"/>
          <ac:spMkLst>
            <pc:docMk/>
            <pc:sldMk cId="1403651367" sldId="321"/>
            <ac:spMk id="2" creationId="{A2DF744E-AED9-0CDA-FB18-EF56FA3293EF}"/>
          </ac:spMkLst>
        </pc:spChg>
        <pc:spChg chg="add del mod">
          <ac:chgData name="Ken Graf" userId="149e958a33bc8fb0" providerId="LiveId" clId="{1AF1FB2A-434C-47D1-919F-01A75479DC65}" dt="2024-07-01T12:59:56.651" v="788" actId="931"/>
          <ac:spMkLst>
            <pc:docMk/>
            <pc:sldMk cId="1403651367" sldId="321"/>
            <ac:spMk id="4" creationId="{B3C55EC7-8DB5-172B-9B57-862A03BFF1B4}"/>
          </ac:spMkLst>
        </pc:spChg>
        <pc:picChg chg="add mod">
          <ac:chgData name="Ken Graf" userId="149e958a33bc8fb0" providerId="LiveId" clId="{1AF1FB2A-434C-47D1-919F-01A75479DC65}" dt="2024-07-01T13:00:12.568" v="792" actId="14100"/>
          <ac:picMkLst>
            <pc:docMk/>
            <pc:sldMk cId="1403651367" sldId="321"/>
            <ac:picMk id="6" creationId="{A77BB9AA-0E6E-1F9C-B3FA-2A76BDE94FF1}"/>
          </ac:picMkLst>
        </pc:picChg>
        <pc:picChg chg="del mod">
          <ac:chgData name="Ken Graf" userId="149e958a33bc8fb0" providerId="LiveId" clId="{1AF1FB2A-434C-47D1-919F-01A75479DC65}" dt="2024-07-01T12:59:37.872" v="787" actId="478"/>
          <ac:picMkLst>
            <pc:docMk/>
            <pc:sldMk cId="1403651367" sldId="321"/>
            <ac:picMk id="9" creationId="{BD5F8D55-1442-F7BD-0EB5-706BF102CACE}"/>
          </ac:picMkLst>
        </pc:picChg>
      </pc:sldChg>
      <pc:sldChg chg="modSp">
        <pc:chgData name="Ken Graf" userId="149e958a33bc8fb0" providerId="LiveId" clId="{1AF1FB2A-434C-47D1-919F-01A75479DC65}" dt="2024-07-01T12:56:47.989" v="782"/>
        <pc:sldMkLst>
          <pc:docMk/>
          <pc:sldMk cId="3900224205" sldId="350"/>
        </pc:sldMkLst>
        <pc:spChg chg="mod">
          <ac:chgData name="Ken Graf" userId="149e958a33bc8fb0" providerId="LiveId" clId="{1AF1FB2A-434C-47D1-919F-01A75479DC65}" dt="2024-07-01T12:56:47.989" v="782"/>
          <ac:spMkLst>
            <pc:docMk/>
            <pc:sldMk cId="3900224205" sldId="350"/>
            <ac:spMk id="4" creationId="{1926C6EF-8FD8-B544-0BF4-9D39FEEFFEDE}"/>
          </ac:spMkLst>
        </pc:spChg>
        <pc:spChg chg="mod">
          <ac:chgData name="Ken Graf" userId="149e958a33bc8fb0" providerId="LiveId" clId="{1AF1FB2A-434C-47D1-919F-01A75479DC65}" dt="2024-07-01T12:56:47.989" v="782"/>
          <ac:spMkLst>
            <pc:docMk/>
            <pc:sldMk cId="3900224205" sldId="350"/>
            <ac:spMk id="5" creationId="{AE2AA42F-84C6-C6AC-4FCD-7AC337305D88}"/>
          </ac:spMkLst>
        </pc:spChg>
      </pc:sldChg>
      <pc:sldChg chg="modSp">
        <pc:chgData name="Ken Graf" userId="149e958a33bc8fb0" providerId="LiveId" clId="{1AF1FB2A-434C-47D1-919F-01A75479DC65}" dt="2024-07-01T12:56:47.989" v="782"/>
        <pc:sldMkLst>
          <pc:docMk/>
          <pc:sldMk cId="3263001171" sldId="352"/>
        </pc:sldMkLst>
        <pc:spChg chg="mod">
          <ac:chgData name="Ken Graf" userId="149e958a33bc8fb0" providerId="LiveId" clId="{1AF1FB2A-434C-47D1-919F-01A75479DC65}" dt="2024-07-01T12:56:47.989" v="782"/>
          <ac:spMkLst>
            <pc:docMk/>
            <pc:sldMk cId="3263001171" sldId="352"/>
            <ac:spMk id="4" creationId="{1926C6EF-8FD8-B544-0BF4-9D39FEEFFEDE}"/>
          </ac:spMkLst>
        </pc:spChg>
        <pc:spChg chg="mod">
          <ac:chgData name="Ken Graf" userId="149e958a33bc8fb0" providerId="LiveId" clId="{1AF1FB2A-434C-47D1-919F-01A75479DC65}" dt="2024-07-01T12:56:47.989" v="782"/>
          <ac:spMkLst>
            <pc:docMk/>
            <pc:sldMk cId="3263001171" sldId="352"/>
            <ac:spMk id="5" creationId="{AE2AA42F-84C6-C6AC-4FCD-7AC337305D88}"/>
          </ac:spMkLst>
        </pc:spChg>
      </pc:sldChg>
      <pc:sldChg chg="del">
        <pc:chgData name="Ken Graf" userId="149e958a33bc8fb0" providerId="LiveId" clId="{1AF1FB2A-434C-47D1-919F-01A75479DC65}" dt="2024-06-23T23:20:17.697" v="5" actId="47"/>
        <pc:sldMkLst>
          <pc:docMk/>
          <pc:sldMk cId="1781343503" sldId="355"/>
        </pc:sldMkLst>
      </pc:sldChg>
      <pc:sldChg chg="add del">
        <pc:chgData name="Ken Graf" userId="149e958a33bc8fb0" providerId="LiveId" clId="{1AF1FB2A-434C-47D1-919F-01A75479DC65}" dt="2024-07-01T09:22:52.269" v="6" actId="47"/>
        <pc:sldMkLst>
          <pc:docMk/>
          <pc:sldMk cId="3987810974" sldId="396"/>
        </pc:sldMkLst>
      </pc:sldChg>
      <pc:sldChg chg="addSp delSp modSp add mod modClrScheme chgLayout">
        <pc:chgData name="Ken Graf" userId="149e958a33bc8fb0" providerId="LiveId" clId="{1AF1FB2A-434C-47D1-919F-01A75479DC65}" dt="2024-07-01T12:56:47.989" v="782"/>
        <pc:sldMkLst>
          <pc:docMk/>
          <pc:sldMk cId="1033059100" sldId="404"/>
        </pc:sldMkLst>
        <pc:spChg chg="del mod ord">
          <ac:chgData name="Ken Graf" userId="149e958a33bc8fb0" providerId="LiveId" clId="{1AF1FB2A-434C-47D1-919F-01A75479DC65}" dt="2024-06-23T19:52:30.486" v="3" actId="700"/>
          <ac:spMkLst>
            <pc:docMk/>
            <pc:sldMk cId="1033059100" sldId="404"/>
            <ac:spMk id="2" creationId="{D67907B6-D811-563B-C7E3-AB1F8FEAFF5A}"/>
          </ac:spMkLst>
        </pc:spChg>
        <pc:spChg chg="add mod ord">
          <ac:chgData name="Ken Graf" userId="149e958a33bc8fb0" providerId="LiveId" clId="{1AF1FB2A-434C-47D1-919F-01A75479DC65}" dt="2024-07-01T12:56:47.989" v="782"/>
          <ac:spMkLst>
            <pc:docMk/>
            <pc:sldMk cId="1033059100" sldId="404"/>
            <ac:spMk id="3" creationId="{26956C27-871D-A773-1BB8-C08CB98FBD1C}"/>
          </ac:spMkLst>
        </pc:spChg>
        <pc:picChg chg="mod ord">
          <ac:chgData name="Ken Graf" userId="149e958a33bc8fb0" providerId="LiveId" clId="{1AF1FB2A-434C-47D1-919F-01A75479DC65}" dt="2024-07-01T12:56:47.989" v="782"/>
          <ac:picMkLst>
            <pc:docMk/>
            <pc:sldMk cId="1033059100" sldId="404"/>
            <ac:picMk id="4" creationId="{317B3B3D-75F2-EC3B-9060-5854E5AECFAD}"/>
          </ac:picMkLst>
        </pc:picChg>
      </pc:sldChg>
      <pc:sldChg chg="modSp new mod ord">
        <pc:chgData name="Ken Graf" userId="149e958a33bc8fb0" providerId="LiveId" clId="{1AF1FB2A-434C-47D1-919F-01A75479DC65}" dt="2024-07-01T12:57:40.788" v="784" actId="27636"/>
        <pc:sldMkLst>
          <pc:docMk/>
          <pc:sldMk cId="2215483324" sldId="405"/>
        </pc:sldMkLst>
        <pc:spChg chg="mod">
          <ac:chgData name="Ken Graf" userId="149e958a33bc8fb0" providerId="LiveId" clId="{1AF1FB2A-434C-47D1-919F-01A75479DC65}" dt="2024-07-01T12:56:47.989" v="782"/>
          <ac:spMkLst>
            <pc:docMk/>
            <pc:sldMk cId="2215483324" sldId="405"/>
            <ac:spMk id="2" creationId="{A5545664-57F0-CE86-3F7C-87ECF83FF99B}"/>
          </ac:spMkLst>
        </pc:spChg>
        <pc:spChg chg="mod">
          <ac:chgData name="Ken Graf" userId="149e958a33bc8fb0" providerId="LiveId" clId="{1AF1FB2A-434C-47D1-919F-01A75479DC65}" dt="2024-07-01T12:57:40.788" v="784" actId="27636"/>
          <ac:spMkLst>
            <pc:docMk/>
            <pc:sldMk cId="2215483324" sldId="405"/>
            <ac:spMk id="3" creationId="{092718FF-235B-0AE1-6B13-AA3FB1DF524B}"/>
          </ac:spMkLst>
        </pc:spChg>
      </pc:sldChg>
      <pc:sldChg chg="modSp new mod">
        <pc:chgData name="Ken Graf" userId="149e958a33bc8fb0" providerId="LiveId" clId="{1AF1FB2A-434C-47D1-919F-01A75479DC65}" dt="2024-07-01T12:56:47.989" v="782"/>
        <pc:sldMkLst>
          <pc:docMk/>
          <pc:sldMk cId="2967044593" sldId="406"/>
        </pc:sldMkLst>
        <pc:spChg chg="mod">
          <ac:chgData name="Ken Graf" userId="149e958a33bc8fb0" providerId="LiveId" clId="{1AF1FB2A-434C-47D1-919F-01A75479DC65}" dt="2024-07-01T12:56:47.989" v="782"/>
          <ac:spMkLst>
            <pc:docMk/>
            <pc:sldMk cId="2967044593" sldId="406"/>
            <ac:spMk id="2" creationId="{FF4D6F98-7750-50F1-67BA-1FE214090E63}"/>
          </ac:spMkLst>
        </pc:spChg>
        <pc:spChg chg="mod">
          <ac:chgData name="Ken Graf" userId="149e958a33bc8fb0" providerId="LiveId" clId="{1AF1FB2A-434C-47D1-919F-01A75479DC65}" dt="2024-07-01T12:56:47.989" v="782"/>
          <ac:spMkLst>
            <pc:docMk/>
            <pc:sldMk cId="2967044593" sldId="406"/>
            <ac:spMk id="3" creationId="{43B3F30D-E19F-3DF3-E056-3E3B80966748}"/>
          </ac:spMkLst>
        </pc:spChg>
      </pc:sldChg>
      <pc:sldChg chg="modSp new mod ord">
        <pc:chgData name="Ken Graf" userId="149e958a33bc8fb0" providerId="LiveId" clId="{1AF1FB2A-434C-47D1-919F-01A75479DC65}" dt="2024-07-01T12:56:47.989" v="782"/>
        <pc:sldMkLst>
          <pc:docMk/>
          <pc:sldMk cId="4213800510" sldId="407"/>
        </pc:sldMkLst>
        <pc:spChg chg="mod">
          <ac:chgData name="Ken Graf" userId="149e958a33bc8fb0" providerId="LiveId" clId="{1AF1FB2A-434C-47D1-919F-01A75479DC65}" dt="2024-07-01T12:56:47.989" v="782"/>
          <ac:spMkLst>
            <pc:docMk/>
            <pc:sldMk cId="4213800510" sldId="407"/>
            <ac:spMk id="2" creationId="{727D9652-D14E-94B3-A2EB-95E934A87A8D}"/>
          </ac:spMkLst>
        </pc:spChg>
        <pc:spChg chg="mod">
          <ac:chgData name="Ken Graf" userId="149e958a33bc8fb0" providerId="LiveId" clId="{1AF1FB2A-434C-47D1-919F-01A75479DC65}" dt="2024-07-01T12:56:47.989" v="782"/>
          <ac:spMkLst>
            <pc:docMk/>
            <pc:sldMk cId="4213800510" sldId="407"/>
            <ac:spMk id="3" creationId="{DA342E0C-E790-2E8C-E9DF-281887DA9E4C}"/>
          </ac:spMkLst>
        </pc:spChg>
      </pc:sldChg>
      <pc:sldChg chg="modSp new mod">
        <pc:chgData name="Ken Graf" userId="149e958a33bc8fb0" providerId="LiveId" clId="{1AF1FB2A-434C-47D1-919F-01A75479DC65}" dt="2024-07-01T12:56:47.989" v="782"/>
        <pc:sldMkLst>
          <pc:docMk/>
          <pc:sldMk cId="2708361080" sldId="408"/>
        </pc:sldMkLst>
        <pc:spChg chg="mod">
          <ac:chgData name="Ken Graf" userId="149e958a33bc8fb0" providerId="LiveId" clId="{1AF1FB2A-434C-47D1-919F-01A75479DC65}" dt="2024-07-01T12:56:47.989" v="782"/>
          <ac:spMkLst>
            <pc:docMk/>
            <pc:sldMk cId="2708361080" sldId="408"/>
            <ac:spMk id="2" creationId="{9326FAB5-AD22-337A-5412-07215D24DEA3}"/>
          </ac:spMkLst>
        </pc:spChg>
        <pc:spChg chg="mod">
          <ac:chgData name="Ken Graf" userId="149e958a33bc8fb0" providerId="LiveId" clId="{1AF1FB2A-434C-47D1-919F-01A75479DC65}" dt="2024-07-01T12:56:47.989" v="782"/>
          <ac:spMkLst>
            <pc:docMk/>
            <pc:sldMk cId="2708361080" sldId="408"/>
            <ac:spMk id="3" creationId="{EE3E0507-551B-41DD-4B7E-24233C195053}"/>
          </ac:spMkLst>
        </pc:spChg>
      </pc:sldChg>
      <pc:sldChg chg="addSp delSp modSp new mod">
        <pc:chgData name="Ken Graf" userId="149e958a33bc8fb0" providerId="LiveId" clId="{1AF1FB2A-434C-47D1-919F-01A75479DC65}" dt="2024-07-01T13:03:00.757" v="800" actId="1076"/>
        <pc:sldMkLst>
          <pc:docMk/>
          <pc:sldMk cId="1079278875" sldId="409"/>
        </pc:sldMkLst>
        <pc:spChg chg="del">
          <ac:chgData name="Ken Graf" userId="149e958a33bc8fb0" providerId="LiveId" clId="{1AF1FB2A-434C-47D1-919F-01A75479DC65}" dt="2024-07-01T13:02:27.895" v="794" actId="931"/>
          <ac:spMkLst>
            <pc:docMk/>
            <pc:sldMk cId="1079278875" sldId="409"/>
            <ac:spMk id="3" creationId="{6C7C7AC8-1FF3-2052-AB9D-C797D8AD88B5}"/>
          </ac:spMkLst>
        </pc:spChg>
        <pc:picChg chg="add mod">
          <ac:chgData name="Ken Graf" userId="149e958a33bc8fb0" providerId="LiveId" clId="{1AF1FB2A-434C-47D1-919F-01A75479DC65}" dt="2024-07-01T13:03:00.757" v="800" actId="1076"/>
          <ac:picMkLst>
            <pc:docMk/>
            <pc:sldMk cId="1079278875" sldId="409"/>
            <ac:picMk id="5" creationId="{672DCDAE-2204-01C5-9F5C-F151EE011843}"/>
          </ac:picMkLst>
        </pc:picChg>
      </pc:sldChg>
      <pc:sldChg chg="addSp delSp modSp new mod">
        <pc:chgData name="Ken Graf" userId="149e958a33bc8fb0" providerId="LiveId" clId="{1AF1FB2A-434C-47D1-919F-01A75479DC65}" dt="2024-07-01T13:07:33.889" v="841" actId="14100"/>
        <pc:sldMkLst>
          <pc:docMk/>
          <pc:sldMk cId="1027321756" sldId="410"/>
        </pc:sldMkLst>
        <pc:spChg chg="mod">
          <ac:chgData name="Ken Graf" userId="149e958a33bc8fb0" providerId="LiveId" clId="{1AF1FB2A-434C-47D1-919F-01A75479DC65}" dt="2024-07-01T13:07:23.625" v="839" actId="20577"/>
          <ac:spMkLst>
            <pc:docMk/>
            <pc:sldMk cId="1027321756" sldId="410"/>
            <ac:spMk id="2" creationId="{A85A3BF5-DCC8-0D84-2BAB-33FFA9CF64DD}"/>
          </ac:spMkLst>
        </pc:spChg>
        <pc:spChg chg="del">
          <ac:chgData name="Ken Graf" userId="149e958a33bc8fb0" providerId="LiveId" clId="{1AF1FB2A-434C-47D1-919F-01A75479DC65}" dt="2024-07-01T13:07:06.360" v="802" actId="931"/>
          <ac:spMkLst>
            <pc:docMk/>
            <pc:sldMk cId="1027321756" sldId="410"/>
            <ac:spMk id="3" creationId="{D0BC6FD2-DC73-CADA-23E1-27701ADA5289}"/>
          </ac:spMkLst>
        </pc:spChg>
        <pc:picChg chg="add mod">
          <ac:chgData name="Ken Graf" userId="149e958a33bc8fb0" providerId="LiveId" clId="{1AF1FB2A-434C-47D1-919F-01A75479DC65}" dt="2024-07-01T13:07:33.889" v="841" actId="14100"/>
          <ac:picMkLst>
            <pc:docMk/>
            <pc:sldMk cId="1027321756" sldId="410"/>
            <ac:picMk id="5" creationId="{A7ECABD6-4F67-5228-9EA8-EA119C318499}"/>
          </ac:picMkLst>
        </pc:picChg>
      </pc:sldChg>
      <pc:sldChg chg="modSp new mod">
        <pc:chgData name="Ken Graf" userId="149e958a33bc8fb0" providerId="LiveId" clId="{1AF1FB2A-434C-47D1-919F-01A75479DC65}" dt="2024-07-01T13:09:17.293" v="865" actId="20577"/>
        <pc:sldMkLst>
          <pc:docMk/>
          <pc:sldMk cId="871534571" sldId="411"/>
        </pc:sldMkLst>
        <pc:spChg chg="mod">
          <ac:chgData name="Ken Graf" userId="149e958a33bc8fb0" providerId="LiveId" clId="{1AF1FB2A-434C-47D1-919F-01A75479DC65}" dt="2024-07-01T13:09:17.293" v="865" actId="20577"/>
          <ac:spMkLst>
            <pc:docMk/>
            <pc:sldMk cId="871534571" sldId="411"/>
            <ac:spMk id="2" creationId="{AF82DE23-3202-2EC0-D086-FE539A6AA724}"/>
          </ac:spMkLst>
        </pc:spChg>
      </pc:sldChg>
      <pc:sldChg chg="modSp new mod">
        <pc:chgData name="Ken Graf" userId="149e958a33bc8fb0" providerId="LiveId" clId="{1AF1FB2A-434C-47D1-919F-01A75479DC65}" dt="2024-07-01T13:09:53.565" v="884" actId="20577"/>
        <pc:sldMkLst>
          <pc:docMk/>
          <pc:sldMk cId="3446567248" sldId="412"/>
        </pc:sldMkLst>
        <pc:spChg chg="mod">
          <ac:chgData name="Ken Graf" userId="149e958a33bc8fb0" providerId="LiveId" clId="{1AF1FB2A-434C-47D1-919F-01A75479DC65}" dt="2024-07-01T13:09:53.565" v="884" actId="20577"/>
          <ac:spMkLst>
            <pc:docMk/>
            <pc:sldMk cId="3446567248" sldId="412"/>
            <ac:spMk id="2" creationId="{A3D16650-2689-2299-D72B-B0C10A99B17F}"/>
          </ac:spMkLst>
        </pc:spChg>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07144DEC-9EAE-4D17-889D-FD87F5926570}"/>
    <pc:docChg chg="undo redo custSel addSld delSld modSld sldOrd">
      <pc:chgData name="Ken Graf" userId="149e958a33bc8fb0" providerId="LiveId" clId="{07144DEC-9EAE-4D17-889D-FD87F5926570}" dt="2024-09-02T21:20:49.700" v="676"/>
      <pc:docMkLst>
        <pc:docMk/>
      </pc:docMkLst>
      <pc:sldChg chg="add del">
        <pc:chgData name="Ken Graf" userId="149e958a33bc8fb0" providerId="LiveId" clId="{07144DEC-9EAE-4D17-889D-FD87F5926570}" dt="2024-09-02T19:39:27.207" v="572" actId="47"/>
        <pc:sldMkLst>
          <pc:docMk/>
          <pc:sldMk cId="2523935163" sldId="279"/>
        </pc:sldMkLst>
      </pc:sldChg>
      <pc:sldChg chg="addSp delSp modSp add mod modClrScheme chgLayout">
        <pc:chgData name="Ken Graf" userId="149e958a33bc8fb0" providerId="LiveId" clId="{07144DEC-9EAE-4D17-889D-FD87F5926570}" dt="2024-09-02T21:07:14.342" v="640" actId="1076"/>
        <pc:sldMkLst>
          <pc:docMk/>
          <pc:sldMk cId="4022595099" sldId="282"/>
        </pc:sldMkLst>
        <pc:spChg chg="del mod ord">
          <ac:chgData name="Ken Graf" userId="149e958a33bc8fb0" providerId="LiveId" clId="{07144DEC-9EAE-4D17-889D-FD87F5926570}" dt="2024-09-02T21:07:00.963" v="637" actId="700"/>
          <ac:spMkLst>
            <pc:docMk/>
            <pc:sldMk cId="4022595099" sldId="282"/>
            <ac:spMk id="2" creationId="{3D83343E-B684-4D7A-88A3-5B6DB7CF128C}"/>
          </ac:spMkLst>
        </pc:spChg>
        <pc:spChg chg="add mod ord">
          <ac:chgData name="Ken Graf" userId="149e958a33bc8fb0" providerId="LiveId" clId="{07144DEC-9EAE-4D17-889D-FD87F5926570}" dt="2024-09-02T21:07:00.963" v="637" actId="700"/>
          <ac:spMkLst>
            <pc:docMk/>
            <pc:sldMk cId="4022595099" sldId="282"/>
            <ac:spMk id="3" creationId="{05AD76CD-263D-D364-0D5C-9D2CFAEE5DE7}"/>
          </ac:spMkLst>
        </pc:spChg>
        <pc:picChg chg="mod ord">
          <ac:chgData name="Ken Graf" userId="149e958a33bc8fb0" providerId="LiveId" clId="{07144DEC-9EAE-4D17-889D-FD87F5926570}" dt="2024-09-02T21:07:14.342" v="640" actId="1076"/>
          <ac:picMkLst>
            <pc:docMk/>
            <pc:sldMk cId="4022595099" sldId="282"/>
            <ac:picMk id="4" creationId="{01116F85-2515-44FF-991A-D594F71C8739}"/>
          </ac:picMkLst>
        </pc:picChg>
      </pc:sldChg>
      <pc:sldChg chg="addSp modSp add mod modClrScheme chgLayout">
        <pc:chgData name="Ken Graf" userId="149e958a33bc8fb0" providerId="LiveId" clId="{07144DEC-9EAE-4D17-889D-FD87F5926570}" dt="2024-09-02T21:05:42.025" v="634" actId="1076"/>
        <pc:sldMkLst>
          <pc:docMk/>
          <pc:sldMk cId="2396697457" sldId="283"/>
        </pc:sldMkLst>
        <pc:spChg chg="add mod ord">
          <ac:chgData name="Ken Graf" userId="149e958a33bc8fb0" providerId="LiveId" clId="{07144DEC-9EAE-4D17-889D-FD87F5926570}" dt="2024-09-02T21:05:24.231" v="630" actId="700"/>
          <ac:spMkLst>
            <pc:docMk/>
            <pc:sldMk cId="2396697457" sldId="283"/>
            <ac:spMk id="2" creationId="{053D8479-8663-C687-B087-8750230662A0}"/>
          </ac:spMkLst>
        </pc:spChg>
        <pc:picChg chg="mod ord">
          <ac:chgData name="Ken Graf" userId="149e958a33bc8fb0" providerId="LiveId" clId="{07144DEC-9EAE-4D17-889D-FD87F5926570}" dt="2024-09-02T21:05:42.025" v="634" actId="1076"/>
          <ac:picMkLst>
            <pc:docMk/>
            <pc:sldMk cId="2396697457" sldId="283"/>
            <ac:picMk id="1028" creationId="{32F30B9D-48BD-46F7-850E-4516047F6971}"/>
          </ac:picMkLst>
        </pc:picChg>
      </pc:sldChg>
      <pc:sldChg chg="modSp add mod modClrScheme chgLayout">
        <pc:chgData name="Ken Graf" userId="149e958a33bc8fb0" providerId="LiveId" clId="{07144DEC-9EAE-4D17-889D-FD87F5926570}" dt="2024-09-02T21:05:54.073" v="636" actId="14100"/>
        <pc:sldMkLst>
          <pc:docMk/>
          <pc:sldMk cId="2195019831" sldId="284"/>
        </pc:sldMkLst>
        <pc:spChg chg="mod ord">
          <ac:chgData name="Ken Graf" userId="149e958a33bc8fb0" providerId="LiveId" clId="{07144DEC-9EAE-4D17-889D-FD87F5926570}" dt="2024-09-02T21:05:14.685" v="629" actId="700"/>
          <ac:spMkLst>
            <pc:docMk/>
            <pc:sldMk cId="2195019831" sldId="284"/>
            <ac:spMk id="2" creationId="{B6679BFA-6F7A-423E-A751-36CF34E2C6F7}"/>
          </ac:spMkLst>
        </pc:spChg>
        <pc:picChg chg="mod ord">
          <ac:chgData name="Ken Graf" userId="149e958a33bc8fb0" providerId="LiveId" clId="{07144DEC-9EAE-4D17-889D-FD87F5926570}" dt="2024-09-02T21:05:54.073" v="636" actId="14100"/>
          <ac:picMkLst>
            <pc:docMk/>
            <pc:sldMk cId="2195019831" sldId="284"/>
            <ac:picMk id="13" creationId="{E7B3CFB2-684D-4552-B7C4-DB650B2A47A4}"/>
          </ac:picMkLst>
        </pc:picChg>
      </pc:sldChg>
      <pc:sldChg chg="add del">
        <pc:chgData name="Ken Graf" userId="149e958a33bc8fb0" providerId="LiveId" clId="{07144DEC-9EAE-4D17-889D-FD87F5926570}" dt="2024-09-02T19:39:21.552" v="571" actId="47"/>
        <pc:sldMkLst>
          <pc:docMk/>
          <pc:sldMk cId="2067412998" sldId="285"/>
        </pc:sldMkLst>
      </pc:sldChg>
      <pc:sldChg chg="addSp delSp modSp add mod modClrScheme chgLayout">
        <pc:chgData name="Ken Graf" userId="149e958a33bc8fb0" providerId="LiveId" clId="{07144DEC-9EAE-4D17-889D-FD87F5926570}" dt="2024-09-02T21:03:28.117" v="604" actId="700"/>
        <pc:sldMkLst>
          <pc:docMk/>
          <pc:sldMk cId="292494135" sldId="289"/>
        </pc:sldMkLst>
        <pc:spChg chg="del mod ord">
          <ac:chgData name="Ken Graf" userId="149e958a33bc8fb0" providerId="LiveId" clId="{07144DEC-9EAE-4D17-889D-FD87F5926570}" dt="2024-09-02T21:03:28.117" v="604" actId="700"/>
          <ac:spMkLst>
            <pc:docMk/>
            <pc:sldMk cId="292494135" sldId="289"/>
            <ac:spMk id="2" creationId="{28B07235-AEB1-4DC7-6B86-B206B6B822B2}"/>
          </ac:spMkLst>
        </pc:spChg>
        <pc:spChg chg="add mod ord">
          <ac:chgData name="Ken Graf" userId="149e958a33bc8fb0" providerId="LiveId" clId="{07144DEC-9EAE-4D17-889D-FD87F5926570}" dt="2024-09-02T21:03:28.117" v="604" actId="700"/>
          <ac:spMkLst>
            <pc:docMk/>
            <pc:sldMk cId="292494135" sldId="289"/>
            <ac:spMk id="4" creationId="{11B570A3-E838-0BE8-515E-3E9CAE2B5A97}"/>
          </ac:spMkLst>
        </pc:spChg>
        <pc:picChg chg="mod ord">
          <ac:chgData name="Ken Graf" userId="149e958a33bc8fb0" providerId="LiveId" clId="{07144DEC-9EAE-4D17-889D-FD87F5926570}" dt="2024-09-02T21:03:28.117" v="604" actId="700"/>
          <ac:picMkLst>
            <pc:docMk/>
            <pc:sldMk cId="292494135" sldId="289"/>
            <ac:picMk id="5" creationId="{5BFEE6BD-3D8E-94B8-6E6B-32C64AE67ED3}"/>
          </ac:picMkLst>
        </pc:picChg>
      </pc:sldChg>
      <pc:sldChg chg="modSp add mod modClrScheme chgLayout">
        <pc:chgData name="Ken Graf" userId="149e958a33bc8fb0" providerId="LiveId" clId="{07144DEC-9EAE-4D17-889D-FD87F5926570}" dt="2024-09-02T21:04:56.040" v="628" actId="1076"/>
        <pc:sldMkLst>
          <pc:docMk/>
          <pc:sldMk cId="2214279126" sldId="290"/>
        </pc:sldMkLst>
        <pc:spChg chg="mod ord">
          <ac:chgData name="Ken Graf" userId="149e958a33bc8fb0" providerId="LiveId" clId="{07144DEC-9EAE-4D17-889D-FD87F5926570}" dt="2024-09-02T21:04:36.724" v="625" actId="20577"/>
          <ac:spMkLst>
            <pc:docMk/>
            <pc:sldMk cId="2214279126" sldId="290"/>
            <ac:spMk id="2" creationId="{EACA7079-D03F-1507-832F-72E9C9CEDF55}"/>
          </ac:spMkLst>
        </pc:spChg>
        <pc:picChg chg="mod ord">
          <ac:chgData name="Ken Graf" userId="149e958a33bc8fb0" providerId="LiveId" clId="{07144DEC-9EAE-4D17-889D-FD87F5926570}" dt="2024-09-02T21:04:56.040" v="628" actId="1076"/>
          <ac:picMkLst>
            <pc:docMk/>
            <pc:sldMk cId="2214279126" sldId="290"/>
            <ac:picMk id="5" creationId="{18496B4B-BE98-0E76-6E0C-B254F55AB409}"/>
          </ac:picMkLst>
        </pc:picChg>
        <pc:picChg chg="mod">
          <ac:chgData name="Ken Graf" userId="149e958a33bc8fb0" providerId="LiveId" clId="{07144DEC-9EAE-4D17-889D-FD87F5926570}" dt="2024-09-02T21:04:48.775" v="627" actId="1076"/>
          <ac:picMkLst>
            <pc:docMk/>
            <pc:sldMk cId="2214279126" sldId="290"/>
            <ac:picMk id="7" creationId="{8BF70E77-83AE-7C27-9754-DB206AC3F3A3}"/>
          </ac:picMkLst>
        </pc:picChg>
      </pc:sldChg>
      <pc:sldChg chg="addSp delSp modSp add mod modClrScheme chgLayout">
        <pc:chgData name="Ken Graf" userId="149e958a33bc8fb0" providerId="LiveId" clId="{07144DEC-9EAE-4D17-889D-FD87F5926570}" dt="2024-09-02T21:03:23.177" v="603" actId="700"/>
        <pc:sldMkLst>
          <pc:docMk/>
          <pc:sldMk cId="3860055097" sldId="291"/>
        </pc:sldMkLst>
        <pc:spChg chg="del mod ord">
          <ac:chgData name="Ken Graf" userId="149e958a33bc8fb0" providerId="LiveId" clId="{07144DEC-9EAE-4D17-889D-FD87F5926570}" dt="2024-09-02T21:03:23.177" v="603" actId="700"/>
          <ac:spMkLst>
            <pc:docMk/>
            <pc:sldMk cId="3860055097" sldId="291"/>
            <ac:spMk id="2" creationId="{B8361C36-29BD-40B3-F069-6AAFB063871E}"/>
          </ac:spMkLst>
        </pc:spChg>
        <pc:spChg chg="add mod ord">
          <ac:chgData name="Ken Graf" userId="149e958a33bc8fb0" providerId="LiveId" clId="{07144DEC-9EAE-4D17-889D-FD87F5926570}" dt="2024-09-02T21:03:23.177" v="603" actId="700"/>
          <ac:spMkLst>
            <pc:docMk/>
            <pc:sldMk cId="3860055097" sldId="291"/>
            <ac:spMk id="3" creationId="{43E99563-3F0F-AE44-5DF8-AC8FC270077B}"/>
          </ac:spMkLst>
        </pc:spChg>
        <pc:picChg chg="mod ord">
          <ac:chgData name="Ken Graf" userId="149e958a33bc8fb0" providerId="LiveId" clId="{07144DEC-9EAE-4D17-889D-FD87F5926570}" dt="2024-09-02T21:03:23.177" v="603" actId="700"/>
          <ac:picMkLst>
            <pc:docMk/>
            <pc:sldMk cId="3860055097" sldId="291"/>
            <ac:picMk id="5" creationId="{E014BE1A-74F4-06FC-1E8D-B65383F2DF4D}"/>
          </ac:picMkLst>
        </pc:picChg>
      </pc:sldChg>
      <pc:sldChg chg="addSp delSp modSp add mod modClrScheme chgLayout">
        <pc:chgData name="Ken Graf" userId="149e958a33bc8fb0" providerId="LiveId" clId="{07144DEC-9EAE-4D17-889D-FD87F5926570}" dt="2024-09-02T21:03:17.931" v="602" actId="700"/>
        <pc:sldMkLst>
          <pc:docMk/>
          <pc:sldMk cId="2243654041" sldId="294"/>
        </pc:sldMkLst>
        <pc:spChg chg="del mod ord">
          <ac:chgData name="Ken Graf" userId="149e958a33bc8fb0" providerId="LiveId" clId="{07144DEC-9EAE-4D17-889D-FD87F5926570}" dt="2024-09-02T21:03:17.931" v="602" actId="700"/>
          <ac:spMkLst>
            <pc:docMk/>
            <pc:sldMk cId="2243654041" sldId="294"/>
            <ac:spMk id="2" creationId="{B65EBCBB-91AD-B02B-A927-1BE29CAEA638}"/>
          </ac:spMkLst>
        </pc:spChg>
        <pc:spChg chg="add mod ord">
          <ac:chgData name="Ken Graf" userId="149e958a33bc8fb0" providerId="LiveId" clId="{07144DEC-9EAE-4D17-889D-FD87F5926570}" dt="2024-09-02T21:03:17.931" v="602" actId="700"/>
          <ac:spMkLst>
            <pc:docMk/>
            <pc:sldMk cId="2243654041" sldId="294"/>
            <ac:spMk id="3" creationId="{A58D3DA7-098C-CA65-0029-2817FC763182}"/>
          </ac:spMkLst>
        </pc:spChg>
        <pc:picChg chg="mod ord">
          <ac:chgData name="Ken Graf" userId="149e958a33bc8fb0" providerId="LiveId" clId="{07144DEC-9EAE-4D17-889D-FD87F5926570}" dt="2024-09-02T21:03:17.931" v="602" actId="700"/>
          <ac:picMkLst>
            <pc:docMk/>
            <pc:sldMk cId="2243654041" sldId="294"/>
            <ac:picMk id="7" creationId="{21A4C729-16D5-18F7-9159-4DB7D57627FC}"/>
          </ac:picMkLst>
        </pc:picChg>
      </pc:sldChg>
      <pc:sldChg chg="add del">
        <pc:chgData name="Ken Graf" userId="149e958a33bc8fb0" providerId="LiveId" clId="{07144DEC-9EAE-4D17-889D-FD87F5926570}" dt="2024-09-02T21:10:12.412" v="641" actId="47"/>
        <pc:sldMkLst>
          <pc:docMk/>
          <pc:sldMk cId="2519258256" sldId="295"/>
        </pc:sldMkLst>
      </pc:sldChg>
      <pc:sldChg chg="add del">
        <pc:chgData name="Ken Graf" userId="149e958a33bc8fb0" providerId="LiveId" clId="{07144DEC-9EAE-4D17-889D-FD87F5926570}" dt="2024-09-02T19:43:39.507" v="573" actId="47"/>
        <pc:sldMkLst>
          <pc:docMk/>
          <pc:sldMk cId="1677571404" sldId="299"/>
        </pc:sldMkLst>
      </pc:sldChg>
      <pc:sldChg chg="add del">
        <pc:chgData name="Ken Graf" userId="149e958a33bc8fb0" providerId="LiveId" clId="{07144DEC-9EAE-4D17-889D-FD87F5926570}" dt="2024-09-02T19:43:45.422" v="574" actId="47"/>
        <pc:sldMkLst>
          <pc:docMk/>
          <pc:sldMk cId="773812313" sldId="300"/>
        </pc:sldMkLst>
      </pc:sldChg>
      <pc:sldChg chg="addSp delSp modSp del mod chgLayout">
        <pc:chgData name="Ken Graf" userId="149e958a33bc8fb0" providerId="LiveId" clId="{07144DEC-9EAE-4D17-889D-FD87F5926570}" dt="2024-09-02T19:19:40.003" v="184" actId="47"/>
        <pc:sldMkLst>
          <pc:docMk/>
          <pc:sldMk cId="3674007355" sldId="319"/>
        </pc:sldMkLst>
        <pc:spChg chg="mod ord">
          <ac:chgData name="Ken Graf" userId="149e958a33bc8fb0" providerId="LiveId" clId="{07144DEC-9EAE-4D17-889D-FD87F5926570}" dt="2024-09-02T19:12:42.092" v="42" actId="700"/>
          <ac:spMkLst>
            <pc:docMk/>
            <pc:sldMk cId="3674007355" sldId="319"/>
            <ac:spMk id="2" creationId="{AA4CC54D-1FE5-42A9-A91D-23E3B8157B5A}"/>
          </ac:spMkLst>
        </pc:spChg>
        <pc:spChg chg="add mod">
          <ac:chgData name="Ken Graf" userId="149e958a33bc8fb0" providerId="LiveId" clId="{07144DEC-9EAE-4D17-889D-FD87F5926570}" dt="2024-09-02T19:13:11.856" v="46" actId="21"/>
          <ac:spMkLst>
            <pc:docMk/>
            <pc:sldMk cId="3674007355" sldId="319"/>
            <ac:spMk id="4" creationId="{6BF292F6-1D62-BFA9-79CD-A89E7E27F07F}"/>
          </ac:spMkLst>
        </pc:spChg>
        <pc:picChg chg="del mod ord">
          <ac:chgData name="Ken Graf" userId="149e958a33bc8fb0" providerId="LiveId" clId="{07144DEC-9EAE-4D17-889D-FD87F5926570}" dt="2024-09-02T19:13:11.856" v="46" actId="21"/>
          <ac:picMkLst>
            <pc:docMk/>
            <pc:sldMk cId="3674007355" sldId="319"/>
            <ac:picMk id="5" creationId="{B77E84F7-F1B6-4A6D-8195-899645CCB527}"/>
          </ac:picMkLst>
        </pc:picChg>
      </pc:sldChg>
      <pc:sldChg chg="ord">
        <pc:chgData name="Ken Graf" userId="149e958a33bc8fb0" providerId="LiveId" clId="{07144DEC-9EAE-4D17-889D-FD87F5926570}" dt="2024-09-02T19:36:45.668" v="523"/>
        <pc:sldMkLst>
          <pc:docMk/>
          <pc:sldMk cId="1403651367" sldId="321"/>
        </pc:sldMkLst>
      </pc:sldChg>
      <pc:sldChg chg="modSp mod">
        <pc:chgData name="Ken Graf" userId="149e958a33bc8fb0" providerId="LiveId" clId="{07144DEC-9EAE-4D17-889D-FD87F5926570}" dt="2024-09-02T19:45:07.814" v="601" actId="20577"/>
        <pc:sldMkLst>
          <pc:docMk/>
          <pc:sldMk cId="3900224205" sldId="350"/>
        </pc:sldMkLst>
        <pc:spChg chg="mod">
          <ac:chgData name="Ken Graf" userId="149e958a33bc8fb0" providerId="LiveId" clId="{07144DEC-9EAE-4D17-889D-FD87F5926570}" dt="2024-09-02T19:45:07.814" v="601" actId="20577"/>
          <ac:spMkLst>
            <pc:docMk/>
            <pc:sldMk cId="3900224205" sldId="350"/>
            <ac:spMk id="5" creationId="{AE2AA42F-84C6-C6AC-4FCD-7AC337305D88}"/>
          </ac:spMkLst>
        </pc:spChg>
      </pc:sldChg>
      <pc:sldChg chg="del">
        <pc:chgData name="Ken Graf" userId="149e958a33bc8fb0" providerId="LiveId" clId="{07144DEC-9EAE-4D17-889D-FD87F5926570}" dt="2024-09-02T19:37:32.926" v="527" actId="47"/>
        <pc:sldMkLst>
          <pc:docMk/>
          <pc:sldMk cId="3263001171" sldId="352"/>
        </pc:sldMkLst>
      </pc:sldChg>
      <pc:sldChg chg="del">
        <pc:chgData name="Ken Graf" userId="149e958a33bc8fb0" providerId="LiveId" clId="{07144DEC-9EAE-4D17-889D-FD87F5926570}" dt="2024-09-02T19:39:09.476" v="570" actId="47"/>
        <pc:sldMkLst>
          <pc:docMk/>
          <pc:sldMk cId="1033059100" sldId="404"/>
        </pc:sldMkLst>
      </pc:sldChg>
      <pc:sldChg chg="addSp delSp modSp mod">
        <pc:chgData name="Ken Graf" userId="149e958a33bc8fb0" providerId="LiveId" clId="{07144DEC-9EAE-4D17-889D-FD87F5926570}" dt="2024-09-02T00:57:18.277" v="14" actId="20577"/>
        <pc:sldMkLst>
          <pc:docMk/>
          <pc:sldMk cId="2967044593" sldId="406"/>
        </pc:sldMkLst>
        <pc:spChg chg="mod">
          <ac:chgData name="Ken Graf" userId="149e958a33bc8fb0" providerId="LiveId" clId="{07144DEC-9EAE-4D17-889D-FD87F5926570}" dt="2024-09-02T00:57:18.277" v="14" actId="20577"/>
          <ac:spMkLst>
            <pc:docMk/>
            <pc:sldMk cId="2967044593" sldId="406"/>
            <ac:spMk id="2" creationId="{FF4D6F98-7750-50F1-67BA-1FE214090E63}"/>
          </ac:spMkLst>
        </pc:spChg>
        <pc:spChg chg="del">
          <ac:chgData name="Ken Graf" userId="149e958a33bc8fb0" providerId="LiveId" clId="{07144DEC-9EAE-4D17-889D-FD87F5926570}" dt="2024-09-02T00:56:48.335" v="0" actId="478"/>
          <ac:spMkLst>
            <pc:docMk/>
            <pc:sldMk cId="2967044593" sldId="406"/>
            <ac:spMk id="3" creationId="{43B3F30D-E19F-3DF3-E056-3E3B80966748}"/>
          </ac:spMkLst>
        </pc:spChg>
        <pc:picChg chg="add mod">
          <ac:chgData name="Ken Graf" userId="149e958a33bc8fb0" providerId="LiveId" clId="{07144DEC-9EAE-4D17-889D-FD87F5926570}" dt="2024-09-02T00:56:59.757" v="3" actId="14100"/>
          <ac:picMkLst>
            <pc:docMk/>
            <pc:sldMk cId="2967044593" sldId="406"/>
            <ac:picMk id="4" creationId="{51DCA9AF-73C3-FA23-D82D-804D91CBC6DB}"/>
          </ac:picMkLst>
        </pc:picChg>
      </pc:sldChg>
      <pc:sldChg chg="del">
        <pc:chgData name="Ken Graf" userId="149e958a33bc8fb0" providerId="LiveId" clId="{07144DEC-9EAE-4D17-889D-FD87F5926570}" dt="2024-09-02T19:38:06.221" v="569" actId="47"/>
        <pc:sldMkLst>
          <pc:docMk/>
          <pc:sldMk cId="4213800510" sldId="407"/>
        </pc:sldMkLst>
      </pc:sldChg>
      <pc:sldChg chg="modSp mod">
        <pc:chgData name="Ken Graf" userId="149e958a33bc8fb0" providerId="LiveId" clId="{07144DEC-9EAE-4D17-889D-FD87F5926570}" dt="2024-09-02T19:36:25.543" v="521"/>
        <pc:sldMkLst>
          <pc:docMk/>
          <pc:sldMk cId="2708361080" sldId="408"/>
        </pc:sldMkLst>
        <pc:spChg chg="mod">
          <ac:chgData name="Ken Graf" userId="149e958a33bc8fb0" providerId="LiveId" clId="{07144DEC-9EAE-4D17-889D-FD87F5926570}" dt="2024-09-02T19:30:14.600" v="235" actId="20577"/>
          <ac:spMkLst>
            <pc:docMk/>
            <pc:sldMk cId="2708361080" sldId="408"/>
            <ac:spMk id="2" creationId="{9326FAB5-AD22-337A-5412-07215D24DEA3}"/>
          </ac:spMkLst>
        </pc:spChg>
        <pc:spChg chg="mod">
          <ac:chgData name="Ken Graf" userId="149e958a33bc8fb0" providerId="LiveId" clId="{07144DEC-9EAE-4D17-889D-FD87F5926570}" dt="2024-09-02T19:36:25.543" v="521"/>
          <ac:spMkLst>
            <pc:docMk/>
            <pc:sldMk cId="2708361080" sldId="408"/>
            <ac:spMk id="3" creationId="{EE3E0507-551B-41DD-4B7E-24233C195053}"/>
          </ac:spMkLst>
        </pc:spChg>
      </pc:sldChg>
      <pc:sldChg chg="del">
        <pc:chgData name="Ken Graf" userId="149e958a33bc8fb0" providerId="LiveId" clId="{07144DEC-9EAE-4D17-889D-FD87F5926570}" dt="2024-09-02T19:29:37.511" v="194" actId="47"/>
        <pc:sldMkLst>
          <pc:docMk/>
          <pc:sldMk cId="1079278875" sldId="409"/>
        </pc:sldMkLst>
      </pc:sldChg>
      <pc:sldChg chg="addSp delSp modSp mod">
        <pc:chgData name="Ken Graf" userId="149e958a33bc8fb0" providerId="LiveId" clId="{07144DEC-9EAE-4D17-889D-FD87F5926570}" dt="2024-09-02T19:25:16.860" v="193" actId="1076"/>
        <pc:sldMkLst>
          <pc:docMk/>
          <pc:sldMk cId="871534571" sldId="411"/>
        </pc:sldMkLst>
        <pc:spChg chg="del mod">
          <ac:chgData name="Ken Graf" userId="149e958a33bc8fb0" providerId="LiveId" clId="{07144DEC-9EAE-4D17-889D-FD87F5926570}" dt="2024-09-02T19:24:48.108" v="188" actId="931"/>
          <ac:spMkLst>
            <pc:docMk/>
            <pc:sldMk cId="871534571" sldId="411"/>
            <ac:spMk id="3" creationId="{3911066A-15E9-1823-76D3-D1138A553B31}"/>
          </ac:spMkLst>
        </pc:spChg>
        <pc:picChg chg="add mod">
          <ac:chgData name="Ken Graf" userId="149e958a33bc8fb0" providerId="LiveId" clId="{07144DEC-9EAE-4D17-889D-FD87F5926570}" dt="2024-09-02T19:25:16.860" v="193" actId="1076"/>
          <ac:picMkLst>
            <pc:docMk/>
            <pc:sldMk cId="871534571" sldId="411"/>
            <ac:picMk id="5" creationId="{9BFE85F9-5D7F-8864-F6DF-27F7175EEF09}"/>
          </ac:picMkLst>
        </pc:picChg>
      </pc:sldChg>
      <pc:sldChg chg="del">
        <pc:chgData name="Ken Graf" userId="149e958a33bc8fb0" providerId="LiveId" clId="{07144DEC-9EAE-4D17-889D-FD87F5926570}" dt="2024-09-02T19:37:00.620" v="524" actId="47"/>
        <pc:sldMkLst>
          <pc:docMk/>
          <pc:sldMk cId="3446567248" sldId="412"/>
        </pc:sldMkLst>
      </pc:sldChg>
      <pc:sldChg chg="addSp modSp new mod ord">
        <pc:chgData name="Ken Graf" userId="149e958a33bc8fb0" providerId="LiveId" clId="{07144DEC-9EAE-4D17-889D-FD87F5926570}" dt="2024-09-02T19:37:13.083" v="526"/>
        <pc:sldMkLst>
          <pc:docMk/>
          <pc:sldMk cId="721535277" sldId="413"/>
        </pc:sldMkLst>
        <pc:spChg chg="mod">
          <ac:chgData name="Ken Graf" userId="149e958a33bc8fb0" providerId="LiveId" clId="{07144DEC-9EAE-4D17-889D-FD87F5926570}" dt="2024-09-02T19:13:04.469" v="45"/>
          <ac:spMkLst>
            <pc:docMk/>
            <pc:sldMk cId="721535277" sldId="413"/>
            <ac:spMk id="2" creationId="{339DA7D7-E4B7-5121-8613-2E0B591550B1}"/>
          </ac:spMkLst>
        </pc:spChg>
        <pc:spChg chg="mod">
          <ac:chgData name="Ken Graf" userId="149e958a33bc8fb0" providerId="LiveId" clId="{07144DEC-9EAE-4D17-889D-FD87F5926570}" dt="2024-09-02T19:18:31.924" v="182" actId="20577"/>
          <ac:spMkLst>
            <pc:docMk/>
            <pc:sldMk cId="721535277" sldId="413"/>
            <ac:spMk id="3" creationId="{535ACBB8-162E-B339-4610-AE48C381D3A3}"/>
          </ac:spMkLst>
        </pc:spChg>
        <pc:picChg chg="add mod">
          <ac:chgData name="Ken Graf" userId="149e958a33bc8fb0" providerId="LiveId" clId="{07144DEC-9EAE-4D17-889D-FD87F5926570}" dt="2024-09-02T19:18:58.507" v="183" actId="14100"/>
          <ac:picMkLst>
            <pc:docMk/>
            <pc:sldMk cId="721535277" sldId="413"/>
            <ac:picMk id="5" creationId="{B77E84F7-F1B6-4A6D-8195-899645CCB527}"/>
          </ac:picMkLst>
        </pc:picChg>
      </pc:sldChg>
      <pc:sldChg chg="modSp add mod">
        <pc:chgData name="Ken Graf" userId="149e958a33bc8fb0" providerId="LiveId" clId="{07144DEC-9EAE-4D17-889D-FD87F5926570}" dt="2024-09-02T19:38:02.120" v="568" actId="20577"/>
        <pc:sldMkLst>
          <pc:docMk/>
          <pc:sldMk cId="2842072728" sldId="414"/>
        </pc:sldMkLst>
        <pc:spChg chg="mod">
          <ac:chgData name="Ken Graf" userId="149e958a33bc8fb0" providerId="LiveId" clId="{07144DEC-9EAE-4D17-889D-FD87F5926570}" dt="2024-09-02T19:38:02.120" v="568" actId="20577"/>
          <ac:spMkLst>
            <pc:docMk/>
            <pc:sldMk cId="2842072728" sldId="414"/>
            <ac:spMk id="5" creationId="{00000000-0000-0000-0000-000000000000}"/>
          </ac:spMkLst>
        </pc:spChg>
      </pc:sldChg>
      <pc:sldChg chg="addSp delSp modSp new mod modClrScheme chgLayout modNotesTx">
        <pc:chgData name="Ken Graf" userId="149e958a33bc8fb0" providerId="LiveId" clId="{07144DEC-9EAE-4D17-889D-FD87F5926570}" dt="2024-09-02T21:20:49.700" v="676"/>
        <pc:sldMkLst>
          <pc:docMk/>
          <pc:sldMk cId="2132011561" sldId="415"/>
        </pc:sldMkLst>
        <pc:spChg chg="del mod ord">
          <ac:chgData name="Ken Graf" userId="149e958a33bc8fb0" providerId="LiveId" clId="{07144DEC-9EAE-4D17-889D-FD87F5926570}" dt="2024-09-02T21:10:22.548" v="643" actId="700"/>
          <ac:spMkLst>
            <pc:docMk/>
            <pc:sldMk cId="2132011561" sldId="415"/>
            <ac:spMk id="2" creationId="{DCE1FA60-4B04-F69F-7B79-8145D8003894}"/>
          </ac:spMkLst>
        </pc:spChg>
        <pc:spChg chg="add mod ord">
          <ac:chgData name="Ken Graf" userId="149e958a33bc8fb0" providerId="LiveId" clId="{07144DEC-9EAE-4D17-889D-FD87F5926570}" dt="2024-09-02T21:10:22.548" v="643" actId="700"/>
          <ac:spMkLst>
            <pc:docMk/>
            <pc:sldMk cId="2132011561" sldId="415"/>
            <ac:spMk id="3" creationId="{2200F39C-7B30-37CB-FD73-6E580DD5C647}"/>
          </ac:spMkLst>
        </pc:spChg>
        <pc:spChg chg="add mod ord">
          <ac:chgData name="Ken Graf" userId="149e958a33bc8fb0" providerId="LiveId" clId="{07144DEC-9EAE-4D17-889D-FD87F5926570}" dt="2024-09-02T21:20:30.856" v="675" actId="12"/>
          <ac:spMkLst>
            <pc:docMk/>
            <pc:sldMk cId="2132011561" sldId="415"/>
            <ac:spMk id="4" creationId="{4C2D2BCB-8D35-0255-02E3-DE52C47739F0}"/>
          </ac:spMkLst>
        </pc:spChg>
      </pc:sldChg>
      <pc:sldChg chg="modSp new mod modNotesTx">
        <pc:chgData name="Ken Graf" userId="149e958a33bc8fb0" providerId="LiveId" clId="{07144DEC-9EAE-4D17-889D-FD87F5926570}" dt="2024-09-02T21:18:23.623" v="670"/>
        <pc:sldMkLst>
          <pc:docMk/>
          <pc:sldMk cId="546149804" sldId="416"/>
        </pc:sldMkLst>
        <pc:spChg chg="mod">
          <ac:chgData name="Ken Graf" userId="149e958a33bc8fb0" providerId="LiveId" clId="{07144DEC-9EAE-4D17-889D-FD87F5926570}" dt="2024-09-02T21:18:02.823" v="669" actId="11"/>
          <ac:spMkLst>
            <pc:docMk/>
            <pc:sldMk cId="546149804" sldId="416"/>
            <ac:spMk id="3" creationId="{F3041491-899A-C20B-FB0C-30F24C430AA5}"/>
          </ac:spMkLst>
        </pc:spChg>
      </pc:sldChg>
      <pc:sldChg chg="modSp new mod modNotesTx">
        <pc:chgData name="Ken Graf" userId="149e958a33bc8fb0" providerId="LiveId" clId="{07144DEC-9EAE-4D17-889D-FD87F5926570}" dt="2024-09-02T21:17:21.653" v="662"/>
        <pc:sldMkLst>
          <pc:docMk/>
          <pc:sldMk cId="1952082680" sldId="417"/>
        </pc:sldMkLst>
        <pc:spChg chg="mod">
          <ac:chgData name="Ken Graf" userId="149e958a33bc8fb0" providerId="LiveId" clId="{07144DEC-9EAE-4D17-889D-FD87F5926570}" dt="2024-09-02T21:15:49.101" v="661" actId="11"/>
          <ac:spMkLst>
            <pc:docMk/>
            <pc:sldMk cId="1952082680" sldId="417"/>
            <ac:spMk id="3" creationId="{3409E033-120F-FA3F-4DE4-2A299B3DD93B}"/>
          </ac:spMkLst>
        </pc:spChg>
      </pc:sldChg>
      <pc:sldChg chg="modSp new mod modNotesTx">
        <pc:chgData name="Ken Graf" userId="149e958a33bc8fb0" providerId="LiveId" clId="{07144DEC-9EAE-4D17-889D-FD87F5926570}" dt="2024-09-02T21:14:50.585" v="654"/>
        <pc:sldMkLst>
          <pc:docMk/>
          <pc:sldMk cId="1578975920" sldId="418"/>
        </pc:sldMkLst>
        <pc:spChg chg="mod">
          <ac:chgData name="Ken Graf" userId="149e958a33bc8fb0" providerId="LiveId" clId="{07144DEC-9EAE-4D17-889D-FD87F5926570}" dt="2024-09-02T21:14:19.240" v="653" actId="11"/>
          <ac:spMkLst>
            <pc:docMk/>
            <pc:sldMk cId="1578975920" sldId="418"/>
            <ac:spMk id="3" creationId="{592D19A2-5F06-BF6E-AB61-EFE2AC4CE1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9/2/2024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Customers are typically charged for server instances in both IaaS environments, where they directly provision those instances, and PaaS environments, where they request the number of servers needed to support their applications. In an SaaS environment, the customer typically has no knowledge of the number of server instances supporting their use.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19</a:t>
            </a:fld>
            <a:endParaRPr lang="en-US" dirty="0"/>
          </a:p>
        </p:txBody>
      </p:sp>
    </p:spTree>
    <p:extLst>
      <p:ext uri="{BB962C8B-B14F-4D97-AF65-F5344CB8AC3E}">
        <p14:creationId xmlns:p14="http://schemas.microsoft.com/office/powerpoint/2010/main" val="93093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Customer relationship management (CRM) packages offered in the cloud would be classified as software-as-a-service (SaaS), since they are not infrastructure components. Storage, networking, and computing resources are all common IaaS offerings.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20</a:t>
            </a:fld>
            <a:endParaRPr lang="en-US" dirty="0"/>
          </a:p>
        </p:txBody>
      </p:sp>
    </p:spTree>
    <p:extLst>
      <p:ext uri="{BB962C8B-B14F-4D97-AF65-F5344CB8AC3E}">
        <p14:creationId xmlns:p14="http://schemas.microsoft.com/office/powerpoint/2010/main" val="136558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This approach may be described as client-server computing, but that is a general term that describes many different operating environments. The better term to use here is edge computing, which involves placing compute power at the client to allow it to perform preprocessing before sending data back to the cloud. Fog computing is a related concept that uses IoT gateway devices that are located in close physical proximity to the sensors.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21</a:t>
            </a:fld>
            <a:endParaRPr lang="en-US" dirty="0"/>
          </a:p>
        </p:txBody>
      </p:sp>
    </p:spTree>
    <p:extLst>
      <p:ext uri="{BB962C8B-B14F-4D97-AF65-F5344CB8AC3E}">
        <p14:creationId xmlns:p14="http://schemas.microsoft.com/office/powerpoint/2010/main" val="431931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AutoNum type="arabicPeriod"/>
            </a:pPr>
            <a:r>
              <a:rPr lang="en-US" b="0" i="0" dirty="0">
                <a:solidFill>
                  <a:srgbClr val="BEB9B0"/>
                </a:solidFill>
                <a:effectLst/>
                <a:highlight>
                  <a:srgbClr val="181A1B"/>
                </a:highlight>
                <a:latin typeface="Noto serif" panose="02020600060500020200" pitchFamily="18" charset="0"/>
              </a:rPr>
              <a:t>C. Type I hypervisors, also known as bare-metal hypervisors, run directly on top of the physical hardware and, therefore, do not require a host operating system.</a:t>
            </a:r>
          </a:p>
          <a:p>
            <a:br>
              <a:rPr lang="en-US" dirty="0"/>
            </a:br>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22</a:t>
            </a:fld>
            <a:endParaRPr lang="en-US" dirty="0"/>
          </a:p>
        </p:txBody>
      </p:sp>
    </p:spTree>
    <p:extLst>
      <p:ext uri="{BB962C8B-B14F-4D97-AF65-F5344CB8AC3E}">
        <p14:creationId xmlns:p14="http://schemas.microsoft.com/office/powerpoint/2010/main" val="3612324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training.play-with-docker.com/" TargetMode="External"/><Relationship Id="rId2" Type="http://schemas.openxmlformats.org/officeDocument/2006/relationships/hyperlink" Target="https://play-with-docker.com/" TargetMode="External"/><Relationship Id="rId1" Type="http://schemas.openxmlformats.org/officeDocument/2006/relationships/slideLayout" Target="../slideLayouts/slideLayout5.xml"/><Relationship Id="rId5" Type="http://schemas.openxmlformats.org/officeDocument/2006/relationships/image" Target="../media/image11.tmp"/><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10: Cloud And Virtualization Security</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AAA9-F681-E560-68A0-3176E5C255AC}"/>
              </a:ext>
            </a:extLst>
          </p:cNvPr>
          <p:cNvSpPr>
            <a:spLocks noGrp="1"/>
          </p:cNvSpPr>
          <p:nvPr>
            <p:ph type="title"/>
          </p:nvPr>
        </p:nvSpPr>
        <p:spPr/>
        <p:txBody>
          <a:bodyPr/>
          <a:lstStyle/>
          <a:p>
            <a:r>
              <a:rPr lang="en-US" dirty="0"/>
              <a:t>Cloud deployment laws to live by</a:t>
            </a:r>
          </a:p>
        </p:txBody>
      </p:sp>
      <p:sp>
        <p:nvSpPr>
          <p:cNvPr id="3" name="Content Placeholder 2">
            <a:extLst>
              <a:ext uri="{FF2B5EF4-FFF2-40B4-BE49-F238E27FC236}">
                <a16:creationId xmlns:a16="http://schemas.microsoft.com/office/drawing/2014/main" id="{4D3BEEB1-B7EB-2DD8-C588-D9F36A20498B}"/>
              </a:ext>
            </a:extLst>
          </p:cNvPr>
          <p:cNvSpPr>
            <a:spLocks noGrp="1"/>
          </p:cNvSpPr>
          <p:nvPr>
            <p:ph idx="1"/>
          </p:nvPr>
        </p:nvSpPr>
        <p:spPr/>
        <p:txBody>
          <a:bodyPr/>
          <a:lstStyle/>
          <a:p>
            <a:r>
              <a:rPr lang="en-US" dirty="0"/>
              <a:t>Cattle not Pets</a:t>
            </a:r>
          </a:p>
          <a:p>
            <a:r>
              <a:rPr lang="en-US" dirty="0"/>
              <a:t>Dynamic deployments</a:t>
            </a:r>
          </a:p>
          <a:p>
            <a:r>
              <a:rPr lang="en-US" dirty="0"/>
              <a:t>Systems</a:t>
            </a:r>
            <a:r>
              <a:rPr lang="en-US"/>
              <a:t>, once </a:t>
            </a:r>
            <a:r>
              <a:rPr lang="en-US" dirty="0"/>
              <a:t>deployed</a:t>
            </a:r>
            <a:r>
              <a:rPr lang="en-US"/>
              <a:t>, are </a:t>
            </a:r>
            <a:r>
              <a:rPr lang="en-US" dirty="0"/>
              <a:t>immutable</a:t>
            </a:r>
          </a:p>
          <a:p>
            <a:r>
              <a:rPr lang="en-US" dirty="0"/>
              <a:t>No SSH/RDP/Admin access to production systems</a:t>
            </a:r>
          </a:p>
          <a:p>
            <a:r>
              <a:rPr lang="en-US" dirty="0"/>
              <a:t>Infrastructure as </a:t>
            </a:r>
            <a:r>
              <a:rPr lang="en-US" b="1" i="1" dirty="0"/>
              <a:t>managed</a:t>
            </a:r>
            <a:r>
              <a:rPr lang="en-US" dirty="0"/>
              <a:t> code</a:t>
            </a:r>
          </a:p>
          <a:p>
            <a:r>
              <a:rPr lang="en-US" dirty="0"/>
              <a:t>Assets managed via an API not a spreadsheet</a:t>
            </a:r>
          </a:p>
        </p:txBody>
      </p:sp>
    </p:spTree>
    <p:extLst>
      <p:ext uri="{BB962C8B-B14F-4D97-AF65-F5344CB8AC3E}">
        <p14:creationId xmlns:p14="http://schemas.microsoft.com/office/powerpoint/2010/main" val="408102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dirty="0"/>
              <a:t>Chapter 10: Docker</a:t>
            </a:r>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284207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AD76CD-263D-D364-0D5C-9D2CFAEE5DE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1116F85-2515-44FF-991A-D594F71C8739}"/>
              </a:ext>
            </a:extLst>
          </p:cNvPr>
          <p:cNvPicPr>
            <a:picLocks noGrp="1" noChangeAspect="1"/>
          </p:cNvPicPr>
          <p:nvPr>
            <p:ph idx="1"/>
          </p:nvPr>
        </p:nvPicPr>
        <p:blipFill>
          <a:blip r:embed="rId2"/>
          <a:stretch>
            <a:fillRect/>
          </a:stretch>
        </p:blipFill>
        <p:spPr>
          <a:xfrm>
            <a:off x="258435" y="1295400"/>
            <a:ext cx="11675130" cy="4571999"/>
          </a:xfrm>
          <a:prstGeom prst="rect">
            <a:avLst/>
          </a:prstGeom>
        </p:spPr>
      </p:pic>
    </p:spTree>
    <p:extLst>
      <p:ext uri="{BB962C8B-B14F-4D97-AF65-F5344CB8AC3E}">
        <p14:creationId xmlns:p14="http://schemas.microsoft.com/office/powerpoint/2010/main" val="402259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9BFA-6F7A-423E-A751-36CF34E2C6F7}"/>
              </a:ext>
            </a:extLst>
          </p:cNvPr>
          <p:cNvSpPr>
            <a:spLocks noGrp="1"/>
          </p:cNvSpPr>
          <p:nvPr>
            <p:ph type="title"/>
          </p:nvPr>
        </p:nvSpPr>
        <p:spPr/>
        <p:txBody>
          <a:bodyPr/>
          <a:lstStyle/>
          <a:p>
            <a:r>
              <a:rPr lang="en-US" dirty="0"/>
              <a:t>Docker’s view of CI/CD</a:t>
            </a:r>
          </a:p>
        </p:txBody>
      </p:sp>
      <p:pic>
        <p:nvPicPr>
          <p:cNvPr id="13" name="Content Placeholder 12" descr="Diagram&#10;&#10;Description automatically generated">
            <a:extLst>
              <a:ext uri="{FF2B5EF4-FFF2-40B4-BE49-F238E27FC236}">
                <a16:creationId xmlns:a16="http://schemas.microsoft.com/office/drawing/2014/main" id="{E7B3CFB2-684D-4552-B7C4-DB650B2A47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914400"/>
            <a:ext cx="8171527" cy="5604271"/>
          </a:xfrm>
        </p:spPr>
      </p:pic>
    </p:spTree>
    <p:extLst>
      <p:ext uri="{BB962C8B-B14F-4D97-AF65-F5344CB8AC3E}">
        <p14:creationId xmlns:p14="http://schemas.microsoft.com/office/powerpoint/2010/main" val="219501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479-8663-C687-B087-8750230662A0}"/>
              </a:ext>
            </a:extLst>
          </p:cNvPr>
          <p:cNvSpPr>
            <a:spLocks noGrp="1"/>
          </p:cNvSpPr>
          <p:nvPr>
            <p:ph type="title"/>
          </p:nvPr>
        </p:nvSpPr>
        <p:spPr/>
        <p:txBody>
          <a:bodyPr/>
          <a:lstStyle/>
          <a:p>
            <a:endParaRPr lang="en-US"/>
          </a:p>
        </p:txBody>
      </p:sp>
      <p:pic>
        <p:nvPicPr>
          <p:cNvPr id="1028" name="Picture 4">
            <a:extLst>
              <a:ext uri="{FF2B5EF4-FFF2-40B4-BE49-F238E27FC236}">
                <a16:creationId xmlns:a16="http://schemas.microsoft.com/office/drawing/2014/main" id="{32F30B9D-48BD-46F7-850E-4516047F69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4000" y="239914"/>
            <a:ext cx="9346307" cy="648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69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7079-D03F-1507-832F-72E9C9CEDF55}"/>
              </a:ext>
            </a:extLst>
          </p:cNvPr>
          <p:cNvSpPr>
            <a:spLocks noGrp="1"/>
          </p:cNvSpPr>
          <p:nvPr>
            <p:ph type="title"/>
          </p:nvPr>
        </p:nvSpPr>
        <p:spPr>
          <a:xfrm>
            <a:off x="609600" y="274638"/>
            <a:ext cx="11277600" cy="639762"/>
          </a:xfrm>
        </p:spPr>
        <p:txBody>
          <a:bodyPr>
            <a:noAutofit/>
          </a:bodyPr>
          <a:lstStyle/>
          <a:p>
            <a:r>
              <a:rPr lang="en-US" dirty="0"/>
              <a:t>Interactive Training Sessions:  </a:t>
            </a:r>
            <a:br>
              <a:rPr lang="en-US" sz="2800" dirty="0"/>
            </a:br>
            <a:br>
              <a:rPr lang="en-US" sz="2800" dirty="0"/>
            </a:br>
            <a:r>
              <a:rPr lang="en-US" sz="2400" dirty="0">
                <a:hlinkClick r:id="rId2"/>
              </a:rPr>
              <a:t>https://play-with-docker.com</a:t>
            </a:r>
            <a:r>
              <a:rPr lang="en-US" sz="2400" dirty="0"/>
              <a:t>	 		       </a:t>
            </a:r>
            <a:r>
              <a:rPr lang="en-US" sz="2400" dirty="0">
                <a:hlinkClick r:id="rId3"/>
              </a:rPr>
              <a:t>https://training.play-with-docker.com/</a:t>
            </a:r>
            <a:r>
              <a:rPr lang="en-US" sz="2400" dirty="0"/>
              <a:t> </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18496B4B-BE98-0E76-6E0C-B254F55AB409}"/>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609600" y="1345452"/>
            <a:ext cx="4973638" cy="4754563"/>
          </a:xfrm>
        </p:spPr>
      </p:pic>
      <p:pic>
        <p:nvPicPr>
          <p:cNvPr id="7" name="Picture 6" descr="A screenshot of a computer&#10;&#10;Description automatically generated">
            <a:extLst>
              <a:ext uri="{FF2B5EF4-FFF2-40B4-BE49-F238E27FC236}">
                <a16:creationId xmlns:a16="http://schemas.microsoft.com/office/drawing/2014/main" id="{8BF70E77-83AE-7C27-9754-DB206AC3F3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1345452"/>
            <a:ext cx="4869457" cy="4654457"/>
          </a:xfrm>
          <a:prstGeom prst="rect">
            <a:avLst/>
          </a:prstGeom>
        </p:spPr>
      </p:pic>
    </p:spTree>
    <p:extLst>
      <p:ext uri="{BB962C8B-B14F-4D97-AF65-F5344CB8AC3E}">
        <p14:creationId xmlns:p14="http://schemas.microsoft.com/office/powerpoint/2010/main" val="221427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B570A3-E838-0BE8-515E-3E9CAE2B5A97}"/>
              </a:ext>
            </a:extLst>
          </p:cNvPr>
          <p:cNvSpPr>
            <a:spLocks noGrp="1"/>
          </p:cNvSpPr>
          <p:nvPr>
            <p:ph type="title"/>
          </p:nvPr>
        </p:nvSpPr>
        <p:spPr/>
        <p:txBody>
          <a:bodyPr/>
          <a:lstStyle/>
          <a:p>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5BFEE6BD-3D8E-94B8-6E6B-32C64AE67ED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3175"/>
            <a:ext cx="10553700" cy="6854825"/>
          </a:xfrm>
        </p:spPr>
      </p:pic>
      <p:sp>
        <p:nvSpPr>
          <p:cNvPr id="3" name="Rectangle 2">
            <a:extLst>
              <a:ext uri="{FF2B5EF4-FFF2-40B4-BE49-F238E27FC236}">
                <a16:creationId xmlns:a16="http://schemas.microsoft.com/office/drawing/2014/main" id="{770096B9-3052-64CF-BD03-C65656D3C613}"/>
              </a:ext>
            </a:extLst>
          </p:cNvPr>
          <p:cNvSpPr/>
          <p:nvPr/>
        </p:nvSpPr>
        <p:spPr>
          <a:xfrm>
            <a:off x="4038600" y="4191000"/>
            <a:ext cx="3276600" cy="2286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9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E99563-3F0F-AE44-5DF8-AC8FC270077B}"/>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E014BE1A-74F4-06FC-1E8D-B65383F2DF4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143000"/>
            <a:ext cx="11976100" cy="5324475"/>
          </a:xfrm>
        </p:spPr>
      </p:pic>
    </p:spTree>
    <p:extLst>
      <p:ext uri="{BB962C8B-B14F-4D97-AF65-F5344CB8AC3E}">
        <p14:creationId xmlns:p14="http://schemas.microsoft.com/office/powerpoint/2010/main" val="386005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237B3-DDAF-6752-A7A2-B0E975D7990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58D3DA7-098C-CA65-0029-2817FC763182}"/>
              </a:ext>
            </a:extLst>
          </p:cNvPr>
          <p:cNvSpPr>
            <a:spLocks noGrp="1"/>
          </p:cNvSpPr>
          <p:nvPr>
            <p:ph type="title"/>
          </p:nvPr>
        </p:nvSpPr>
        <p:spPr/>
        <p:txBody>
          <a:bodyPr/>
          <a:lstStyle/>
          <a:p>
            <a:endParaRPr lang="en-US"/>
          </a:p>
        </p:txBody>
      </p:sp>
      <p:pic>
        <p:nvPicPr>
          <p:cNvPr id="7" name="Content Placeholder 6" descr="A screen shot of a computer&#10;&#10;Description automatically generated">
            <a:extLst>
              <a:ext uri="{FF2B5EF4-FFF2-40B4-BE49-F238E27FC236}">
                <a16:creationId xmlns:a16="http://schemas.microsoft.com/office/drawing/2014/main" id="{21A4C729-16D5-18F7-9159-4DB7D57627F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935038"/>
            <a:ext cx="11820525" cy="4876800"/>
          </a:xfrm>
        </p:spPr>
      </p:pic>
    </p:spTree>
    <p:extLst>
      <p:ext uri="{BB962C8B-B14F-4D97-AF65-F5344CB8AC3E}">
        <p14:creationId xmlns:p14="http://schemas.microsoft.com/office/powerpoint/2010/main" val="2243654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0F39C-7B30-37CB-FD73-6E580DD5C647}"/>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C2D2BCB-8D35-0255-02E3-DE52C47739F0}"/>
              </a:ext>
            </a:extLst>
          </p:cNvPr>
          <p:cNvSpPr>
            <a:spLocks noGrp="1"/>
          </p:cNvSpPr>
          <p:nvPr>
            <p:ph idx="1"/>
          </p:nvPr>
        </p:nvSpPr>
        <p:spPr/>
        <p:txBody>
          <a:bodyPr/>
          <a:lstStyle/>
          <a:p>
            <a:pPr marL="0" indent="0">
              <a:buNone/>
            </a:pPr>
            <a:r>
              <a:rPr lang="en-US" dirty="0"/>
              <a:t>In which of the following cloud categories are customers typically charged based on the number of virtual server instances dedicated to their use?</a:t>
            </a:r>
          </a:p>
          <a:p>
            <a:pPr marL="514350" indent="-514350">
              <a:buFont typeface="+mj-lt"/>
              <a:buAutoNum type="alphaUcPeriod"/>
            </a:pPr>
            <a:r>
              <a:rPr lang="en-US" dirty="0"/>
              <a:t>IaaS only</a:t>
            </a:r>
          </a:p>
          <a:p>
            <a:pPr marL="514350" indent="-514350">
              <a:buFont typeface="+mj-lt"/>
              <a:buAutoNum type="alphaUcPeriod"/>
            </a:pPr>
            <a:r>
              <a:rPr lang="en-US" dirty="0"/>
              <a:t>SaaS only</a:t>
            </a:r>
          </a:p>
          <a:p>
            <a:pPr marL="514350" indent="-514350">
              <a:buFont typeface="+mj-lt"/>
              <a:buAutoNum type="alphaUcPeriod"/>
            </a:pPr>
            <a:r>
              <a:rPr lang="en-US" dirty="0"/>
              <a:t>IaaS and PaaS</a:t>
            </a:r>
          </a:p>
          <a:p>
            <a:r>
              <a:rPr lang="en-US" dirty="0"/>
              <a:t>IaaS, SaaS, and PaaS</a:t>
            </a:r>
          </a:p>
        </p:txBody>
      </p:sp>
    </p:spTree>
    <p:extLst>
      <p:ext uri="{BB962C8B-B14F-4D97-AF65-F5344CB8AC3E}">
        <p14:creationId xmlns:p14="http://schemas.microsoft.com/office/powerpoint/2010/main" val="21320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6F98-7750-50F1-67BA-1FE214090E63}"/>
              </a:ext>
            </a:extLst>
          </p:cNvPr>
          <p:cNvSpPr>
            <a:spLocks noGrp="1"/>
          </p:cNvSpPr>
          <p:nvPr>
            <p:ph type="title"/>
          </p:nvPr>
        </p:nvSpPr>
        <p:spPr/>
        <p:txBody>
          <a:bodyPr>
            <a:normAutofit/>
          </a:bodyPr>
          <a:lstStyle/>
          <a:p>
            <a:r>
              <a:rPr lang="en-US" dirty="0"/>
              <a:t>Hypervisor Types</a:t>
            </a:r>
          </a:p>
        </p:txBody>
      </p:sp>
      <p:pic>
        <p:nvPicPr>
          <p:cNvPr id="4" name="Picture 3">
            <a:extLst>
              <a:ext uri="{FF2B5EF4-FFF2-40B4-BE49-F238E27FC236}">
                <a16:creationId xmlns:a16="http://schemas.microsoft.com/office/drawing/2014/main" id="{51DCA9AF-73C3-FA23-D82D-804D91CBC6DB}"/>
              </a:ext>
            </a:extLst>
          </p:cNvPr>
          <p:cNvPicPr>
            <a:picLocks noChangeAspect="1"/>
          </p:cNvPicPr>
          <p:nvPr/>
        </p:nvPicPr>
        <p:blipFill>
          <a:blip r:embed="rId2"/>
          <a:stretch>
            <a:fillRect/>
          </a:stretch>
        </p:blipFill>
        <p:spPr>
          <a:xfrm>
            <a:off x="698794" y="1066800"/>
            <a:ext cx="11166633" cy="4571999"/>
          </a:xfrm>
          <a:prstGeom prst="rect">
            <a:avLst/>
          </a:prstGeom>
        </p:spPr>
      </p:pic>
    </p:spTree>
    <p:extLst>
      <p:ext uri="{BB962C8B-B14F-4D97-AF65-F5344CB8AC3E}">
        <p14:creationId xmlns:p14="http://schemas.microsoft.com/office/powerpoint/2010/main" val="2967044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13B3-14DA-8381-56F3-708C7B0E54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041491-899A-C20B-FB0C-30F24C430AA5}"/>
              </a:ext>
            </a:extLst>
          </p:cNvPr>
          <p:cNvSpPr>
            <a:spLocks noGrp="1"/>
          </p:cNvSpPr>
          <p:nvPr>
            <p:ph idx="1"/>
          </p:nvPr>
        </p:nvSpPr>
        <p:spPr/>
        <p:txBody>
          <a:bodyPr/>
          <a:lstStyle/>
          <a:p>
            <a:pPr marL="0" indent="0">
              <a:buNone/>
            </a:pPr>
            <a:r>
              <a:rPr lang="en-US" dirty="0"/>
              <a:t>Which one of the following would not commonly be available as an IaaS service offering?</a:t>
            </a:r>
          </a:p>
          <a:p>
            <a:pPr marL="514350" indent="-514350">
              <a:buFont typeface="+mj-lt"/>
              <a:buAutoNum type="alphaUcPeriod"/>
            </a:pPr>
            <a:r>
              <a:rPr lang="en-US" dirty="0"/>
              <a:t>CRM</a:t>
            </a:r>
          </a:p>
          <a:p>
            <a:pPr marL="514350" indent="-514350">
              <a:buFont typeface="+mj-lt"/>
              <a:buAutoNum type="alphaUcPeriod"/>
            </a:pPr>
            <a:r>
              <a:rPr lang="en-US" dirty="0"/>
              <a:t>Storage</a:t>
            </a:r>
          </a:p>
          <a:p>
            <a:pPr marL="514350" indent="-514350">
              <a:buFont typeface="+mj-lt"/>
              <a:buAutoNum type="alphaUcPeriod"/>
            </a:pPr>
            <a:r>
              <a:rPr lang="en-US" dirty="0"/>
              <a:t>Networking</a:t>
            </a:r>
          </a:p>
          <a:p>
            <a:pPr marL="514350" indent="-514350">
              <a:buFont typeface="+mj-lt"/>
              <a:buAutoNum type="alphaUcPeriod"/>
            </a:pPr>
            <a:r>
              <a:rPr lang="en-US" dirty="0"/>
              <a:t>Computing</a:t>
            </a:r>
          </a:p>
        </p:txBody>
      </p:sp>
    </p:spTree>
    <p:extLst>
      <p:ext uri="{BB962C8B-B14F-4D97-AF65-F5344CB8AC3E}">
        <p14:creationId xmlns:p14="http://schemas.microsoft.com/office/powerpoint/2010/main" val="54614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1BDF-6CBC-328B-2DD1-7259C9A6C7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09E033-120F-FA3F-4DE4-2A299B3DD93B}"/>
              </a:ext>
            </a:extLst>
          </p:cNvPr>
          <p:cNvSpPr>
            <a:spLocks noGrp="1"/>
          </p:cNvSpPr>
          <p:nvPr>
            <p:ph idx="1"/>
          </p:nvPr>
        </p:nvSpPr>
        <p:spPr/>
        <p:txBody>
          <a:bodyPr>
            <a:normAutofit lnSpcReduction="10000"/>
          </a:bodyPr>
          <a:lstStyle/>
          <a:p>
            <a:pPr marL="0" indent="0">
              <a:buNone/>
            </a:pPr>
            <a:r>
              <a:rPr lang="en-US" dirty="0"/>
              <a:t>Wanda is responsible for a series of seismic sensors placed at remote locations. These sensors have low-bandwidth connections, and she would like to place computing power on the sensors to allow them to preprocess data before it is sent back to the cloud. What term best describes this approach?</a:t>
            </a:r>
          </a:p>
          <a:p>
            <a:pPr marL="514350" indent="-514350">
              <a:buFont typeface="+mj-lt"/>
              <a:buAutoNum type="alphaUcPeriod"/>
            </a:pPr>
            <a:r>
              <a:rPr lang="en-US" dirty="0"/>
              <a:t>Edge computing</a:t>
            </a:r>
          </a:p>
          <a:p>
            <a:pPr marL="514350" indent="-514350">
              <a:buFont typeface="+mj-lt"/>
              <a:buAutoNum type="alphaUcPeriod"/>
            </a:pPr>
            <a:r>
              <a:rPr lang="en-US" dirty="0"/>
              <a:t>Client-server computing</a:t>
            </a:r>
          </a:p>
          <a:p>
            <a:pPr marL="514350" indent="-514350">
              <a:buFont typeface="+mj-lt"/>
              <a:buAutoNum type="alphaUcPeriod"/>
            </a:pPr>
            <a:r>
              <a:rPr lang="en-US" dirty="0"/>
              <a:t>Fog computing</a:t>
            </a:r>
          </a:p>
          <a:p>
            <a:pPr marL="514350" indent="-514350">
              <a:buFont typeface="+mj-lt"/>
              <a:buAutoNum type="alphaUcPeriod"/>
            </a:pPr>
            <a:r>
              <a:rPr lang="en-US" dirty="0"/>
              <a:t>Thin client computing</a:t>
            </a:r>
          </a:p>
        </p:txBody>
      </p:sp>
    </p:spTree>
    <p:extLst>
      <p:ext uri="{BB962C8B-B14F-4D97-AF65-F5344CB8AC3E}">
        <p14:creationId xmlns:p14="http://schemas.microsoft.com/office/powerpoint/2010/main" val="19520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EBC7-C386-D4ED-3CF8-2B9B6B9D94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2D19A2-5F06-BF6E-AB61-EFE2AC4CE142}"/>
              </a:ext>
            </a:extLst>
          </p:cNvPr>
          <p:cNvSpPr>
            <a:spLocks noGrp="1"/>
          </p:cNvSpPr>
          <p:nvPr>
            <p:ph idx="1"/>
          </p:nvPr>
        </p:nvSpPr>
        <p:spPr/>
        <p:txBody>
          <a:bodyPr>
            <a:normAutofit fontScale="92500" lnSpcReduction="10000"/>
          </a:bodyPr>
          <a:lstStyle/>
          <a:p>
            <a:pPr marL="0" indent="0">
              <a:buNone/>
            </a:pPr>
            <a:r>
              <a:rPr lang="en-US" dirty="0"/>
              <a:t>Fran's organization uses a Type I hypervisor to implement an IaaS offering that it sells to customers. Which one of the following security controls is least applicable to this environment?</a:t>
            </a:r>
          </a:p>
          <a:p>
            <a:pPr marL="514350" indent="-514350">
              <a:buFont typeface="+mj-lt"/>
              <a:buAutoNum type="alphaUcPeriod"/>
            </a:pPr>
            <a:r>
              <a:rPr lang="en-US" dirty="0"/>
              <a:t>Customers must maintain security patches on guest operating systems.</a:t>
            </a:r>
          </a:p>
          <a:p>
            <a:pPr marL="514350" indent="-514350">
              <a:buFont typeface="+mj-lt"/>
              <a:buAutoNum type="alphaUcPeriod"/>
            </a:pPr>
            <a:r>
              <a:rPr lang="en-US" dirty="0"/>
              <a:t>The provider must maintain security patches on the hypervisor.</a:t>
            </a:r>
          </a:p>
          <a:p>
            <a:pPr marL="514350" indent="-514350">
              <a:buFont typeface="+mj-lt"/>
              <a:buAutoNum type="alphaUcPeriod"/>
            </a:pPr>
            <a:r>
              <a:rPr lang="en-US" dirty="0"/>
              <a:t>The provider must maintain security patches on the host operating system.</a:t>
            </a:r>
          </a:p>
          <a:p>
            <a:pPr marL="514350" indent="-514350">
              <a:buFont typeface="+mj-lt"/>
              <a:buAutoNum type="alphaUcPeriod"/>
            </a:pPr>
            <a:r>
              <a:rPr lang="en-US" dirty="0"/>
              <a:t>Customers must manage security groups to mediate network access to guest operating systems.</a:t>
            </a:r>
          </a:p>
        </p:txBody>
      </p:sp>
    </p:spTree>
    <p:extLst>
      <p:ext uri="{BB962C8B-B14F-4D97-AF65-F5344CB8AC3E}">
        <p14:creationId xmlns:p14="http://schemas.microsoft.com/office/powerpoint/2010/main" val="15789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STRIDE</a:t>
            </a:r>
          </a:p>
          <a:p>
            <a:r>
              <a:rPr lang="en-US" dirty="0"/>
              <a:t>Docker</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744E-AED9-0CDA-FB18-EF56FA3293EF}"/>
              </a:ext>
            </a:extLst>
          </p:cNvPr>
          <p:cNvSpPr>
            <a:spLocks noGrp="1"/>
          </p:cNvSpPr>
          <p:nvPr>
            <p:ph type="title"/>
          </p:nvPr>
        </p:nvSpPr>
        <p:spPr/>
        <p:txBody>
          <a:bodyPr/>
          <a:lstStyle/>
          <a:p>
            <a:r>
              <a:rPr lang="en-US" dirty="0"/>
              <a:t>Cloud Models</a:t>
            </a:r>
          </a:p>
        </p:txBody>
      </p:sp>
      <p:pic>
        <p:nvPicPr>
          <p:cNvPr id="6" name="Content Placeholder 5" descr="A diagram of a system&#10;&#10;Description automatically generated with medium confidence">
            <a:extLst>
              <a:ext uri="{FF2B5EF4-FFF2-40B4-BE49-F238E27FC236}">
                <a16:creationId xmlns:a16="http://schemas.microsoft.com/office/drawing/2014/main" id="{A77BB9AA-0E6E-1F9C-B3FA-2A76BDE94F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914401"/>
            <a:ext cx="8819858" cy="5781542"/>
          </a:xfrm>
        </p:spPr>
      </p:pic>
    </p:spTree>
    <p:extLst>
      <p:ext uri="{BB962C8B-B14F-4D97-AF65-F5344CB8AC3E}">
        <p14:creationId xmlns:p14="http://schemas.microsoft.com/office/powerpoint/2010/main" val="140365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5664-57F0-CE86-3F7C-87ECF83FF99B}"/>
              </a:ext>
            </a:extLst>
          </p:cNvPr>
          <p:cNvSpPr>
            <a:spLocks noGrp="1"/>
          </p:cNvSpPr>
          <p:nvPr>
            <p:ph type="title"/>
          </p:nvPr>
        </p:nvSpPr>
        <p:spPr/>
        <p:txBody>
          <a:bodyPr/>
          <a:lstStyle/>
          <a:p>
            <a:r>
              <a:rPr lang="en-US" dirty="0"/>
              <a:t>In the cloud …</a:t>
            </a:r>
          </a:p>
        </p:txBody>
      </p:sp>
      <p:sp>
        <p:nvSpPr>
          <p:cNvPr id="3" name="Content Placeholder 2">
            <a:extLst>
              <a:ext uri="{FF2B5EF4-FFF2-40B4-BE49-F238E27FC236}">
                <a16:creationId xmlns:a16="http://schemas.microsoft.com/office/drawing/2014/main" id="{092718FF-235B-0AE1-6B13-AA3FB1DF524B}"/>
              </a:ext>
            </a:extLst>
          </p:cNvPr>
          <p:cNvSpPr>
            <a:spLocks noGrp="1"/>
          </p:cNvSpPr>
          <p:nvPr>
            <p:ph idx="1"/>
          </p:nvPr>
        </p:nvSpPr>
        <p:spPr>
          <a:xfrm>
            <a:off x="609600" y="1371601"/>
            <a:ext cx="10972800" cy="5211761"/>
          </a:xfrm>
        </p:spPr>
        <p:txBody>
          <a:bodyPr>
            <a:normAutofit/>
          </a:bodyPr>
          <a:lstStyle/>
          <a:p>
            <a:r>
              <a:rPr lang="en-US" dirty="0"/>
              <a:t>Every action (create, update, delete) is an API call</a:t>
            </a:r>
          </a:p>
          <a:p>
            <a:r>
              <a:rPr lang="en-US" dirty="0"/>
              <a:t>Every API call is logged (tracked for billing)</a:t>
            </a:r>
          </a:p>
          <a:p>
            <a:r>
              <a:rPr lang="en-US" dirty="0"/>
              <a:t>Every resource consumption is measured</a:t>
            </a:r>
          </a:p>
          <a:p>
            <a:r>
              <a:rPr lang="en-US" dirty="0"/>
              <a:t>Every API call requires authorization (by role)</a:t>
            </a:r>
          </a:p>
          <a:p>
            <a:r>
              <a:rPr lang="en-US" dirty="0"/>
              <a:t>Machines and services can have a role</a:t>
            </a:r>
          </a:p>
          <a:p>
            <a:r>
              <a:rPr lang="en-US" dirty="0"/>
              <a:t>Value is driven by economy of scale</a:t>
            </a:r>
          </a:p>
          <a:p>
            <a:pPr lvl="1"/>
            <a:r>
              <a:rPr lang="en-US" dirty="0"/>
              <a:t>100K machines optimized for computer yield in a data center</a:t>
            </a:r>
          </a:p>
          <a:p>
            <a:pPr lvl="1"/>
            <a:r>
              <a:rPr lang="en-US" dirty="0"/>
              <a:t>Expert team overhead allocated across entire customer base</a:t>
            </a:r>
          </a:p>
          <a:p>
            <a:r>
              <a:rPr lang="en-US" dirty="0"/>
              <a:t>Compliance with Security &amp; Privacy standards in a business</a:t>
            </a:r>
          </a:p>
        </p:txBody>
      </p:sp>
    </p:spTree>
    <p:extLst>
      <p:ext uri="{BB962C8B-B14F-4D97-AF65-F5344CB8AC3E}">
        <p14:creationId xmlns:p14="http://schemas.microsoft.com/office/powerpoint/2010/main" val="221548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FAB5-AD22-337A-5412-07215D24DEA3}"/>
              </a:ext>
            </a:extLst>
          </p:cNvPr>
          <p:cNvSpPr>
            <a:spLocks noGrp="1"/>
          </p:cNvSpPr>
          <p:nvPr>
            <p:ph type="title"/>
          </p:nvPr>
        </p:nvSpPr>
        <p:spPr/>
        <p:txBody>
          <a:bodyPr/>
          <a:lstStyle/>
          <a:p>
            <a:r>
              <a:rPr lang="en-US" dirty="0"/>
              <a:t>Software Defined Networking (SDN) concepts</a:t>
            </a:r>
          </a:p>
        </p:txBody>
      </p:sp>
      <p:sp>
        <p:nvSpPr>
          <p:cNvPr id="3" name="Content Placeholder 2">
            <a:extLst>
              <a:ext uri="{FF2B5EF4-FFF2-40B4-BE49-F238E27FC236}">
                <a16:creationId xmlns:a16="http://schemas.microsoft.com/office/drawing/2014/main" id="{EE3E0507-551B-41DD-4B7E-24233C195053}"/>
              </a:ext>
            </a:extLst>
          </p:cNvPr>
          <p:cNvSpPr>
            <a:spLocks noGrp="1"/>
          </p:cNvSpPr>
          <p:nvPr>
            <p:ph idx="1"/>
          </p:nvPr>
        </p:nvSpPr>
        <p:spPr/>
        <p:txBody>
          <a:bodyPr/>
          <a:lstStyle/>
          <a:p>
            <a:r>
              <a:rPr lang="en-US" dirty="0"/>
              <a:t>Control Plane</a:t>
            </a:r>
          </a:p>
          <a:p>
            <a:pPr lvl="1"/>
            <a:r>
              <a:rPr lang="en-US" dirty="0"/>
              <a:t>Manages URN mapping to IP address</a:t>
            </a:r>
          </a:p>
          <a:p>
            <a:pPr lvl="1"/>
            <a:r>
              <a:rPr lang="en-US" dirty="0"/>
              <a:t>Collects data about network behavior</a:t>
            </a:r>
          </a:p>
          <a:p>
            <a:pPr lvl="1"/>
            <a:r>
              <a:rPr lang="en-US" dirty="0"/>
              <a:t>API to monitor and dynamically change mappings and behavior</a:t>
            </a:r>
          </a:p>
          <a:p>
            <a:r>
              <a:rPr lang="en-US" dirty="0"/>
              <a:t>Data Plane</a:t>
            </a:r>
          </a:p>
          <a:p>
            <a:pPr lvl="1"/>
            <a:r>
              <a:rPr lang="en-US" dirty="0"/>
              <a:t>Delivers packets</a:t>
            </a:r>
          </a:p>
          <a:p>
            <a:pPr lvl="1"/>
            <a:r>
              <a:rPr lang="en-US" dirty="0"/>
              <a:t>TCP/IP based</a:t>
            </a:r>
          </a:p>
          <a:p>
            <a:pPr lvl="1"/>
            <a:r>
              <a:rPr lang="en-US" dirty="0"/>
              <a:t>Flat Network</a:t>
            </a:r>
          </a:p>
        </p:txBody>
      </p:sp>
    </p:spTree>
    <p:extLst>
      <p:ext uri="{BB962C8B-B14F-4D97-AF65-F5344CB8AC3E}">
        <p14:creationId xmlns:p14="http://schemas.microsoft.com/office/powerpoint/2010/main" val="270836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3BF5-DCC8-0D84-2BAB-33FFA9CF64DD}"/>
              </a:ext>
            </a:extLst>
          </p:cNvPr>
          <p:cNvSpPr>
            <a:spLocks noGrp="1"/>
          </p:cNvSpPr>
          <p:nvPr>
            <p:ph type="title"/>
          </p:nvPr>
        </p:nvSpPr>
        <p:spPr/>
        <p:txBody>
          <a:bodyPr/>
          <a:lstStyle/>
          <a:p>
            <a:r>
              <a:rPr lang="en-US" dirty="0"/>
              <a:t>Security Groups not Firewalls</a:t>
            </a:r>
          </a:p>
        </p:txBody>
      </p:sp>
      <p:pic>
        <p:nvPicPr>
          <p:cNvPr id="5" name="Content Placeholder 4" descr="A screenshot of a computer&#10;&#10;Description automatically generated">
            <a:extLst>
              <a:ext uri="{FF2B5EF4-FFF2-40B4-BE49-F238E27FC236}">
                <a16:creationId xmlns:a16="http://schemas.microsoft.com/office/drawing/2014/main" id="{A7ECABD6-4F67-5228-9EA8-EA119C318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990600"/>
            <a:ext cx="10096784" cy="5755292"/>
          </a:xfrm>
        </p:spPr>
      </p:pic>
    </p:spTree>
    <p:extLst>
      <p:ext uri="{BB962C8B-B14F-4D97-AF65-F5344CB8AC3E}">
        <p14:creationId xmlns:p14="http://schemas.microsoft.com/office/powerpoint/2010/main" val="102732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DE23-3202-2EC0-D086-FE539A6AA724}"/>
              </a:ext>
            </a:extLst>
          </p:cNvPr>
          <p:cNvSpPr>
            <a:spLocks noGrp="1"/>
          </p:cNvSpPr>
          <p:nvPr>
            <p:ph type="title"/>
          </p:nvPr>
        </p:nvSpPr>
        <p:spPr/>
        <p:txBody>
          <a:bodyPr/>
          <a:lstStyle/>
          <a:p>
            <a:r>
              <a:rPr lang="en-US" dirty="0"/>
              <a:t>Resource Policy Example</a:t>
            </a:r>
          </a:p>
        </p:txBody>
      </p:sp>
      <p:pic>
        <p:nvPicPr>
          <p:cNvPr id="5" name="Content Placeholder 4" descr="A computer screen with green and yellow text&#10;&#10;Description automatically generated">
            <a:extLst>
              <a:ext uri="{FF2B5EF4-FFF2-40B4-BE49-F238E27FC236}">
                <a16:creationId xmlns:a16="http://schemas.microsoft.com/office/drawing/2014/main" id="{9BFE85F9-5D7F-8864-F6DF-27F7175EE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93180"/>
            <a:ext cx="9906000" cy="5869796"/>
          </a:xfrm>
        </p:spPr>
      </p:pic>
    </p:spTree>
    <p:extLst>
      <p:ext uri="{BB962C8B-B14F-4D97-AF65-F5344CB8AC3E}">
        <p14:creationId xmlns:p14="http://schemas.microsoft.com/office/powerpoint/2010/main" val="87153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A7D7-E4B7-5121-8613-2E0B591550B1}"/>
              </a:ext>
            </a:extLst>
          </p:cNvPr>
          <p:cNvSpPr>
            <a:spLocks noGrp="1"/>
          </p:cNvSpPr>
          <p:nvPr>
            <p:ph type="title"/>
          </p:nvPr>
        </p:nvSpPr>
        <p:spPr/>
        <p:txBody>
          <a:bodyPr/>
          <a:lstStyle/>
          <a:p>
            <a:r>
              <a:rPr lang="en-US" sz="3200" dirty="0"/>
              <a:t>Reliable, Available, Secure data storage</a:t>
            </a:r>
            <a:endParaRPr lang="en-US" dirty="0"/>
          </a:p>
        </p:txBody>
      </p:sp>
      <p:sp>
        <p:nvSpPr>
          <p:cNvPr id="3" name="Content Placeholder 2">
            <a:extLst>
              <a:ext uri="{FF2B5EF4-FFF2-40B4-BE49-F238E27FC236}">
                <a16:creationId xmlns:a16="http://schemas.microsoft.com/office/drawing/2014/main" id="{535ACBB8-162E-B339-4610-AE48C381D3A3}"/>
              </a:ext>
            </a:extLst>
          </p:cNvPr>
          <p:cNvSpPr>
            <a:spLocks noGrp="1"/>
          </p:cNvSpPr>
          <p:nvPr>
            <p:ph idx="1"/>
          </p:nvPr>
        </p:nvSpPr>
        <p:spPr>
          <a:xfrm>
            <a:off x="609600" y="1371601"/>
            <a:ext cx="5638800" cy="4754563"/>
          </a:xfrm>
        </p:spPr>
        <p:txBody>
          <a:bodyPr/>
          <a:lstStyle/>
          <a:p>
            <a:r>
              <a:rPr lang="en-US" dirty="0"/>
              <a:t>Reliable</a:t>
            </a:r>
          </a:p>
          <a:p>
            <a:pPr lvl="1"/>
            <a:r>
              <a:rPr lang="en-US" dirty="0"/>
              <a:t>Use Forward Error Correction not backups</a:t>
            </a:r>
          </a:p>
          <a:p>
            <a:r>
              <a:rPr lang="en-US" dirty="0"/>
              <a:t>Available</a:t>
            </a:r>
          </a:p>
          <a:p>
            <a:pPr lvl="1"/>
            <a:r>
              <a:rPr lang="en-US" dirty="0"/>
              <a:t>Regions vs Global storage</a:t>
            </a:r>
          </a:p>
          <a:p>
            <a:r>
              <a:rPr lang="en-US" dirty="0"/>
              <a:t>Secure</a:t>
            </a:r>
          </a:p>
          <a:p>
            <a:pPr lvl="1"/>
            <a:r>
              <a:rPr lang="en-US" dirty="0"/>
              <a:t>Self-encrypting disk drives</a:t>
            </a:r>
          </a:p>
          <a:p>
            <a:pPr lvl="1"/>
            <a:r>
              <a:rPr lang="en-US" dirty="0"/>
              <a:t>API level encryption</a:t>
            </a:r>
          </a:p>
          <a:p>
            <a:pPr lvl="1"/>
            <a:r>
              <a:rPr lang="en-US" dirty="0"/>
              <a:t>Blob based storage</a:t>
            </a:r>
          </a:p>
        </p:txBody>
      </p:sp>
      <p:pic>
        <p:nvPicPr>
          <p:cNvPr id="5" name="Content Placeholder 4" descr="Diagram, schematic&#10;&#10;Description automatically generated">
            <a:extLst>
              <a:ext uri="{FF2B5EF4-FFF2-40B4-BE49-F238E27FC236}">
                <a16:creationId xmlns:a16="http://schemas.microsoft.com/office/drawing/2014/main" id="{B77E84F7-F1B6-4A6D-8195-899645CCB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976" y="1295400"/>
            <a:ext cx="5581791" cy="2362200"/>
          </a:xfrm>
          <a:prstGeom prst="rect">
            <a:avLst/>
          </a:prstGeom>
        </p:spPr>
      </p:pic>
    </p:spTree>
    <p:extLst>
      <p:ext uri="{BB962C8B-B14F-4D97-AF65-F5344CB8AC3E}">
        <p14:creationId xmlns:p14="http://schemas.microsoft.com/office/powerpoint/2010/main" val="72153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4338-3E9E-4D95-9A2E-87BC50F3B981}"/>
              </a:ext>
            </a:extLst>
          </p:cNvPr>
          <p:cNvSpPr>
            <a:spLocks noGrp="1"/>
          </p:cNvSpPr>
          <p:nvPr>
            <p:ph type="title"/>
          </p:nvPr>
        </p:nvSpPr>
        <p:spPr/>
        <p:txBody>
          <a:bodyPr/>
          <a:lstStyle/>
          <a:p>
            <a:r>
              <a:rPr lang="en-US" dirty="0"/>
              <a:t>SANS Center of Internet Security Controls</a:t>
            </a:r>
          </a:p>
        </p:txBody>
      </p:sp>
      <p:graphicFrame>
        <p:nvGraphicFramePr>
          <p:cNvPr id="4" name="Content Placeholder 3">
            <a:extLst>
              <a:ext uri="{FF2B5EF4-FFF2-40B4-BE49-F238E27FC236}">
                <a16:creationId xmlns:a16="http://schemas.microsoft.com/office/drawing/2014/main" id="{82FB119D-9F9F-4E8F-9618-EC8279A2B2D1}"/>
              </a:ext>
            </a:extLst>
          </p:cNvPr>
          <p:cNvGraphicFramePr>
            <a:graphicFrameLocks noGrp="1"/>
          </p:cNvGraphicFramePr>
          <p:nvPr>
            <p:ph idx="1"/>
            <p:extLst>
              <p:ext uri="{D42A27DB-BD31-4B8C-83A1-F6EECF244321}">
                <p14:modId xmlns:p14="http://schemas.microsoft.com/office/powerpoint/2010/main" val="739779946"/>
              </p:ext>
            </p:extLst>
          </p:nvPr>
        </p:nvGraphicFramePr>
        <p:xfrm>
          <a:off x="270933" y="98522"/>
          <a:ext cx="11169842" cy="6625563"/>
        </p:xfrm>
        <a:graphic>
          <a:graphicData uri="http://schemas.openxmlformats.org/drawingml/2006/table">
            <a:tbl>
              <a:tblPr firstRow="1" bandRow="1">
                <a:tableStyleId>{5C22544A-7EE6-4342-B048-85BDC9FD1C3A}</a:tableStyleId>
              </a:tblPr>
              <a:tblGrid>
                <a:gridCol w="4051685">
                  <a:extLst>
                    <a:ext uri="{9D8B030D-6E8A-4147-A177-3AD203B41FA5}">
                      <a16:colId xmlns:a16="http://schemas.microsoft.com/office/drawing/2014/main" val="2356191860"/>
                    </a:ext>
                  </a:extLst>
                </a:gridCol>
                <a:gridCol w="3472444">
                  <a:extLst>
                    <a:ext uri="{9D8B030D-6E8A-4147-A177-3AD203B41FA5}">
                      <a16:colId xmlns:a16="http://schemas.microsoft.com/office/drawing/2014/main" val="3720735774"/>
                    </a:ext>
                  </a:extLst>
                </a:gridCol>
                <a:gridCol w="3645713">
                  <a:extLst>
                    <a:ext uri="{9D8B030D-6E8A-4147-A177-3AD203B41FA5}">
                      <a16:colId xmlns:a16="http://schemas.microsoft.com/office/drawing/2014/main" val="501583305"/>
                    </a:ext>
                  </a:extLst>
                </a:gridCol>
              </a:tblGrid>
              <a:tr h="338037">
                <a:tc>
                  <a:txBody>
                    <a:bodyPr/>
                    <a:lstStyle/>
                    <a:p>
                      <a:r>
                        <a:rPr lang="en-US" sz="1200" dirty="0"/>
                        <a:t>Critical Control</a:t>
                      </a:r>
                    </a:p>
                  </a:txBody>
                  <a:tcPr marL="121920" marR="121920"/>
                </a:tc>
                <a:tc>
                  <a:txBody>
                    <a:bodyPr/>
                    <a:lstStyle/>
                    <a:p>
                      <a:r>
                        <a:rPr lang="en-US" sz="1200" dirty="0"/>
                        <a:t>Legacy (Pets)</a:t>
                      </a:r>
                    </a:p>
                  </a:txBody>
                  <a:tcPr marL="121920" marR="121920"/>
                </a:tc>
                <a:tc>
                  <a:txBody>
                    <a:bodyPr/>
                    <a:lstStyle/>
                    <a:p>
                      <a:r>
                        <a:rPr lang="en-US" sz="1200" dirty="0"/>
                        <a:t>Cloud (Cattle)</a:t>
                      </a:r>
                    </a:p>
                  </a:txBody>
                  <a:tcPr marL="121920" marR="121920"/>
                </a:tc>
                <a:extLst>
                  <a:ext uri="{0D108BD9-81ED-4DB2-BD59-A6C34878D82A}">
                    <a16:rowId xmlns:a16="http://schemas.microsoft.com/office/drawing/2014/main" val="3784044537"/>
                  </a:ext>
                </a:extLst>
              </a:tr>
              <a:tr h="349307">
                <a:tc>
                  <a:txBody>
                    <a:bodyPr/>
                    <a:lstStyle/>
                    <a:p>
                      <a:r>
                        <a:rPr lang="en-US" sz="1600" b="1" dirty="0"/>
                        <a:t>1- Device Inventory</a:t>
                      </a:r>
                    </a:p>
                  </a:txBody>
                  <a:tcPr marL="121920" marR="121920"/>
                </a:tc>
                <a:tc>
                  <a:txBody>
                    <a:bodyPr/>
                    <a:lstStyle/>
                    <a:p>
                      <a:r>
                        <a:rPr lang="en-US" sz="1600" b="1" dirty="0"/>
                        <a:t>Audit spreadsheet</a:t>
                      </a:r>
                    </a:p>
                  </a:txBody>
                  <a:tcPr marL="121920" marR="121920"/>
                </a:tc>
                <a:tc>
                  <a:txBody>
                    <a:bodyPr/>
                    <a:lstStyle/>
                    <a:p>
                      <a:r>
                        <a:rPr lang="en-US" sz="1600" b="1" dirty="0"/>
                        <a:t>API query</a:t>
                      </a:r>
                    </a:p>
                  </a:txBody>
                  <a:tcPr marL="121920" marR="121920"/>
                </a:tc>
                <a:extLst>
                  <a:ext uri="{0D108BD9-81ED-4DB2-BD59-A6C34878D82A}">
                    <a16:rowId xmlns:a16="http://schemas.microsoft.com/office/drawing/2014/main" val="2655968918"/>
                  </a:ext>
                </a:extLst>
              </a:tr>
              <a:tr h="349307">
                <a:tc>
                  <a:txBody>
                    <a:bodyPr/>
                    <a:lstStyle/>
                    <a:p>
                      <a:r>
                        <a:rPr lang="en-US" sz="1600" b="1" dirty="0"/>
                        <a:t>2 – Software inventory</a:t>
                      </a:r>
                    </a:p>
                  </a:txBody>
                  <a:tcPr marL="121920" marR="121920"/>
                </a:tc>
                <a:tc>
                  <a:txBody>
                    <a:bodyPr/>
                    <a:lstStyle/>
                    <a:p>
                      <a:r>
                        <a:rPr lang="en-US" sz="1600" b="1" dirty="0"/>
                        <a:t>Audit spreadsheet</a:t>
                      </a:r>
                    </a:p>
                  </a:txBody>
                  <a:tcPr marL="121920" marR="121920"/>
                </a:tc>
                <a:tc>
                  <a:txBody>
                    <a:bodyPr/>
                    <a:lstStyle/>
                    <a:p>
                      <a:r>
                        <a:rPr lang="en-US" sz="1600" b="1" dirty="0"/>
                        <a:t>Pipeline manifests</a:t>
                      </a:r>
                    </a:p>
                  </a:txBody>
                  <a:tcPr marL="121920" marR="121920"/>
                </a:tc>
                <a:extLst>
                  <a:ext uri="{0D108BD9-81ED-4DB2-BD59-A6C34878D82A}">
                    <a16:rowId xmlns:a16="http://schemas.microsoft.com/office/drawing/2014/main" val="3270104449"/>
                  </a:ext>
                </a:extLst>
              </a:tr>
              <a:tr h="349307">
                <a:tc>
                  <a:txBody>
                    <a:bodyPr/>
                    <a:lstStyle/>
                    <a:p>
                      <a:r>
                        <a:rPr lang="en-US" sz="1600" b="1" dirty="0"/>
                        <a:t>3 – Data Protection</a:t>
                      </a:r>
                    </a:p>
                  </a:txBody>
                  <a:tcPr marL="121920" marR="121920"/>
                </a:tc>
                <a:tc>
                  <a:txBody>
                    <a:bodyPr/>
                    <a:lstStyle/>
                    <a:p>
                      <a:r>
                        <a:rPr lang="en-US" sz="1600" b="1" dirty="0"/>
                        <a:t>Network DLP</a:t>
                      </a:r>
                    </a:p>
                  </a:txBody>
                  <a:tcPr marL="121920" marR="121920"/>
                </a:tc>
                <a:tc>
                  <a:txBody>
                    <a:bodyPr/>
                    <a:lstStyle/>
                    <a:p>
                      <a:r>
                        <a:rPr lang="en-US" sz="1600" b="1" dirty="0"/>
                        <a:t>API, Storage sharding, Self encryption</a:t>
                      </a:r>
                    </a:p>
                  </a:txBody>
                  <a:tcPr marL="121920" marR="121920"/>
                </a:tc>
                <a:extLst>
                  <a:ext uri="{0D108BD9-81ED-4DB2-BD59-A6C34878D82A}">
                    <a16:rowId xmlns:a16="http://schemas.microsoft.com/office/drawing/2014/main" val="3822568974"/>
                  </a:ext>
                </a:extLst>
              </a:tr>
              <a:tr h="349307">
                <a:tc>
                  <a:txBody>
                    <a:bodyPr/>
                    <a:lstStyle/>
                    <a:p>
                      <a:r>
                        <a:rPr lang="en-US" sz="1600" b="1" dirty="0"/>
                        <a:t>4 – Secure configurations</a:t>
                      </a:r>
                    </a:p>
                  </a:txBody>
                  <a:tcPr marL="121920" marR="121920"/>
                </a:tc>
                <a:tc>
                  <a:txBody>
                    <a:bodyPr/>
                    <a:lstStyle/>
                    <a:p>
                      <a:r>
                        <a:rPr lang="en-US" sz="1600" b="1" dirty="0"/>
                        <a:t>System hardening processes</a:t>
                      </a:r>
                    </a:p>
                  </a:txBody>
                  <a:tcPr marL="121920" marR="121920"/>
                </a:tc>
                <a:tc>
                  <a:txBody>
                    <a:bodyPr/>
                    <a:lstStyle/>
                    <a:p>
                      <a:r>
                        <a:rPr lang="en-US" sz="1600" b="1" dirty="0"/>
                        <a:t>Only latest versions used at launch</a:t>
                      </a:r>
                    </a:p>
                  </a:txBody>
                  <a:tcPr marL="121920" marR="121920"/>
                </a:tc>
                <a:extLst>
                  <a:ext uri="{0D108BD9-81ED-4DB2-BD59-A6C34878D82A}">
                    <a16:rowId xmlns:a16="http://schemas.microsoft.com/office/drawing/2014/main" val="3163825989"/>
                  </a:ext>
                </a:extLst>
              </a:tr>
              <a:tr h="349307">
                <a:tc>
                  <a:txBody>
                    <a:bodyPr/>
                    <a:lstStyle/>
                    <a:p>
                      <a:r>
                        <a:rPr lang="en-US" sz="1600" b="1" dirty="0"/>
                        <a:t>5 – Account Management</a:t>
                      </a:r>
                    </a:p>
                  </a:txBody>
                  <a:tcPr marL="121920" marR="121920"/>
                </a:tc>
                <a:tc>
                  <a:txBody>
                    <a:bodyPr/>
                    <a:lstStyle/>
                    <a:p>
                      <a:r>
                        <a:rPr lang="en-US" sz="1600" b="1" dirty="0"/>
                        <a:t>Active Directory</a:t>
                      </a:r>
                    </a:p>
                  </a:txBody>
                  <a:tcPr marL="121920" marR="121920"/>
                </a:tc>
                <a:tc>
                  <a:txBody>
                    <a:bodyPr/>
                    <a:lstStyle/>
                    <a:p>
                      <a:r>
                        <a:rPr lang="en-US" sz="1600" b="1" dirty="0"/>
                        <a:t>SAML, OpenID, IAM</a:t>
                      </a:r>
                    </a:p>
                  </a:txBody>
                  <a:tcPr marL="121920" marR="121920"/>
                </a:tc>
                <a:extLst>
                  <a:ext uri="{0D108BD9-81ED-4DB2-BD59-A6C34878D82A}">
                    <a16:rowId xmlns:a16="http://schemas.microsoft.com/office/drawing/2014/main" val="2189169344"/>
                  </a:ext>
                </a:extLst>
              </a:tr>
              <a:tr h="349307">
                <a:tc>
                  <a:txBody>
                    <a:bodyPr/>
                    <a:lstStyle/>
                    <a:p>
                      <a:r>
                        <a:rPr lang="en-US" sz="1600" b="1" dirty="0"/>
                        <a:t>6– Access Control Management</a:t>
                      </a:r>
                    </a:p>
                  </a:txBody>
                  <a:tcPr marL="121920" marR="121920"/>
                </a:tc>
                <a:tc>
                  <a:txBody>
                    <a:bodyPr/>
                    <a:lstStyle/>
                    <a:p>
                      <a:r>
                        <a:rPr lang="en-US" sz="1600" b="1" dirty="0"/>
                        <a:t>Limit data center access, jump boxes</a:t>
                      </a:r>
                    </a:p>
                  </a:txBody>
                  <a:tcPr marL="121920" marR="121920"/>
                </a:tc>
                <a:tc>
                  <a:txBody>
                    <a:bodyPr/>
                    <a:lstStyle/>
                    <a:p>
                      <a:r>
                        <a:rPr lang="en-US" sz="1600" b="1" dirty="0"/>
                        <a:t>IAM</a:t>
                      </a:r>
                    </a:p>
                  </a:txBody>
                  <a:tcPr marL="121920" marR="121920"/>
                </a:tc>
                <a:extLst>
                  <a:ext uri="{0D108BD9-81ED-4DB2-BD59-A6C34878D82A}">
                    <a16:rowId xmlns:a16="http://schemas.microsoft.com/office/drawing/2014/main" val="2919317569"/>
                  </a:ext>
                </a:extLst>
              </a:tr>
              <a:tr h="349307">
                <a:tc>
                  <a:txBody>
                    <a:bodyPr/>
                    <a:lstStyle/>
                    <a:p>
                      <a:r>
                        <a:rPr lang="en-US" sz="1600" b="1" dirty="0"/>
                        <a:t>7 – Continuous Vulnerability Assessment</a:t>
                      </a:r>
                    </a:p>
                  </a:txBody>
                  <a:tcPr marL="121920" marR="121920"/>
                </a:tc>
                <a:tc>
                  <a:txBody>
                    <a:bodyPr/>
                    <a:lstStyle/>
                    <a:p>
                      <a:r>
                        <a:rPr lang="en-US" sz="1600" b="1" dirty="0"/>
                        <a:t>Scheduled pen tests.  Remediation?</a:t>
                      </a:r>
                    </a:p>
                  </a:txBody>
                  <a:tcPr marL="121920" marR="121920"/>
                </a:tc>
                <a:tc>
                  <a:txBody>
                    <a:bodyPr/>
                    <a:lstStyle/>
                    <a:p>
                      <a:r>
                        <a:rPr lang="en-US" sz="1600" b="1" dirty="0"/>
                        <a:t>Dedicated team monitoring events</a:t>
                      </a:r>
                    </a:p>
                  </a:txBody>
                  <a:tcPr marL="121920" marR="121920"/>
                </a:tc>
                <a:extLst>
                  <a:ext uri="{0D108BD9-81ED-4DB2-BD59-A6C34878D82A}">
                    <a16:rowId xmlns:a16="http://schemas.microsoft.com/office/drawing/2014/main" val="3588109399"/>
                  </a:ext>
                </a:extLst>
              </a:tr>
              <a:tr h="349307">
                <a:tc>
                  <a:txBody>
                    <a:bodyPr/>
                    <a:lstStyle/>
                    <a:p>
                      <a:r>
                        <a:rPr lang="en-US" sz="1600" b="1" dirty="0"/>
                        <a:t>8 – Audit Log Management</a:t>
                      </a:r>
                    </a:p>
                  </a:txBody>
                  <a:tcPr marL="121920" marR="121920"/>
                </a:tc>
                <a:tc>
                  <a:txBody>
                    <a:bodyPr/>
                    <a:lstStyle/>
                    <a:p>
                      <a:r>
                        <a:rPr lang="en-US" sz="1600" b="1" dirty="0"/>
                        <a:t>Splunk</a:t>
                      </a:r>
                    </a:p>
                  </a:txBody>
                  <a:tcPr marL="121920" marR="121920"/>
                </a:tc>
                <a:tc>
                  <a:txBody>
                    <a:bodyPr/>
                    <a:lstStyle/>
                    <a:p>
                      <a:r>
                        <a:rPr lang="en-US" sz="1600" b="1" dirty="0"/>
                        <a:t>CloudTrail</a:t>
                      </a:r>
                      <a:r>
                        <a:rPr lang="en-US" sz="1600" b="1"/>
                        <a:t>, CloudWatch</a:t>
                      </a:r>
                      <a:endParaRPr lang="en-US" sz="1600" b="1" dirty="0"/>
                    </a:p>
                  </a:txBody>
                  <a:tcPr marL="121920" marR="121920"/>
                </a:tc>
                <a:extLst>
                  <a:ext uri="{0D108BD9-81ED-4DB2-BD59-A6C34878D82A}">
                    <a16:rowId xmlns:a16="http://schemas.microsoft.com/office/drawing/2014/main" val="2928343408"/>
                  </a:ext>
                </a:extLst>
              </a:tr>
              <a:tr h="349307">
                <a:tc>
                  <a:txBody>
                    <a:bodyPr/>
                    <a:lstStyle/>
                    <a:p>
                      <a:r>
                        <a:rPr lang="en-US" sz="1600" b="1" dirty="0"/>
                        <a:t>9 – Email &amp; Browser protections</a:t>
                      </a:r>
                    </a:p>
                  </a:txBody>
                  <a:tcPr marL="121920" marR="121920"/>
                </a:tc>
                <a:tc>
                  <a:txBody>
                    <a:bodyPr/>
                    <a:lstStyle/>
                    <a:p>
                      <a:endParaRPr lang="en-US" sz="1600" b="1" dirty="0"/>
                    </a:p>
                  </a:txBody>
                  <a:tcPr marL="121920" marR="121920"/>
                </a:tc>
                <a:tc>
                  <a:txBody>
                    <a:bodyPr/>
                    <a:lstStyle/>
                    <a:p>
                      <a:endParaRPr lang="en-US" sz="1600" b="1" dirty="0"/>
                    </a:p>
                  </a:txBody>
                  <a:tcPr marL="121920" marR="121920"/>
                </a:tc>
                <a:extLst>
                  <a:ext uri="{0D108BD9-81ED-4DB2-BD59-A6C34878D82A}">
                    <a16:rowId xmlns:a16="http://schemas.microsoft.com/office/drawing/2014/main" val="934358922"/>
                  </a:ext>
                </a:extLst>
              </a:tr>
              <a:tr h="349307">
                <a:tc>
                  <a:txBody>
                    <a:bodyPr/>
                    <a:lstStyle/>
                    <a:p>
                      <a:r>
                        <a:rPr lang="en-US" sz="1600" b="1" dirty="0"/>
                        <a:t>10 – Malware defense</a:t>
                      </a:r>
                    </a:p>
                  </a:txBody>
                  <a:tcPr marL="121920" marR="121920"/>
                </a:tc>
                <a:tc>
                  <a:txBody>
                    <a:bodyPr/>
                    <a:lstStyle/>
                    <a:p>
                      <a:r>
                        <a:rPr lang="en-US" sz="1600" b="1" dirty="0"/>
                        <a:t>Network &amp; Host IDS</a:t>
                      </a:r>
                    </a:p>
                  </a:txBody>
                  <a:tcPr marL="121920" marR="121920"/>
                </a:tc>
                <a:tc>
                  <a:txBody>
                    <a:bodyPr/>
                    <a:lstStyle/>
                    <a:p>
                      <a:r>
                        <a:rPr lang="en-US" sz="1600" b="1" dirty="0"/>
                        <a:t>Immutable systems</a:t>
                      </a:r>
                    </a:p>
                  </a:txBody>
                  <a:tcPr marL="121920" marR="121920"/>
                </a:tc>
                <a:extLst>
                  <a:ext uri="{0D108BD9-81ED-4DB2-BD59-A6C34878D82A}">
                    <a16:rowId xmlns:a16="http://schemas.microsoft.com/office/drawing/2014/main" val="524224822"/>
                  </a:ext>
                </a:extLst>
              </a:tr>
              <a:tr h="349307">
                <a:tc>
                  <a:txBody>
                    <a:bodyPr/>
                    <a:lstStyle/>
                    <a:p>
                      <a:r>
                        <a:rPr lang="en-US" sz="1600" b="1" dirty="0"/>
                        <a:t>11 – Data recovery</a:t>
                      </a:r>
                    </a:p>
                  </a:txBody>
                  <a:tcPr marL="121920" marR="121920"/>
                </a:tc>
                <a:tc>
                  <a:txBody>
                    <a:bodyPr/>
                    <a:lstStyle/>
                    <a:p>
                      <a:r>
                        <a:rPr lang="en-US" sz="1600" b="1" dirty="0"/>
                        <a:t>Tape</a:t>
                      </a:r>
                    </a:p>
                  </a:txBody>
                  <a:tcPr marL="121920" marR="121920"/>
                </a:tc>
                <a:tc>
                  <a:txBody>
                    <a:bodyPr/>
                    <a:lstStyle/>
                    <a:p>
                      <a:r>
                        <a:rPr lang="en-US" sz="1600" b="1" dirty="0"/>
                        <a:t>Auto replication of data, versioning</a:t>
                      </a:r>
                    </a:p>
                  </a:txBody>
                  <a:tcPr marL="121920" marR="121920"/>
                </a:tc>
                <a:extLst>
                  <a:ext uri="{0D108BD9-81ED-4DB2-BD59-A6C34878D82A}">
                    <a16:rowId xmlns:a16="http://schemas.microsoft.com/office/drawing/2014/main" val="901276171"/>
                  </a:ext>
                </a:extLst>
              </a:tr>
              <a:tr h="349307">
                <a:tc>
                  <a:txBody>
                    <a:bodyPr/>
                    <a:lstStyle/>
                    <a:p>
                      <a:r>
                        <a:rPr lang="en-US" sz="1600" b="1" dirty="0"/>
                        <a:t>12 – Network Infrastructure Management</a:t>
                      </a:r>
                    </a:p>
                  </a:txBody>
                  <a:tcPr marL="121920" marR="121920"/>
                </a:tc>
                <a:tc>
                  <a:txBody>
                    <a:bodyPr/>
                    <a:lstStyle/>
                    <a:p>
                      <a:r>
                        <a:rPr lang="en-US" sz="1600" b="1" dirty="0"/>
                        <a:t>Firewall, WAF, Network</a:t>
                      </a:r>
                    </a:p>
                  </a:txBody>
                  <a:tcPr marL="121920" marR="121920"/>
                </a:tc>
                <a:tc>
                  <a:txBody>
                    <a:bodyPr/>
                    <a:lstStyle/>
                    <a:p>
                      <a:r>
                        <a:rPr lang="en-US" sz="1600" b="1" dirty="0"/>
                        <a:t>SDN (perimeter), Security groups</a:t>
                      </a:r>
                    </a:p>
                  </a:txBody>
                  <a:tcPr marL="121920" marR="121920"/>
                </a:tc>
                <a:extLst>
                  <a:ext uri="{0D108BD9-81ED-4DB2-BD59-A6C34878D82A}">
                    <a16:rowId xmlns:a16="http://schemas.microsoft.com/office/drawing/2014/main" val="490895213"/>
                  </a:ext>
                </a:extLst>
              </a:tr>
              <a:tr h="349307">
                <a:tc>
                  <a:txBody>
                    <a:bodyPr/>
                    <a:lstStyle/>
                    <a:p>
                      <a:r>
                        <a:rPr lang="en-US" sz="1600" b="1" dirty="0"/>
                        <a:t>13 – Network Monitoring </a:t>
                      </a:r>
                    </a:p>
                  </a:txBody>
                  <a:tcPr marL="121920" marR="121920"/>
                </a:tc>
                <a:tc>
                  <a:txBody>
                    <a:bodyPr/>
                    <a:lstStyle/>
                    <a:p>
                      <a:r>
                        <a:rPr lang="en-US" sz="1600" b="1" dirty="0"/>
                        <a:t>Crunchy outside, soft center</a:t>
                      </a:r>
                    </a:p>
                  </a:txBody>
                  <a:tcPr marL="121920" marR="121920"/>
                </a:tc>
                <a:tc>
                  <a:txBody>
                    <a:bodyPr/>
                    <a:lstStyle/>
                    <a:p>
                      <a:r>
                        <a:rPr lang="en-US" sz="1600" b="1" dirty="0"/>
                        <a:t>SDN (perimeter), API based WAF</a:t>
                      </a:r>
                    </a:p>
                  </a:txBody>
                  <a:tcPr marL="121920" marR="121920"/>
                </a:tc>
                <a:extLst>
                  <a:ext uri="{0D108BD9-81ED-4DB2-BD59-A6C34878D82A}">
                    <a16:rowId xmlns:a16="http://schemas.microsoft.com/office/drawing/2014/main" val="3370371959"/>
                  </a:ext>
                </a:extLst>
              </a:tr>
              <a:tr h="349307">
                <a:tc>
                  <a:txBody>
                    <a:bodyPr/>
                    <a:lstStyle/>
                    <a:p>
                      <a:r>
                        <a:rPr lang="en-US" sz="1600" b="1" dirty="0"/>
                        <a:t>14 – Security Skills Assessment</a:t>
                      </a:r>
                    </a:p>
                  </a:txBody>
                  <a:tcPr marL="121920" marR="121920"/>
                </a:tc>
                <a:tc>
                  <a:txBody>
                    <a:bodyPr/>
                    <a:lstStyle/>
                    <a:p>
                      <a:endParaRPr lang="en-US" sz="1600" b="1"/>
                    </a:p>
                  </a:txBody>
                  <a:tcPr marL="121920" marR="121920"/>
                </a:tc>
                <a:tc>
                  <a:txBody>
                    <a:bodyPr/>
                    <a:lstStyle/>
                    <a:p>
                      <a:endParaRPr lang="en-US" sz="1600" b="1" dirty="0"/>
                    </a:p>
                  </a:txBody>
                  <a:tcPr marL="121920" marR="121920"/>
                </a:tc>
                <a:extLst>
                  <a:ext uri="{0D108BD9-81ED-4DB2-BD59-A6C34878D82A}">
                    <a16:rowId xmlns:a16="http://schemas.microsoft.com/office/drawing/2014/main" val="837377091"/>
                  </a:ext>
                </a:extLst>
              </a:tr>
              <a:tr h="349307">
                <a:tc>
                  <a:txBody>
                    <a:bodyPr/>
                    <a:lstStyle/>
                    <a:p>
                      <a:r>
                        <a:rPr lang="en-US" sz="1600" b="1" dirty="0"/>
                        <a:t>15 – Service Provider Management</a:t>
                      </a:r>
                    </a:p>
                  </a:txBody>
                  <a:tcPr marL="121920" marR="121920"/>
                </a:tc>
                <a:tc>
                  <a:txBody>
                    <a:bodyPr/>
                    <a:lstStyle/>
                    <a:p>
                      <a:endParaRPr lang="en-US" sz="1600" b="1" dirty="0"/>
                    </a:p>
                  </a:txBody>
                  <a:tcPr marL="121920" marR="121920"/>
                </a:tc>
                <a:tc>
                  <a:txBody>
                    <a:bodyPr/>
                    <a:lstStyle/>
                    <a:p>
                      <a:r>
                        <a:rPr lang="en-US" sz="1600" b="1" dirty="0"/>
                        <a:t>SLA, Contracts, Monitoring</a:t>
                      </a:r>
                    </a:p>
                  </a:txBody>
                  <a:tcPr marL="121920" marR="121920"/>
                </a:tc>
                <a:extLst>
                  <a:ext uri="{0D108BD9-81ED-4DB2-BD59-A6C34878D82A}">
                    <a16:rowId xmlns:a16="http://schemas.microsoft.com/office/drawing/2014/main" val="3580793380"/>
                  </a:ext>
                </a:extLst>
              </a:tr>
              <a:tr h="349307">
                <a:tc>
                  <a:txBody>
                    <a:bodyPr/>
                    <a:lstStyle/>
                    <a:p>
                      <a:r>
                        <a:rPr lang="en-US" sz="1600" b="1" dirty="0"/>
                        <a:t>16 – Application Software Security</a:t>
                      </a:r>
                    </a:p>
                  </a:txBody>
                  <a:tcPr marL="121920" marR="121920"/>
                </a:tc>
                <a:tc>
                  <a:txBody>
                    <a:bodyPr/>
                    <a:lstStyle/>
                    <a:p>
                      <a:r>
                        <a:rPr lang="en-US" sz="1600" b="1" dirty="0"/>
                        <a:t>WAF</a:t>
                      </a:r>
                    </a:p>
                  </a:txBody>
                  <a:tcPr marL="121920" marR="121920"/>
                </a:tc>
                <a:tc>
                  <a:txBody>
                    <a:bodyPr/>
                    <a:lstStyle/>
                    <a:p>
                      <a:r>
                        <a:rPr lang="en-US" sz="1600" b="1" dirty="0"/>
                        <a:t>WAF</a:t>
                      </a:r>
                    </a:p>
                  </a:txBody>
                  <a:tcPr marL="121920" marR="121920"/>
                </a:tc>
                <a:extLst>
                  <a:ext uri="{0D108BD9-81ED-4DB2-BD59-A6C34878D82A}">
                    <a16:rowId xmlns:a16="http://schemas.microsoft.com/office/drawing/2014/main" val="1780758717"/>
                  </a:ext>
                </a:extLst>
              </a:tr>
              <a:tr h="349307">
                <a:tc>
                  <a:txBody>
                    <a:bodyPr/>
                    <a:lstStyle/>
                    <a:p>
                      <a:r>
                        <a:rPr lang="en-US" sz="1600" b="1" dirty="0"/>
                        <a:t>17 – Incident Response Management</a:t>
                      </a:r>
                    </a:p>
                  </a:txBody>
                  <a:tcPr marL="121920" marR="121920"/>
                </a:tc>
                <a:tc>
                  <a:txBody>
                    <a:bodyPr/>
                    <a:lstStyle/>
                    <a:p>
                      <a:r>
                        <a:rPr lang="en-US" sz="1600" b="1" dirty="0"/>
                        <a:t>Logs</a:t>
                      </a:r>
                    </a:p>
                  </a:txBody>
                  <a:tcPr marL="121920" marR="121920"/>
                </a:tc>
                <a:tc>
                  <a:txBody>
                    <a:bodyPr/>
                    <a:lstStyle/>
                    <a:p>
                      <a:r>
                        <a:rPr lang="en-US" sz="1600" b="1" dirty="0"/>
                        <a:t>Logs, Vendor’s internet visibility </a:t>
                      </a:r>
                    </a:p>
                  </a:txBody>
                  <a:tcPr marL="121920" marR="121920"/>
                </a:tc>
                <a:extLst>
                  <a:ext uri="{0D108BD9-81ED-4DB2-BD59-A6C34878D82A}">
                    <a16:rowId xmlns:a16="http://schemas.microsoft.com/office/drawing/2014/main" val="482547920"/>
                  </a:ext>
                </a:extLst>
              </a:tr>
              <a:tr h="349307">
                <a:tc>
                  <a:txBody>
                    <a:bodyPr/>
                    <a:lstStyle/>
                    <a:p>
                      <a:r>
                        <a:rPr lang="en-US" sz="1600" b="1" dirty="0"/>
                        <a:t>18 – Pen tests and red team</a:t>
                      </a:r>
                    </a:p>
                  </a:txBody>
                  <a:tcPr marL="121920" marR="121920"/>
                </a:tc>
                <a:tc>
                  <a:txBody>
                    <a:bodyPr/>
                    <a:lstStyle/>
                    <a:p>
                      <a:endParaRPr lang="en-US" sz="1600" b="1"/>
                    </a:p>
                  </a:txBody>
                  <a:tcPr marL="121920" marR="121920"/>
                </a:tc>
                <a:tc>
                  <a:txBody>
                    <a:bodyPr/>
                    <a:lstStyle/>
                    <a:p>
                      <a:endParaRPr lang="en-US" sz="1600" b="1" dirty="0"/>
                    </a:p>
                  </a:txBody>
                  <a:tcPr marL="121920" marR="121920"/>
                </a:tc>
                <a:extLst>
                  <a:ext uri="{0D108BD9-81ED-4DB2-BD59-A6C34878D82A}">
                    <a16:rowId xmlns:a16="http://schemas.microsoft.com/office/drawing/2014/main" val="3698396815"/>
                  </a:ext>
                </a:extLst>
              </a:tr>
            </a:tbl>
          </a:graphicData>
        </a:graphic>
      </p:graphicFrame>
    </p:spTree>
    <p:extLst>
      <p:ext uri="{BB962C8B-B14F-4D97-AF65-F5344CB8AC3E}">
        <p14:creationId xmlns:p14="http://schemas.microsoft.com/office/powerpoint/2010/main" val="1976428519"/>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9EDA2D-2D25-4C9B-B388-2626A106A5DE}">
  <ds:schemaRefs>
    <ds:schemaRef ds:uri="http://schemas.microsoft.com/sharepoint/v3/contenttype/forms"/>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7203</TotalTime>
  <Words>869</Words>
  <Application>Microsoft Office PowerPoint</Application>
  <PresentationFormat>Widescreen</PresentationFormat>
  <Paragraphs>128</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Noto serif</vt:lpstr>
      <vt:lpstr>UNH-lecture-2024</vt:lpstr>
      <vt:lpstr>IT666 : Cybersecurity Practices</vt:lpstr>
      <vt:lpstr>Hypervisor Types</vt:lpstr>
      <vt:lpstr>Cloud Models</vt:lpstr>
      <vt:lpstr>In the cloud …</vt:lpstr>
      <vt:lpstr>Software Defined Networking (SDN) concepts</vt:lpstr>
      <vt:lpstr>Security Groups not Firewalls</vt:lpstr>
      <vt:lpstr>Resource Policy Example</vt:lpstr>
      <vt:lpstr>Reliable, Available, Secure data storage</vt:lpstr>
      <vt:lpstr>SANS Center of Internet Security Controls</vt:lpstr>
      <vt:lpstr>Cloud deployment laws to live by</vt:lpstr>
      <vt:lpstr>IT666 : Cybersecurity Practices</vt:lpstr>
      <vt:lpstr>PowerPoint Presentation</vt:lpstr>
      <vt:lpstr>Docker’s view of CI/CD</vt:lpstr>
      <vt:lpstr>PowerPoint Presentation</vt:lpstr>
      <vt:lpstr>Interactive Training Sessions:    https://play-with-docker.com           https://training.play-with-docker.com/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2024-09-02T21:21:55Z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