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9"/>
  </p:notesMasterIdLst>
  <p:sldIdLst>
    <p:sldId id="301" r:id="rId5"/>
    <p:sldId id="392" r:id="rId6"/>
    <p:sldId id="393" r:id="rId7"/>
    <p:sldId id="394" r:id="rId8"/>
    <p:sldId id="395" r:id="rId9"/>
    <p:sldId id="396" r:id="rId10"/>
    <p:sldId id="397" r:id="rId11"/>
    <p:sldId id="398" r:id="rId12"/>
    <p:sldId id="391" r:id="rId13"/>
    <p:sldId id="399" r:id="rId14"/>
    <p:sldId id="400" r:id="rId15"/>
    <p:sldId id="401" r:id="rId16"/>
    <p:sldId id="402" r:id="rId17"/>
    <p:sldId id="350"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85" d="100"/>
          <a:sy n="85" d="100"/>
        </p:scale>
        <p:origin x="96" y="22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30505A51-5FE7-44CA-954A-00500DF9803E}"/>
    <pc:docChg chg="custSel addSld delSld modSld">
      <pc:chgData name="Ken Graf" userId="149e958a33bc8fb0" providerId="LiveId" clId="{30505A51-5FE7-44CA-954A-00500DF9803E}" dt="2024-09-03T01:28:40.821" v="45" actId="11"/>
      <pc:docMkLst>
        <pc:docMk/>
      </pc:docMkLst>
      <pc:sldChg chg="modSp mod">
        <pc:chgData name="Ken Graf" userId="149e958a33bc8fb0" providerId="LiveId" clId="{30505A51-5FE7-44CA-954A-00500DF9803E}" dt="2024-09-03T00:13:15.966" v="23" actId="20577"/>
        <pc:sldMkLst>
          <pc:docMk/>
          <pc:sldMk cId="3900224205" sldId="350"/>
        </pc:sldMkLst>
        <pc:spChg chg="mod">
          <ac:chgData name="Ken Graf" userId="149e958a33bc8fb0" providerId="LiveId" clId="{30505A51-5FE7-44CA-954A-00500DF9803E}" dt="2024-09-03T00:13:15.966" v="23" actId="20577"/>
          <ac:spMkLst>
            <pc:docMk/>
            <pc:sldMk cId="3900224205" sldId="350"/>
            <ac:spMk id="5" creationId="{AE2AA42F-84C6-C6AC-4FCD-7AC337305D88}"/>
          </ac:spMkLst>
        </pc:spChg>
      </pc:sldChg>
      <pc:sldChg chg="del">
        <pc:chgData name="Ken Graf" userId="149e958a33bc8fb0" providerId="LiveId" clId="{30505A51-5FE7-44CA-954A-00500DF9803E}" dt="2024-09-03T00:13:01.302" v="5" actId="47"/>
        <pc:sldMkLst>
          <pc:docMk/>
          <pc:sldMk cId="3263001171" sldId="352"/>
        </pc:sldMkLst>
      </pc:sldChg>
      <pc:sldChg chg="modSp mod">
        <pc:chgData name="Ken Graf" userId="149e958a33bc8fb0" providerId="LiveId" clId="{30505A51-5FE7-44CA-954A-00500DF9803E}" dt="2024-09-02T23:16:44.216" v="0" actId="313"/>
        <pc:sldMkLst>
          <pc:docMk/>
          <pc:sldMk cId="3271649390" sldId="392"/>
        </pc:sldMkLst>
        <pc:spChg chg="mod">
          <ac:chgData name="Ken Graf" userId="149e958a33bc8fb0" providerId="LiveId" clId="{30505A51-5FE7-44CA-954A-00500DF9803E}" dt="2024-09-02T23:16:44.216" v="0" actId="313"/>
          <ac:spMkLst>
            <pc:docMk/>
            <pc:sldMk cId="3271649390" sldId="392"/>
            <ac:spMk id="3" creationId="{28E96131-8B1B-0F77-D690-3BE14CA69B06}"/>
          </ac:spMkLst>
        </pc:spChg>
      </pc:sldChg>
      <pc:sldChg chg="addSp delSp modSp mod modClrScheme chgLayout">
        <pc:chgData name="Ken Graf" userId="149e958a33bc8fb0" providerId="LiveId" clId="{30505A51-5FE7-44CA-954A-00500DF9803E}" dt="2024-09-03T00:12:00.794" v="4" actId="1076"/>
        <pc:sldMkLst>
          <pc:docMk/>
          <pc:sldMk cId="156251153" sldId="397"/>
        </pc:sldMkLst>
        <pc:spChg chg="del mod ord">
          <ac:chgData name="Ken Graf" userId="149e958a33bc8fb0" providerId="LiveId" clId="{30505A51-5FE7-44CA-954A-00500DF9803E}" dt="2024-09-03T00:11:46.736" v="1" actId="700"/>
          <ac:spMkLst>
            <pc:docMk/>
            <pc:sldMk cId="156251153" sldId="397"/>
            <ac:spMk id="2" creationId="{11E456A3-E43A-5D52-8527-FB47637A2B7F}"/>
          </ac:spMkLst>
        </pc:spChg>
        <pc:spChg chg="add mod ord">
          <ac:chgData name="Ken Graf" userId="149e958a33bc8fb0" providerId="LiveId" clId="{30505A51-5FE7-44CA-954A-00500DF9803E}" dt="2024-09-03T00:11:46.736" v="1" actId="700"/>
          <ac:spMkLst>
            <pc:docMk/>
            <pc:sldMk cId="156251153" sldId="397"/>
            <ac:spMk id="3" creationId="{CAF3499F-C8EA-D1D6-F8B2-B25A9120DC7A}"/>
          </ac:spMkLst>
        </pc:spChg>
        <pc:picChg chg="mod ord">
          <ac:chgData name="Ken Graf" userId="149e958a33bc8fb0" providerId="LiveId" clId="{30505A51-5FE7-44CA-954A-00500DF9803E}" dt="2024-09-03T00:12:00.794" v="4" actId="1076"/>
          <ac:picMkLst>
            <pc:docMk/>
            <pc:sldMk cId="156251153" sldId="397"/>
            <ac:picMk id="5" creationId="{6B043A1E-644D-A929-38EC-A8C6D758B081}"/>
          </ac:picMkLst>
        </pc:picChg>
      </pc:sldChg>
      <pc:sldChg chg="modSp new mod modNotesTx">
        <pc:chgData name="Ken Graf" userId="149e958a33bc8fb0" providerId="LiveId" clId="{30505A51-5FE7-44CA-954A-00500DF9803E}" dt="2024-09-03T01:28:40.821" v="45" actId="11"/>
        <pc:sldMkLst>
          <pc:docMk/>
          <pc:sldMk cId="434057757" sldId="399"/>
        </pc:sldMkLst>
        <pc:spChg chg="mod">
          <ac:chgData name="Ken Graf" userId="149e958a33bc8fb0" providerId="LiveId" clId="{30505A51-5FE7-44CA-954A-00500DF9803E}" dt="2024-09-03T01:28:40.821" v="45" actId="11"/>
          <ac:spMkLst>
            <pc:docMk/>
            <pc:sldMk cId="434057757" sldId="399"/>
            <ac:spMk id="3" creationId="{87BDFC86-B9F3-5415-38C8-35A6960E12EB}"/>
          </ac:spMkLst>
        </pc:spChg>
      </pc:sldChg>
      <pc:sldChg chg="modSp new mod modNotesTx">
        <pc:chgData name="Ken Graf" userId="149e958a33bc8fb0" providerId="LiveId" clId="{30505A51-5FE7-44CA-954A-00500DF9803E}" dt="2024-09-03T01:16:11.304" v="41"/>
        <pc:sldMkLst>
          <pc:docMk/>
          <pc:sldMk cId="1393501640" sldId="400"/>
        </pc:sldMkLst>
        <pc:spChg chg="mod">
          <ac:chgData name="Ken Graf" userId="149e958a33bc8fb0" providerId="LiveId" clId="{30505A51-5FE7-44CA-954A-00500DF9803E}" dt="2024-09-03T01:15:57.888" v="40" actId="11"/>
          <ac:spMkLst>
            <pc:docMk/>
            <pc:sldMk cId="1393501640" sldId="400"/>
            <ac:spMk id="3" creationId="{F5EC5CB3-B79E-A68C-D28F-FA4D93B44F41}"/>
          </ac:spMkLst>
        </pc:spChg>
      </pc:sldChg>
      <pc:sldChg chg="modSp new mod modNotesTx">
        <pc:chgData name="Ken Graf" userId="149e958a33bc8fb0" providerId="LiveId" clId="{30505A51-5FE7-44CA-954A-00500DF9803E}" dt="2024-09-03T01:13:26.920" v="36" actId="11"/>
        <pc:sldMkLst>
          <pc:docMk/>
          <pc:sldMk cId="3182069573" sldId="401"/>
        </pc:sldMkLst>
        <pc:spChg chg="mod">
          <ac:chgData name="Ken Graf" userId="149e958a33bc8fb0" providerId="LiveId" clId="{30505A51-5FE7-44CA-954A-00500DF9803E}" dt="2024-09-03T01:13:26.920" v="36" actId="11"/>
          <ac:spMkLst>
            <pc:docMk/>
            <pc:sldMk cId="3182069573" sldId="401"/>
            <ac:spMk id="3" creationId="{D7FBA155-A3EC-185A-8073-0767CCEB23E7}"/>
          </ac:spMkLst>
        </pc:spChg>
      </pc:sldChg>
      <pc:sldChg chg="modSp new mod modNotesTx">
        <pc:chgData name="Ken Graf" userId="149e958a33bc8fb0" providerId="LiveId" clId="{30505A51-5FE7-44CA-954A-00500DF9803E}" dt="2024-09-03T01:12:51.107" v="31"/>
        <pc:sldMkLst>
          <pc:docMk/>
          <pc:sldMk cId="2676734596" sldId="402"/>
        </pc:sldMkLst>
        <pc:spChg chg="mod">
          <ac:chgData name="Ken Graf" userId="149e958a33bc8fb0" providerId="LiveId" clId="{30505A51-5FE7-44CA-954A-00500DF9803E}" dt="2024-09-03T01:12:39.563" v="30" actId="11"/>
          <ac:spMkLst>
            <pc:docMk/>
            <pc:sldMk cId="2676734596" sldId="402"/>
            <ac:spMk id="3" creationId="{546F7B25-FA8C-21A3-F182-14EE17D644BE}"/>
          </ac:spMkLst>
        </pc:spChg>
      </pc:sldChg>
    </pc:docChg>
  </pc:docChgLst>
  <pc:docChgLst>
    <pc:chgData name="Ken Graf" userId="149e958a33bc8fb0" providerId="LiveId" clId="{3888751A-FC0C-46A0-B967-32F34549FEDB}"/>
    <pc:docChg chg="custSel addSld delSld modSld">
      <pc:chgData name="Ken Graf" userId="149e958a33bc8fb0" providerId="LiveId" clId="{3888751A-FC0C-46A0-B967-32F34549FEDB}" dt="2024-07-01T16:39:47.568" v="2138" actId="6549"/>
      <pc:docMkLst>
        <pc:docMk/>
      </pc:docMkLst>
      <pc:sldChg chg="modSp mod">
        <pc:chgData name="Ken Graf" userId="149e958a33bc8fb0" providerId="LiveId" clId="{3888751A-FC0C-46A0-B967-32F34549FEDB}" dt="2024-06-23T15:22:04.674" v="0"/>
        <pc:sldMkLst>
          <pc:docMk/>
          <pc:sldMk cId="512974727" sldId="301"/>
        </pc:sldMkLst>
        <pc:spChg chg="mod">
          <ac:chgData name="Ken Graf" userId="149e958a33bc8fb0" providerId="LiveId" clId="{3888751A-FC0C-46A0-B967-32F34549FEDB}" dt="2024-06-23T15:22:04.674" v="0"/>
          <ac:spMkLst>
            <pc:docMk/>
            <pc:sldMk cId="512974727" sldId="301"/>
            <ac:spMk id="5" creationId="{00000000-0000-0000-0000-000000000000}"/>
          </ac:spMkLst>
        </pc:spChg>
      </pc:sldChg>
      <pc:sldChg chg="del">
        <pc:chgData name="Ken Graf" userId="149e958a33bc8fb0" providerId="LiveId" clId="{3888751A-FC0C-46A0-B967-32F34549FEDB}" dt="2024-06-23T23:20:38.602" v="2" actId="47"/>
        <pc:sldMkLst>
          <pc:docMk/>
          <pc:sldMk cId="1781343503" sldId="355"/>
        </pc:sldMkLst>
      </pc:sldChg>
      <pc:sldChg chg="add">
        <pc:chgData name="Ken Graf" userId="149e958a33bc8fb0" providerId="LiveId" clId="{3888751A-FC0C-46A0-B967-32F34549FEDB}" dt="2024-06-23T19:40:38.861" v="1"/>
        <pc:sldMkLst>
          <pc:docMk/>
          <pc:sldMk cId="4214744450" sldId="391"/>
        </pc:sldMkLst>
      </pc:sldChg>
      <pc:sldChg chg="modSp new mod">
        <pc:chgData name="Ken Graf" userId="149e958a33bc8fb0" providerId="LiveId" clId="{3888751A-FC0C-46A0-B967-32F34549FEDB}" dt="2024-07-01T15:35:06.002" v="162" actId="20577"/>
        <pc:sldMkLst>
          <pc:docMk/>
          <pc:sldMk cId="3489350983" sldId="393"/>
        </pc:sldMkLst>
        <pc:spChg chg="mod">
          <ac:chgData name="Ken Graf" userId="149e958a33bc8fb0" providerId="LiveId" clId="{3888751A-FC0C-46A0-B967-32F34549FEDB}" dt="2024-07-01T15:34:57.145" v="152" actId="20577"/>
          <ac:spMkLst>
            <pc:docMk/>
            <pc:sldMk cId="3489350983" sldId="393"/>
            <ac:spMk id="2" creationId="{F15A88C8-EBDC-DAB1-CBA6-AD15182217B3}"/>
          </ac:spMkLst>
        </pc:spChg>
        <pc:spChg chg="mod">
          <ac:chgData name="Ken Graf" userId="149e958a33bc8fb0" providerId="LiveId" clId="{3888751A-FC0C-46A0-B967-32F34549FEDB}" dt="2024-07-01T15:35:06.002" v="162" actId="20577"/>
          <ac:spMkLst>
            <pc:docMk/>
            <pc:sldMk cId="3489350983" sldId="393"/>
            <ac:spMk id="3" creationId="{34DA5AB2-F8BE-1DDD-A084-EE7D09B5DB45}"/>
          </ac:spMkLst>
        </pc:spChg>
      </pc:sldChg>
      <pc:sldChg chg="modSp new mod">
        <pc:chgData name="Ken Graf" userId="149e958a33bc8fb0" providerId="LiveId" clId="{3888751A-FC0C-46A0-B967-32F34549FEDB}" dt="2024-07-01T15:42:42.340" v="380" actId="20577"/>
        <pc:sldMkLst>
          <pc:docMk/>
          <pc:sldMk cId="742413939" sldId="394"/>
        </pc:sldMkLst>
        <pc:spChg chg="mod">
          <ac:chgData name="Ken Graf" userId="149e958a33bc8fb0" providerId="LiveId" clId="{3888751A-FC0C-46A0-B967-32F34549FEDB}" dt="2024-07-01T15:35:15.625" v="179" actId="20577"/>
          <ac:spMkLst>
            <pc:docMk/>
            <pc:sldMk cId="742413939" sldId="394"/>
            <ac:spMk id="2" creationId="{8EEFFD96-FB77-FCAE-350F-9832AAA9E24A}"/>
          </ac:spMkLst>
        </pc:spChg>
        <pc:spChg chg="mod">
          <ac:chgData name="Ken Graf" userId="149e958a33bc8fb0" providerId="LiveId" clId="{3888751A-FC0C-46A0-B967-32F34549FEDB}" dt="2024-07-01T15:42:42.340" v="380" actId="20577"/>
          <ac:spMkLst>
            <pc:docMk/>
            <pc:sldMk cId="742413939" sldId="394"/>
            <ac:spMk id="3" creationId="{63A6A8EF-D285-A6F9-0960-AA42BDC68FD0}"/>
          </ac:spMkLst>
        </pc:spChg>
      </pc:sldChg>
      <pc:sldChg chg="modSp new mod">
        <pc:chgData name="Ken Graf" userId="149e958a33bc8fb0" providerId="LiveId" clId="{3888751A-FC0C-46A0-B967-32F34549FEDB}" dt="2024-07-01T16:05:45.937" v="1029" actId="20577"/>
        <pc:sldMkLst>
          <pc:docMk/>
          <pc:sldMk cId="4045397657" sldId="395"/>
        </pc:sldMkLst>
        <pc:spChg chg="mod">
          <ac:chgData name="Ken Graf" userId="149e958a33bc8fb0" providerId="LiveId" clId="{3888751A-FC0C-46A0-B967-32F34549FEDB}" dt="2024-07-01T15:55:29.640" v="417" actId="20577"/>
          <ac:spMkLst>
            <pc:docMk/>
            <pc:sldMk cId="4045397657" sldId="395"/>
            <ac:spMk id="2" creationId="{52403537-4407-7E0F-6527-DB99A6F7A7B9}"/>
          </ac:spMkLst>
        </pc:spChg>
        <pc:spChg chg="mod">
          <ac:chgData name="Ken Graf" userId="149e958a33bc8fb0" providerId="LiveId" clId="{3888751A-FC0C-46A0-B967-32F34549FEDB}" dt="2024-07-01T16:05:45.937" v="1029" actId="20577"/>
          <ac:spMkLst>
            <pc:docMk/>
            <pc:sldMk cId="4045397657" sldId="395"/>
            <ac:spMk id="3" creationId="{E170B2A0-EF76-A609-EF99-0A57BE420F25}"/>
          </ac:spMkLst>
        </pc:spChg>
      </pc:sldChg>
      <pc:sldChg chg="modSp new mod">
        <pc:chgData name="Ken Graf" userId="149e958a33bc8fb0" providerId="LiveId" clId="{3888751A-FC0C-46A0-B967-32F34549FEDB}" dt="2024-07-01T16:23:49.885" v="1439" actId="27636"/>
        <pc:sldMkLst>
          <pc:docMk/>
          <pc:sldMk cId="2435206781" sldId="396"/>
        </pc:sldMkLst>
        <pc:spChg chg="mod">
          <ac:chgData name="Ken Graf" userId="149e958a33bc8fb0" providerId="LiveId" clId="{3888751A-FC0C-46A0-B967-32F34549FEDB}" dt="2024-07-01T16:10:09.586" v="1049" actId="20577"/>
          <ac:spMkLst>
            <pc:docMk/>
            <pc:sldMk cId="2435206781" sldId="396"/>
            <ac:spMk id="2" creationId="{248D9CF9-3299-716E-0F64-8BDA04F567FC}"/>
          </ac:spMkLst>
        </pc:spChg>
        <pc:spChg chg="mod">
          <ac:chgData name="Ken Graf" userId="149e958a33bc8fb0" providerId="LiveId" clId="{3888751A-FC0C-46A0-B967-32F34549FEDB}" dt="2024-07-01T16:23:49.885" v="1439" actId="27636"/>
          <ac:spMkLst>
            <pc:docMk/>
            <pc:sldMk cId="2435206781" sldId="396"/>
            <ac:spMk id="3" creationId="{08747D08-E9C8-8012-D157-7DA2656C7F78}"/>
          </ac:spMkLst>
        </pc:spChg>
      </pc:sldChg>
      <pc:sldChg chg="modSp new del mod">
        <pc:chgData name="Ken Graf" userId="149e958a33bc8fb0" providerId="LiveId" clId="{3888751A-FC0C-46A0-B967-32F34549FEDB}" dt="2024-07-01T16:27:29.733" v="1487" actId="47"/>
        <pc:sldMkLst>
          <pc:docMk/>
          <pc:sldMk cId="63411816" sldId="397"/>
        </pc:sldMkLst>
        <pc:spChg chg="mod">
          <ac:chgData name="Ken Graf" userId="149e958a33bc8fb0" providerId="LiveId" clId="{3888751A-FC0C-46A0-B967-32F34549FEDB}" dt="2024-07-01T16:25:43.102" v="1447" actId="20577"/>
          <ac:spMkLst>
            <pc:docMk/>
            <pc:sldMk cId="63411816" sldId="397"/>
            <ac:spMk id="2" creationId="{EF7655EB-4AD4-2AB9-E75E-37EE304F927B}"/>
          </ac:spMkLst>
        </pc:spChg>
        <pc:spChg chg="mod">
          <ac:chgData name="Ken Graf" userId="149e958a33bc8fb0" providerId="LiveId" clId="{3888751A-FC0C-46A0-B967-32F34549FEDB}" dt="2024-07-01T16:26:43.151" v="1486" actId="20577"/>
          <ac:spMkLst>
            <pc:docMk/>
            <pc:sldMk cId="63411816" sldId="397"/>
            <ac:spMk id="3" creationId="{70223865-F308-7DA0-A30A-6082E7214860}"/>
          </ac:spMkLst>
        </pc:spChg>
      </pc:sldChg>
      <pc:sldChg chg="addSp delSp modSp new mod">
        <pc:chgData name="Ken Graf" userId="149e958a33bc8fb0" providerId="LiveId" clId="{3888751A-FC0C-46A0-B967-32F34549FEDB}" dt="2024-07-01T16:30:54.714" v="1494" actId="1076"/>
        <pc:sldMkLst>
          <pc:docMk/>
          <pc:sldMk cId="156251153" sldId="397"/>
        </pc:sldMkLst>
        <pc:spChg chg="del">
          <ac:chgData name="Ken Graf" userId="149e958a33bc8fb0" providerId="LiveId" clId="{3888751A-FC0C-46A0-B967-32F34549FEDB}" dt="2024-07-01T16:30:36.904" v="1489" actId="931"/>
          <ac:spMkLst>
            <pc:docMk/>
            <pc:sldMk cId="156251153" sldId="397"/>
            <ac:spMk id="3" creationId="{F3641AE9-C75C-4F26-EB9B-A07707C0367E}"/>
          </ac:spMkLst>
        </pc:spChg>
        <pc:picChg chg="add mod">
          <ac:chgData name="Ken Graf" userId="149e958a33bc8fb0" providerId="LiveId" clId="{3888751A-FC0C-46A0-B967-32F34549FEDB}" dt="2024-07-01T16:30:54.714" v="1494" actId="1076"/>
          <ac:picMkLst>
            <pc:docMk/>
            <pc:sldMk cId="156251153" sldId="397"/>
            <ac:picMk id="5" creationId="{6B043A1E-644D-A929-38EC-A8C6D758B081}"/>
          </ac:picMkLst>
        </pc:picChg>
      </pc:sldChg>
      <pc:sldChg chg="modSp new mod">
        <pc:chgData name="Ken Graf" userId="149e958a33bc8fb0" providerId="LiveId" clId="{3888751A-FC0C-46A0-B967-32F34549FEDB}" dt="2024-07-01T16:39:47.568" v="2138" actId="6549"/>
        <pc:sldMkLst>
          <pc:docMk/>
          <pc:sldMk cId="1854551546" sldId="398"/>
        </pc:sldMkLst>
        <pc:spChg chg="mod">
          <ac:chgData name="Ken Graf" userId="149e958a33bc8fb0" providerId="LiveId" clId="{3888751A-FC0C-46A0-B967-32F34549FEDB}" dt="2024-07-01T16:39:11.178" v="2061" actId="20577"/>
          <ac:spMkLst>
            <pc:docMk/>
            <pc:sldMk cId="1854551546" sldId="398"/>
            <ac:spMk id="2" creationId="{3073CF7B-A266-3191-7D92-4C3111298E88}"/>
          </ac:spMkLst>
        </pc:spChg>
        <pc:spChg chg="mod">
          <ac:chgData name="Ken Graf" userId="149e958a33bc8fb0" providerId="LiveId" clId="{3888751A-FC0C-46A0-B967-32F34549FEDB}" dt="2024-07-01T16:39:47.568" v="2138" actId="6549"/>
          <ac:spMkLst>
            <pc:docMk/>
            <pc:sldMk cId="1854551546" sldId="398"/>
            <ac:spMk id="3" creationId="{48EE550D-8B9D-DE3E-87D9-E5B28FFDF0B4}"/>
          </ac:spMkLst>
        </pc:spChg>
      </pc:sldChg>
    </pc:docChg>
  </pc:docChgLst>
  <pc:docChgLst>
    <pc:chgData name="Ken Graf" userId="149e958a33bc8fb0" providerId="LiveId" clId="{73DDD998-B9B5-4E0F-BB1E-2A2127510C79}"/>
    <pc:docChg chg="custSel addSld modSld">
      <pc:chgData name="Ken Graf" userId="149e958a33bc8fb0" providerId="LiveId" clId="{73DDD998-B9B5-4E0F-BB1E-2A2127510C79}" dt="2024-07-01T14:27:00.801" v="383" actId="20577"/>
      <pc:docMkLst>
        <pc:docMk/>
      </pc:docMkLst>
      <pc:sldChg chg="modSp new mod">
        <pc:chgData name="Ken Graf" userId="149e958a33bc8fb0" providerId="LiveId" clId="{73DDD998-B9B5-4E0F-BB1E-2A2127510C79}" dt="2024-07-01T14:27:00.801" v="383" actId="20577"/>
        <pc:sldMkLst>
          <pc:docMk/>
          <pc:sldMk cId="3271649390" sldId="392"/>
        </pc:sldMkLst>
        <pc:spChg chg="mod">
          <ac:chgData name="Ken Graf" userId="149e958a33bc8fb0" providerId="LiveId" clId="{73DDD998-B9B5-4E0F-BB1E-2A2127510C79}" dt="2024-07-01T14:27:00.801" v="383" actId="20577"/>
          <ac:spMkLst>
            <pc:docMk/>
            <pc:sldMk cId="3271649390" sldId="392"/>
            <ac:spMk id="2" creationId="{9370F977-9E3E-9A17-68B6-F65472333184}"/>
          </ac:spMkLst>
        </pc:spChg>
        <pc:spChg chg="mod">
          <ac:chgData name="Ken Graf" userId="149e958a33bc8fb0" providerId="LiveId" clId="{73DDD998-B9B5-4E0F-BB1E-2A2127510C79}" dt="2024-07-01T14:26:22.788" v="381" actId="20577"/>
          <ac:spMkLst>
            <pc:docMk/>
            <pc:sldMk cId="3271649390" sldId="392"/>
            <ac:spMk id="3" creationId="{28E96131-8B1B-0F77-D690-3BE14CA69B06}"/>
          </ac:spMkLst>
        </pc:spChg>
      </pc:sldChg>
    </pc:docChg>
  </pc:docChgLst>
  <pc:docChgLst>
    <pc:chgData name="Ken Graf" userId="149e958a33bc8fb0" providerId="LiveId" clId="{E010E5EC-DACF-4200-9BC1-507BFDD0B0AA}"/>
    <pc:docChg chg="custSel modSld">
      <pc:chgData name="Ken Graf" userId="149e958a33bc8fb0" providerId="LiveId" clId="{E010E5EC-DACF-4200-9BC1-507BFDD0B0AA}" dt="2024-10-21T00:55:54.907" v="1" actId="1076"/>
      <pc:docMkLst>
        <pc:docMk/>
      </pc:docMkLst>
      <pc:sldChg chg="delSp modSp mod modClrScheme chgLayout">
        <pc:chgData name="Ken Graf" userId="149e958a33bc8fb0" providerId="LiveId" clId="{E010E5EC-DACF-4200-9BC1-507BFDD0B0AA}" dt="2024-10-21T00:55:54.907" v="1" actId="1076"/>
        <pc:sldMkLst>
          <pc:docMk/>
          <pc:sldMk cId="156251153" sldId="397"/>
        </pc:sldMkLst>
        <pc:spChg chg="del">
          <ac:chgData name="Ken Graf" userId="149e958a33bc8fb0" providerId="LiveId" clId="{E010E5EC-DACF-4200-9BC1-507BFDD0B0AA}" dt="2024-10-21T00:55:47.125" v="0" actId="700"/>
          <ac:spMkLst>
            <pc:docMk/>
            <pc:sldMk cId="156251153" sldId="397"/>
            <ac:spMk id="3" creationId="{CAF3499F-C8EA-D1D6-F8B2-B25A9120DC7A}"/>
          </ac:spMkLst>
        </pc:spChg>
        <pc:picChg chg="mod ord">
          <ac:chgData name="Ken Graf" userId="149e958a33bc8fb0" providerId="LiveId" clId="{E010E5EC-DACF-4200-9BC1-507BFDD0B0AA}" dt="2024-10-21T00:55:54.907" v="1" actId="1076"/>
          <ac:picMkLst>
            <pc:docMk/>
            <pc:sldMk cId="156251153" sldId="397"/>
            <ac:picMk id="5" creationId="{6B043A1E-644D-A929-38EC-A8C6D758B0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10/20/2024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4</a:t>
            </a:fld>
            <a:endParaRPr lang="en-US" dirty="0"/>
          </a:p>
        </p:txBody>
      </p:sp>
    </p:spTree>
    <p:extLst>
      <p:ext uri="{BB962C8B-B14F-4D97-AF65-F5344CB8AC3E}">
        <p14:creationId xmlns:p14="http://schemas.microsoft.com/office/powerpoint/2010/main" val="224142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Chris knows that BIOS-based systems do not support either of these modes, and that trusted boot validates every component before loading it, whereas measured boot logs the boot process and sends it to a server that can validate it before permitting the system to connect to the network or perform other actions.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10</a:t>
            </a:fld>
            <a:endParaRPr lang="en-US" dirty="0"/>
          </a:p>
        </p:txBody>
      </p:sp>
    </p:spTree>
    <p:extLst>
      <p:ext uri="{BB962C8B-B14F-4D97-AF65-F5344CB8AC3E}">
        <p14:creationId xmlns:p14="http://schemas.microsoft.com/office/powerpoint/2010/main" val="55485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Since the web interfaces are needed to manage the devices, Helen's best option is to place the IoT devices in a protected VLAN. IoT devices will not typically allow additional software to be installed, meaning that adding firewalls or a HIPS won't work.</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11</a:t>
            </a:fld>
            <a:endParaRPr lang="en-US" dirty="0"/>
          </a:p>
        </p:txBody>
      </p:sp>
    </p:spTree>
    <p:extLst>
      <p:ext uri="{BB962C8B-B14F-4D97-AF65-F5344CB8AC3E}">
        <p14:creationId xmlns:p14="http://schemas.microsoft.com/office/powerpoint/2010/main" val="380786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Unlike computers and mobile devices, switches and other network devices typically do not have additional software that can be removed. Installing patches, placing administrative interfaces on protected VLANs, and changing default passwords are all common hardening techniques for network devices like switches.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12</a:t>
            </a:fld>
            <a:endParaRPr lang="en-US" dirty="0"/>
          </a:p>
        </p:txBody>
      </p:sp>
    </p:spTree>
    <p:extLst>
      <p:ext uri="{BB962C8B-B14F-4D97-AF65-F5344CB8AC3E}">
        <p14:creationId xmlns:p14="http://schemas.microsoft.com/office/powerpoint/2010/main" val="177601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Oliver should look for a key management system, or KMS, which will allow him to securely create, store, and manage keys in a cloud environment. TPMs, secure enclaves, and Google's Titan M are all local hardware solutions.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13</a:t>
            </a:fld>
            <a:endParaRPr lang="en-US" dirty="0"/>
          </a:p>
        </p:txBody>
      </p:sp>
    </p:spTree>
    <p:extLst>
      <p:ext uri="{BB962C8B-B14F-4D97-AF65-F5344CB8AC3E}">
        <p14:creationId xmlns:p14="http://schemas.microsoft.com/office/powerpoint/2010/main" val="1747322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11: Endpoint Security</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5BBC-CC2E-4F4A-404E-A4EA2E1CBA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BDFC86-B9F3-5415-38C8-35A6960E12EB}"/>
              </a:ext>
            </a:extLst>
          </p:cNvPr>
          <p:cNvSpPr>
            <a:spLocks noGrp="1"/>
          </p:cNvSpPr>
          <p:nvPr>
            <p:ph idx="1"/>
          </p:nvPr>
        </p:nvSpPr>
        <p:spPr/>
        <p:txBody>
          <a:bodyPr/>
          <a:lstStyle/>
          <a:p>
            <a:pPr marL="0" indent="0">
              <a:buNone/>
            </a:pPr>
            <a:r>
              <a:rPr lang="en-US" dirty="0"/>
              <a:t>Chris wants systems that connect to his network to report their boot processes to a server where they can be validated before being permitted to join the network. What technology should he use to do this on the workstations?</a:t>
            </a:r>
          </a:p>
          <a:p>
            <a:pPr marL="514350" indent="-514350">
              <a:buFont typeface="+mj-lt"/>
              <a:buAutoNum type="alphaUcPeriod"/>
            </a:pPr>
            <a:r>
              <a:rPr lang="en-US" dirty="0"/>
              <a:t>UEFI/Trusted boot</a:t>
            </a:r>
          </a:p>
          <a:p>
            <a:pPr marL="514350" indent="-514350">
              <a:buFont typeface="+mj-lt"/>
              <a:buAutoNum type="alphaUcPeriod"/>
            </a:pPr>
            <a:r>
              <a:rPr lang="en-US" dirty="0"/>
              <a:t>BIOS/Trusted boot</a:t>
            </a:r>
          </a:p>
          <a:p>
            <a:pPr marL="514350" indent="-514350">
              <a:buFont typeface="+mj-lt"/>
              <a:buAutoNum type="alphaUcPeriod"/>
            </a:pPr>
            <a:r>
              <a:rPr lang="en-US" dirty="0"/>
              <a:t>UEFI/Measured boot</a:t>
            </a:r>
          </a:p>
          <a:p>
            <a:pPr marL="514350" indent="-514350">
              <a:buFont typeface="+mj-lt"/>
              <a:buAutoNum type="alphaUcPeriod"/>
            </a:pPr>
            <a:r>
              <a:rPr lang="en-US" dirty="0"/>
              <a:t>BIOS/Measured boot</a:t>
            </a:r>
          </a:p>
        </p:txBody>
      </p:sp>
    </p:spTree>
    <p:extLst>
      <p:ext uri="{BB962C8B-B14F-4D97-AF65-F5344CB8AC3E}">
        <p14:creationId xmlns:p14="http://schemas.microsoft.com/office/powerpoint/2010/main" val="43405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AB2A-ED28-AF59-9E39-779C6795A1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EC5CB3-B79E-A68C-D28F-FA4D93B44F41}"/>
              </a:ext>
            </a:extLst>
          </p:cNvPr>
          <p:cNvSpPr>
            <a:spLocks noGrp="1"/>
          </p:cNvSpPr>
          <p:nvPr>
            <p:ph idx="1"/>
          </p:nvPr>
        </p:nvSpPr>
        <p:spPr/>
        <p:txBody>
          <a:bodyPr>
            <a:normAutofit fontScale="92500" lnSpcReduction="10000"/>
          </a:bodyPr>
          <a:lstStyle/>
          <a:p>
            <a:pPr marL="0" indent="0">
              <a:buNone/>
            </a:pPr>
            <a:r>
              <a:rPr lang="en-US" dirty="0"/>
              <a:t>Helen's organization is planning to deploy IoT devices across their buildings as part of a HVAC system. Helen knows that the vendor for the IoT devices does not provide regular security updates to the device's web interfaces that are used to manage the devices. What security control should she recommend to help protect the devices on the network?</a:t>
            </a:r>
          </a:p>
          <a:p>
            <a:pPr marL="514350" indent="-514350">
              <a:buFont typeface="+mj-lt"/>
              <a:buAutoNum type="alphaUcPeriod"/>
            </a:pPr>
            <a:r>
              <a:rPr lang="en-US" dirty="0"/>
              <a:t>Install host-based firewalls.</a:t>
            </a:r>
          </a:p>
          <a:p>
            <a:pPr marL="514350" indent="-514350">
              <a:buFont typeface="+mj-lt"/>
              <a:buAutoNum type="alphaUcPeriod"/>
            </a:pPr>
            <a:r>
              <a:rPr lang="en-US" dirty="0"/>
              <a:t>Deploy the IoT devices to a protected VLAN.</a:t>
            </a:r>
          </a:p>
          <a:p>
            <a:pPr marL="514350" indent="-514350">
              <a:buFont typeface="+mj-lt"/>
              <a:buAutoNum type="alphaUcPeriod"/>
            </a:pPr>
            <a:r>
              <a:rPr lang="en-US" dirty="0"/>
              <a:t>Install host-based IPS.</a:t>
            </a:r>
          </a:p>
          <a:p>
            <a:pPr marL="514350" indent="-514350">
              <a:buFont typeface="+mj-lt"/>
              <a:buAutoNum type="alphaUcPeriod"/>
            </a:pPr>
            <a:r>
              <a:rPr lang="en-US" dirty="0"/>
              <a:t>Disable the web interfaces for the IoT devices.</a:t>
            </a:r>
          </a:p>
        </p:txBody>
      </p:sp>
    </p:spTree>
    <p:extLst>
      <p:ext uri="{BB962C8B-B14F-4D97-AF65-F5344CB8AC3E}">
        <p14:creationId xmlns:p14="http://schemas.microsoft.com/office/powerpoint/2010/main" val="139350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D031-5305-D26E-0743-1EAB0AD4BA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FBA155-A3EC-185A-8073-0767CCEB23E7}"/>
              </a:ext>
            </a:extLst>
          </p:cNvPr>
          <p:cNvSpPr>
            <a:spLocks noGrp="1"/>
          </p:cNvSpPr>
          <p:nvPr>
            <p:ph idx="1"/>
          </p:nvPr>
        </p:nvSpPr>
        <p:spPr/>
        <p:txBody>
          <a:bodyPr/>
          <a:lstStyle/>
          <a:p>
            <a:pPr marL="0" indent="0">
              <a:buNone/>
            </a:pPr>
            <a:r>
              <a:rPr lang="en-US" dirty="0"/>
              <a:t>Allan is preparing to harden his organization's network switches. Which of the following is not a common hardening technique for network devices?</a:t>
            </a:r>
          </a:p>
          <a:p>
            <a:pPr marL="514350" indent="-514350">
              <a:buFont typeface="+mj-lt"/>
              <a:buAutoNum type="alphaUcPeriod"/>
            </a:pPr>
            <a:r>
              <a:rPr lang="en-US" dirty="0"/>
              <a:t>Removing unnecessary software</a:t>
            </a:r>
          </a:p>
          <a:p>
            <a:pPr marL="514350" indent="-514350">
              <a:buFont typeface="+mj-lt"/>
              <a:buAutoNum type="alphaUcPeriod"/>
            </a:pPr>
            <a:r>
              <a:rPr lang="en-US" dirty="0"/>
              <a:t>Installing patches</a:t>
            </a:r>
          </a:p>
          <a:p>
            <a:pPr marL="514350" indent="-514350">
              <a:buFont typeface="+mj-lt"/>
              <a:buAutoNum type="alphaUcPeriod"/>
            </a:pPr>
            <a:r>
              <a:rPr lang="en-US" dirty="0"/>
              <a:t>Administrative VLANs</a:t>
            </a:r>
          </a:p>
          <a:p>
            <a:pPr marL="514350" indent="-514350">
              <a:buFont typeface="+mj-lt"/>
              <a:buAutoNum type="alphaUcPeriod"/>
            </a:pPr>
            <a:r>
              <a:rPr lang="en-US" dirty="0"/>
              <a:t>Changing default passwords</a:t>
            </a:r>
          </a:p>
        </p:txBody>
      </p:sp>
    </p:spTree>
    <p:extLst>
      <p:ext uri="{BB962C8B-B14F-4D97-AF65-F5344CB8AC3E}">
        <p14:creationId xmlns:p14="http://schemas.microsoft.com/office/powerpoint/2010/main" val="318206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5C5A-5D30-E146-CD8E-34FB8B228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6F7B25-FA8C-21A3-F182-14EE17D644BE}"/>
              </a:ext>
            </a:extLst>
          </p:cNvPr>
          <p:cNvSpPr>
            <a:spLocks noGrp="1"/>
          </p:cNvSpPr>
          <p:nvPr>
            <p:ph idx="1"/>
          </p:nvPr>
        </p:nvSpPr>
        <p:spPr/>
        <p:txBody>
          <a:bodyPr/>
          <a:lstStyle/>
          <a:p>
            <a:pPr marL="0" indent="0">
              <a:buNone/>
            </a:pPr>
            <a:r>
              <a:rPr lang="en-US" dirty="0"/>
              <a:t>Oliver wants to store and manage secrets in his cloud service provider's environment. What type of solution should he look for as part of their offerings?</a:t>
            </a:r>
          </a:p>
          <a:p>
            <a:pPr marL="514350" indent="-514350">
              <a:buFont typeface="+mj-lt"/>
              <a:buAutoNum type="alphaUcPeriod"/>
            </a:pPr>
            <a:r>
              <a:rPr lang="en-US" dirty="0"/>
              <a:t>A TPM</a:t>
            </a:r>
          </a:p>
          <a:p>
            <a:pPr marL="514350" indent="-514350">
              <a:buFont typeface="+mj-lt"/>
              <a:buAutoNum type="alphaUcPeriod"/>
            </a:pPr>
            <a:r>
              <a:rPr lang="en-US" dirty="0"/>
              <a:t>A secure enclave</a:t>
            </a:r>
          </a:p>
          <a:p>
            <a:pPr marL="514350" indent="-514350">
              <a:buFont typeface="+mj-lt"/>
              <a:buAutoNum type="alphaUcPeriod"/>
            </a:pPr>
            <a:r>
              <a:rPr lang="en-US" dirty="0"/>
              <a:t>A KMS</a:t>
            </a:r>
          </a:p>
          <a:p>
            <a:pPr marL="514350" indent="-514350">
              <a:buFont typeface="+mj-lt"/>
              <a:buAutoNum type="alphaUcPeriod"/>
            </a:pPr>
            <a:r>
              <a:rPr lang="en-US" dirty="0"/>
              <a:t>A Titan M</a:t>
            </a:r>
          </a:p>
        </p:txBody>
      </p:sp>
    </p:spTree>
    <p:extLst>
      <p:ext uri="{BB962C8B-B14F-4D97-AF65-F5344CB8AC3E}">
        <p14:creationId xmlns:p14="http://schemas.microsoft.com/office/powerpoint/2010/main" val="26767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Internet Scanning</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F977-9E3E-9A17-68B6-F65472333184}"/>
              </a:ext>
            </a:extLst>
          </p:cNvPr>
          <p:cNvSpPr>
            <a:spLocks noGrp="1"/>
          </p:cNvSpPr>
          <p:nvPr>
            <p:ph type="title"/>
          </p:nvPr>
        </p:nvSpPr>
        <p:spPr/>
        <p:txBody>
          <a:bodyPr/>
          <a:lstStyle/>
          <a:p>
            <a:r>
              <a:rPr lang="en-US"/>
              <a:t>Firmware</a:t>
            </a:r>
            <a:endParaRPr lang="en-US" dirty="0"/>
          </a:p>
        </p:txBody>
      </p:sp>
      <p:sp>
        <p:nvSpPr>
          <p:cNvPr id="3" name="Content Placeholder 2">
            <a:extLst>
              <a:ext uri="{FF2B5EF4-FFF2-40B4-BE49-F238E27FC236}">
                <a16:creationId xmlns:a16="http://schemas.microsoft.com/office/drawing/2014/main" id="{28E96131-8B1B-0F77-D690-3BE14CA69B06}"/>
              </a:ext>
            </a:extLst>
          </p:cNvPr>
          <p:cNvSpPr>
            <a:spLocks noGrp="1"/>
          </p:cNvSpPr>
          <p:nvPr>
            <p:ph idx="1"/>
          </p:nvPr>
        </p:nvSpPr>
        <p:spPr/>
        <p:txBody>
          <a:bodyPr>
            <a:normAutofit fontScale="92500"/>
          </a:bodyPr>
          <a:lstStyle/>
          <a:p>
            <a:r>
              <a:rPr lang="en-US" dirty="0"/>
              <a:t>Embedded software is tightly connected to the device hardware</a:t>
            </a:r>
          </a:p>
          <a:p>
            <a:r>
              <a:rPr lang="en-US" dirty="0"/>
              <a:t>May not be possible to update depending on the design/implementation </a:t>
            </a:r>
          </a:p>
          <a:p>
            <a:r>
              <a:rPr lang="en-US" dirty="0"/>
              <a:t>May require manual updates rather than automated process.</a:t>
            </a:r>
          </a:p>
          <a:p>
            <a:r>
              <a:rPr lang="en-US" dirty="0"/>
              <a:t>Attacks on any path that allows access</a:t>
            </a:r>
          </a:p>
          <a:p>
            <a:pPr lvl="1"/>
            <a:r>
              <a:rPr lang="en-US" dirty="0"/>
              <a:t>Executable updates</a:t>
            </a:r>
          </a:p>
          <a:p>
            <a:pPr lvl="1"/>
            <a:r>
              <a:rPr lang="en-US" dirty="0"/>
              <a:t>User downloads of malicious firmware </a:t>
            </a:r>
          </a:p>
          <a:p>
            <a:pPr lvl="1"/>
            <a:r>
              <a:rPr lang="en-US" dirty="0"/>
              <a:t>Remote network-enabled updates for devices that provide networked access to their firmware or management tools.</a:t>
            </a:r>
          </a:p>
          <a:p>
            <a:endParaRPr lang="en-US" dirty="0"/>
          </a:p>
          <a:p>
            <a:endParaRPr lang="en-US" dirty="0"/>
          </a:p>
        </p:txBody>
      </p:sp>
    </p:spTree>
    <p:extLst>
      <p:ext uri="{BB962C8B-B14F-4D97-AF65-F5344CB8AC3E}">
        <p14:creationId xmlns:p14="http://schemas.microsoft.com/office/powerpoint/2010/main" val="327164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88C8-EBDC-DAB1-CBA6-AD15182217B3}"/>
              </a:ext>
            </a:extLst>
          </p:cNvPr>
          <p:cNvSpPr>
            <a:spLocks noGrp="1"/>
          </p:cNvSpPr>
          <p:nvPr>
            <p:ph type="title"/>
          </p:nvPr>
        </p:nvSpPr>
        <p:spPr/>
        <p:txBody>
          <a:bodyPr>
            <a:normAutofit/>
          </a:bodyPr>
          <a:lstStyle/>
          <a:p>
            <a:r>
              <a:rPr lang="en-US" dirty="0"/>
              <a:t>Firmware Impacts</a:t>
            </a:r>
          </a:p>
        </p:txBody>
      </p:sp>
      <p:sp>
        <p:nvSpPr>
          <p:cNvPr id="3" name="Content Placeholder 2">
            <a:extLst>
              <a:ext uri="{FF2B5EF4-FFF2-40B4-BE49-F238E27FC236}">
                <a16:creationId xmlns:a16="http://schemas.microsoft.com/office/drawing/2014/main" id="{34DA5AB2-F8BE-1DDD-A084-EE7D09B5DB45}"/>
              </a:ext>
            </a:extLst>
          </p:cNvPr>
          <p:cNvSpPr>
            <a:spLocks noGrp="1"/>
          </p:cNvSpPr>
          <p:nvPr>
            <p:ph idx="1"/>
          </p:nvPr>
        </p:nvSpPr>
        <p:spPr/>
        <p:txBody>
          <a:bodyPr/>
          <a:lstStyle/>
          <a:p>
            <a:r>
              <a:rPr lang="en-US" dirty="0"/>
              <a:t>Persist after reboot</a:t>
            </a:r>
          </a:p>
          <a:p>
            <a:r>
              <a:rPr lang="en-US" dirty="0"/>
              <a:t>Invisible to OS based anti-malware</a:t>
            </a:r>
          </a:p>
          <a:p>
            <a:r>
              <a:rPr lang="en-US" dirty="0"/>
              <a:t>Can create/alter hypervisor behavior</a:t>
            </a:r>
          </a:p>
        </p:txBody>
      </p:sp>
    </p:spTree>
    <p:extLst>
      <p:ext uri="{BB962C8B-B14F-4D97-AF65-F5344CB8AC3E}">
        <p14:creationId xmlns:p14="http://schemas.microsoft.com/office/powerpoint/2010/main" val="348935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FD96-FB77-FCAE-350F-9832AAA9E24A}"/>
              </a:ext>
            </a:extLst>
          </p:cNvPr>
          <p:cNvSpPr>
            <a:spLocks noGrp="1"/>
          </p:cNvSpPr>
          <p:nvPr>
            <p:ph type="title"/>
          </p:nvPr>
        </p:nvSpPr>
        <p:spPr/>
        <p:txBody>
          <a:bodyPr/>
          <a:lstStyle/>
          <a:p>
            <a:r>
              <a:rPr lang="en-US" dirty="0"/>
              <a:t>Firmware Controls</a:t>
            </a:r>
          </a:p>
        </p:txBody>
      </p:sp>
      <p:sp>
        <p:nvSpPr>
          <p:cNvPr id="3" name="Content Placeholder 2">
            <a:extLst>
              <a:ext uri="{FF2B5EF4-FFF2-40B4-BE49-F238E27FC236}">
                <a16:creationId xmlns:a16="http://schemas.microsoft.com/office/drawing/2014/main" id="{63A6A8EF-D285-A6F9-0960-AA42BDC68FD0}"/>
              </a:ext>
            </a:extLst>
          </p:cNvPr>
          <p:cNvSpPr>
            <a:spLocks noGrp="1"/>
          </p:cNvSpPr>
          <p:nvPr>
            <p:ph idx="1"/>
          </p:nvPr>
        </p:nvSpPr>
        <p:spPr/>
        <p:txBody>
          <a:bodyPr/>
          <a:lstStyle/>
          <a:p>
            <a:r>
              <a:rPr lang="en-US" dirty="0"/>
              <a:t>Secure Boot</a:t>
            </a:r>
          </a:p>
          <a:p>
            <a:pPr lvl="1"/>
            <a:r>
              <a:rPr lang="en-US" dirty="0"/>
              <a:t>Validate signature against database of known good components</a:t>
            </a:r>
          </a:p>
          <a:p>
            <a:r>
              <a:rPr lang="en-US" dirty="0"/>
              <a:t>Measured Boot</a:t>
            </a:r>
          </a:p>
          <a:p>
            <a:pPr lvl="1"/>
            <a:r>
              <a:rPr lang="en-US" dirty="0"/>
              <a:t>Measure components to create signatures</a:t>
            </a:r>
          </a:p>
          <a:p>
            <a:pPr lvl="1"/>
            <a:endParaRPr lang="en-US" dirty="0"/>
          </a:p>
          <a:p>
            <a:endParaRPr lang="en-US" dirty="0"/>
          </a:p>
          <a:p>
            <a:r>
              <a:rPr lang="en-US" dirty="0"/>
              <a:t>Both methods require a root of trust (TPM)</a:t>
            </a:r>
          </a:p>
        </p:txBody>
      </p:sp>
    </p:spTree>
    <p:extLst>
      <p:ext uri="{BB962C8B-B14F-4D97-AF65-F5344CB8AC3E}">
        <p14:creationId xmlns:p14="http://schemas.microsoft.com/office/powerpoint/2010/main" val="74241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3537-4407-7E0F-6527-DB99A6F7A7B9}"/>
              </a:ext>
            </a:extLst>
          </p:cNvPr>
          <p:cNvSpPr>
            <a:spLocks noGrp="1"/>
          </p:cNvSpPr>
          <p:nvPr>
            <p:ph type="title"/>
          </p:nvPr>
        </p:nvSpPr>
        <p:spPr/>
        <p:txBody>
          <a:bodyPr/>
          <a:lstStyle/>
          <a:p>
            <a:r>
              <a:rPr lang="en-US" dirty="0"/>
              <a:t>Antivirus Approaches</a:t>
            </a:r>
          </a:p>
        </p:txBody>
      </p:sp>
      <p:sp>
        <p:nvSpPr>
          <p:cNvPr id="3" name="Content Placeholder 2">
            <a:extLst>
              <a:ext uri="{FF2B5EF4-FFF2-40B4-BE49-F238E27FC236}">
                <a16:creationId xmlns:a16="http://schemas.microsoft.com/office/drawing/2014/main" id="{E170B2A0-EF76-A609-EF99-0A57BE420F25}"/>
              </a:ext>
            </a:extLst>
          </p:cNvPr>
          <p:cNvSpPr>
            <a:spLocks noGrp="1"/>
          </p:cNvSpPr>
          <p:nvPr>
            <p:ph idx="1"/>
          </p:nvPr>
        </p:nvSpPr>
        <p:spPr>
          <a:xfrm>
            <a:off x="609600" y="1371601"/>
            <a:ext cx="10972800" cy="5105399"/>
          </a:xfrm>
        </p:spPr>
        <p:txBody>
          <a:bodyPr>
            <a:normAutofit/>
          </a:bodyPr>
          <a:lstStyle/>
          <a:p>
            <a:r>
              <a:rPr lang="en-US" dirty="0"/>
              <a:t>Signature-based</a:t>
            </a:r>
          </a:p>
          <a:p>
            <a:pPr lvl="1"/>
            <a:r>
              <a:rPr lang="en-US" dirty="0"/>
              <a:t>Uses hashes or pattern-based signatures to detect </a:t>
            </a:r>
            <a:r>
              <a:rPr lang="en-US" b="1" i="1" dirty="0"/>
              <a:t>previously</a:t>
            </a:r>
            <a:r>
              <a:rPr lang="en-US" dirty="0"/>
              <a:t> observed malware.</a:t>
            </a:r>
          </a:p>
          <a:p>
            <a:pPr lvl="1"/>
            <a:r>
              <a:rPr lang="en-US" dirty="0"/>
              <a:t>Polymorphism mitigates effectiveness</a:t>
            </a:r>
          </a:p>
          <a:p>
            <a:r>
              <a:rPr lang="en-US" dirty="0"/>
              <a:t>Behavior-based</a:t>
            </a:r>
          </a:p>
          <a:p>
            <a:pPr lvl="1"/>
            <a:r>
              <a:rPr lang="en-US" dirty="0"/>
              <a:t>Monitors actions and matches them to profiles of unwanted activities</a:t>
            </a:r>
          </a:p>
          <a:p>
            <a:r>
              <a:rPr lang="en-US" dirty="0"/>
              <a:t>Sandboxing</a:t>
            </a:r>
          </a:p>
          <a:p>
            <a:pPr lvl="1"/>
            <a:r>
              <a:rPr lang="en-US" dirty="0"/>
              <a:t> A protected environment where untrusted code can be observed</a:t>
            </a:r>
          </a:p>
          <a:p>
            <a:pPr lvl="1"/>
            <a:r>
              <a:rPr lang="en-US" dirty="0"/>
              <a:t>Instrumented to document all actions taken by the malicious code</a:t>
            </a:r>
          </a:p>
        </p:txBody>
      </p:sp>
    </p:spTree>
    <p:extLst>
      <p:ext uri="{BB962C8B-B14F-4D97-AF65-F5344CB8AC3E}">
        <p14:creationId xmlns:p14="http://schemas.microsoft.com/office/powerpoint/2010/main" val="404539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9CF9-3299-716E-0F64-8BDA04F567FC}"/>
              </a:ext>
            </a:extLst>
          </p:cNvPr>
          <p:cNvSpPr>
            <a:spLocks noGrp="1"/>
          </p:cNvSpPr>
          <p:nvPr>
            <p:ph type="title"/>
          </p:nvPr>
        </p:nvSpPr>
        <p:spPr/>
        <p:txBody>
          <a:bodyPr/>
          <a:lstStyle/>
          <a:p>
            <a:r>
              <a:rPr lang="en-US" dirty="0"/>
              <a:t>DLP on the endpoint</a:t>
            </a:r>
          </a:p>
        </p:txBody>
      </p:sp>
      <p:sp>
        <p:nvSpPr>
          <p:cNvPr id="3" name="Content Placeholder 2">
            <a:extLst>
              <a:ext uri="{FF2B5EF4-FFF2-40B4-BE49-F238E27FC236}">
                <a16:creationId xmlns:a16="http://schemas.microsoft.com/office/drawing/2014/main" id="{08747D08-E9C8-8012-D157-7DA2656C7F78}"/>
              </a:ext>
            </a:extLst>
          </p:cNvPr>
          <p:cNvSpPr>
            <a:spLocks noGrp="1"/>
          </p:cNvSpPr>
          <p:nvPr>
            <p:ph idx="1"/>
          </p:nvPr>
        </p:nvSpPr>
        <p:spPr>
          <a:xfrm>
            <a:off x="609600" y="1371601"/>
            <a:ext cx="10972800" cy="5029199"/>
          </a:xfrm>
        </p:spPr>
        <p:txBody>
          <a:bodyPr>
            <a:normAutofit/>
          </a:bodyPr>
          <a:lstStyle/>
          <a:p>
            <a:r>
              <a:rPr lang="en-US" dirty="0"/>
              <a:t>Data classification on intake is critical to DLP success</a:t>
            </a:r>
          </a:p>
          <a:p>
            <a:r>
              <a:rPr lang="en-US" dirty="0"/>
              <a:t>Hard to prevent privacy breaches when sensitive data is sent to an endpoint</a:t>
            </a:r>
          </a:p>
          <a:p>
            <a:pPr lvl="1"/>
            <a:r>
              <a:rPr lang="en-US" dirty="0"/>
              <a:t>Audit controls are required</a:t>
            </a:r>
          </a:p>
          <a:p>
            <a:r>
              <a:rPr lang="en-US" dirty="0"/>
              <a:t>Analysis required for who/what has access to large data sets</a:t>
            </a:r>
          </a:p>
          <a:p>
            <a:pPr lvl="1"/>
            <a:r>
              <a:rPr lang="en-US" dirty="0"/>
              <a:t>Backups</a:t>
            </a:r>
          </a:p>
          <a:p>
            <a:pPr lvl="1"/>
            <a:r>
              <a:rPr lang="en-US" dirty="0"/>
              <a:t>Enterprise API services</a:t>
            </a:r>
          </a:p>
          <a:p>
            <a:pPr lvl="1"/>
            <a:r>
              <a:rPr lang="en-US" dirty="0"/>
              <a:t>Partners</a:t>
            </a:r>
          </a:p>
          <a:p>
            <a:pPr lvl="1"/>
            <a:r>
              <a:rPr lang="en-US" dirty="0"/>
              <a:t>Service providers</a:t>
            </a:r>
          </a:p>
          <a:p>
            <a:endParaRPr lang="en-US" dirty="0"/>
          </a:p>
        </p:txBody>
      </p:sp>
    </p:spTree>
    <p:extLst>
      <p:ext uri="{BB962C8B-B14F-4D97-AF65-F5344CB8AC3E}">
        <p14:creationId xmlns:p14="http://schemas.microsoft.com/office/powerpoint/2010/main" val="243520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able with text on it&#10;&#10;Description automatically generated">
            <a:extLst>
              <a:ext uri="{FF2B5EF4-FFF2-40B4-BE49-F238E27FC236}">
                <a16:creationId xmlns:a16="http://schemas.microsoft.com/office/drawing/2014/main" id="{6B043A1E-644D-A929-38EC-A8C6D758B08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62200" y="31044"/>
            <a:ext cx="7032625" cy="6746875"/>
          </a:xfrm>
        </p:spPr>
      </p:pic>
    </p:spTree>
    <p:extLst>
      <p:ext uri="{BB962C8B-B14F-4D97-AF65-F5344CB8AC3E}">
        <p14:creationId xmlns:p14="http://schemas.microsoft.com/office/powerpoint/2010/main" val="15625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F7B-A266-3191-7D92-4C3111298E88}"/>
              </a:ext>
            </a:extLst>
          </p:cNvPr>
          <p:cNvSpPr>
            <a:spLocks noGrp="1"/>
          </p:cNvSpPr>
          <p:nvPr>
            <p:ph type="title"/>
          </p:nvPr>
        </p:nvSpPr>
        <p:spPr/>
        <p:txBody>
          <a:bodyPr/>
          <a:lstStyle/>
          <a:p>
            <a:r>
              <a:rPr lang="en-US" dirty="0"/>
              <a:t>Embedded Devices (examples in the wireless lecture)</a:t>
            </a:r>
          </a:p>
        </p:txBody>
      </p:sp>
      <p:sp>
        <p:nvSpPr>
          <p:cNvPr id="3" name="Content Placeholder 2">
            <a:extLst>
              <a:ext uri="{FF2B5EF4-FFF2-40B4-BE49-F238E27FC236}">
                <a16:creationId xmlns:a16="http://schemas.microsoft.com/office/drawing/2014/main" id="{48EE550D-8B9D-DE3E-87D9-E5B28FFDF0B4}"/>
              </a:ext>
            </a:extLst>
          </p:cNvPr>
          <p:cNvSpPr>
            <a:spLocks noGrp="1"/>
          </p:cNvSpPr>
          <p:nvPr>
            <p:ph idx="1"/>
          </p:nvPr>
        </p:nvSpPr>
        <p:spPr>
          <a:xfrm>
            <a:off x="609600" y="1371601"/>
            <a:ext cx="10972800" cy="5333999"/>
          </a:xfrm>
        </p:spPr>
        <p:txBody>
          <a:bodyPr>
            <a:normAutofit fontScale="92500" lnSpcReduction="10000"/>
          </a:bodyPr>
          <a:lstStyle/>
          <a:p>
            <a:r>
              <a:rPr lang="en-US" dirty="0"/>
              <a:t>Medical systems</a:t>
            </a:r>
          </a:p>
          <a:p>
            <a:pPr lvl="1"/>
            <a:r>
              <a:rPr lang="en-US" dirty="0"/>
              <a:t>Devices like pacemakers, insulin pumps, and other external or implantable systems can also </a:t>
            </a:r>
            <a:r>
              <a:rPr lang="en-US"/>
              <a:t>be attacked</a:t>
            </a:r>
            <a:endParaRPr lang="en-US" dirty="0"/>
          </a:p>
          <a:p>
            <a:r>
              <a:rPr lang="en-US" dirty="0"/>
              <a:t>Smart meters</a:t>
            </a:r>
          </a:p>
          <a:p>
            <a:pPr lvl="1"/>
            <a:r>
              <a:rPr lang="en-US" dirty="0"/>
              <a:t>Track utility usage typically use a wireless control network managed by the utility</a:t>
            </a:r>
          </a:p>
          <a:p>
            <a:pPr lvl="1"/>
            <a:r>
              <a:rPr lang="en-US" dirty="0"/>
              <a:t>Remotely accessible and controllable providing a new attack surfaces</a:t>
            </a:r>
          </a:p>
          <a:p>
            <a:pPr lvl="2"/>
            <a:r>
              <a:rPr lang="en-US" dirty="0"/>
              <a:t>Interfere with power, water, or other utilities</a:t>
            </a:r>
          </a:p>
          <a:p>
            <a:pPr lvl="2"/>
            <a:r>
              <a:rPr lang="en-US" dirty="0"/>
              <a:t>Provide information about the facility or building.</a:t>
            </a:r>
          </a:p>
          <a:p>
            <a:r>
              <a:rPr lang="en-US" dirty="0"/>
              <a:t>Vehicles (cars, ships, planes)</a:t>
            </a:r>
          </a:p>
          <a:p>
            <a:pPr lvl="1"/>
            <a:r>
              <a:rPr lang="en-US" dirty="0"/>
              <a:t>Frequently are directly Internet connected</a:t>
            </a:r>
          </a:p>
          <a:p>
            <a:pPr lvl="1"/>
            <a:r>
              <a:rPr lang="en-US" dirty="0"/>
              <a:t>Attackers can take control, monitor, or otherwise seriously impact them.</a:t>
            </a:r>
          </a:p>
        </p:txBody>
      </p:sp>
    </p:spTree>
    <p:extLst>
      <p:ext uri="{BB962C8B-B14F-4D97-AF65-F5344CB8AC3E}">
        <p14:creationId xmlns:p14="http://schemas.microsoft.com/office/powerpoint/2010/main" val="185455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5AC0-4525-6F46-9E6A-C05DADBC00BA}"/>
              </a:ext>
            </a:extLst>
          </p:cNvPr>
          <p:cNvSpPr>
            <a:spLocks noGrp="1"/>
          </p:cNvSpPr>
          <p:nvPr>
            <p:ph type="title"/>
          </p:nvPr>
        </p:nvSpPr>
        <p:spPr/>
        <p:txBody>
          <a:bodyPr/>
          <a:lstStyle/>
          <a:p>
            <a:r>
              <a:rPr lang="en-US" dirty="0"/>
              <a:t>SCADA at UNH?</a:t>
            </a:r>
          </a:p>
        </p:txBody>
      </p:sp>
      <p:pic>
        <p:nvPicPr>
          <p:cNvPr id="5" name="Content Placeholder 4" descr="A diagram of a computer network&#10;&#10;Description automatically generated with low confidence">
            <a:extLst>
              <a:ext uri="{FF2B5EF4-FFF2-40B4-BE49-F238E27FC236}">
                <a16:creationId xmlns:a16="http://schemas.microsoft.com/office/drawing/2014/main" id="{807BA630-EA3E-0B4D-0336-7810335A73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000" y="103976"/>
            <a:ext cx="6362700" cy="6650048"/>
          </a:xfrm>
        </p:spPr>
      </p:pic>
    </p:spTree>
    <p:extLst>
      <p:ext uri="{BB962C8B-B14F-4D97-AF65-F5344CB8AC3E}">
        <p14:creationId xmlns:p14="http://schemas.microsoft.com/office/powerpoint/2010/main" val="4214744450"/>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9EDA2D-2D25-4C9B-B388-2626A106A5DE}">
  <ds:schemaRefs>
    <ds:schemaRef ds:uri="http://schemas.microsoft.com/sharepoint/v3/contenttype/forms"/>
  </ds:schemaRefs>
</ds:datastoreItem>
</file>

<file path=customXml/itemProps3.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UNH-lecture-2024</Template>
  <TotalTime>5452</TotalTime>
  <Words>738</Words>
  <Application>Microsoft Office PowerPoint</Application>
  <PresentationFormat>Widescreen</PresentationFormat>
  <Paragraphs>83</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Noto serif</vt:lpstr>
      <vt:lpstr>UNH-lecture-2024</vt:lpstr>
      <vt:lpstr>IT666 : Cybersecurity Practices</vt:lpstr>
      <vt:lpstr>Firmware</vt:lpstr>
      <vt:lpstr>Firmware Impacts</vt:lpstr>
      <vt:lpstr>Firmware Controls</vt:lpstr>
      <vt:lpstr>Antivirus Approaches</vt:lpstr>
      <vt:lpstr>DLP on the endpoint</vt:lpstr>
      <vt:lpstr>PowerPoint Presentation</vt:lpstr>
      <vt:lpstr>Embedded Devices (examples in the wireless lecture)</vt:lpstr>
      <vt:lpstr>SCADA at UNH?</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2024-10-21T00:55:55Z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