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9"/>
  </p:notesMasterIdLst>
  <p:sldIdLst>
    <p:sldId id="301" r:id="rId5"/>
    <p:sldId id="378" r:id="rId6"/>
    <p:sldId id="272" r:id="rId7"/>
    <p:sldId id="494" r:id="rId8"/>
    <p:sldId id="493" r:id="rId9"/>
    <p:sldId id="448" r:id="rId10"/>
    <p:sldId id="305" r:id="rId11"/>
    <p:sldId id="496" r:id="rId12"/>
    <p:sldId id="324" r:id="rId13"/>
    <p:sldId id="497" r:id="rId14"/>
    <p:sldId id="498" r:id="rId15"/>
    <p:sldId id="499" r:id="rId16"/>
    <p:sldId id="500" r:id="rId17"/>
    <p:sldId id="501" r:id="rId18"/>
    <p:sldId id="492" r:id="rId19"/>
    <p:sldId id="447" r:id="rId20"/>
    <p:sldId id="502" r:id="rId21"/>
    <p:sldId id="503" r:id="rId22"/>
    <p:sldId id="451" r:id="rId23"/>
    <p:sldId id="504" r:id="rId24"/>
    <p:sldId id="505" r:id="rId25"/>
    <p:sldId id="506" r:id="rId26"/>
    <p:sldId id="507" r:id="rId27"/>
    <p:sldId id="350"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85" d="100"/>
          <a:sy n="85" d="100"/>
        </p:scale>
        <p:origin x="96" y="14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4175A362-033E-4E6E-B070-CD2C318AC5E7}"/>
    <pc:docChg chg="custSel addSld delSld modSld">
      <pc:chgData name="Ken Graf" userId="149e958a33bc8fb0" providerId="LiveId" clId="{4175A362-033E-4E6E-B070-CD2C318AC5E7}" dt="2024-09-03T02:29:00.888" v="73" actId="11"/>
      <pc:docMkLst>
        <pc:docMk/>
      </pc:docMkLst>
      <pc:sldChg chg="addSp delSp modSp mod modClrScheme chgLayout">
        <pc:chgData name="Ken Graf" userId="149e958a33bc8fb0" providerId="LiveId" clId="{4175A362-033E-4E6E-B070-CD2C318AC5E7}" dt="2024-09-03T02:06:56.790" v="2" actId="700"/>
        <pc:sldMkLst>
          <pc:docMk/>
          <pc:sldMk cId="4141948929" sldId="305"/>
        </pc:sldMkLst>
        <pc:spChg chg="mod ord">
          <ac:chgData name="Ken Graf" userId="149e958a33bc8fb0" providerId="LiveId" clId="{4175A362-033E-4E6E-B070-CD2C318AC5E7}" dt="2024-09-03T02:06:56.790" v="2" actId="700"/>
          <ac:spMkLst>
            <pc:docMk/>
            <pc:sldMk cId="4141948929" sldId="305"/>
            <ac:spMk id="2" creationId="{00000000-0000-0000-0000-000000000000}"/>
          </ac:spMkLst>
        </pc:spChg>
        <pc:spChg chg="del mod ord">
          <ac:chgData name="Ken Graf" userId="149e958a33bc8fb0" providerId="LiveId" clId="{4175A362-033E-4E6E-B070-CD2C318AC5E7}" dt="2024-09-03T02:06:56.790" v="2" actId="700"/>
          <ac:spMkLst>
            <pc:docMk/>
            <pc:sldMk cId="4141948929" sldId="305"/>
            <ac:spMk id="3" creationId="{A80CAFB7-B145-4067-ACB4-4103F7323728}"/>
          </ac:spMkLst>
        </pc:spChg>
        <pc:spChg chg="add mod ord">
          <ac:chgData name="Ken Graf" userId="149e958a33bc8fb0" providerId="LiveId" clId="{4175A362-033E-4E6E-B070-CD2C318AC5E7}" dt="2024-09-03T02:06:56.790" v="2" actId="700"/>
          <ac:spMkLst>
            <pc:docMk/>
            <pc:sldMk cId="4141948929" sldId="305"/>
            <ac:spMk id="4" creationId="{511CB8B4-68E3-FDE4-7EDE-C348CBCB0ABD}"/>
          </ac:spMkLst>
        </pc:spChg>
      </pc:sldChg>
      <pc:sldChg chg="modSp mod">
        <pc:chgData name="Ken Graf" userId="149e958a33bc8fb0" providerId="LiveId" clId="{4175A362-033E-4E6E-B070-CD2C318AC5E7}" dt="2024-09-03T02:13:14.241" v="52" actId="20577"/>
        <pc:sldMkLst>
          <pc:docMk/>
          <pc:sldMk cId="3900224205" sldId="350"/>
        </pc:sldMkLst>
        <pc:spChg chg="mod">
          <ac:chgData name="Ken Graf" userId="149e958a33bc8fb0" providerId="LiveId" clId="{4175A362-033E-4E6E-B070-CD2C318AC5E7}" dt="2024-09-03T02:13:14.241" v="52" actId="20577"/>
          <ac:spMkLst>
            <pc:docMk/>
            <pc:sldMk cId="3900224205" sldId="350"/>
            <ac:spMk id="5" creationId="{AE2AA42F-84C6-C6AC-4FCD-7AC337305D88}"/>
          </ac:spMkLst>
        </pc:spChg>
      </pc:sldChg>
      <pc:sldChg chg="del">
        <pc:chgData name="Ken Graf" userId="149e958a33bc8fb0" providerId="LiveId" clId="{4175A362-033E-4E6E-B070-CD2C318AC5E7}" dt="2024-09-03T02:12:47.232" v="21" actId="47"/>
        <pc:sldMkLst>
          <pc:docMk/>
          <pc:sldMk cId="3263001171" sldId="352"/>
        </pc:sldMkLst>
      </pc:sldChg>
      <pc:sldChg chg="modSp mod">
        <pc:chgData name="Ken Graf" userId="149e958a33bc8fb0" providerId="LiveId" clId="{4175A362-033E-4E6E-B070-CD2C318AC5E7}" dt="2024-09-03T02:05:55.466" v="1" actId="1076"/>
        <pc:sldMkLst>
          <pc:docMk/>
          <pc:sldMk cId="3461754139" sldId="378"/>
        </pc:sldMkLst>
        <pc:picChg chg="mod">
          <ac:chgData name="Ken Graf" userId="149e958a33bc8fb0" providerId="LiveId" clId="{4175A362-033E-4E6E-B070-CD2C318AC5E7}" dt="2024-09-03T02:05:55.466" v="1" actId="1076"/>
          <ac:picMkLst>
            <pc:docMk/>
            <pc:sldMk cId="3461754139" sldId="378"/>
            <ac:picMk id="4" creationId="{821184B0-3EF4-A6A0-4B35-6AC27F059385}"/>
          </ac:picMkLst>
        </pc:picChg>
      </pc:sldChg>
      <pc:sldChg chg="modSp mod modClrScheme chgLayout">
        <pc:chgData name="Ken Graf" userId="149e958a33bc8fb0" providerId="LiveId" clId="{4175A362-033E-4E6E-B070-CD2C318AC5E7}" dt="2024-09-03T02:08:08.506" v="9" actId="14100"/>
        <pc:sldMkLst>
          <pc:docMk/>
          <pc:sldMk cId="1241432961" sldId="448"/>
        </pc:sldMkLst>
        <pc:spChg chg="mod ord">
          <ac:chgData name="Ken Graf" userId="149e958a33bc8fb0" providerId="LiveId" clId="{4175A362-033E-4E6E-B070-CD2C318AC5E7}" dt="2024-09-03T02:08:01.113" v="7" actId="700"/>
          <ac:spMkLst>
            <pc:docMk/>
            <pc:sldMk cId="1241432961" sldId="448"/>
            <ac:spMk id="2" creationId="{CA193A16-0621-4FA6-A7B1-01508E8DC3B4}"/>
          </ac:spMkLst>
        </pc:spChg>
        <pc:picChg chg="mod ord">
          <ac:chgData name="Ken Graf" userId="149e958a33bc8fb0" providerId="LiveId" clId="{4175A362-033E-4E6E-B070-CD2C318AC5E7}" dt="2024-09-03T02:08:08.506" v="9" actId="14100"/>
          <ac:picMkLst>
            <pc:docMk/>
            <pc:sldMk cId="1241432961" sldId="448"/>
            <ac:picMk id="1026" creationId="{A5BC294F-6B1F-4ECF-8EBF-FD4906B4189F}"/>
          </ac:picMkLst>
        </pc:picChg>
      </pc:sldChg>
      <pc:sldChg chg="del">
        <pc:chgData name="Ken Graf" userId="149e958a33bc8fb0" providerId="LiveId" clId="{4175A362-033E-4E6E-B070-CD2C318AC5E7}" dt="2024-09-03T02:07:10.508" v="3" actId="47"/>
        <pc:sldMkLst>
          <pc:docMk/>
          <pc:sldMk cId="461749066" sldId="449"/>
        </pc:sldMkLst>
      </pc:sldChg>
      <pc:sldChg chg="del">
        <pc:chgData name="Ken Graf" userId="149e958a33bc8fb0" providerId="LiveId" clId="{4175A362-033E-4E6E-B070-CD2C318AC5E7}" dt="2024-09-03T02:05:42.576" v="0" actId="47"/>
        <pc:sldMkLst>
          <pc:docMk/>
          <pc:sldMk cId="2459789322" sldId="491"/>
        </pc:sldMkLst>
      </pc:sldChg>
      <pc:sldChg chg="del">
        <pc:chgData name="Ken Graf" userId="149e958a33bc8fb0" providerId="LiveId" clId="{4175A362-033E-4E6E-B070-CD2C318AC5E7}" dt="2024-09-03T02:10:32.683" v="10" actId="2696"/>
        <pc:sldMkLst>
          <pc:docMk/>
          <pc:sldMk cId="777239941" sldId="492"/>
        </pc:sldMkLst>
      </pc:sldChg>
      <pc:sldChg chg="modSp add mod">
        <pc:chgData name="Ken Graf" userId="149e958a33bc8fb0" providerId="LiveId" clId="{4175A362-033E-4E6E-B070-CD2C318AC5E7}" dt="2024-09-03T02:11:02.736" v="17" actId="20577"/>
        <pc:sldMkLst>
          <pc:docMk/>
          <pc:sldMk cId="1791332891" sldId="492"/>
        </pc:sldMkLst>
        <pc:spChg chg="mod">
          <ac:chgData name="Ken Graf" userId="149e958a33bc8fb0" providerId="LiveId" clId="{4175A362-033E-4E6E-B070-CD2C318AC5E7}" dt="2024-09-03T02:11:02.736" v="17" actId="20577"/>
          <ac:spMkLst>
            <pc:docMk/>
            <pc:sldMk cId="1791332891" sldId="492"/>
            <ac:spMk id="2" creationId="{E43B0A1F-E96D-5971-7F0B-A6AEB2981181}"/>
          </ac:spMkLst>
        </pc:spChg>
      </pc:sldChg>
      <pc:sldChg chg="modSp mod modClrScheme chgLayout">
        <pc:chgData name="Ken Graf" userId="149e958a33bc8fb0" providerId="LiveId" clId="{4175A362-033E-4E6E-B070-CD2C318AC5E7}" dt="2024-09-03T02:07:38.303" v="6" actId="14100"/>
        <pc:sldMkLst>
          <pc:docMk/>
          <pc:sldMk cId="3477128775" sldId="495"/>
        </pc:sldMkLst>
        <pc:spChg chg="mod ord">
          <ac:chgData name="Ken Graf" userId="149e958a33bc8fb0" providerId="LiveId" clId="{4175A362-033E-4E6E-B070-CD2C318AC5E7}" dt="2024-09-03T02:07:27.251" v="4" actId="700"/>
          <ac:spMkLst>
            <pc:docMk/>
            <pc:sldMk cId="3477128775" sldId="495"/>
            <ac:spMk id="2" creationId="{382C102F-1E22-A85F-3577-42834BD72ED0}"/>
          </ac:spMkLst>
        </pc:spChg>
        <pc:picChg chg="mod ord">
          <ac:chgData name="Ken Graf" userId="149e958a33bc8fb0" providerId="LiveId" clId="{4175A362-033E-4E6E-B070-CD2C318AC5E7}" dt="2024-09-03T02:07:38.303" v="6" actId="14100"/>
          <ac:picMkLst>
            <pc:docMk/>
            <pc:sldMk cId="3477128775" sldId="495"/>
            <ac:picMk id="5" creationId="{0E700E32-8D44-2CFF-EEA0-C8B9197E8A3D}"/>
          </ac:picMkLst>
        </pc:picChg>
      </pc:sldChg>
      <pc:sldChg chg="modSp mod">
        <pc:chgData name="Ken Graf" userId="149e958a33bc8fb0" providerId="LiveId" clId="{4175A362-033E-4E6E-B070-CD2C318AC5E7}" dt="2024-09-03T02:11:27.997" v="18" actId="313"/>
        <pc:sldMkLst>
          <pc:docMk/>
          <pc:sldMk cId="3937033499" sldId="502"/>
        </pc:sldMkLst>
        <pc:spChg chg="mod">
          <ac:chgData name="Ken Graf" userId="149e958a33bc8fb0" providerId="LiveId" clId="{4175A362-033E-4E6E-B070-CD2C318AC5E7}" dt="2024-09-03T02:11:27.997" v="18" actId="313"/>
          <ac:spMkLst>
            <pc:docMk/>
            <pc:sldMk cId="3937033499" sldId="502"/>
            <ac:spMk id="2" creationId="{837B459E-A695-43AB-6A76-A99F1220F758}"/>
          </ac:spMkLst>
        </pc:spChg>
      </pc:sldChg>
      <pc:sldChg chg="modSp mod modClrScheme chgLayout">
        <pc:chgData name="Ken Graf" userId="149e958a33bc8fb0" providerId="LiveId" clId="{4175A362-033E-4E6E-B070-CD2C318AC5E7}" dt="2024-09-03T02:11:59.026" v="20" actId="1076"/>
        <pc:sldMkLst>
          <pc:docMk/>
          <pc:sldMk cId="3043946574" sldId="503"/>
        </pc:sldMkLst>
        <pc:spChg chg="mod ord">
          <ac:chgData name="Ken Graf" userId="149e958a33bc8fb0" providerId="LiveId" clId="{4175A362-033E-4E6E-B070-CD2C318AC5E7}" dt="2024-09-03T02:11:40.293" v="19" actId="700"/>
          <ac:spMkLst>
            <pc:docMk/>
            <pc:sldMk cId="3043946574" sldId="503"/>
            <ac:spMk id="14" creationId="{40585F3B-A419-631E-2C85-A59B044DAB8B}"/>
          </ac:spMkLst>
        </pc:spChg>
        <pc:picChg chg="mod ord">
          <ac:chgData name="Ken Graf" userId="149e958a33bc8fb0" providerId="LiveId" clId="{4175A362-033E-4E6E-B070-CD2C318AC5E7}" dt="2024-09-03T02:11:59.026" v="20" actId="1076"/>
          <ac:picMkLst>
            <pc:docMk/>
            <pc:sldMk cId="3043946574" sldId="503"/>
            <ac:picMk id="9" creationId="{A3047C74-2699-42BC-C2E2-8BEF3D66D236}"/>
          </ac:picMkLst>
        </pc:picChg>
      </pc:sldChg>
      <pc:sldChg chg="addSp delSp modSp new mod modClrScheme chgLayout modNotesTx">
        <pc:chgData name="Ken Graf" userId="149e958a33bc8fb0" providerId="LiveId" clId="{4175A362-033E-4E6E-B070-CD2C318AC5E7}" dt="2024-09-03T02:29:00.888" v="73" actId="11"/>
        <pc:sldMkLst>
          <pc:docMk/>
          <pc:sldMk cId="4227652341" sldId="504"/>
        </pc:sldMkLst>
        <pc:spChg chg="del mod ord">
          <ac:chgData name="Ken Graf" userId="149e958a33bc8fb0" providerId="LiveId" clId="{4175A362-033E-4E6E-B070-CD2C318AC5E7}" dt="2024-09-03T02:13:31.932" v="54" actId="700"/>
          <ac:spMkLst>
            <pc:docMk/>
            <pc:sldMk cId="4227652341" sldId="504"/>
            <ac:spMk id="2" creationId="{F14AFD72-0F58-BDE4-0471-55025A42A9E5}"/>
          </ac:spMkLst>
        </pc:spChg>
        <pc:spChg chg="del mod ord">
          <ac:chgData name="Ken Graf" userId="149e958a33bc8fb0" providerId="LiveId" clId="{4175A362-033E-4E6E-B070-CD2C318AC5E7}" dt="2024-09-03T02:13:31.932" v="54" actId="700"/>
          <ac:spMkLst>
            <pc:docMk/>
            <pc:sldMk cId="4227652341" sldId="504"/>
            <ac:spMk id="3" creationId="{36F22CDC-E778-DA9B-C526-8063C7D9FD7C}"/>
          </ac:spMkLst>
        </pc:spChg>
        <pc:spChg chg="add mod ord">
          <ac:chgData name="Ken Graf" userId="149e958a33bc8fb0" providerId="LiveId" clId="{4175A362-033E-4E6E-B070-CD2C318AC5E7}" dt="2024-09-03T02:13:31.932" v="54" actId="700"/>
          <ac:spMkLst>
            <pc:docMk/>
            <pc:sldMk cId="4227652341" sldId="504"/>
            <ac:spMk id="4" creationId="{ABBC4D74-2885-551D-B93A-FBEA2D1A62B0}"/>
          </ac:spMkLst>
        </pc:spChg>
        <pc:spChg chg="add mod ord">
          <ac:chgData name="Ken Graf" userId="149e958a33bc8fb0" providerId="LiveId" clId="{4175A362-033E-4E6E-B070-CD2C318AC5E7}" dt="2024-09-03T02:29:00.888" v="73" actId="11"/>
          <ac:spMkLst>
            <pc:docMk/>
            <pc:sldMk cId="4227652341" sldId="504"/>
            <ac:spMk id="5" creationId="{075B119E-3764-970A-EE48-91E2ABDD9445}"/>
          </ac:spMkLst>
        </pc:spChg>
      </pc:sldChg>
      <pc:sldChg chg="modSp new mod modNotesTx">
        <pc:chgData name="Ken Graf" userId="149e958a33bc8fb0" providerId="LiveId" clId="{4175A362-033E-4E6E-B070-CD2C318AC5E7}" dt="2024-09-03T02:23:14.508" v="69"/>
        <pc:sldMkLst>
          <pc:docMk/>
          <pc:sldMk cId="3258371502" sldId="505"/>
        </pc:sldMkLst>
        <pc:spChg chg="mod">
          <ac:chgData name="Ken Graf" userId="149e958a33bc8fb0" providerId="LiveId" clId="{4175A362-033E-4E6E-B070-CD2C318AC5E7}" dt="2024-09-03T02:22:59.953" v="68" actId="11"/>
          <ac:spMkLst>
            <pc:docMk/>
            <pc:sldMk cId="3258371502" sldId="505"/>
            <ac:spMk id="3" creationId="{46E22744-8BFD-D8FC-2095-FFDECC485971}"/>
          </ac:spMkLst>
        </pc:spChg>
      </pc:sldChg>
      <pc:sldChg chg="modSp new mod modNotesTx">
        <pc:chgData name="Ken Graf" userId="149e958a33bc8fb0" providerId="LiveId" clId="{4175A362-033E-4E6E-B070-CD2C318AC5E7}" dt="2024-09-03T02:22:08.502" v="65" actId="11"/>
        <pc:sldMkLst>
          <pc:docMk/>
          <pc:sldMk cId="1432607712" sldId="506"/>
        </pc:sldMkLst>
        <pc:spChg chg="mod">
          <ac:chgData name="Ken Graf" userId="149e958a33bc8fb0" providerId="LiveId" clId="{4175A362-033E-4E6E-B070-CD2C318AC5E7}" dt="2024-09-03T02:22:08.502" v="65" actId="11"/>
          <ac:spMkLst>
            <pc:docMk/>
            <pc:sldMk cId="1432607712" sldId="506"/>
            <ac:spMk id="3" creationId="{E777F763-1F4B-A644-9582-4C1394770D2D}"/>
          </ac:spMkLst>
        </pc:spChg>
      </pc:sldChg>
      <pc:sldChg chg="modSp new mod modNotesTx">
        <pc:chgData name="Ken Graf" userId="149e958a33bc8fb0" providerId="LiveId" clId="{4175A362-033E-4E6E-B070-CD2C318AC5E7}" dt="2024-09-03T02:19:00.280" v="61" actId="11"/>
        <pc:sldMkLst>
          <pc:docMk/>
          <pc:sldMk cId="3074065024" sldId="507"/>
        </pc:sldMkLst>
        <pc:spChg chg="mod">
          <ac:chgData name="Ken Graf" userId="149e958a33bc8fb0" providerId="LiveId" clId="{4175A362-033E-4E6E-B070-CD2C318AC5E7}" dt="2024-09-03T02:19:00.280" v="61" actId="11"/>
          <ac:spMkLst>
            <pc:docMk/>
            <pc:sldMk cId="3074065024" sldId="507"/>
            <ac:spMk id="3" creationId="{264928AD-7808-52F3-5220-45906DB962A4}"/>
          </ac:spMkLst>
        </pc:spChg>
      </pc:sldChg>
    </pc:docChg>
  </pc:docChgLst>
  <pc:docChgLst>
    <pc:chgData name="Ken Graf" userId="149e958a33bc8fb0" providerId="LiveId" clId="{3FB62C7C-194C-49AA-953A-F60A9081C8C8}"/>
    <pc:docChg chg="delSld modSld">
      <pc:chgData name="Ken Graf" userId="149e958a33bc8fb0" providerId="LiveId" clId="{3FB62C7C-194C-49AA-953A-F60A9081C8C8}" dt="2024-10-23T00:02:12.071" v="16" actId="20577"/>
      <pc:docMkLst>
        <pc:docMk/>
      </pc:docMkLst>
      <pc:sldChg chg="modSp mod">
        <pc:chgData name="Ken Graf" userId="149e958a33bc8fb0" providerId="LiveId" clId="{3FB62C7C-194C-49AA-953A-F60A9081C8C8}" dt="2024-10-23T00:02:12.071" v="16" actId="20577"/>
        <pc:sldMkLst>
          <pc:docMk/>
          <pc:sldMk cId="4236831426" sldId="272"/>
        </pc:sldMkLst>
        <pc:spChg chg="mod">
          <ac:chgData name="Ken Graf" userId="149e958a33bc8fb0" providerId="LiveId" clId="{3FB62C7C-194C-49AA-953A-F60A9081C8C8}" dt="2024-10-23T00:02:12.071" v="16" actId="20577"/>
          <ac:spMkLst>
            <pc:docMk/>
            <pc:sldMk cId="4236831426" sldId="272"/>
            <ac:spMk id="3" creationId="{00000000-0000-0000-0000-000000000000}"/>
          </ac:spMkLst>
        </pc:spChg>
      </pc:sldChg>
      <pc:sldChg chg="del">
        <pc:chgData name="Ken Graf" userId="149e958a33bc8fb0" providerId="LiveId" clId="{3FB62C7C-194C-49AA-953A-F60A9081C8C8}" dt="2024-10-18T20:18:32.368" v="0" actId="47"/>
        <pc:sldMkLst>
          <pc:docMk/>
          <pc:sldMk cId="3477128775" sldId="495"/>
        </pc:sldMkLst>
      </pc:sldChg>
    </pc:docChg>
  </pc:docChgLst>
  <pc:docChgLst>
    <pc:chgData name="Ken Graf" userId="149e958a33bc8fb0" providerId="LiveId" clId="{EE6FC0E9-5063-45CB-B6B6-DB6D291D344E}"/>
    <pc:docChg chg="undo redo custSel addSld delSld modSld sldOrd">
      <pc:chgData name="Ken Graf" userId="149e958a33bc8fb0" providerId="LiveId" clId="{EE6FC0E9-5063-45CB-B6B6-DB6D291D344E}" dt="2024-07-02T14:45:09.262" v="3179" actId="20577"/>
      <pc:docMkLst>
        <pc:docMk/>
      </pc:docMkLst>
      <pc:sldChg chg="modSp add">
        <pc:chgData name="Ken Graf" userId="149e958a33bc8fb0" providerId="LiveId" clId="{EE6FC0E9-5063-45CB-B6B6-DB6D291D344E}" dt="2024-07-02T11:31:37.184" v="69"/>
        <pc:sldMkLst>
          <pc:docMk/>
          <pc:sldMk cId="4236831426" sldId="272"/>
        </pc:sldMkLst>
        <pc:spChg chg="mod">
          <ac:chgData name="Ken Graf" userId="149e958a33bc8fb0" providerId="LiveId" clId="{EE6FC0E9-5063-45CB-B6B6-DB6D291D344E}" dt="2024-07-02T11:31:37.184" v="69"/>
          <ac:spMkLst>
            <pc:docMk/>
            <pc:sldMk cId="4236831426" sldId="272"/>
            <ac:spMk id="2" creationId="{00000000-0000-0000-0000-000000000000}"/>
          </ac:spMkLst>
        </pc:spChg>
        <pc:spChg chg="mod">
          <ac:chgData name="Ken Graf" userId="149e958a33bc8fb0" providerId="LiveId" clId="{EE6FC0E9-5063-45CB-B6B6-DB6D291D344E}" dt="2024-07-02T11:31:37.184" v="69"/>
          <ac:spMkLst>
            <pc:docMk/>
            <pc:sldMk cId="4236831426" sldId="272"/>
            <ac:spMk id="3" creationId="{00000000-0000-0000-0000-000000000000}"/>
          </ac:spMkLst>
        </pc:spChg>
      </pc:sldChg>
      <pc:sldChg chg="modSp mod">
        <pc:chgData name="Ken Graf" userId="149e958a33bc8fb0" providerId="LiveId" clId="{EE6FC0E9-5063-45CB-B6B6-DB6D291D344E}" dt="2024-07-02T11:31:37.184" v="69"/>
        <pc:sldMkLst>
          <pc:docMk/>
          <pc:sldMk cId="512974727" sldId="301"/>
        </pc:sldMkLst>
        <pc:spChg chg="mod">
          <ac:chgData name="Ken Graf" userId="149e958a33bc8fb0" providerId="LiveId" clId="{EE6FC0E9-5063-45CB-B6B6-DB6D291D344E}" dt="2024-07-02T11:31:37.184" v="69"/>
          <ac:spMkLst>
            <pc:docMk/>
            <pc:sldMk cId="512974727" sldId="301"/>
            <ac:spMk id="4" creationId="{00000000-0000-0000-0000-000000000000}"/>
          </ac:spMkLst>
        </pc:spChg>
        <pc:spChg chg="mod">
          <ac:chgData name="Ken Graf" userId="149e958a33bc8fb0" providerId="LiveId" clId="{EE6FC0E9-5063-45CB-B6B6-DB6D291D344E}" dt="2024-07-02T11:31:37.184" v="69"/>
          <ac:spMkLst>
            <pc:docMk/>
            <pc:sldMk cId="512974727" sldId="301"/>
            <ac:spMk id="5" creationId="{00000000-0000-0000-0000-000000000000}"/>
          </ac:spMkLst>
        </pc:spChg>
      </pc:sldChg>
      <pc:sldChg chg="modSp add">
        <pc:chgData name="Ken Graf" userId="149e958a33bc8fb0" providerId="LiveId" clId="{EE6FC0E9-5063-45CB-B6B6-DB6D291D344E}" dt="2024-07-02T11:31:37.184" v="69"/>
        <pc:sldMkLst>
          <pc:docMk/>
          <pc:sldMk cId="4141948929" sldId="305"/>
        </pc:sldMkLst>
        <pc:spChg chg="mod">
          <ac:chgData name="Ken Graf" userId="149e958a33bc8fb0" providerId="LiveId" clId="{EE6FC0E9-5063-45CB-B6B6-DB6D291D344E}" dt="2024-07-02T11:31:37.184" v="69"/>
          <ac:spMkLst>
            <pc:docMk/>
            <pc:sldMk cId="4141948929" sldId="305"/>
            <ac:spMk id="2" creationId="{00000000-0000-0000-0000-000000000000}"/>
          </ac:spMkLst>
        </pc:spChg>
        <pc:spChg chg="mod">
          <ac:chgData name="Ken Graf" userId="149e958a33bc8fb0" providerId="LiveId" clId="{EE6FC0E9-5063-45CB-B6B6-DB6D291D344E}" dt="2024-07-02T11:31:37.184" v="69"/>
          <ac:spMkLst>
            <pc:docMk/>
            <pc:sldMk cId="4141948929" sldId="305"/>
            <ac:spMk id="3" creationId="{A80CAFB7-B145-4067-ACB4-4103F7323728}"/>
          </ac:spMkLst>
        </pc:spChg>
      </pc:sldChg>
      <pc:sldChg chg="add del">
        <pc:chgData name="Ken Graf" userId="149e958a33bc8fb0" providerId="LiveId" clId="{EE6FC0E9-5063-45CB-B6B6-DB6D291D344E}" dt="2024-07-02T02:08:22.168" v="8" actId="2696"/>
        <pc:sldMkLst>
          <pc:docMk/>
          <pc:sldMk cId="1498480483" sldId="315"/>
        </pc:sldMkLst>
      </pc:sldChg>
      <pc:sldChg chg="modSp add del">
        <pc:chgData name="Ken Graf" userId="149e958a33bc8fb0" providerId="LiveId" clId="{EE6FC0E9-5063-45CB-B6B6-DB6D291D344E}" dt="2024-07-02T12:21:47.106" v="657" actId="47"/>
        <pc:sldMkLst>
          <pc:docMk/>
          <pc:sldMk cId="273987854" sldId="323"/>
        </pc:sldMkLst>
        <pc:spChg chg="mod">
          <ac:chgData name="Ken Graf" userId="149e958a33bc8fb0" providerId="LiveId" clId="{EE6FC0E9-5063-45CB-B6B6-DB6D291D344E}" dt="2024-07-02T11:31:37.184" v="69"/>
          <ac:spMkLst>
            <pc:docMk/>
            <pc:sldMk cId="273987854" sldId="323"/>
            <ac:spMk id="2" creationId="{CE2D9EC1-BCD9-9190-B0E4-AEAB697D73A5}"/>
          </ac:spMkLst>
        </pc:spChg>
      </pc:sldChg>
      <pc:sldChg chg="modSp add ord">
        <pc:chgData name="Ken Graf" userId="149e958a33bc8fb0" providerId="LiveId" clId="{EE6FC0E9-5063-45CB-B6B6-DB6D291D344E}" dt="2024-07-02T13:00:54.568" v="1021"/>
        <pc:sldMkLst>
          <pc:docMk/>
          <pc:sldMk cId="3829851685" sldId="324"/>
        </pc:sldMkLst>
        <pc:spChg chg="mod">
          <ac:chgData name="Ken Graf" userId="149e958a33bc8fb0" providerId="LiveId" clId="{EE6FC0E9-5063-45CB-B6B6-DB6D291D344E}" dt="2024-07-02T11:31:37.184" v="69"/>
          <ac:spMkLst>
            <pc:docMk/>
            <pc:sldMk cId="3829851685" sldId="324"/>
            <ac:spMk id="2" creationId="{DC2B4DB8-159E-A049-7E84-F2DDC87E425B}"/>
          </ac:spMkLst>
        </pc:spChg>
      </pc:sldChg>
      <pc:sldChg chg="modSp ord">
        <pc:chgData name="Ken Graf" userId="149e958a33bc8fb0" providerId="LiveId" clId="{EE6FC0E9-5063-45CB-B6B6-DB6D291D344E}" dt="2024-07-02T11:31:37.184" v="69"/>
        <pc:sldMkLst>
          <pc:docMk/>
          <pc:sldMk cId="3900224205" sldId="350"/>
        </pc:sldMkLst>
        <pc:spChg chg="mod">
          <ac:chgData name="Ken Graf" userId="149e958a33bc8fb0" providerId="LiveId" clId="{EE6FC0E9-5063-45CB-B6B6-DB6D291D344E}" dt="2024-07-02T11:31:37.184" v="69"/>
          <ac:spMkLst>
            <pc:docMk/>
            <pc:sldMk cId="3900224205" sldId="350"/>
            <ac:spMk id="4" creationId="{1926C6EF-8FD8-B544-0BF4-9D39FEEFFEDE}"/>
          </ac:spMkLst>
        </pc:spChg>
        <pc:spChg chg="mod">
          <ac:chgData name="Ken Graf" userId="149e958a33bc8fb0" providerId="LiveId" clId="{EE6FC0E9-5063-45CB-B6B6-DB6D291D344E}" dt="2024-07-02T11:31:37.184" v="69"/>
          <ac:spMkLst>
            <pc:docMk/>
            <pc:sldMk cId="3900224205" sldId="350"/>
            <ac:spMk id="5" creationId="{AE2AA42F-84C6-C6AC-4FCD-7AC337305D88}"/>
          </ac:spMkLst>
        </pc:spChg>
      </pc:sldChg>
      <pc:sldChg chg="modSp">
        <pc:chgData name="Ken Graf" userId="149e958a33bc8fb0" providerId="LiveId" clId="{EE6FC0E9-5063-45CB-B6B6-DB6D291D344E}" dt="2024-07-02T11:31:37.184" v="69"/>
        <pc:sldMkLst>
          <pc:docMk/>
          <pc:sldMk cId="3263001171" sldId="352"/>
        </pc:sldMkLst>
        <pc:spChg chg="mod">
          <ac:chgData name="Ken Graf" userId="149e958a33bc8fb0" providerId="LiveId" clId="{EE6FC0E9-5063-45CB-B6B6-DB6D291D344E}" dt="2024-07-02T11:31:37.184" v="69"/>
          <ac:spMkLst>
            <pc:docMk/>
            <pc:sldMk cId="3263001171" sldId="352"/>
            <ac:spMk id="4" creationId="{1926C6EF-8FD8-B544-0BF4-9D39FEEFFEDE}"/>
          </ac:spMkLst>
        </pc:spChg>
        <pc:spChg chg="mod">
          <ac:chgData name="Ken Graf" userId="149e958a33bc8fb0" providerId="LiveId" clId="{EE6FC0E9-5063-45CB-B6B6-DB6D291D344E}" dt="2024-07-02T11:31:37.184" v="69"/>
          <ac:spMkLst>
            <pc:docMk/>
            <pc:sldMk cId="3263001171" sldId="352"/>
            <ac:spMk id="5" creationId="{AE2AA42F-84C6-C6AC-4FCD-7AC337305D88}"/>
          </ac:spMkLst>
        </pc:spChg>
      </pc:sldChg>
      <pc:sldChg chg="del">
        <pc:chgData name="Ken Graf" userId="149e958a33bc8fb0" providerId="LiveId" clId="{EE6FC0E9-5063-45CB-B6B6-DB6D291D344E}" dt="2024-06-23T18:09:35.805" v="1" actId="47"/>
        <pc:sldMkLst>
          <pc:docMk/>
          <pc:sldMk cId="1781343503" sldId="355"/>
        </pc:sldMkLst>
      </pc:sldChg>
      <pc:sldChg chg="modSp add mod">
        <pc:chgData name="Ken Graf" userId="149e958a33bc8fb0" providerId="LiveId" clId="{EE6FC0E9-5063-45CB-B6B6-DB6D291D344E}" dt="2024-07-02T11:31:37.184" v="69"/>
        <pc:sldMkLst>
          <pc:docMk/>
          <pc:sldMk cId="3461754139" sldId="378"/>
        </pc:sldMkLst>
        <pc:spChg chg="mod">
          <ac:chgData name="Ken Graf" userId="149e958a33bc8fb0" providerId="LiveId" clId="{EE6FC0E9-5063-45CB-B6B6-DB6D291D344E}" dt="2024-07-02T11:31:37.184" v="69"/>
          <ac:spMkLst>
            <pc:docMk/>
            <pc:sldMk cId="3461754139" sldId="378"/>
            <ac:spMk id="2" creationId="{48E1F001-963F-ED0C-B334-25F640E5ACC3}"/>
          </ac:spMkLst>
        </pc:spChg>
        <pc:spChg chg="mod">
          <ac:chgData name="Ken Graf" userId="149e958a33bc8fb0" providerId="LiveId" clId="{EE6FC0E9-5063-45CB-B6B6-DB6D291D344E}" dt="2024-07-02T11:28:46.069" v="67" actId="20577"/>
          <ac:spMkLst>
            <pc:docMk/>
            <pc:sldMk cId="3461754139" sldId="378"/>
            <ac:spMk id="5" creationId="{D199BACE-8B56-EC1F-551E-455AF688CEB9}"/>
          </ac:spMkLst>
        </pc:spChg>
        <pc:spChg chg="mod">
          <ac:chgData name="Ken Graf" userId="149e958a33bc8fb0" providerId="LiveId" clId="{EE6FC0E9-5063-45CB-B6B6-DB6D291D344E}" dt="2024-07-02T11:27:31.389" v="58" actId="207"/>
          <ac:spMkLst>
            <pc:docMk/>
            <pc:sldMk cId="3461754139" sldId="378"/>
            <ac:spMk id="6" creationId="{F815B19C-3BC1-7E51-8AD7-15367316845E}"/>
          </ac:spMkLst>
        </pc:spChg>
        <pc:picChg chg="mod">
          <ac:chgData name="Ken Graf" userId="149e958a33bc8fb0" providerId="LiveId" clId="{EE6FC0E9-5063-45CB-B6B6-DB6D291D344E}" dt="2024-07-02T11:31:37.184" v="69"/>
          <ac:picMkLst>
            <pc:docMk/>
            <pc:sldMk cId="3461754139" sldId="378"/>
            <ac:picMk id="4" creationId="{821184B0-3EF4-A6A0-4B35-6AC27F059385}"/>
          </ac:picMkLst>
        </pc:picChg>
      </pc:sldChg>
      <pc:sldChg chg="add del">
        <pc:chgData name="Ken Graf" userId="149e958a33bc8fb0" providerId="LiveId" clId="{EE6FC0E9-5063-45CB-B6B6-DB6D291D344E}" dt="2024-07-02T02:08:22.168" v="8" actId="2696"/>
        <pc:sldMkLst>
          <pc:docMk/>
          <pc:sldMk cId="1559747471" sldId="413"/>
        </pc:sldMkLst>
      </pc:sldChg>
      <pc:sldChg chg="add del">
        <pc:chgData name="Ken Graf" userId="149e958a33bc8fb0" providerId="LiveId" clId="{EE6FC0E9-5063-45CB-B6B6-DB6D291D344E}" dt="2024-07-02T02:08:02.433" v="7" actId="47"/>
        <pc:sldMkLst>
          <pc:docMk/>
          <pc:sldMk cId="456908496" sldId="414"/>
        </pc:sldMkLst>
      </pc:sldChg>
      <pc:sldChg chg="modSp add del">
        <pc:chgData name="Ken Graf" userId="149e958a33bc8fb0" providerId="LiveId" clId="{EE6FC0E9-5063-45CB-B6B6-DB6D291D344E}" dt="2024-07-02T12:51:16.600" v="676" actId="47"/>
        <pc:sldMkLst>
          <pc:docMk/>
          <pc:sldMk cId="1137854903" sldId="446"/>
        </pc:sldMkLst>
        <pc:spChg chg="mod">
          <ac:chgData name="Ken Graf" userId="149e958a33bc8fb0" providerId="LiveId" clId="{EE6FC0E9-5063-45CB-B6B6-DB6D291D344E}" dt="2024-07-02T11:31:37.184" v="69"/>
          <ac:spMkLst>
            <pc:docMk/>
            <pc:sldMk cId="1137854903" sldId="446"/>
            <ac:spMk id="2" creationId="{824EF158-E95D-B20B-A661-7B456CD64F54}"/>
          </ac:spMkLst>
        </pc:spChg>
        <pc:spChg chg="mod">
          <ac:chgData name="Ken Graf" userId="149e958a33bc8fb0" providerId="LiveId" clId="{EE6FC0E9-5063-45CB-B6B6-DB6D291D344E}" dt="2024-07-02T11:31:37.184" v="69"/>
          <ac:spMkLst>
            <pc:docMk/>
            <pc:sldMk cId="1137854903" sldId="446"/>
            <ac:spMk id="3" creationId="{4365861F-BB2B-D88F-96AF-E4292B98689B}"/>
          </ac:spMkLst>
        </pc:spChg>
      </pc:sldChg>
      <pc:sldChg chg="modSp add mod ord">
        <pc:chgData name="Ken Graf" userId="149e958a33bc8fb0" providerId="LiveId" clId="{EE6FC0E9-5063-45CB-B6B6-DB6D291D344E}" dt="2024-07-02T14:26:45.860" v="2925" actId="20577"/>
        <pc:sldMkLst>
          <pc:docMk/>
          <pc:sldMk cId="1567528791" sldId="447"/>
        </pc:sldMkLst>
        <pc:spChg chg="mod">
          <ac:chgData name="Ken Graf" userId="149e958a33bc8fb0" providerId="LiveId" clId="{EE6FC0E9-5063-45CB-B6B6-DB6D291D344E}" dt="2024-07-02T14:26:45.860" v="2925" actId="20577"/>
          <ac:spMkLst>
            <pc:docMk/>
            <pc:sldMk cId="1567528791" sldId="447"/>
            <ac:spMk id="2" creationId="{CD02A1AC-E35B-D139-506B-AE73BDC7C4A5}"/>
          </ac:spMkLst>
        </pc:spChg>
        <pc:spChg chg="mod">
          <ac:chgData name="Ken Graf" userId="149e958a33bc8fb0" providerId="LiveId" clId="{EE6FC0E9-5063-45CB-B6B6-DB6D291D344E}" dt="2024-07-02T13:59:50.463" v="2898" actId="20577"/>
          <ac:spMkLst>
            <pc:docMk/>
            <pc:sldMk cId="1567528791" sldId="447"/>
            <ac:spMk id="3" creationId="{9A556C4F-9A11-4A46-D360-5E49EE4B177D}"/>
          </ac:spMkLst>
        </pc:spChg>
      </pc:sldChg>
      <pc:sldChg chg="modSp add">
        <pc:chgData name="Ken Graf" userId="149e958a33bc8fb0" providerId="LiveId" clId="{EE6FC0E9-5063-45CB-B6B6-DB6D291D344E}" dt="2024-07-02T11:31:37.184" v="69"/>
        <pc:sldMkLst>
          <pc:docMk/>
          <pc:sldMk cId="1241432961" sldId="448"/>
        </pc:sldMkLst>
        <pc:spChg chg="mod">
          <ac:chgData name="Ken Graf" userId="149e958a33bc8fb0" providerId="LiveId" clId="{EE6FC0E9-5063-45CB-B6B6-DB6D291D344E}" dt="2024-07-02T11:31:37.184" v="69"/>
          <ac:spMkLst>
            <pc:docMk/>
            <pc:sldMk cId="1241432961" sldId="448"/>
            <ac:spMk id="2" creationId="{CA193A16-0621-4FA6-A7B1-01508E8DC3B4}"/>
          </ac:spMkLst>
        </pc:spChg>
      </pc:sldChg>
      <pc:sldChg chg="modSp add">
        <pc:chgData name="Ken Graf" userId="149e958a33bc8fb0" providerId="LiveId" clId="{EE6FC0E9-5063-45CB-B6B6-DB6D291D344E}" dt="2024-07-02T11:31:37.184" v="69"/>
        <pc:sldMkLst>
          <pc:docMk/>
          <pc:sldMk cId="461749066" sldId="449"/>
        </pc:sldMkLst>
        <pc:spChg chg="mod">
          <ac:chgData name="Ken Graf" userId="149e958a33bc8fb0" providerId="LiveId" clId="{EE6FC0E9-5063-45CB-B6B6-DB6D291D344E}" dt="2024-07-02T11:31:37.184" v="69"/>
          <ac:spMkLst>
            <pc:docMk/>
            <pc:sldMk cId="461749066" sldId="449"/>
            <ac:spMk id="2" creationId="{14538EB6-779A-4F9B-BC46-C3AEA7A33832}"/>
          </ac:spMkLst>
        </pc:spChg>
        <pc:picChg chg="mod">
          <ac:chgData name="Ken Graf" userId="149e958a33bc8fb0" providerId="LiveId" clId="{EE6FC0E9-5063-45CB-B6B6-DB6D291D344E}" dt="2024-07-02T11:31:37.184" v="69"/>
          <ac:picMkLst>
            <pc:docMk/>
            <pc:sldMk cId="461749066" sldId="449"/>
            <ac:picMk id="4" creationId="{AA0D9B56-991D-4E43-84FF-43849E3AEE8D}"/>
          </ac:picMkLst>
        </pc:picChg>
      </pc:sldChg>
      <pc:sldChg chg="modSp add mod ord modClrScheme chgLayout">
        <pc:chgData name="Ken Graf" userId="149e958a33bc8fb0" providerId="LiveId" clId="{EE6FC0E9-5063-45CB-B6B6-DB6D291D344E}" dt="2024-07-02T12:51:50.215" v="678"/>
        <pc:sldMkLst>
          <pc:docMk/>
          <pc:sldMk cId="1307478582" sldId="451"/>
        </pc:sldMkLst>
        <pc:spChg chg="mod ord">
          <ac:chgData name="Ken Graf" userId="149e958a33bc8fb0" providerId="LiveId" clId="{EE6FC0E9-5063-45CB-B6B6-DB6D291D344E}" dt="2024-07-02T11:32:21.154" v="70" actId="700"/>
          <ac:spMkLst>
            <pc:docMk/>
            <pc:sldMk cId="1307478582" sldId="451"/>
            <ac:spMk id="2" creationId="{448CC5F4-7A3C-4F8E-BCB8-0A3F93BDF540}"/>
          </ac:spMkLst>
        </pc:spChg>
        <pc:spChg chg="mod">
          <ac:chgData name="Ken Graf" userId="149e958a33bc8fb0" providerId="LiveId" clId="{EE6FC0E9-5063-45CB-B6B6-DB6D291D344E}" dt="2024-07-02T11:35:05.235" v="80" actId="1076"/>
          <ac:spMkLst>
            <pc:docMk/>
            <pc:sldMk cId="1307478582" sldId="451"/>
            <ac:spMk id="4" creationId="{F8A99172-495F-492E-8E94-31B902B90875}"/>
          </ac:spMkLst>
        </pc:spChg>
        <pc:spChg chg="mod">
          <ac:chgData name="Ken Graf" userId="149e958a33bc8fb0" providerId="LiveId" clId="{EE6FC0E9-5063-45CB-B6B6-DB6D291D344E}" dt="2024-07-02T11:34:41.151" v="77" actId="1076"/>
          <ac:spMkLst>
            <pc:docMk/>
            <pc:sldMk cId="1307478582" sldId="451"/>
            <ac:spMk id="6" creationId="{D0826EA8-E19A-47B7-854A-6C0B9001C7B4}"/>
          </ac:spMkLst>
        </pc:spChg>
        <pc:spChg chg="mod">
          <ac:chgData name="Ken Graf" userId="149e958a33bc8fb0" providerId="LiveId" clId="{EE6FC0E9-5063-45CB-B6B6-DB6D291D344E}" dt="2024-07-02T11:35:24.739" v="81" actId="1076"/>
          <ac:spMkLst>
            <pc:docMk/>
            <pc:sldMk cId="1307478582" sldId="451"/>
            <ac:spMk id="7" creationId="{6767B40A-AAC1-477F-96AE-984763DC0B7C}"/>
          </ac:spMkLst>
        </pc:spChg>
        <pc:spChg chg="mod">
          <ac:chgData name="Ken Graf" userId="149e958a33bc8fb0" providerId="LiveId" clId="{EE6FC0E9-5063-45CB-B6B6-DB6D291D344E}" dt="2024-07-02T11:33:43.657" v="73" actId="1076"/>
          <ac:spMkLst>
            <pc:docMk/>
            <pc:sldMk cId="1307478582" sldId="451"/>
            <ac:spMk id="9" creationId="{C4E501B0-CD9A-4483-B930-C42CAF315035}"/>
          </ac:spMkLst>
        </pc:spChg>
        <pc:picChg chg="mod ord">
          <ac:chgData name="Ken Graf" userId="149e958a33bc8fb0" providerId="LiveId" clId="{EE6FC0E9-5063-45CB-B6B6-DB6D291D344E}" dt="2024-07-02T11:32:47.775" v="71" actId="14100"/>
          <ac:picMkLst>
            <pc:docMk/>
            <pc:sldMk cId="1307478582" sldId="451"/>
            <ac:picMk id="1026" creationId="{1F9749F4-4560-49A5-B73F-5E28AD1D63E7}"/>
          </ac:picMkLst>
        </pc:picChg>
      </pc:sldChg>
      <pc:sldChg chg="add">
        <pc:chgData name="Ken Graf" userId="149e958a33bc8fb0" providerId="LiveId" clId="{EE6FC0E9-5063-45CB-B6B6-DB6D291D344E}" dt="2024-07-02T11:47:35.202" v="82"/>
        <pc:sldMkLst>
          <pc:docMk/>
          <pc:sldMk cId="2459789322" sldId="491"/>
        </pc:sldMkLst>
      </pc:sldChg>
      <pc:sldChg chg="addSp delSp modSp new mod">
        <pc:chgData name="Ken Graf" userId="149e958a33bc8fb0" providerId="LiveId" clId="{EE6FC0E9-5063-45CB-B6B6-DB6D291D344E}" dt="2024-07-02T11:59:50.543" v="225" actId="20577"/>
        <pc:sldMkLst>
          <pc:docMk/>
          <pc:sldMk cId="777239941" sldId="492"/>
        </pc:sldMkLst>
        <pc:spChg chg="mod">
          <ac:chgData name="Ken Graf" userId="149e958a33bc8fb0" providerId="LiveId" clId="{EE6FC0E9-5063-45CB-B6B6-DB6D291D344E}" dt="2024-07-02T11:57:37.777" v="152" actId="20577"/>
          <ac:spMkLst>
            <pc:docMk/>
            <pc:sldMk cId="777239941" sldId="492"/>
            <ac:spMk id="2" creationId="{E43B0A1F-E96D-5971-7F0B-A6AEB2981181}"/>
          </ac:spMkLst>
        </pc:spChg>
        <pc:spChg chg="del">
          <ac:chgData name="Ken Graf" userId="149e958a33bc8fb0" providerId="LiveId" clId="{EE6FC0E9-5063-45CB-B6B6-DB6D291D344E}" dt="2024-07-02T11:49:31.299" v="84" actId="931"/>
          <ac:spMkLst>
            <pc:docMk/>
            <pc:sldMk cId="777239941" sldId="492"/>
            <ac:spMk id="3" creationId="{1B1F8E4B-13A7-1183-8487-CAC70249F7D5}"/>
          </ac:spMkLst>
        </pc:spChg>
        <pc:spChg chg="add mod">
          <ac:chgData name="Ken Graf" userId="149e958a33bc8fb0" providerId="LiveId" clId="{EE6FC0E9-5063-45CB-B6B6-DB6D291D344E}" dt="2024-07-02T11:59:50.543" v="225" actId="20577"/>
          <ac:spMkLst>
            <pc:docMk/>
            <pc:sldMk cId="777239941" sldId="492"/>
            <ac:spMk id="6" creationId="{0BC47BD1-9221-5C10-8A9D-81E06102F1E4}"/>
          </ac:spMkLst>
        </pc:spChg>
        <pc:picChg chg="add mod">
          <ac:chgData name="Ken Graf" userId="149e958a33bc8fb0" providerId="LiveId" clId="{EE6FC0E9-5063-45CB-B6B6-DB6D291D344E}" dt="2024-07-02T11:50:39.489" v="89" actId="1076"/>
          <ac:picMkLst>
            <pc:docMk/>
            <pc:sldMk cId="777239941" sldId="492"/>
            <ac:picMk id="5" creationId="{83F2B9BE-0100-B996-F11A-95F49DF15AD3}"/>
          </ac:picMkLst>
        </pc:picChg>
      </pc:sldChg>
      <pc:sldChg chg="new del">
        <pc:chgData name="Ken Graf" userId="149e958a33bc8fb0" providerId="LiveId" clId="{EE6FC0E9-5063-45CB-B6B6-DB6D291D344E}" dt="2024-07-02T12:06:00.121" v="227" actId="47"/>
        <pc:sldMkLst>
          <pc:docMk/>
          <pc:sldMk cId="542762689" sldId="493"/>
        </pc:sldMkLst>
      </pc:sldChg>
      <pc:sldChg chg="addSp delSp modSp new mod">
        <pc:chgData name="Ken Graf" userId="149e958a33bc8fb0" providerId="LiveId" clId="{EE6FC0E9-5063-45CB-B6B6-DB6D291D344E}" dt="2024-07-02T12:14:48.262" v="637" actId="6549"/>
        <pc:sldMkLst>
          <pc:docMk/>
          <pc:sldMk cId="2548372304" sldId="493"/>
        </pc:sldMkLst>
        <pc:spChg chg="mod">
          <ac:chgData name="Ken Graf" userId="149e958a33bc8fb0" providerId="LiveId" clId="{EE6FC0E9-5063-45CB-B6B6-DB6D291D344E}" dt="2024-07-02T12:06:45.857" v="265" actId="20577"/>
          <ac:spMkLst>
            <pc:docMk/>
            <pc:sldMk cId="2548372304" sldId="493"/>
            <ac:spMk id="2" creationId="{A9B0D443-4BC2-8547-8968-772B577BDE1A}"/>
          </ac:spMkLst>
        </pc:spChg>
        <pc:spChg chg="del">
          <ac:chgData name="Ken Graf" userId="149e958a33bc8fb0" providerId="LiveId" clId="{EE6FC0E9-5063-45CB-B6B6-DB6D291D344E}" dt="2024-07-02T12:06:09.293" v="229"/>
          <ac:spMkLst>
            <pc:docMk/>
            <pc:sldMk cId="2548372304" sldId="493"/>
            <ac:spMk id="3" creationId="{307A502A-6F4D-0AB8-3D1E-77FFAE8CE752}"/>
          </ac:spMkLst>
        </pc:spChg>
        <pc:spChg chg="add mod">
          <ac:chgData name="Ken Graf" userId="149e958a33bc8fb0" providerId="LiveId" clId="{EE6FC0E9-5063-45CB-B6B6-DB6D291D344E}" dt="2024-07-02T12:14:48.262" v="637" actId="6549"/>
          <ac:spMkLst>
            <pc:docMk/>
            <pc:sldMk cId="2548372304" sldId="493"/>
            <ac:spMk id="6" creationId="{D37D6C39-90CD-5E14-0F35-3F3182A7F371}"/>
          </ac:spMkLst>
        </pc:spChg>
        <pc:picChg chg="add del mod">
          <ac:chgData name="Ken Graf" userId="149e958a33bc8fb0" providerId="LiveId" clId="{EE6FC0E9-5063-45CB-B6B6-DB6D291D344E}" dt="2024-07-02T12:06:30.680" v="232" actId="478"/>
          <ac:picMkLst>
            <pc:docMk/>
            <pc:sldMk cId="2548372304" sldId="493"/>
            <ac:picMk id="4" creationId="{69183C19-593C-E71D-F4AA-FB0C1A72E07C}"/>
          </ac:picMkLst>
        </pc:picChg>
      </pc:sldChg>
      <pc:sldChg chg="addSp delSp modSp new mod">
        <pc:chgData name="Ken Graf" userId="149e958a33bc8fb0" providerId="LiveId" clId="{EE6FC0E9-5063-45CB-B6B6-DB6D291D344E}" dt="2024-07-02T12:18:21.368" v="656" actId="1076"/>
        <pc:sldMkLst>
          <pc:docMk/>
          <pc:sldMk cId="938216533" sldId="494"/>
        </pc:sldMkLst>
        <pc:spChg chg="del">
          <ac:chgData name="Ken Graf" userId="149e958a33bc8fb0" providerId="LiveId" clId="{EE6FC0E9-5063-45CB-B6B6-DB6D291D344E}" dt="2024-07-02T12:16:34.053" v="639"/>
          <ac:spMkLst>
            <pc:docMk/>
            <pc:sldMk cId="938216533" sldId="494"/>
            <ac:spMk id="3" creationId="{D0E52881-33EC-AF75-4EE6-A02903C0A99A}"/>
          </ac:spMkLst>
        </pc:spChg>
        <pc:spChg chg="add mod">
          <ac:chgData name="Ken Graf" userId="149e958a33bc8fb0" providerId="LiveId" clId="{EE6FC0E9-5063-45CB-B6B6-DB6D291D344E}" dt="2024-07-02T12:18:21.368" v="656" actId="1076"/>
          <ac:spMkLst>
            <pc:docMk/>
            <pc:sldMk cId="938216533" sldId="494"/>
            <ac:spMk id="5" creationId="{65C53F23-7CDD-0E69-0054-D6EB9C3D823F}"/>
          </ac:spMkLst>
        </pc:spChg>
        <pc:picChg chg="add mod">
          <ac:chgData name="Ken Graf" userId="149e958a33bc8fb0" providerId="LiveId" clId="{EE6FC0E9-5063-45CB-B6B6-DB6D291D344E}" dt="2024-07-02T12:16:47.956" v="643" actId="1076"/>
          <ac:picMkLst>
            <pc:docMk/>
            <pc:sldMk cId="938216533" sldId="494"/>
            <ac:picMk id="4" creationId="{0F9F901D-04FE-5AD4-2FF9-36B3B7C28B4A}"/>
          </ac:picMkLst>
        </pc:picChg>
      </pc:sldChg>
      <pc:sldChg chg="addSp delSp modSp new mod">
        <pc:chgData name="Ken Graf" userId="149e958a33bc8fb0" providerId="LiveId" clId="{EE6FC0E9-5063-45CB-B6B6-DB6D291D344E}" dt="2024-07-02T12:41:46.806" v="673" actId="20577"/>
        <pc:sldMkLst>
          <pc:docMk/>
          <pc:sldMk cId="3477128775" sldId="495"/>
        </pc:sldMkLst>
        <pc:spChg chg="mod">
          <ac:chgData name="Ken Graf" userId="149e958a33bc8fb0" providerId="LiveId" clId="{EE6FC0E9-5063-45CB-B6B6-DB6D291D344E}" dt="2024-07-02T12:41:46.806" v="673" actId="20577"/>
          <ac:spMkLst>
            <pc:docMk/>
            <pc:sldMk cId="3477128775" sldId="495"/>
            <ac:spMk id="2" creationId="{382C102F-1E22-A85F-3577-42834BD72ED0}"/>
          </ac:spMkLst>
        </pc:spChg>
        <pc:spChg chg="del">
          <ac:chgData name="Ken Graf" userId="149e958a33bc8fb0" providerId="LiveId" clId="{EE6FC0E9-5063-45CB-B6B6-DB6D291D344E}" dt="2024-07-02T12:41:24.507" v="659" actId="931"/>
          <ac:spMkLst>
            <pc:docMk/>
            <pc:sldMk cId="3477128775" sldId="495"/>
            <ac:spMk id="3" creationId="{83E63564-3D0F-E40B-C1BB-56FEE601399C}"/>
          </ac:spMkLst>
        </pc:spChg>
        <pc:picChg chg="add mod">
          <ac:chgData name="Ken Graf" userId="149e958a33bc8fb0" providerId="LiveId" clId="{EE6FC0E9-5063-45CB-B6B6-DB6D291D344E}" dt="2024-07-02T12:41:33.183" v="663" actId="14100"/>
          <ac:picMkLst>
            <pc:docMk/>
            <pc:sldMk cId="3477128775" sldId="495"/>
            <ac:picMk id="5" creationId="{0E700E32-8D44-2CFF-EEA0-C8B9197E8A3D}"/>
          </ac:picMkLst>
        </pc:picChg>
      </pc:sldChg>
      <pc:sldChg chg="modSp new mod">
        <pc:chgData name="Ken Graf" userId="149e958a33bc8fb0" providerId="LiveId" clId="{EE6FC0E9-5063-45CB-B6B6-DB6D291D344E}" dt="2024-07-02T13:00:18.860" v="1019" actId="20577"/>
        <pc:sldMkLst>
          <pc:docMk/>
          <pc:sldMk cId="3058305282" sldId="496"/>
        </pc:sldMkLst>
        <pc:spChg chg="mod">
          <ac:chgData name="Ken Graf" userId="149e958a33bc8fb0" providerId="LiveId" clId="{EE6FC0E9-5063-45CB-B6B6-DB6D291D344E}" dt="2024-07-02T12:52:52.774" v="708" actId="20577"/>
          <ac:spMkLst>
            <pc:docMk/>
            <pc:sldMk cId="3058305282" sldId="496"/>
            <ac:spMk id="2" creationId="{44083282-CAA7-BFA6-BF73-B76EB2AAF3A1}"/>
          </ac:spMkLst>
        </pc:spChg>
        <pc:spChg chg="mod">
          <ac:chgData name="Ken Graf" userId="149e958a33bc8fb0" providerId="LiveId" clId="{EE6FC0E9-5063-45CB-B6B6-DB6D291D344E}" dt="2024-07-02T13:00:18.860" v="1019" actId="20577"/>
          <ac:spMkLst>
            <pc:docMk/>
            <pc:sldMk cId="3058305282" sldId="496"/>
            <ac:spMk id="3" creationId="{CC5CA6D0-6EA2-2E0C-D2F9-45742FFB5673}"/>
          </ac:spMkLst>
        </pc:spChg>
      </pc:sldChg>
      <pc:sldChg chg="modSp new mod">
        <pc:chgData name="Ken Graf" userId="149e958a33bc8fb0" providerId="LiveId" clId="{EE6FC0E9-5063-45CB-B6B6-DB6D291D344E}" dt="2024-07-02T13:10:14.066" v="1218" actId="20577"/>
        <pc:sldMkLst>
          <pc:docMk/>
          <pc:sldMk cId="1329150001" sldId="497"/>
        </pc:sldMkLst>
        <pc:spChg chg="mod">
          <ac:chgData name="Ken Graf" userId="149e958a33bc8fb0" providerId="LiveId" clId="{EE6FC0E9-5063-45CB-B6B6-DB6D291D344E}" dt="2024-07-02T13:03:32.257" v="1023"/>
          <ac:spMkLst>
            <pc:docMk/>
            <pc:sldMk cId="1329150001" sldId="497"/>
            <ac:spMk id="2" creationId="{F5CE0FA7-52EE-B7DE-A472-BB063A763077}"/>
          </ac:spMkLst>
        </pc:spChg>
        <pc:spChg chg="mod">
          <ac:chgData name="Ken Graf" userId="149e958a33bc8fb0" providerId="LiveId" clId="{EE6FC0E9-5063-45CB-B6B6-DB6D291D344E}" dt="2024-07-02T13:10:14.066" v="1218" actId="20577"/>
          <ac:spMkLst>
            <pc:docMk/>
            <pc:sldMk cId="1329150001" sldId="497"/>
            <ac:spMk id="3" creationId="{4A75F351-7CB0-23AC-E542-38DE518429BF}"/>
          </ac:spMkLst>
        </pc:spChg>
      </pc:sldChg>
      <pc:sldChg chg="modSp new mod">
        <pc:chgData name="Ken Graf" userId="149e958a33bc8fb0" providerId="LiveId" clId="{EE6FC0E9-5063-45CB-B6B6-DB6D291D344E}" dt="2024-07-02T13:21:40.131" v="2039" actId="20577"/>
        <pc:sldMkLst>
          <pc:docMk/>
          <pc:sldMk cId="1200502635" sldId="498"/>
        </pc:sldMkLst>
        <pc:spChg chg="mod">
          <ac:chgData name="Ken Graf" userId="149e958a33bc8fb0" providerId="LiveId" clId="{EE6FC0E9-5063-45CB-B6B6-DB6D291D344E}" dt="2024-07-02T13:12:55.093" v="1240" actId="20577"/>
          <ac:spMkLst>
            <pc:docMk/>
            <pc:sldMk cId="1200502635" sldId="498"/>
            <ac:spMk id="2" creationId="{A2FA86FE-E559-9F96-276C-C07F0B17331A}"/>
          </ac:spMkLst>
        </pc:spChg>
        <pc:spChg chg="mod">
          <ac:chgData name="Ken Graf" userId="149e958a33bc8fb0" providerId="LiveId" clId="{EE6FC0E9-5063-45CB-B6B6-DB6D291D344E}" dt="2024-07-02T13:21:40.131" v="2039" actId="20577"/>
          <ac:spMkLst>
            <pc:docMk/>
            <pc:sldMk cId="1200502635" sldId="498"/>
            <ac:spMk id="3" creationId="{BA36B852-8A24-389D-0277-C71872E869F2}"/>
          </ac:spMkLst>
        </pc:spChg>
      </pc:sldChg>
      <pc:sldChg chg="addSp delSp modSp new mod chgLayout">
        <pc:chgData name="Ken Graf" userId="149e958a33bc8fb0" providerId="LiveId" clId="{EE6FC0E9-5063-45CB-B6B6-DB6D291D344E}" dt="2024-07-02T13:27:02.361" v="2115" actId="14100"/>
        <pc:sldMkLst>
          <pc:docMk/>
          <pc:sldMk cId="877613066" sldId="499"/>
        </pc:sldMkLst>
        <pc:spChg chg="mod ord">
          <ac:chgData name="Ken Graf" userId="149e958a33bc8fb0" providerId="LiveId" clId="{EE6FC0E9-5063-45CB-B6B6-DB6D291D344E}" dt="2024-07-02T13:26:14.556" v="2099" actId="700"/>
          <ac:spMkLst>
            <pc:docMk/>
            <pc:sldMk cId="877613066" sldId="499"/>
            <ac:spMk id="2" creationId="{CF70F257-D455-195E-2874-65E2EBCDBF84}"/>
          </ac:spMkLst>
        </pc:spChg>
        <pc:spChg chg="del">
          <ac:chgData name="Ken Graf" userId="149e958a33bc8fb0" providerId="LiveId" clId="{EE6FC0E9-5063-45CB-B6B6-DB6D291D344E}" dt="2024-07-02T13:24:26.962" v="2089" actId="931"/>
          <ac:spMkLst>
            <pc:docMk/>
            <pc:sldMk cId="877613066" sldId="499"/>
            <ac:spMk id="3" creationId="{3C5C7A10-49E7-DE91-0E86-AE8FE648BE23}"/>
          </ac:spMkLst>
        </pc:spChg>
        <pc:spChg chg="add mod">
          <ac:chgData name="Ken Graf" userId="149e958a33bc8fb0" providerId="LiveId" clId="{EE6FC0E9-5063-45CB-B6B6-DB6D291D344E}" dt="2024-07-02T13:26:01.044" v="2098" actId="14100"/>
          <ac:spMkLst>
            <pc:docMk/>
            <pc:sldMk cId="877613066" sldId="499"/>
            <ac:spMk id="6" creationId="{031CFF62-91A0-D493-DB6D-61DF35BCDE2E}"/>
          </ac:spMkLst>
        </pc:spChg>
        <pc:spChg chg="add mod">
          <ac:chgData name="Ken Graf" userId="149e958a33bc8fb0" providerId="LiveId" clId="{EE6FC0E9-5063-45CB-B6B6-DB6D291D344E}" dt="2024-07-02T13:27:02.361" v="2115" actId="14100"/>
          <ac:spMkLst>
            <pc:docMk/>
            <pc:sldMk cId="877613066" sldId="499"/>
            <ac:spMk id="8" creationId="{BD78092F-74B7-424D-B973-5550716E0761}"/>
          </ac:spMkLst>
        </pc:spChg>
        <pc:picChg chg="add del mod ord">
          <ac:chgData name="Ken Graf" userId="149e958a33bc8fb0" providerId="LiveId" clId="{EE6FC0E9-5063-45CB-B6B6-DB6D291D344E}" dt="2024-07-02T13:26:19.461" v="2100" actId="21"/>
          <ac:picMkLst>
            <pc:docMk/>
            <pc:sldMk cId="877613066" sldId="499"/>
            <ac:picMk id="5" creationId="{9906999D-12C1-E39E-5397-ED424245BFD0}"/>
          </ac:picMkLst>
        </pc:picChg>
        <pc:picChg chg="add mod">
          <ac:chgData name="Ken Graf" userId="149e958a33bc8fb0" providerId="LiveId" clId="{EE6FC0E9-5063-45CB-B6B6-DB6D291D344E}" dt="2024-07-02T13:26:36.302" v="2109" actId="14100"/>
          <ac:picMkLst>
            <pc:docMk/>
            <pc:sldMk cId="877613066" sldId="499"/>
            <ac:picMk id="9" creationId="{82C6CF75-B2B8-1974-7739-9221955AE302}"/>
          </ac:picMkLst>
        </pc:picChg>
      </pc:sldChg>
      <pc:sldChg chg="modSp new mod">
        <pc:chgData name="Ken Graf" userId="149e958a33bc8fb0" providerId="LiveId" clId="{EE6FC0E9-5063-45CB-B6B6-DB6D291D344E}" dt="2024-07-02T13:36:09.673" v="2510" actId="313"/>
        <pc:sldMkLst>
          <pc:docMk/>
          <pc:sldMk cId="3595091158" sldId="500"/>
        </pc:sldMkLst>
        <pc:spChg chg="mod">
          <ac:chgData name="Ken Graf" userId="149e958a33bc8fb0" providerId="LiveId" clId="{EE6FC0E9-5063-45CB-B6B6-DB6D291D344E}" dt="2024-07-02T13:29:09.626" v="2140" actId="20577"/>
          <ac:spMkLst>
            <pc:docMk/>
            <pc:sldMk cId="3595091158" sldId="500"/>
            <ac:spMk id="2" creationId="{3656B1C6-A908-283B-8275-9B77C3D18386}"/>
          </ac:spMkLst>
        </pc:spChg>
        <pc:spChg chg="mod">
          <ac:chgData name="Ken Graf" userId="149e958a33bc8fb0" providerId="LiveId" clId="{EE6FC0E9-5063-45CB-B6B6-DB6D291D344E}" dt="2024-07-02T13:36:09.673" v="2510" actId="313"/>
          <ac:spMkLst>
            <pc:docMk/>
            <pc:sldMk cId="3595091158" sldId="500"/>
            <ac:spMk id="3" creationId="{0DDD3E99-DAEF-1B91-A038-E00ED2271EDA}"/>
          </ac:spMkLst>
        </pc:spChg>
      </pc:sldChg>
      <pc:sldChg chg="modSp new mod">
        <pc:chgData name="Ken Graf" userId="149e958a33bc8fb0" providerId="LiveId" clId="{EE6FC0E9-5063-45CB-B6B6-DB6D291D344E}" dt="2024-07-02T13:50:43.307" v="2852" actId="20577"/>
        <pc:sldMkLst>
          <pc:docMk/>
          <pc:sldMk cId="1683398763" sldId="501"/>
        </pc:sldMkLst>
        <pc:spChg chg="mod">
          <ac:chgData name="Ken Graf" userId="149e958a33bc8fb0" providerId="LiveId" clId="{EE6FC0E9-5063-45CB-B6B6-DB6D291D344E}" dt="2024-07-02T13:39:06.803" v="2549" actId="20577"/>
          <ac:spMkLst>
            <pc:docMk/>
            <pc:sldMk cId="1683398763" sldId="501"/>
            <ac:spMk id="2" creationId="{F8116136-21BA-3407-CD97-33EF3A646DC8}"/>
          </ac:spMkLst>
        </pc:spChg>
        <pc:spChg chg="mod">
          <ac:chgData name="Ken Graf" userId="149e958a33bc8fb0" providerId="LiveId" clId="{EE6FC0E9-5063-45CB-B6B6-DB6D291D344E}" dt="2024-07-02T13:50:43.307" v="2852" actId="20577"/>
          <ac:spMkLst>
            <pc:docMk/>
            <pc:sldMk cId="1683398763" sldId="501"/>
            <ac:spMk id="3" creationId="{8B9B0B10-1C72-2FF1-23D9-32C72111DA88}"/>
          </ac:spMkLst>
        </pc:spChg>
      </pc:sldChg>
      <pc:sldChg chg="modSp new mod">
        <pc:chgData name="Ken Graf" userId="149e958a33bc8fb0" providerId="LiveId" clId="{EE6FC0E9-5063-45CB-B6B6-DB6D291D344E}" dt="2024-07-02T14:30:40.589" v="3143" actId="20577"/>
        <pc:sldMkLst>
          <pc:docMk/>
          <pc:sldMk cId="3937033499" sldId="502"/>
        </pc:sldMkLst>
        <pc:spChg chg="mod">
          <ac:chgData name="Ken Graf" userId="149e958a33bc8fb0" providerId="LiveId" clId="{EE6FC0E9-5063-45CB-B6B6-DB6D291D344E}" dt="2024-07-02T14:27:20.090" v="2961" actId="20577"/>
          <ac:spMkLst>
            <pc:docMk/>
            <pc:sldMk cId="3937033499" sldId="502"/>
            <ac:spMk id="2" creationId="{837B459E-A695-43AB-6A76-A99F1220F758}"/>
          </ac:spMkLst>
        </pc:spChg>
        <pc:spChg chg="mod">
          <ac:chgData name="Ken Graf" userId="149e958a33bc8fb0" providerId="LiveId" clId="{EE6FC0E9-5063-45CB-B6B6-DB6D291D344E}" dt="2024-07-02T14:30:40.589" v="3143" actId="20577"/>
          <ac:spMkLst>
            <pc:docMk/>
            <pc:sldMk cId="3937033499" sldId="502"/>
            <ac:spMk id="3" creationId="{67E0B51F-62E4-5CCE-C53A-7664D5E39383}"/>
          </ac:spMkLst>
        </pc:spChg>
      </pc:sldChg>
      <pc:sldChg chg="addSp delSp modSp new mod modClrScheme chgLayout">
        <pc:chgData name="Ken Graf" userId="149e958a33bc8fb0" providerId="LiveId" clId="{EE6FC0E9-5063-45CB-B6B6-DB6D291D344E}" dt="2024-07-02T14:45:09.262" v="3179" actId="20577"/>
        <pc:sldMkLst>
          <pc:docMk/>
          <pc:sldMk cId="3043946574" sldId="503"/>
        </pc:sldMkLst>
        <pc:spChg chg="del mod ord">
          <ac:chgData name="Ken Graf" userId="149e958a33bc8fb0" providerId="LiveId" clId="{EE6FC0E9-5063-45CB-B6B6-DB6D291D344E}" dt="2024-07-02T14:44:48.831" v="3162" actId="700"/>
          <ac:spMkLst>
            <pc:docMk/>
            <pc:sldMk cId="3043946574" sldId="503"/>
            <ac:spMk id="2" creationId="{2DE79E5B-1FE8-2F7C-BD55-35A92126800C}"/>
          </ac:spMkLst>
        </pc:spChg>
        <pc:spChg chg="del">
          <ac:chgData name="Ken Graf" userId="149e958a33bc8fb0" providerId="LiveId" clId="{EE6FC0E9-5063-45CB-B6B6-DB6D291D344E}" dt="2024-07-02T14:42:28.731" v="3145" actId="931"/>
          <ac:spMkLst>
            <pc:docMk/>
            <pc:sldMk cId="3043946574" sldId="503"/>
            <ac:spMk id="3" creationId="{700AF8E6-4EF7-7AB7-94EA-A9052842E58D}"/>
          </ac:spMkLst>
        </pc:spChg>
        <pc:spChg chg="add del mod">
          <ac:chgData name="Ken Graf" userId="149e958a33bc8fb0" providerId="LiveId" clId="{EE6FC0E9-5063-45CB-B6B6-DB6D291D344E}" dt="2024-07-02T14:43:22.131" v="3150" actId="931"/>
          <ac:spMkLst>
            <pc:docMk/>
            <pc:sldMk cId="3043946574" sldId="503"/>
            <ac:spMk id="7" creationId="{F529B849-79B2-B1AB-97C9-A5BF19FF3C91}"/>
          </ac:spMkLst>
        </pc:spChg>
        <pc:spChg chg="add mod ord">
          <ac:chgData name="Ken Graf" userId="149e958a33bc8fb0" providerId="LiveId" clId="{EE6FC0E9-5063-45CB-B6B6-DB6D291D344E}" dt="2024-07-02T14:45:09.262" v="3179" actId="20577"/>
          <ac:spMkLst>
            <pc:docMk/>
            <pc:sldMk cId="3043946574" sldId="503"/>
            <ac:spMk id="14" creationId="{40585F3B-A419-631E-2C85-A59B044DAB8B}"/>
          </ac:spMkLst>
        </pc:spChg>
        <pc:picChg chg="add del mod">
          <ac:chgData name="Ken Graf" userId="149e958a33bc8fb0" providerId="LiveId" clId="{EE6FC0E9-5063-45CB-B6B6-DB6D291D344E}" dt="2024-07-02T14:42:52.731" v="3149" actId="478"/>
          <ac:picMkLst>
            <pc:docMk/>
            <pc:sldMk cId="3043946574" sldId="503"/>
            <ac:picMk id="5" creationId="{0101CE24-4D8E-F43D-9B3C-765A7206818B}"/>
          </ac:picMkLst>
        </pc:picChg>
        <pc:picChg chg="add mod ord">
          <ac:chgData name="Ken Graf" userId="149e958a33bc8fb0" providerId="LiveId" clId="{EE6FC0E9-5063-45CB-B6B6-DB6D291D344E}" dt="2024-07-02T14:44:56.252" v="3163" actId="1076"/>
          <ac:picMkLst>
            <pc:docMk/>
            <pc:sldMk cId="3043946574" sldId="503"/>
            <ac:picMk id="9" creationId="{A3047C74-2699-42BC-C2E2-8BEF3D66D236}"/>
          </ac:picMkLst>
        </pc:picChg>
        <pc:picChg chg="add mod">
          <ac:chgData name="Ken Graf" userId="149e958a33bc8fb0" providerId="LiveId" clId="{EE6FC0E9-5063-45CB-B6B6-DB6D291D344E}" dt="2024-07-02T14:43:53.754" v="3157" actId="1076"/>
          <ac:picMkLst>
            <pc:docMk/>
            <pc:sldMk cId="3043946574" sldId="503"/>
            <ac:picMk id="11" creationId="{FC938984-0AC1-239D-AA01-D7AF43BC38F4}"/>
          </ac:picMkLst>
        </pc:picChg>
        <pc:picChg chg="add mod">
          <ac:chgData name="Ken Graf" userId="149e958a33bc8fb0" providerId="LiveId" clId="{EE6FC0E9-5063-45CB-B6B6-DB6D291D344E}" dt="2024-07-02T14:44:26.929" v="3161" actId="1076"/>
          <ac:picMkLst>
            <pc:docMk/>
            <pc:sldMk cId="3043946574" sldId="503"/>
            <ac:picMk id="13" creationId="{1B4A3E08-4A77-85D8-8643-B19A5E3ACA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10/22/2024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proxy</a:t>
            </a:r>
          </a:p>
          <a:p>
            <a:endParaRPr lang="en-US" dirty="0"/>
          </a:p>
          <a:p>
            <a:r>
              <a:rPr lang="en-US" dirty="0"/>
              <a:t>Limit where requests go</a:t>
            </a:r>
          </a:p>
          <a:p>
            <a:r>
              <a:rPr lang="en-US" dirty="0"/>
              <a:t>Limit egress of data</a:t>
            </a:r>
          </a:p>
          <a:p>
            <a:r>
              <a:rPr lang="en-US" dirty="0"/>
              <a:t>Set state for inbound</a:t>
            </a:r>
            <a:r>
              <a:rPr lang="en-US" baseline="0" dirty="0"/>
              <a:t> filtering</a:t>
            </a:r>
          </a:p>
          <a:p>
            <a:r>
              <a:rPr lang="en-US" baseline="0" dirty="0"/>
              <a:t>Normally visible to users</a:t>
            </a:r>
          </a:p>
          <a:p>
            <a:endParaRPr lang="en-US" baseline="0" dirty="0"/>
          </a:p>
          <a:p>
            <a:endParaRPr lang="en-US" baseline="0" dirty="0"/>
          </a:p>
          <a:p>
            <a:r>
              <a:rPr lang="en-US" baseline="0" dirty="0"/>
              <a:t>Reverse proxy</a:t>
            </a:r>
          </a:p>
          <a:p>
            <a:r>
              <a:rPr lang="en-US" baseline="0" dirty="0"/>
              <a:t>Limit where requests can come from</a:t>
            </a:r>
          </a:p>
          <a:p>
            <a:r>
              <a:rPr lang="en-US" dirty="0"/>
              <a:t>Data ingress controls</a:t>
            </a:r>
          </a:p>
          <a:p>
            <a:r>
              <a:rPr lang="en-US" dirty="0"/>
              <a:t>Malicious</a:t>
            </a:r>
            <a:r>
              <a:rPr lang="en-US" baseline="0" dirty="0"/>
              <a:t> content (v</a:t>
            </a:r>
            <a:r>
              <a:rPr lang="en-US" dirty="0"/>
              <a:t>irus/</a:t>
            </a:r>
            <a:r>
              <a:rPr lang="en-US" dirty="0" err="1"/>
              <a:t>trojan</a:t>
            </a:r>
            <a:r>
              <a:rPr lang="en-US" dirty="0"/>
              <a:t>)</a:t>
            </a:r>
            <a:r>
              <a:rPr lang="en-US" baseline="0" dirty="0"/>
              <a:t> controls</a:t>
            </a:r>
          </a:p>
          <a:p>
            <a:r>
              <a:rPr lang="en-US" baseline="0" dirty="0"/>
              <a:t>Invisible to users.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3</a:t>
            </a:fld>
            <a:endParaRPr lang="en-US" dirty="0"/>
          </a:p>
        </p:txBody>
      </p:sp>
    </p:spTree>
    <p:extLst>
      <p:ext uri="{BB962C8B-B14F-4D97-AF65-F5344CB8AC3E}">
        <p14:creationId xmlns:p14="http://schemas.microsoft.com/office/powerpoint/2010/main" val="6065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Understanding what services your organization offers to the outside world is an important step in describing the organization's attack surface. Fail open and fail closed describe what happens when devices or systems fail, not vulnerability and service availability information. OSINT is a passive process and scanning is not a passive activity.</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20</a:t>
            </a:fld>
            <a:endParaRPr lang="en-US" dirty="0"/>
          </a:p>
        </p:txBody>
      </p:sp>
    </p:spTree>
    <p:extLst>
      <p:ext uri="{BB962C8B-B14F-4D97-AF65-F5344CB8AC3E}">
        <p14:creationId xmlns:p14="http://schemas.microsoft.com/office/powerpoint/2010/main" val="3603313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D. Transport Layer Security (TLS) is commonly used to wrap (protect) otherwise insecure protocols. In fact, many of the secure protocols simply add TLS to protect them. ISAKMP and IKE are both used for IPSec and can be used to wrap insecure protocols, but they aren't used alone. SSL is no longer used; TLS has almost entirely replaced it, although SSL is still often casually referred to as TLS.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21</a:t>
            </a:fld>
            <a:endParaRPr lang="en-US" dirty="0"/>
          </a:p>
        </p:txBody>
      </p:sp>
    </p:spTree>
    <p:extLst>
      <p:ext uri="{BB962C8B-B14F-4D97-AF65-F5344CB8AC3E}">
        <p14:creationId xmlns:p14="http://schemas.microsoft.com/office/powerpoint/2010/main" val="201604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A next-generation firewall (NGFW) device is typically designed and built to be more capable at high speeds and throughput than a universal threat management device. Since UTM devices provide such a wide array of services that consume CPU and memory resources, this performance gap can also sometimes be due to the broad set of services that a UTM device provides. A WAF (web application firewall) is specialized in web traffic, and SD-FW was made up for this question.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22</a:t>
            </a:fld>
            <a:endParaRPr lang="en-US" dirty="0"/>
          </a:p>
        </p:txBody>
      </p:sp>
    </p:spTree>
    <p:extLst>
      <p:ext uri="{BB962C8B-B14F-4D97-AF65-F5344CB8AC3E}">
        <p14:creationId xmlns:p14="http://schemas.microsoft.com/office/powerpoint/2010/main" val="246584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D. DNS reputation services can provide Jill with an automated feed of malicious sites that she can include in her DNS filter. OSINT (open source intelligence) is gathered without scans but typically won't provide DNS block lists. STP (Spanning Tree Protocol) prevents loops in networks and is not relevant to DNS filtering, and an access control monitoring service will not be either.</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23</a:t>
            </a:fld>
            <a:endParaRPr lang="en-US" dirty="0"/>
          </a:p>
        </p:txBody>
      </p:sp>
    </p:spTree>
    <p:extLst>
      <p:ext uri="{BB962C8B-B14F-4D97-AF65-F5344CB8AC3E}">
        <p14:creationId xmlns:p14="http://schemas.microsoft.com/office/powerpoint/2010/main" val="714048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9.xml.rels><?xml version="1.0" encoding="UTF-8" standalone="yes"?>
<Relationships xmlns="http://schemas.openxmlformats.org/package/2006/relationships"><Relationship Id="rId8" Type="http://schemas.openxmlformats.org/officeDocument/2006/relationships/hyperlink" Target="https://ahmia.fi/" TargetMode="External"/><Relationship Id="rId3" Type="http://schemas.openxmlformats.org/officeDocument/2006/relationships/hyperlink" Target="https://www.techradar.com/how-to/how-to-protect-your-privacy-online-with-tor-browser-improve-your-security-and-stay-anonymous" TargetMode="External"/><Relationship Id="rId7" Type="http://schemas.openxmlformats.org/officeDocument/2006/relationships/hyperlink" Target="https://duckduckgogg42xjoc72x3sjasowoarfbgcmvfimaftt6twagswzczad.onion/" TargetMode="External"/><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hyperlink" Target="https://en.wikipedia.org/wiki/List_of_Tor_onion_services" TargetMode="External"/><Relationship Id="rId5" Type="http://schemas.openxmlformats.org/officeDocument/2006/relationships/hyperlink" Target="https://chrome.google.com/webstore/detail/onion-browser-button/fockhhgebmfjljjmjhbdgibcmofjbpca?hl=en" TargetMode="External"/><Relationship Id="rId4" Type="http://schemas.openxmlformats.org/officeDocument/2006/relationships/hyperlink" Target="https://www.torproject.org/downloa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12: Network Security</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0FA7-52EE-B7DE-A472-BB063A763077}"/>
              </a:ext>
            </a:extLst>
          </p:cNvPr>
          <p:cNvSpPr>
            <a:spLocks noGrp="1"/>
          </p:cNvSpPr>
          <p:nvPr>
            <p:ph type="title"/>
          </p:nvPr>
        </p:nvSpPr>
        <p:spPr/>
        <p:txBody>
          <a:bodyPr/>
          <a:lstStyle/>
          <a:p>
            <a:r>
              <a:rPr lang="en-US" dirty="0"/>
              <a:t>Load Balancing</a:t>
            </a:r>
          </a:p>
        </p:txBody>
      </p:sp>
      <p:sp>
        <p:nvSpPr>
          <p:cNvPr id="3" name="Content Placeholder 2">
            <a:extLst>
              <a:ext uri="{FF2B5EF4-FFF2-40B4-BE49-F238E27FC236}">
                <a16:creationId xmlns:a16="http://schemas.microsoft.com/office/drawing/2014/main" id="{4A75F351-7CB0-23AC-E542-38DE518429BF}"/>
              </a:ext>
            </a:extLst>
          </p:cNvPr>
          <p:cNvSpPr>
            <a:spLocks noGrp="1"/>
          </p:cNvSpPr>
          <p:nvPr>
            <p:ph idx="1"/>
          </p:nvPr>
        </p:nvSpPr>
        <p:spPr/>
        <p:txBody>
          <a:bodyPr/>
          <a:lstStyle/>
          <a:p>
            <a:r>
              <a:rPr lang="en-US" dirty="0"/>
              <a:t>Present a virtual IP (VIP) then distributes those requests to servers in a pool or group</a:t>
            </a:r>
          </a:p>
          <a:p>
            <a:r>
              <a:rPr lang="en-US" dirty="0"/>
              <a:t>Active/Active or Active/Passive</a:t>
            </a:r>
          </a:p>
          <a:p>
            <a:r>
              <a:rPr lang="en-US" dirty="0"/>
              <a:t>Scheduling</a:t>
            </a:r>
          </a:p>
          <a:p>
            <a:pPr lvl="1"/>
            <a:r>
              <a:rPr lang="en-US" dirty="0"/>
              <a:t>Round robin</a:t>
            </a:r>
          </a:p>
          <a:p>
            <a:pPr lvl="1"/>
            <a:r>
              <a:rPr lang="en-US" dirty="0"/>
              <a:t>Least connections</a:t>
            </a:r>
          </a:p>
          <a:p>
            <a:pPr lvl="1"/>
            <a:r>
              <a:rPr lang="en-US" dirty="0"/>
              <a:t>Weighted</a:t>
            </a:r>
          </a:p>
          <a:p>
            <a:pPr lvl="1"/>
            <a:r>
              <a:rPr lang="en-US" dirty="0"/>
              <a:t>Source affinity</a:t>
            </a:r>
          </a:p>
        </p:txBody>
      </p:sp>
    </p:spTree>
    <p:extLst>
      <p:ext uri="{BB962C8B-B14F-4D97-AF65-F5344CB8AC3E}">
        <p14:creationId xmlns:p14="http://schemas.microsoft.com/office/powerpoint/2010/main" val="132915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86FE-E559-9F96-276C-C07F0B17331A}"/>
              </a:ext>
            </a:extLst>
          </p:cNvPr>
          <p:cNvSpPr>
            <a:spLocks noGrp="1"/>
          </p:cNvSpPr>
          <p:nvPr>
            <p:ph type="title"/>
          </p:nvPr>
        </p:nvSpPr>
        <p:spPr/>
        <p:txBody>
          <a:bodyPr/>
          <a:lstStyle/>
          <a:p>
            <a:r>
              <a:rPr lang="en-US" dirty="0"/>
              <a:t>Web (Content) Filters</a:t>
            </a:r>
          </a:p>
        </p:txBody>
      </p:sp>
      <p:sp>
        <p:nvSpPr>
          <p:cNvPr id="3" name="Content Placeholder 2">
            <a:extLst>
              <a:ext uri="{FF2B5EF4-FFF2-40B4-BE49-F238E27FC236}">
                <a16:creationId xmlns:a16="http://schemas.microsoft.com/office/drawing/2014/main" id="{BA36B852-8A24-389D-0277-C71872E869F2}"/>
              </a:ext>
            </a:extLst>
          </p:cNvPr>
          <p:cNvSpPr>
            <a:spLocks noGrp="1"/>
          </p:cNvSpPr>
          <p:nvPr>
            <p:ph idx="1"/>
          </p:nvPr>
        </p:nvSpPr>
        <p:spPr/>
        <p:txBody>
          <a:bodyPr>
            <a:normAutofit lnSpcReduction="10000"/>
          </a:bodyPr>
          <a:lstStyle/>
          <a:p>
            <a:r>
              <a:rPr lang="en-US" dirty="0"/>
              <a:t>Simple blocking specific URLs, domains, or hosts</a:t>
            </a:r>
          </a:p>
          <a:p>
            <a:r>
              <a:rPr lang="en-US" dirty="0"/>
              <a:t>Complex blocking with pattern matching or IP reputation</a:t>
            </a:r>
          </a:p>
          <a:p>
            <a:r>
              <a:rPr lang="en-US" dirty="0"/>
              <a:t>Typically, a centralized proxy using a DHCP gateway route</a:t>
            </a:r>
          </a:p>
          <a:p>
            <a:r>
              <a:rPr lang="en-US" dirty="0"/>
              <a:t>Can be an agent-based deployment</a:t>
            </a:r>
          </a:p>
          <a:p>
            <a:r>
              <a:rPr lang="en-US" dirty="0"/>
              <a:t>Content categorization lists maintained by vendor</a:t>
            </a:r>
          </a:p>
          <a:p>
            <a:pPr lvl="1"/>
            <a:r>
              <a:rPr lang="en-US" dirty="0"/>
              <a:t>Adult material</a:t>
            </a:r>
          </a:p>
          <a:p>
            <a:pPr lvl="1"/>
            <a:r>
              <a:rPr lang="en-US" dirty="0"/>
              <a:t>Non-business (gaming)</a:t>
            </a:r>
          </a:p>
          <a:p>
            <a:pPr lvl="1"/>
            <a:r>
              <a:rPr lang="en-US" dirty="0"/>
              <a:t>Child-friendly material</a:t>
            </a:r>
          </a:p>
          <a:p>
            <a:pPr lvl="1"/>
            <a:r>
              <a:rPr lang="en-US" dirty="0"/>
              <a:t>Reputation, threat, or other reasons</a:t>
            </a:r>
          </a:p>
        </p:txBody>
      </p:sp>
    </p:spTree>
    <p:extLst>
      <p:ext uri="{BB962C8B-B14F-4D97-AF65-F5344CB8AC3E}">
        <p14:creationId xmlns:p14="http://schemas.microsoft.com/office/powerpoint/2010/main" val="120050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F257-D455-195E-2874-65E2EBCDBF84}"/>
              </a:ext>
            </a:extLst>
          </p:cNvPr>
          <p:cNvSpPr>
            <a:spLocks noGrp="1"/>
          </p:cNvSpPr>
          <p:nvPr>
            <p:ph type="title"/>
          </p:nvPr>
        </p:nvSpPr>
        <p:spPr/>
        <p:txBody>
          <a:bodyPr/>
          <a:lstStyle/>
          <a:p>
            <a:r>
              <a:rPr lang="en-US" dirty="0"/>
              <a:t>Intrusion </a:t>
            </a:r>
            <a:r>
              <a:rPr lang="en-US" dirty="0" err="1"/>
              <a:t>Detection|Prevention</a:t>
            </a:r>
            <a:r>
              <a:rPr lang="en-US" dirty="0"/>
              <a:t> Systems (IDS|IPS)</a:t>
            </a:r>
          </a:p>
        </p:txBody>
      </p:sp>
      <p:sp>
        <p:nvSpPr>
          <p:cNvPr id="6" name="TextBox 5">
            <a:extLst>
              <a:ext uri="{FF2B5EF4-FFF2-40B4-BE49-F238E27FC236}">
                <a16:creationId xmlns:a16="http://schemas.microsoft.com/office/drawing/2014/main" id="{031CFF62-91A0-D493-DB6D-61DF35BCDE2E}"/>
              </a:ext>
            </a:extLst>
          </p:cNvPr>
          <p:cNvSpPr txBox="1"/>
          <p:nvPr/>
        </p:nvSpPr>
        <p:spPr>
          <a:xfrm>
            <a:off x="838200" y="1600200"/>
            <a:ext cx="4800600" cy="4942756"/>
          </a:xfrm>
          <a:prstGeom prst="rect">
            <a:avLst/>
          </a:prstGeom>
        </p:spPr>
        <p:txBody>
          <a:bodyPr vert="horz" wrap="none" lIns="91440" tIns="45720" rIns="91440" bIns="45720" rtlCol="0">
            <a:normAutofit/>
          </a:bodyPr>
          <a:lstStyle/>
          <a:p>
            <a:endParaRPr lang="en-US" sz="2400" dirty="0"/>
          </a:p>
        </p:txBody>
      </p:sp>
      <p:sp>
        <p:nvSpPr>
          <p:cNvPr id="8" name="Content Placeholder 7">
            <a:extLst>
              <a:ext uri="{FF2B5EF4-FFF2-40B4-BE49-F238E27FC236}">
                <a16:creationId xmlns:a16="http://schemas.microsoft.com/office/drawing/2014/main" id="{BD78092F-74B7-424D-B973-5550716E0761}"/>
              </a:ext>
            </a:extLst>
          </p:cNvPr>
          <p:cNvSpPr>
            <a:spLocks noGrp="1"/>
          </p:cNvSpPr>
          <p:nvPr>
            <p:ph idx="1"/>
          </p:nvPr>
        </p:nvSpPr>
        <p:spPr>
          <a:xfrm>
            <a:off x="609600" y="1371601"/>
            <a:ext cx="5943602" cy="4754563"/>
          </a:xfrm>
        </p:spPr>
        <p:txBody>
          <a:bodyPr/>
          <a:lstStyle/>
          <a:p>
            <a:r>
              <a:rPr lang="en-US" dirty="0"/>
              <a:t>Signature-based detections rely on a known hash or signature matching to detect a threat.</a:t>
            </a:r>
          </a:p>
          <a:p>
            <a:r>
              <a:rPr lang="en-US" dirty="0"/>
              <a:t>Anomaly-based detection establishes a baseline for an organization or network and then flags when out-of-the-ordinary behavior occurs.</a:t>
            </a:r>
          </a:p>
          <a:p>
            <a:endParaRPr lang="en-US" dirty="0"/>
          </a:p>
        </p:txBody>
      </p:sp>
      <p:pic>
        <p:nvPicPr>
          <p:cNvPr id="9" name="Picture 8">
            <a:extLst>
              <a:ext uri="{FF2B5EF4-FFF2-40B4-BE49-F238E27FC236}">
                <a16:creationId xmlns:a16="http://schemas.microsoft.com/office/drawing/2014/main" id="{82C6CF75-B2B8-1974-7739-9221955AE302}"/>
              </a:ext>
            </a:extLst>
          </p:cNvPr>
          <p:cNvPicPr>
            <a:picLocks noChangeAspect="1"/>
          </p:cNvPicPr>
          <p:nvPr/>
        </p:nvPicPr>
        <p:blipFill>
          <a:blip r:embed="rId2"/>
          <a:stretch>
            <a:fillRect/>
          </a:stretch>
        </p:blipFill>
        <p:spPr>
          <a:xfrm>
            <a:off x="6769211" y="1051354"/>
            <a:ext cx="5294467" cy="5491602"/>
          </a:xfrm>
          <a:prstGeom prst="rect">
            <a:avLst/>
          </a:prstGeom>
        </p:spPr>
      </p:pic>
    </p:spTree>
    <p:extLst>
      <p:ext uri="{BB962C8B-B14F-4D97-AF65-F5344CB8AC3E}">
        <p14:creationId xmlns:p14="http://schemas.microsoft.com/office/powerpoint/2010/main" val="87761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B1C6-A908-283B-8275-9B77C3D18386}"/>
              </a:ext>
            </a:extLst>
          </p:cNvPr>
          <p:cNvSpPr>
            <a:spLocks noGrp="1"/>
          </p:cNvSpPr>
          <p:nvPr>
            <p:ph type="title"/>
          </p:nvPr>
        </p:nvSpPr>
        <p:spPr/>
        <p:txBody>
          <a:bodyPr/>
          <a:lstStyle/>
          <a:p>
            <a:r>
              <a:rPr lang="en-US" dirty="0"/>
              <a:t>Firewalls (Legacy)</a:t>
            </a:r>
          </a:p>
        </p:txBody>
      </p:sp>
      <p:sp>
        <p:nvSpPr>
          <p:cNvPr id="3" name="Content Placeholder 2">
            <a:extLst>
              <a:ext uri="{FF2B5EF4-FFF2-40B4-BE49-F238E27FC236}">
                <a16:creationId xmlns:a16="http://schemas.microsoft.com/office/drawing/2014/main" id="{0DDD3E99-DAEF-1B91-A038-E00ED2271EDA}"/>
              </a:ext>
            </a:extLst>
          </p:cNvPr>
          <p:cNvSpPr>
            <a:spLocks noGrp="1"/>
          </p:cNvSpPr>
          <p:nvPr>
            <p:ph idx="1"/>
          </p:nvPr>
        </p:nvSpPr>
        <p:spPr/>
        <p:txBody>
          <a:bodyPr>
            <a:normAutofit/>
          </a:bodyPr>
          <a:lstStyle/>
          <a:p>
            <a:r>
              <a:rPr lang="en-US" dirty="0"/>
              <a:t>Decision based on only TCP|IP headers</a:t>
            </a:r>
          </a:p>
          <a:p>
            <a:r>
              <a:rPr lang="en-US" dirty="0"/>
              <a:t>Modes</a:t>
            </a:r>
          </a:p>
          <a:p>
            <a:pPr lvl="1"/>
            <a:r>
              <a:rPr lang="en-US" dirty="0"/>
              <a:t>Stateless firewalls (sometimes called packet filters) decisions are made packet by packet.  No request/response correlation</a:t>
            </a:r>
          </a:p>
          <a:p>
            <a:pPr lvl="1"/>
            <a:r>
              <a:rPr lang="en-US" dirty="0"/>
              <a:t>Stateful firewalls maintain a state table and decisions are based on a conversation</a:t>
            </a:r>
          </a:p>
        </p:txBody>
      </p:sp>
    </p:spTree>
    <p:extLst>
      <p:ext uri="{BB962C8B-B14F-4D97-AF65-F5344CB8AC3E}">
        <p14:creationId xmlns:p14="http://schemas.microsoft.com/office/powerpoint/2010/main" val="359509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6136-21BA-3407-CD97-33EF3A646DC8}"/>
              </a:ext>
            </a:extLst>
          </p:cNvPr>
          <p:cNvSpPr>
            <a:spLocks noGrp="1"/>
          </p:cNvSpPr>
          <p:nvPr>
            <p:ph type="title"/>
          </p:nvPr>
        </p:nvSpPr>
        <p:spPr/>
        <p:txBody>
          <a:bodyPr/>
          <a:lstStyle/>
          <a:p>
            <a:r>
              <a:rPr lang="en-US" dirty="0"/>
              <a:t>Next Generation Firewalls (NGFW)</a:t>
            </a:r>
          </a:p>
        </p:txBody>
      </p:sp>
      <p:sp>
        <p:nvSpPr>
          <p:cNvPr id="3" name="Content Placeholder 2">
            <a:extLst>
              <a:ext uri="{FF2B5EF4-FFF2-40B4-BE49-F238E27FC236}">
                <a16:creationId xmlns:a16="http://schemas.microsoft.com/office/drawing/2014/main" id="{8B9B0B10-1C72-2FF1-23D9-32C72111DA88}"/>
              </a:ext>
            </a:extLst>
          </p:cNvPr>
          <p:cNvSpPr>
            <a:spLocks noGrp="1"/>
          </p:cNvSpPr>
          <p:nvPr>
            <p:ph idx="1"/>
          </p:nvPr>
        </p:nvSpPr>
        <p:spPr>
          <a:xfrm>
            <a:off x="609600" y="1371601"/>
            <a:ext cx="10972800" cy="5211761"/>
          </a:xfrm>
        </p:spPr>
        <p:txBody>
          <a:bodyPr>
            <a:normAutofit fontScale="92500" lnSpcReduction="10000"/>
          </a:bodyPr>
          <a:lstStyle/>
          <a:p>
            <a:r>
              <a:rPr lang="en-US" dirty="0"/>
              <a:t>20+ year old technology based on “deep packet inspection”</a:t>
            </a:r>
          </a:p>
          <a:p>
            <a:r>
              <a:rPr lang="en-US" dirty="0"/>
              <a:t>Includes Web Application Firewalls (WAF) and Unified Threat Management (UTM) devices</a:t>
            </a:r>
          </a:p>
          <a:p>
            <a:r>
              <a:rPr lang="en-US" dirty="0"/>
              <a:t>Optional Features</a:t>
            </a:r>
          </a:p>
          <a:p>
            <a:pPr lvl="1"/>
            <a:r>
              <a:rPr lang="en-US" dirty="0"/>
              <a:t>IDS/IPS functionality</a:t>
            </a:r>
          </a:p>
          <a:p>
            <a:pPr lvl="1"/>
            <a:r>
              <a:rPr lang="en-US" dirty="0"/>
              <a:t>Antivirus and antimalware</a:t>
            </a:r>
          </a:p>
          <a:p>
            <a:pPr lvl="1"/>
            <a:r>
              <a:rPr lang="en-US" dirty="0"/>
              <a:t>URL and email filtering</a:t>
            </a:r>
          </a:p>
          <a:p>
            <a:pPr lvl="1"/>
            <a:r>
              <a:rPr lang="en-US" dirty="0"/>
              <a:t>Security policy enforcement</a:t>
            </a:r>
          </a:p>
          <a:p>
            <a:pPr lvl="1"/>
            <a:r>
              <a:rPr lang="en-US" dirty="0"/>
              <a:t>Data loss prevention</a:t>
            </a:r>
          </a:p>
          <a:p>
            <a:pPr lvl="1"/>
            <a:r>
              <a:rPr lang="en-US" dirty="0"/>
              <a:t>VPN</a:t>
            </a:r>
          </a:p>
          <a:p>
            <a:pPr lvl="1"/>
            <a:r>
              <a:rPr lang="en-US" dirty="0"/>
              <a:t>Monitoring and analytics capabilities</a:t>
            </a:r>
          </a:p>
        </p:txBody>
      </p:sp>
    </p:spTree>
    <p:extLst>
      <p:ext uri="{BB962C8B-B14F-4D97-AF65-F5344CB8AC3E}">
        <p14:creationId xmlns:p14="http://schemas.microsoft.com/office/powerpoint/2010/main" val="168339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0A1F-E96D-5971-7F0B-A6AEB2981181}"/>
              </a:ext>
            </a:extLst>
          </p:cNvPr>
          <p:cNvSpPr>
            <a:spLocks noGrp="1"/>
          </p:cNvSpPr>
          <p:nvPr>
            <p:ph type="title"/>
          </p:nvPr>
        </p:nvSpPr>
        <p:spPr/>
        <p:txBody>
          <a:bodyPr/>
          <a:lstStyle/>
          <a:p>
            <a:r>
              <a:rPr lang="en-US" dirty="0"/>
              <a:t>	    WAF focus is HTTP </a:t>
            </a:r>
            <a:r>
              <a:rPr lang="en-US" dirty="0">
                <a:sym typeface="Wingdings" panose="05000000000000000000" pitchFamily="2" charset="2"/>
              </a:rPr>
              <a:t></a:t>
            </a:r>
            <a:endParaRPr lang="en-US" dirty="0"/>
          </a:p>
        </p:txBody>
      </p:sp>
      <p:pic>
        <p:nvPicPr>
          <p:cNvPr id="5" name="Content Placeholder 4" descr="A diagram of a computer layer&#10;&#10;Description automatically generated with medium confidence">
            <a:extLst>
              <a:ext uri="{FF2B5EF4-FFF2-40B4-BE49-F238E27FC236}">
                <a16:creationId xmlns:a16="http://schemas.microsoft.com/office/drawing/2014/main" id="{83F2B9BE-0100-B996-F11A-95F49DF15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600" y="52042"/>
            <a:ext cx="5997091" cy="6753915"/>
          </a:xfrm>
        </p:spPr>
      </p:pic>
      <p:sp>
        <p:nvSpPr>
          <p:cNvPr id="6" name="Title 1">
            <a:extLst>
              <a:ext uri="{FF2B5EF4-FFF2-40B4-BE49-F238E27FC236}">
                <a16:creationId xmlns:a16="http://schemas.microsoft.com/office/drawing/2014/main" id="{0BC47BD1-9221-5C10-8A9D-81E06102F1E4}"/>
              </a:ext>
            </a:extLst>
          </p:cNvPr>
          <p:cNvSpPr txBox="1">
            <a:spLocks/>
          </p:cNvSpPr>
          <p:nvPr/>
        </p:nvSpPr>
        <p:spPr>
          <a:xfrm>
            <a:off x="762000" y="3017838"/>
            <a:ext cx="10972800" cy="6397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dirty="0"/>
              <a:t>	     Legacy Firewalls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791332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A1AC-E35B-D139-506B-AE73BDC7C4A5}"/>
              </a:ext>
            </a:extLst>
          </p:cNvPr>
          <p:cNvSpPr>
            <a:spLocks noGrp="1"/>
          </p:cNvSpPr>
          <p:nvPr>
            <p:ph type="title"/>
          </p:nvPr>
        </p:nvSpPr>
        <p:spPr/>
        <p:txBody>
          <a:bodyPr/>
          <a:lstStyle/>
          <a:p>
            <a:r>
              <a:rPr lang="en-US" dirty="0"/>
              <a:t>ACLs</a:t>
            </a:r>
          </a:p>
        </p:txBody>
      </p:sp>
      <p:sp>
        <p:nvSpPr>
          <p:cNvPr id="3" name="Content Placeholder 2">
            <a:extLst>
              <a:ext uri="{FF2B5EF4-FFF2-40B4-BE49-F238E27FC236}">
                <a16:creationId xmlns:a16="http://schemas.microsoft.com/office/drawing/2014/main" id="{9A556C4F-9A11-4A46-D360-5E49EE4B177D}"/>
              </a:ext>
            </a:extLst>
          </p:cNvPr>
          <p:cNvSpPr>
            <a:spLocks noGrp="1"/>
          </p:cNvSpPr>
          <p:nvPr>
            <p:ph idx="1"/>
          </p:nvPr>
        </p:nvSpPr>
        <p:spPr/>
        <p:txBody>
          <a:bodyPr/>
          <a:lstStyle/>
          <a:p>
            <a:r>
              <a:rPr lang="en-US" dirty="0"/>
              <a:t>Allow List (Whitelisting)</a:t>
            </a:r>
          </a:p>
          <a:p>
            <a:pPr lvl="1"/>
            <a:r>
              <a:rPr lang="en-US" dirty="0"/>
              <a:t>Define good and block everything else (Implicit Deny)</a:t>
            </a:r>
          </a:p>
          <a:p>
            <a:r>
              <a:rPr lang="en-US" dirty="0"/>
              <a:t>Deny List (Blacklisting)</a:t>
            </a:r>
          </a:p>
          <a:p>
            <a:pPr lvl="1"/>
            <a:r>
              <a:rPr lang="en-US" dirty="0"/>
              <a:t>Define bad and allow everything else (Explicit Deny)</a:t>
            </a:r>
          </a:p>
          <a:p>
            <a:pPr lvl="1"/>
            <a:endParaRPr lang="en-US" dirty="0"/>
          </a:p>
          <a:p>
            <a:pPr marL="0" indent="0">
              <a:buNone/>
            </a:pPr>
            <a:endParaRPr lang="en-US" dirty="0"/>
          </a:p>
          <a:p>
            <a:pPr marL="0" indent="0">
              <a:buNone/>
            </a:pPr>
            <a:r>
              <a:rPr lang="en-US" dirty="0"/>
              <a:t>How does that impact rules for: Firewalls, DLP, or Policies</a:t>
            </a:r>
          </a:p>
        </p:txBody>
      </p:sp>
    </p:spTree>
    <p:extLst>
      <p:ext uri="{BB962C8B-B14F-4D97-AF65-F5344CB8AC3E}">
        <p14:creationId xmlns:p14="http://schemas.microsoft.com/office/powerpoint/2010/main" val="1567528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459E-A695-43AB-6A76-A99F1220F758}"/>
              </a:ext>
            </a:extLst>
          </p:cNvPr>
          <p:cNvSpPr>
            <a:spLocks noGrp="1"/>
          </p:cNvSpPr>
          <p:nvPr>
            <p:ph type="title"/>
          </p:nvPr>
        </p:nvSpPr>
        <p:spPr/>
        <p:txBody>
          <a:bodyPr/>
          <a:lstStyle/>
          <a:p>
            <a:r>
              <a:rPr lang="en-US" dirty="0"/>
              <a:t>Rules for rule processing</a:t>
            </a:r>
          </a:p>
        </p:txBody>
      </p:sp>
      <p:sp>
        <p:nvSpPr>
          <p:cNvPr id="3" name="Content Placeholder 2">
            <a:extLst>
              <a:ext uri="{FF2B5EF4-FFF2-40B4-BE49-F238E27FC236}">
                <a16:creationId xmlns:a16="http://schemas.microsoft.com/office/drawing/2014/main" id="{67E0B51F-62E4-5CCE-C53A-7664D5E39383}"/>
              </a:ext>
            </a:extLst>
          </p:cNvPr>
          <p:cNvSpPr>
            <a:spLocks noGrp="1"/>
          </p:cNvSpPr>
          <p:nvPr>
            <p:ph idx="1"/>
          </p:nvPr>
        </p:nvSpPr>
        <p:spPr/>
        <p:txBody>
          <a:bodyPr/>
          <a:lstStyle/>
          <a:p>
            <a:r>
              <a:rPr lang="en-US" dirty="0"/>
              <a:t>Differ by implementation</a:t>
            </a:r>
          </a:p>
          <a:p>
            <a:r>
              <a:rPr lang="en-US" dirty="0"/>
              <a:t>Possible</a:t>
            </a:r>
          </a:p>
          <a:p>
            <a:pPr lvl="1"/>
            <a:r>
              <a:rPr lang="en-US" dirty="0"/>
              <a:t>First match</a:t>
            </a:r>
          </a:p>
          <a:p>
            <a:pPr lvl="1"/>
            <a:r>
              <a:rPr lang="en-US" dirty="0"/>
              <a:t>Most specific match</a:t>
            </a:r>
          </a:p>
          <a:p>
            <a:pPr lvl="1"/>
            <a:r>
              <a:rPr lang="en-US" dirty="0"/>
              <a:t>Handling deny/allow conflicts</a:t>
            </a:r>
          </a:p>
          <a:p>
            <a:endParaRPr lang="en-US" dirty="0"/>
          </a:p>
        </p:txBody>
      </p:sp>
    </p:spTree>
    <p:extLst>
      <p:ext uri="{BB962C8B-B14F-4D97-AF65-F5344CB8AC3E}">
        <p14:creationId xmlns:p14="http://schemas.microsoft.com/office/powerpoint/2010/main" val="393703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0585F3B-A419-631E-2C85-A59B044DAB8B}"/>
              </a:ext>
            </a:extLst>
          </p:cNvPr>
          <p:cNvSpPr>
            <a:spLocks noGrp="1"/>
          </p:cNvSpPr>
          <p:nvPr>
            <p:ph type="title"/>
          </p:nvPr>
        </p:nvSpPr>
        <p:spPr/>
        <p:txBody>
          <a:bodyPr/>
          <a:lstStyle/>
          <a:p>
            <a:r>
              <a:rPr lang="en-US"/>
              <a:t>Secure Protocols</a:t>
            </a:r>
          </a:p>
        </p:txBody>
      </p:sp>
      <p:pic>
        <p:nvPicPr>
          <p:cNvPr id="9" name="Content Placeholder 8" descr="A table with text on it&#10;&#10;Description automatically generated">
            <a:extLst>
              <a:ext uri="{FF2B5EF4-FFF2-40B4-BE49-F238E27FC236}">
                <a16:creationId xmlns:a16="http://schemas.microsoft.com/office/drawing/2014/main" id="{A3047C74-2699-42BC-C2E2-8BEF3D66D2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061" y="1143000"/>
            <a:ext cx="5205301" cy="4754563"/>
          </a:xfrm>
        </p:spPr>
      </p:pic>
      <p:pic>
        <p:nvPicPr>
          <p:cNvPr id="11" name="Picture 10" descr="A screenshot of a computer&#10;&#10;Description automatically generated">
            <a:extLst>
              <a:ext uri="{FF2B5EF4-FFF2-40B4-BE49-F238E27FC236}">
                <a16:creationId xmlns:a16="http://schemas.microsoft.com/office/drawing/2014/main" id="{FC938984-0AC1-239D-AA01-D7AF43BC3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799" y="2140577"/>
            <a:ext cx="5464013" cy="3756986"/>
          </a:xfrm>
          <a:prstGeom prst="rect">
            <a:avLst/>
          </a:prstGeom>
        </p:spPr>
      </p:pic>
      <p:pic>
        <p:nvPicPr>
          <p:cNvPr id="13" name="Picture 12" descr="A close-up of a white background&#10;&#10;Description automatically generated">
            <a:extLst>
              <a:ext uri="{FF2B5EF4-FFF2-40B4-BE49-F238E27FC236}">
                <a16:creationId xmlns:a16="http://schemas.microsoft.com/office/drawing/2014/main" id="{1B4A3E08-4A77-85D8-8643-B19A5E3AC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799" y="1119409"/>
            <a:ext cx="5456393" cy="1021168"/>
          </a:xfrm>
          <a:prstGeom prst="rect">
            <a:avLst/>
          </a:prstGeom>
        </p:spPr>
      </p:pic>
    </p:spTree>
    <p:extLst>
      <p:ext uri="{BB962C8B-B14F-4D97-AF65-F5344CB8AC3E}">
        <p14:creationId xmlns:p14="http://schemas.microsoft.com/office/powerpoint/2010/main" val="3043946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C5F4-7A3C-4F8E-BCB8-0A3F93BDF540}"/>
              </a:ext>
            </a:extLst>
          </p:cNvPr>
          <p:cNvSpPr>
            <a:spLocks noGrp="1"/>
          </p:cNvSpPr>
          <p:nvPr>
            <p:ph type="title"/>
          </p:nvPr>
        </p:nvSpPr>
        <p:spPr/>
        <p:txBody>
          <a:bodyPr/>
          <a:lstStyle/>
          <a:p>
            <a:r>
              <a:rPr lang="en-US" dirty="0"/>
              <a:t>TOR</a:t>
            </a:r>
          </a:p>
        </p:txBody>
      </p:sp>
      <p:pic>
        <p:nvPicPr>
          <p:cNvPr id="1026" name="Picture 2">
            <a:extLst>
              <a:ext uri="{FF2B5EF4-FFF2-40B4-BE49-F238E27FC236}">
                <a16:creationId xmlns:a16="http://schemas.microsoft.com/office/drawing/2014/main" id="{1F9749F4-4560-49A5-B73F-5E28AD1D63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86112" y="804673"/>
            <a:ext cx="8946502" cy="43634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A99172-495F-492E-8E94-31B902B90875}"/>
              </a:ext>
            </a:extLst>
          </p:cNvPr>
          <p:cNvSpPr txBox="1"/>
          <p:nvPr/>
        </p:nvSpPr>
        <p:spPr>
          <a:xfrm>
            <a:off x="4159497" y="4030748"/>
            <a:ext cx="1112741" cy="707886"/>
          </a:xfrm>
          <a:prstGeom prst="rect">
            <a:avLst/>
          </a:prstGeom>
          <a:solidFill>
            <a:schemeClr val="tx1"/>
          </a:solidFill>
        </p:spPr>
        <p:txBody>
          <a:bodyPr wrap="none" rtlCol="0">
            <a:spAutoFit/>
          </a:bodyPr>
          <a:lstStyle/>
          <a:p>
            <a:r>
              <a:rPr lang="en-US" sz="4000" b="1" dirty="0">
                <a:solidFill>
                  <a:schemeClr val="bg1"/>
                </a:solidFill>
              </a:rPr>
              <a:t>YOU</a:t>
            </a:r>
          </a:p>
        </p:txBody>
      </p:sp>
      <p:sp>
        <p:nvSpPr>
          <p:cNvPr id="6" name="TextBox 5">
            <a:extLst>
              <a:ext uri="{FF2B5EF4-FFF2-40B4-BE49-F238E27FC236}">
                <a16:creationId xmlns:a16="http://schemas.microsoft.com/office/drawing/2014/main" id="{D0826EA8-E19A-47B7-854A-6C0B9001C7B4}"/>
              </a:ext>
            </a:extLst>
          </p:cNvPr>
          <p:cNvSpPr txBox="1"/>
          <p:nvPr/>
        </p:nvSpPr>
        <p:spPr>
          <a:xfrm>
            <a:off x="3000098" y="4548887"/>
            <a:ext cx="2684231" cy="707886"/>
          </a:xfrm>
          <a:prstGeom prst="rect">
            <a:avLst/>
          </a:prstGeom>
          <a:solidFill>
            <a:schemeClr val="tx1"/>
          </a:solidFill>
        </p:spPr>
        <p:txBody>
          <a:bodyPr wrap="square" rtlCol="0">
            <a:spAutoFit/>
          </a:bodyPr>
          <a:lstStyle/>
          <a:p>
            <a:endParaRPr lang="en-US" sz="4000" b="1" dirty="0"/>
          </a:p>
        </p:txBody>
      </p:sp>
      <p:sp>
        <p:nvSpPr>
          <p:cNvPr id="7" name="TextBox 6">
            <a:extLst>
              <a:ext uri="{FF2B5EF4-FFF2-40B4-BE49-F238E27FC236}">
                <a16:creationId xmlns:a16="http://schemas.microsoft.com/office/drawing/2014/main" id="{6767B40A-AAC1-477F-96AE-984763DC0B7C}"/>
              </a:ext>
            </a:extLst>
          </p:cNvPr>
          <p:cNvSpPr txBox="1"/>
          <p:nvPr/>
        </p:nvSpPr>
        <p:spPr>
          <a:xfrm>
            <a:off x="10363200" y="3217403"/>
            <a:ext cx="1494127" cy="584775"/>
          </a:xfrm>
          <a:prstGeom prst="rect">
            <a:avLst/>
          </a:prstGeom>
          <a:noFill/>
        </p:spPr>
        <p:txBody>
          <a:bodyPr wrap="none" rtlCol="0">
            <a:spAutoFit/>
          </a:bodyPr>
          <a:lstStyle/>
          <a:p>
            <a:r>
              <a:rPr lang="en-US" sz="3200" b="1" dirty="0">
                <a:solidFill>
                  <a:schemeClr val="bg1"/>
                </a:solidFill>
              </a:rPr>
              <a:t>.ONION</a:t>
            </a:r>
          </a:p>
        </p:txBody>
      </p:sp>
      <p:sp>
        <p:nvSpPr>
          <p:cNvPr id="5" name="TextBox 4">
            <a:extLst>
              <a:ext uri="{FF2B5EF4-FFF2-40B4-BE49-F238E27FC236}">
                <a16:creationId xmlns:a16="http://schemas.microsoft.com/office/drawing/2014/main" id="{A1EDA56B-2859-49AB-9837-B7A872E4AC7D}"/>
              </a:ext>
            </a:extLst>
          </p:cNvPr>
          <p:cNvSpPr txBox="1"/>
          <p:nvPr/>
        </p:nvSpPr>
        <p:spPr>
          <a:xfrm>
            <a:off x="461694" y="1407338"/>
            <a:ext cx="3229154" cy="4645989"/>
          </a:xfrm>
          <a:prstGeom prst="rect">
            <a:avLst/>
          </a:prstGeom>
          <a:noFill/>
        </p:spPr>
        <p:txBody>
          <a:bodyPr wrap="none" rtlCol="0">
            <a:noAutofit/>
          </a:bodyPr>
          <a:lstStyle/>
          <a:p>
            <a:pPr>
              <a:spcAft>
                <a:spcPts val="1800"/>
              </a:spcAft>
            </a:pPr>
            <a:r>
              <a:rPr lang="en-US" sz="3200" dirty="0">
                <a:hlinkClick r:id="rId3"/>
              </a:rPr>
              <a:t>How to use TOR</a:t>
            </a:r>
            <a:endParaRPr lang="en-US" sz="3200" dirty="0"/>
          </a:p>
          <a:p>
            <a:pPr>
              <a:spcAft>
                <a:spcPts val="1800"/>
              </a:spcAft>
            </a:pPr>
            <a:r>
              <a:rPr lang="en-US" sz="3200" dirty="0">
                <a:hlinkClick r:id="rId4"/>
              </a:rPr>
              <a:t>TOR  browser</a:t>
            </a:r>
            <a:endParaRPr lang="en-US" sz="3200" dirty="0"/>
          </a:p>
          <a:p>
            <a:pPr>
              <a:spcAft>
                <a:spcPts val="1800"/>
              </a:spcAft>
            </a:pPr>
            <a:r>
              <a:rPr lang="en-US" sz="3200" dirty="0">
                <a:hlinkClick r:id="rId5"/>
              </a:rPr>
              <a:t>TOR button</a:t>
            </a:r>
            <a:endParaRPr lang="en-US" sz="3200" dirty="0"/>
          </a:p>
          <a:p>
            <a:pPr>
              <a:spcAft>
                <a:spcPts val="1800"/>
              </a:spcAft>
            </a:pPr>
            <a:r>
              <a:rPr lang="en-US" sz="3200" dirty="0">
                <a:hlinkClick r:id="rId6"/>
              </a:rPr>
              <a:t>.onion sites</a:t>
            </a:r>
            <a:endParaRPr lang="en-US" sz="3200" dirty="0"/>
          </a:p>
          <a:p>
            <a:pPr>
              <a:spcAft>
                <a:spcPts val="1800"/>
              </a:spcAft>
            </a:pPr>
            <a:r>
              <a:rPr lang="en-US" sz="3200" dirty="0">
                <a:hlinkClick r:id="rId7"/>
              </a:rPr>
              <a:t>duckduckgo.onion</a:t>
            </a:r>
            <a:endParaRPr lang="en-US" sz="3200" dirty="0"/>
          </a:p>
          <a:p>
            <a:pPr>
              <a:spcAft>
                <a:spcPts val="1800"/>
              </a:spcAft>
            </a:pPr>
            <a:r>
              <a:rPr lang="en-US" sz="3200" dirty="0">
                <a:hlinkClick r:id="rId8"/>
              </a:rPr>
              <a:t>AHMIA</a:t>
            </a:r>
            <a:endParaRPr lang="en-US" sz="3200" dirty="0"/>
          </a:p>
        </p:txBody>
      </p:sp>
      <p:sp>
        <p:nvSpPr>
          <p:cNvPr id="9" name="TextBox 8">
            <a:extLst>
              <a:ext uri="{FF2B5EF4-FFF2-40B4-BE49-F238E27FC236}">
                <a16:creationId xmlns:a16="http://schemas.microsoft.com/office/drawing/2014/main" id="{C4E501B0-CD9A-4483-B930-C42CAF315035}"/>
              </a:ext>
            </a:extLst>
          </p:cNvPr>
          <p:cNvSpPr txBox="1"/>
          <p:nvPr/>
        </p:nvSpPr>
        <p:spPr>
          <a:xfrm>
            <a:off x="2623840" y="736549"/>
            <a:ext cx="2684231" cy="707886"/>
          </a:xfrm>
          <a:prstGeom prst="rect">
            <a:avLst/>
          </a:prstGeom>
          <a:solidFill>
            <a:schemeClr val="tx1"/>
          </a:solidFill>
        </p:spPr>
        <p:txBody>
          <a:bodyPr wrap="square" rtlCol="0">
            <a:spAutoFit/>
          </a:bodyPr>
          <a:lstStyle/>
          <a:p>
            <a:endParaRPr lang="en-US" sz="4000" b="1" dirty="0"/>
          </a:p>
        </p:txBody>
      </p:sp>
    </p:spTree>
    <p:extLst>
      <p:ext uri="{BB962C8B-B14F-4D97-AF65-F5344CB8AC3E}">
        <p14:creationId xmlns:p14="http://schemas.microsoft.com/office/powerpoint/2010/main" val="130747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F001-963F-ED0C-B334-25F640E5ACC3}"/>
              </a:ext>
            </a:extLst>
          </p:cNvPr>
          <p:cNvSpPr>
            <a:spLocks noGrp="1"/>
          </p:cNvSpPr>
          <p:nvPr>
            <p:ph type="title"/>
          </p:nvPr>
        </p:nvSpPr>
        <p:spPr/>
        <p:txBody>
          <a:bodyPr/>
          <a:lstStyle/>
          <a:p>
            <a:r>
              <a:rPr lang="en-US" dirty="0"/>
              <a:t>Proxies (NAT, WAF, VPN, SDN, CDN, TOR, Load Balancers, </a:t>
            </a:r>
            <a:r>
              <a:rPr lang="en-US" dirty="0" err="1"/>
              <a:t>etc</a:t>
            </a:r>
            <a:r>
              <a:rPr lang="en-US" dirty="0"/>
              <a:t>)</a:t>
            </a:r>
          </a:p>
        </p:txBody>
      </p:sp>
      <p:pic>
        <p:nvPicPr>
          <p:cNvPr id="4" name="Content Placeholder 3">
            <a:extLst>
              <a:ext uri="{FF2B5EF4-FFF2-40B4-BE49-F238E27FC236}">
                <a16:creationId xmlns:a16="http://schemas.microsoft.com/office/drawing/2014/main" id="{821184B0-3EF4-A6A0-4B35-6AC27F059385}"/>
              </a:ext>
            </a:extLst>
          </p:cNvPr>
          <p:cNvPicPr>
            <a:picLocks noGrp="1" noChangeAspect="1"/>
          </p:cNvPicPr>
          <p:nvPr>
            <p:ph idx="1"/>
          </p:nvPr>
        </p:nvPicPr>
        <p:blipFill>
          <a:blip r:embed="rId2"/>
          <a:stretch>
            <a:fillRect/>
          </a:stretch>
        </p:blipFill>
        <p:spPr>
          <a:xfrm>
            <a:off x="571018" y="2173341"/>
            <a:ext cx="10972800" cy="4437993"/>
          </a:xfrm>
          <a:prstGeom prst="rect">
            <a:avLst/>
          </a:prstGeom>
        </p:spPr>
      </p:pic>
      <p:sp>
        <p:nvSpPr>
          <p:cNvPr id="5" name="TextBox 4">
            <a:extLst>
              <a:ext uri="{FF2B5EF4-FFF2-40B4-BE49-F238E27FC236}">
                <a16:creationId xmlns:a16="http://schemas.microsoft.com/office/drawing/2014/main" id="{D199BACE-8B56-EC1F-551E-455AF688CEB9}"/>
              </a:ext>
            </a:extLst>
          </p:cNvPr>
          <p:cNvSpPr txBox="1"/>
          <p:nvPr/>
        </p:nvSpPr>
        <p:spPr>
          <a:xfrm>
            <a:off x="975360" y="1117600"/>
            <a:ext cx="4739640" cy="914400"/>
          </a:xfrm>
          <a:prstGeom prst="rect">
            <a:avLst/>
          </a:prstGeom>
        </p:spPr>
        <p:txBody>
          <a:bodyPr vert="horz" wrap="square" lIns="91440" tIns="45720" rIns="91440" bIns="45720" rtlCol="0">
            <a:normAutofit fontScale="92500" lnSpcReduction="20000"/>
          </a:bodyPr>
          <a:lstStyle/>
          <a:p>
            <a:r>
              <a:rPr lang="en-US" sz="2400" b="0" i="0" dirty="0">
                <a:effectLst/>
                <a:latin typeface="Source Sans Pro" panose="020B0503030403020204" pitchFamily="34" charset="0"/>
              </a:rPr>
              <a:t>A forward proxy is primarily used to provide privacy to the client and implement network restrictions</a:t>
            </a:r>
            <a:endParaRPr lang="en-US" sz="2400" dirty="0"/>
          </a:p>
        </p:txBody>
      </p:sp>
      <p:sp>
        <p:nvSpPr>
          <p:cNvPr id="6" name="TextBox 5">
            <a:extLst>
              <a:ext uri="{FF2B5EF4-FFF2-40B4-BE49-F238E27FC236}">
                <a16:creationId xmlns:a16="http://schemas.microsoft.com/office/drawing/2014/main" id="{F815B19C-3BC1-7E51-8AD7-15367316845E}"/>
              </a:ext>
            </a:extLst>
          </p:cNvPr>
          <p:cNvSpPr txBox="1"/>
          <p:nvPr/>
        </p:nvSpPr>
        <p:spPr>
          <a:xfrm>
            <a:off x="6477000" y="1100625"/>
            <a:ext cx="4739640" cy="914400"/>
          </a:xfrm>
          <a:prstGeom prst="rect">
            <a:avLst/>
          </a:prstGeom>
        </p:spPr>
        <p:txBody>
          <a:bodyPr vert="horz" wrap="square" lIns="91440" tIns="45720" rIns="91440" bIns="45720" rtlCol="0">
            <a:normAutofit fontScale="92500" lnSpcReduction="20000"/>
          </a:bodyPr>
          <a:lstStyle/>
          <a:p>
            <a:r>
              <a:rPr lang="en-US" sz="2400" b="0" i="0" dirty="0">
                <a:effectLst/>
                <a:latin typeface="Source Sans Pro" panose="020B0503030403020204" pitchFamily="34" charset="0"/>
              </a:rPr>
              <a:t>A reverse proxy is used mainly to improve the server’s performance, security, and scalability</a:t>
            </a:r>
            <a:endParaRPr lang="en-US" sz="2400" dirty="0"/>
          </a:p>
        </p:txBody>
      </p:sp>
    </p:spTree>
    <p:extLst>
      <p:ext uri="{BB962C8B-B14F-4D97-AF65-F5344CB8AC3E}">
        <p14:creationId xmlns:p14="http://schemas.microsoft.com/office/powerpoint/2010/main" val="346175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C4D74-2885-551D-B93A-FBEA2D1A62B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075B119E-3764-970A-EE48-91E2ABDD9445}"/>
              </a:ext>
            </a:extLst>
          </p:cNvPr>
          <p:cNvSpPr>
            <a:spLocks noGrp="1"/>
          </p:cNvSpPr>
          <p:nvPr>
            <p:ph idx="1"/>
          </p:nvPr>
        </p:nvSpPr>
        <p:spPr/>
        <p:txBody>
          <a:bodyPr/>
          <a:lstStyle/>
          <a:p>
            <a:pPr marL="0" indent="0">
              <a:buNone/>
            </a:pPr>
            <a:r>
              <a:rPr lang="en-US" dirty="0"/>
              <a:t>Elle has scanned her organization from an external IP address and has identified all of the services that are visible from the public Internet. What does this enable her to describe?</a:t>
            </a:r>
          </a:p>
          <a:p>
            <a:pPr marL="514350" indent="-514350">
              <a:buFont typeface="+mj-lt"/>
              <a:buAutoNum type="alphaUcPeriod"/>
            </a:pPr>
            <a:r>
              <a:rPr lang="en-US" dirty="0"/>
              <a:t>If the organization is a fail-open organization</a:t>
            </a:r>
          </a:p>
          <a:p>
            <a:pPr marL="514350" indent="-514350">
              <a:buFont typeface="+mj-lt"/>
              <a:buAutoNum type="alphaUcPeriod"/>
            </a:pPr>
            <a:r>
              <a:rPr lang="en-US" dirty="0"/>
              <a:t>Her organization's OSINT report</a:t>
            </a:r>
          </a:p>
          <a:p>
            <a:pPr marL="514350" indent="-514350">
              <a:buFont typeface="+mj-lt"/>
              <a:buAutoNum type="alphaUcPeriod"/>
            </a:pPr>
            <a:r>
              <a:rPr lang="en-US" dirty="0"/>
              <a:t>Her organization's attack surface</a:t>
            </a:r>
          </a:p>
          <a:p>
            <a:pPr marL="514350" indent="-514350">
              <a:buFont typeface="+mj-lt"/>
              <a:buAutoNum type="alphaUcPeriod"/>
            </a:pPr>
            <a:r>
              <a:rPr lang="en-US" dirty="0"/>
              <a:t>If the organization is a fail-closed organization</a:t>
            </a:r>
          </a:p>
        </p:txBody>
      </p:sp>
    </p:spTree>
    <p:extLst>
      <p:ext uri="{BB962C8B-B14F-4D97-AF65-F5344CB8AC3E}">
        <p14:creationId xmlns:p14="http://schemas.microsoft.com/office/powerpoint/2010/main" val="422765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6A0F-2399-B610-2510-E3AB3A582B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E22744-8BFD-D8FC-2095-FFDECC485971}"/>
              </a:ext>
            </a:extLst>
          </p:cNvPr>
          <p:cNvSpPr>
            <a:spLocks noGrp="1"/>
          </p:cNvSpPr>
          <p:nvPr>
            <p:ph idx="1"/>
          </p:nvPr>
        </p:nvSpPr>
        <p:spPr/>
        <p:txBody>
          <a:bodyPr/>
          <a:lstStyle/>
          <a:p>
            <a:pPr marL="0" indent="0">
              <a:buNone/>
            </a:pPr>
            <a:r>
              <a:rPr lang="en-US" dirty="0"/>
              <a:t>What protocol is used to securely wrap many otherwise insecure protocols?</a:t>
            </a:r>
          </a:p>
          <a:p>
            <a:pPr marL="514350" indent="-514350">
              <a:buFont typeface="+mj-lt"/>
              <a:buAutoNum type="alphaUcPeriod"/>
            </a:pPr>
            <a:r>
              <a:rPr lang="en-US" dirty="0"/>
              <a:t>ISAKMP</a:t>
            </a:r>
          </a:p>
          <a:p>
            <a:pPr marL="514350" indent="-514350">
              <a:buFont typeface="+mj-lt"/>
              <a:buAutoNum type="alphaUcPeriod"/>
            </a:pPr>
            <a:r>
              <a:rPr lang="en-US" dirty="0"/>
              <a:t>SSL</a:t>
            </a:r>
          </a:p>
          <a:p>
            <a:pPr marL="514350" indent="-514350">
              <a:buFont typeface="+mj-lt"/>
              <a:buAutoNum type="alphaUcPeriod"/>
            </a:pPr>
            <a:r>
              <a:rPr lang="en-US" dirty="0"/>
              <a:t>IKE</a:t>
            </a:r>
          </a:p>
          <a:p>
            <a:pPr marL="514350" indent="-514350">
              <a:buFont typeface="+mj-lt"/>
              <a:buAutoNum type="alphaUcPeriod"/>
            </a:pPr>
            <a:r>
              <a:rPr lang="en-US" dirty="0"/>
              <a:t>TLS</a:t>
            </a:r>
          </a:p>
        </p:txBody>
      </p:sp>
    </p:spTree>
    <p:extLst>
      <p:ext uri="{BB962C8B-B14F-4D97-AF65-F5344CB8AC3E}">
        <p14:creationId xmlns:p14="http://schemas.microsoft.com/office/powerpoint/2010/main" val="32583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BFF6-A194-D194-C8D0-A21BCA71BF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77F763-1F4B-A644-9582-4C1394770D2D}"/>
              </a:ext>
            </a:extLst>
          </p:cNvPr>
          <p:cNvSpPr>
            <a:spLocks noGrp="1"/>
          </p:cNvSpPr>
          <p:nvPr>
            <p:ph idx="1"/>
          </p:nvPr>
        </p:nvSpPr>
        <p:spPr/>
        <p:txBody>
          <a:bodyPr/>
          <a:lstStyle/>
          <a:p>
            <a:pPr marL="0" indent="0">
              <a:buNone/>
            </a:pPr>
            <a:r>
              <a:rPr lang="en-US" dirty="0"/>
              <a:t>Kathleen wants to deploy a firewall that can handle large amounts of network traffic while performing advanced firewalling tasks. What type of device should she select?</a:t>
            </a:r>
          </a:p>
          <a:p>
            <a:pPr marL="514350" indent="-514350">
              <a:buFont typeface="+mj-lt"/>
              <a:buAutoNum type="alphaUcPeriod"/>
            </a:pPr>
            <a:r>
              <a:rPr lang="en-US" dirty="0"/>
              <a:t>A NGFW</a:t>
            </a:r>
          </a:p>
          <a:p>
            <a:pPr marL="514350" indent="-514350">
              <a:buFont typeface="+mj-lt"/>
              <a:buAutoNum type="alphaUcPeriod"/>
            </a:pPr>
            <a:r>
              <a:rPr lang="en-US" dirty="0"/>
              <a:t>A WAF</a:t>
            </a:r>
          </a:p>
          <a:p>
            <a:pPr marL="514350" indent="-514350">
              <a:buFont typeface="+mj-lt"/>
              <a:buAutoNum type="alphaUcPeriod"/>
            </a:pPr>
            <a:r>
              <a:rPr lang="en-US" dirty="0"/>
              <a:t>A UTM</a:t>
            </a:r>
          </a:p>
          <a:p>
            <a:pPr marL="514350" indent="-514350">
              <a:buFont typeface="+mj-lt"/>
              <a:buAutoNum type="alphaUcPeriod"/>
            </a:pPr>
            <a:r>
              <a:rPr lang="en-US" dirty="0"/>
              <a:t>A SD-FW</a:t>
            </a:r>
          </a:p>
        </p:txBody>
      </p:sp>
    </p:spTree>
    <p:extLst>
      <p:ext uri="{BB962C8B-B14F-4D97-AF65-F5344CB8AC3E}">
        <p14:creationId xmlns:p14="http://schemas.microsoft.com/office/powerpoint/2010/main" val="143260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FCCE-9FC3-EC1D-A2ED-A3FC214BF0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4928AD-7808-52F3-5220-45906DB962A4}"/>
              </a:ext>
            </a:extLst>
          </p:cNvPr>
          <p:cNvSpPr>
            <a:spLocks noGrp="1"/>
          </p:cNvSpPr>
          <p:nvPr>
            <p:ph idx="1"/>
          </p:nvPr>
        </p:nvSpPr>
        <p:spPr/>
        <p:txBody>
          <a:bodyPr/>
          <a:lstStyle/>
          <a:p>
            <a:pPr marL="0" indent="0">
              <a:buNone/>
            </a:pPr>
            <a:r>
              <a:rPr lang="en-US" dirty="0"/>
              <a:t>Jill wants to use DNS filtering to prevent users in her organization from visiting potentially malicious sites. What type of service should she use to obtain this information?</a:t>
            </a:r>
          </a:p>
          <a:p>
            <a:pPr marL="514350" indent="-514350">
              <a:buFont typeface="+mj-lt"/>
              <a:buAutoNum type="alphaUcPeriod"/>
            </a:pPr>
            <a:r>
              <a:rPr lang="en-US" dirty="0"/>
              <a:t>An OSINT service</a:t>
            </a:r>
          </a:p>
          <a:p>
            <a:pPr marL="514350" indent="-514350">
              <a:buFont typeface="+mj-lt"/>
              <a:buAutoNum type="alphaUcPeriod"/>
            </a:pPr>
            <a:r>
              <a:rPr lang="en-US" dirty="0"/>
              <a:t>A STP feed</a:t>
            </a:r>
          </a:p>
          <a:p>
            <a:pPr marL="514350" indent="-514350">
              <a:buFont typeface="+mj-lt"/>
              <a:buAutoNum type="alphaUcPeriod"/>
            </a:pPr>
            <a:r>
              <a:rPr lang="en-US" dirty="0"/>
              <a:t>An ACL monitoring service</a:t>
            </a:r>
          </a:p>
          <a:p>
            <a:pPr marL="514350" indent="-514350">
              <a:buFont typeface="+mj-lt"/>
              <a:buAutoNum type="alphaUcPeriod"/>
            </a:pPr>
            <a:r>
              <a:rPr lang="en-US" dirty="0"/>
              <a:t>A reputation service</a:t>
            </a:r>
          </a:p>
        </p:txBody>
      </p:sp>
    </p:spTree>
    <p:extLst>
      <p:ext uri="{BB962C8B-B14F-4D97-AF65-F5344CB8AC3E}">
        <p14:creationId xmlns:p14="http://schemas.microsoft.com/office/powerpoint/2010/main" val="307406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Application Security Testing</a:t>
            </a:r>
          </a:p>
          <a:p>
            <a:r>
              <a:rPr lang="en-US" dirty="0"/>
              <a:t>TOR</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2AA305-EA8A-74C0-A0C5-C52D1B0B91A7}"/>
              </a:ext>
            </a:extLst>
          </p:cNvPr>
          <p:cNvPicPr>
            <a:picLocks noChangeAspect="1"/>
          </p:cNvPicPr>
          <p:nvPr/>
        </p:nvPicPr>
        <p:blipFill>
          <a:blip r:embed="rId3"/>
          <a:stretch>
            <a:fillRect/>
          </a:stretch>
        </p:blipFill>
        <p:spPr>
          <a:xfrm>
            <a:off x="0" y="2608005"/>
            <a:ext cx="12192000" cy="4249995"/>
          </a:xfrm>
          <a:prstGeom prst="rect">
            <a:avLst/>
          </a:prstGeom>
        </p:spPr>
      </p:pic>
      <p:sp>
        <p:nvSpPr>
          <p:cNvPr id="2" name="Title 1"/>
          <p:cNvSpPr>
            <a:spLocks noGrp="1"/>
          </p:cNvSpPr>
          <p:nvPr>
            <p:ph type="title"/>
          </p:nvPr>
        </p:nvSpPr>
        <p:spPr/>
        <p:txBody>
          <a:bodyPr/>
          <a:lstStyle/>
          <a:p>
            <a:r>
              <a:rPr lang="en-US" dirty="0"/>
              <a:t>Burp Proxy</a:t>
            </a:r>
          </a:p>
        </p:txBody>
      </p:sp>
      <p:sp>
        <p:nvSpPr>
          <p:cNvPr id="3" name="Content Placeholder 2"/>
          <p:cNvSpPr>
            <a:spLocks noGrp="1"/>
          </p:cNvSpPr>
          <p:nvPr>
            <p:ph idx="1"/>
          </p:nvPr>
        </p:nvSpPr>
        <p:spPr/>
        <p:txBody>
          <a:bodyPr>
            <a:normAutofit/>
          </a:bodyPr>
          <a:lstStyle/>
          <a:p>
            <a:r>
              <a:rPr lang="en-US" dirty="0"/>
              <a:t>Actions: Validate, Alter, Control, Monitor, Cache</a:t>
            </a:r>
          </a:p>
          <a:p>
            <a:r>
              <a:rPr lang="en-US"/>
              <a:t>Example of one </a:t>
            </a:r>
            <a:r>
              <a:rPr lang="en-US" dirty="0"/>
              <a:t>possible configuration</a:t>
            </a:r>
          </a:p>
        </p:txBody>
      </p:sp>
    </p:spTree>
    <p:extLst>
      <p:ext uri="{BB962C8B-B14F-4D97-AF65-F5344CB8AC3E}">
        <p14:creationId xmlns:p14="http://schemas.microsoft.com/office/powerpoint/2010/main" val="423683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BDBF-B250-7CE6-9CB0-E1FE748AA9E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F9F901D-04FE-5AD4-2FF9-36B3B7C28B4A}"/>
              </a:ext>
            </a:extLst>
          </p:cNvPr>
          <p:cNvPicPr>
            <a:picLocks noGrp="1" noChangeAspect="1"/>
          </p:cNvPicPr>
          <p:nvPr>
            <p:ph idx="1"/>
          </p:nvPr>
        </p:nvPicPr>
        <p:blipFill>
          <a:blip r:embed="rId2"/>
          <a:stretch>
            <a:fillRect/>
          </a:stretch>
        </p:blipFill>
        <p:spPr>
          <a:xfrm>
            <a:off x="2133600" y="152400"/>
            <a:ext cx="8467162" cy="6316504"/>
          </a:xfrm>
          <a:prstGeom prst="rect">
            <a:avLst/>
          </a:prstGeom>
        </p:spPr>
      </p:pic>
      <p:sp>
        <p:nvSpPr>
          <p:cNvPr id="5" name="TextBox 4">
            <a:extLst>
              <a:ext uri="{FF2B5EF4-FFF2-40B4-BE49-F238E27FC236}">
                <a16:creationId xmlns:a16="http://schemas.microsoft.com/office/drawing/2014/main" id="{65C53F23-7CDD-0E69-0054-D6EB9C3D823F}"/>
              </a:ext>
            </a:extLst>
          </p:cNvPr>
          <p:cNvSpPr txBox="1"/>
          <p:nvPr/>
        </p:nvSpPr>
        <p:spPr>
          <a:xfrm>
            <a:off x="1828800" y="6400800"/>
            <a:ext cx="914400" cy="914400"/>
          </a:xfrm>
          <a:prstGeom prst="rect">
            <a:avLst/>
          </a:prstGeom>
        </p:spPr>
        <p:txBody>
          <a:bodyPr vert="horz" wrap="none" lIns="91440" tIns="45720" rIns="91440" bIns="45720" rtlCol="0">
            <a:normAutofit/>
          </a:bodyPr>
          <a:lstStyle/>
          <a:p>
            <a:r>
              <a:rPr lang="en-US" sz="2400" dirty="0">
                <a:solidFill>
                  <a:schemeClr val="bg1"/>
                </a:solidFill>
              </a:rPr>
              <a:t>Source: https://www.geeksforgeeks.org/software-defined-networking/</a:t>
            </a:r>
          </a:p>
        </p:txBody>
      </p:sp>
    </p:spTree>
    <p:extLst>
      <p:ext uri="{BB962C8B-B14F-4D97-AF65-F5344CB8AC3E}">
        <p14:creationId xmlns:p14="http://schemas.microsoft.com/office/powerpoint/2010/main" val="93821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D443-4BC2-8547-8968-772B577BDE1A}"/>
              </a:ext>
            </a:extLst>
          </p:cNvPr>
          <p:cNvSpPr>
            <a:spLocks noGrp="1"/>
          </p:cNvSpPr>
          <p:nvPr>
            <p:ph type="title"/>
          </p:nvPr>
        </p:nvSpPr>
        <p:spPr/>
        <p:txBody>
          <a:bodyPr/>
          <a:lstStyle/>
          <a:p>
            <a:r>
              <a:rPr lang="en-US" dirty="0"/>
              <a:t>Software Defined Networking (SDN)</a:t>
            </a:r>
          </a:p>
        </p:txBody>
      </p:sp>
      <p:sp>
        <p:nvSpPr>
          <p:cNvPr id="6" name="Content Placeholder 5">
            <a:extLst>
              <a:ext uri="{FF2B5EF4-FFF2-40B4-BE49-F238E27FC236}">
                <a16:creationId xmlns:a16="http://schemas.microsoft.com/office/drawing/2014/main" id="{D37D6C39-90CD-5E14-0F35-3F3182A7F371}"/>
              </a:ext>
            </a:extLst>
          </p:cNvPr>
          <p:cNvSpPr>
            <a:spLocks noGrp="1"/>
          </p:cNvSpPr>
          <p:nvPr>
            <p:ph idx="1"/>
          </p:nvPr>
        </p:nvSpPr>
        <p:spPr/>
        <p:txBody>
          <a:bodyPr/>
          <a:lstStyle/>
          <a:p>
            <a:r>
              <a:rPr lang="en-US" dirty="0"/>
              <a:t>Decoupled Architectural Planes</a:t>
            </a:r>
          </a:p>
          <a:p>
            <a:pPr lvl="1"/>
            <a:r>
              <a:rPr lang="en-US" dirty="0"/>
              <a:t>Control Plane: Centralizes network intelligence</a:t>
            </a:r>
          </a:p>
          <a:p>
            <a:pPr lvl="1"/>
            <a:r>
              <a:rPr lang="en-US" dirty="0"/>
              <a:t>Data Plane: Forwarding layer (switches) to deliver traffic</a:t>
            </a:r>
          </a:p>
          <a:p>
            <a:r>
              <a:rPr lang="en-US" dirty="0"/>
              <a:t>Manages and enforces organizational policies</a:t>
            </a:r>
          </a:p>
          <a:p>
            <a:r>
              <a:rPr lang="en-US" dirty="0"/>
              <a:t>Allows for real-time network changes</a:t>
            </a:r>
          </a:p>
          <a:p>
            <a:r>
              <a:rPr lang="en-US" dirty="0"/>
              <a:t>Runs on commodity hardware</a:t>
            </a:r>
          </a:p>
        </p:txBody>
      </p:sp>
    </p:spTree>
    <p:extLst>
      <p:ext uri="{BB962C8B-B14F-4D97-AF65-F5344CB8AC3E}">
        <p14:creationId xmlns:p14="http://schemas.microsoft.com/office/powerpoint/2010/main" val="25483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3A16-0621-4FA6-A7B1-01508E8DC3B4}"/>
              </a:ext>
            </a:extLst>
          </p:cNvPr>
          <p:cNvSpPr>
            <a:spLocks noGrp="1"/>
          </p:cNvSpPr>
          <p:nvPr>
            <p:ph type="title"/>
          </p:nvPr>
        </p:nvSpPr>
        <p:spPr/>
        <p:txBody>
          <a:bodyPr/>
          <a:lstStyle/>
          <a:p>
            <a:r>
              <a:rPr lang="en-US" dirty="0"/>
              <a:t>PCI – Protecting data with an “enclave”</a:t>
            </a:r>
          </a:p>
        </p:txBody>
      </p:sp>
      <p:pic>
        <p:nvPicPr>
          <p:cNvPr id="1026" name="Picture 2" descr="Azure Solutions Blueprint">
            <a:extLst>
              <a:ext uri="{FF2B5EF4-FFF2-40B4-BE49-F238E27FC236}">
                <a16:creationId xmlns:a16="http://schemas.microsoft.com/office/drawing/2014/main" id="{A5BC294F-6B1F-4ECF-8EBF-FD4906B4189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57201" y="1295400"/>
            <a:ext cx="11499652" cy="481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43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are complex/temporal not hierarchical/fixed </a:t>
            </a:r>
          </a:p>
        </p:txBody>
      </p:sp>
      <p:sp>
        <p:nvSpPr>
          <p:cNvPr id="4" name="Content Placeholder 3">
            <a:extLst>
              <a:ext uri="{FF2B5EF4-FFF2-40B4-BE49-F238E27FC236}">
                <a16:creationId xmlns:a16="http://schemas.microsoft.com/office/drawing/2014/main" id="{511CB8B4-68E3-FDE4-7EDE-C348CBCB0ABD}"/>
              </a:ext>
            </a:extLst>
          </p:cNvPr>
          <p:cNvSpPr>
            <a:spLocks noGrp="1"/>
          </p:cNvSpPr>
          <p:nvPr>
            <p:ph idx="1"/>
          </p:nvPr>
        </p:nvSpPr>
        <p:spPr/>
        <p:txBody>
          <a:bodyPr/>
          <a:lstStyle/>
          <a:p>
            <a:endParaRPr lang="en-US"/>
          </a:p>
        </p:txBody>
      </p:sp>
      <p:pic>
        <p:nvPicPr>
          <p:cNvPr id="1028" name="Picture 4" descr="Today at Build new possibilities for the Office platfor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9825784" cy="583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948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3282-CAA7-BFA6-BF73-B76EB2AAF3A1}"/>
              </a:ext>
            </a:extLst>
          </p:cNvPr>
          <p:cNvSpPr>
            <a:spLocks noGrp="1"/>
          </p:cNvSpPr>
          <p:nvPr>
            <p:ph type="title"/>
          </p:nvPr>
        </p:nvSpPr>
        <p:spPr/>
        <p:txBody>
          <a:bodyPr/>
          <a:lstStyle/>
          <a:p>
            <a:r>
              <a:rPr lang="en-US" dirty="0"/>
              <a:t>Virtual Private Network (VPN)</a:t>
            </a:r>
          </a:p>
        </p:txBody>
      </p:sp>
      <p:sp>
        <p:nvSpPr>
          <p:cNvPr id="3" name="Content Placeholder 2">
            <a:extLst>
              <a:ext uri="{FF2B5EF4-FFF2-40B4-BE49-F238E27FC236}">
                <a16:creationId xmlns:a16="http://schemas.microsoft.com/office/drawing/2014/main" id="{CC5CA6D0-6EA2-2E0C-D2F9-45742FFB5673}"/>
              </a:ext>
            </a:extLst>
          </p:cNvPr>
          <p:cNvSpPr>
            <a:spLocks noGrp="1"/>
          </p:cNvSpPr>
          <p:nvPr>
            <p:ph idx="1"/>
          </p:nvPr>
        </p:nvSpPr>
        <p:spPr/>
        <p:txBody>
          <a:bodyPr/>
          <a:lstStyle/>
          <a:p>
            <a:r>
              <a:rPr lang="en-US" dirty="0"/>
              <a:t>Two popular and incompatible VPN protocols</a:t>
            </a:r>
          </a:p>
          <a:p>
            <a:pPr lvl="1"/>
            <a:r>
              <a:rPr lang="en-US" dirty="0"/>
              <a:t>IPsec</a:t>
            </a:r>
          </a:p>
          <a:p>
            <a:pPr lvl="2"/>
            <a:r>
              <a:rPr lang="en-US" dirty="0"/>
              <a:t>Requires client software</a:t>
            </a:r>
          </a:p>
          <a:p>
            <a:pPr lvl="1"/>
            <a:r>
              <a:rPr lang="en-US" dirty="0"/>
              <a:t>TLS VPNs (OpenSSL)</a:t>
            </a:r>
          </a:p>
          <a:p>
            <a:pPr lvl="2"/>
            <a:r>
              <a:rPr lang="en-US" dirty="0"/>
              <a:t>Can operate via a portal or with client software</a:t>
            </a:r>
          </a:p>
          <a:p>
            <a:r>
              <a:rPr lang="en-US" dirty="0"/>
              <a:t>Site-to-site</a:t>
            </a:r>
          </a:p>
          <a:p>
            <a:pPr lvl="1"/>
            <a:r>
              <a:rPr lang="en-US" dirty="0"/>
              <a:t>Usually, fixed connections to extend a corporate network</a:t>
            </a:r>
          </a:p>
          <a:p>
            <a:r>
              <a:rPr lang="en-US" dirty="0"/>
              <a:t>Remote Access</a:t>
            </a:r>
          </a:p>
          <a:p>
            <a:pPr lvl="1"/>
            <a:r>
              <a:rPr lang="en-US" dirty="0"/>
              <a:t>Temporal connections for remote employees</a:t>
            </a:r>
          </a:p>
        </p:txBody>
      </p:sp>
    </p:spTree>
    <p:extLst>
      <p:ext uri="{BB962C8B-B14F-4D97-AF65-F5344CB8AC3E}">
        <p14:creationId xmlns:p14="http://schemas.microsoft.com/office/powerpoint/2010/main" val="305830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4DB8-159E-A049-7E84-F2DDC87E425B}"/>
              </a:ext>
            </a:extLst>
          </p:cNvPr>
          <p:cNvSpPr>
            <a:spLocks noGrp="1"/>
          </p:cNvSpPr>
          <p:nvPr>
            <p:ph type="title"/>
          </p:nvPr>
        </p:nvSpPr>
        <p:spPr/>
        <p:txBody>
          <a:bodyPr/>
          <a:lstStyle/>
          <a:p>
            <a:r>
              <a:rPr lang="en-US" dirty="0" err="1"/>
              <a:t>Jumpbox</a:t>
            </a:r>
            <a:r>
              <a:rPr lang="en-US" dirty="0"/>
              <a:t>: Antiquated concept in the Cloud</a:t>
            </a:r>
          </a:p>
        </p:txBody>
      </p:sp>
      <p:pic>
        <p:nvPicPr>
          <p:cNvPr id="5" name="Content Placeholder 4" descr="A diagram of a corporate network&#10;&#10;Description automatically generated with medium confidence">
            <a:extLst>
              <a:ext uri="{FF2B5EF4-FFF2-40B4-BE49-F238E27FC236}">
                <a16:creationId xmlns:a16="http://schemas.microsoft.com/office/drawing/2014/main" id="{D880A198-A90F-E6C1-EAEC-77E03D479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161" y="1557058"/>
            <a:ext cx="7486444" cy="4635569"/>
          </a:xfrm>
        </p:spPr>
      </p:pic>
    </p:spTree>
    <p:extLst>
      <p:ext uri="{BB962C8B-B14F-4D97-AF65-F5344CB8AC3E}">
        <p14:creationId xmlns:p14="http://schemas.microsoft.com/office/powerpoint/2010/main" val="3829851685"/>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9EDA2D-2D25-4C9B-B388-2626A106A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6024</TotalTime>
  <Words>1037</Words>
  <Application>Microsoft Office PowerPoint</Application>
  <PresentationFormat>Widescreen</PresentationFormat>
  <Paragraphs>138</Paragraphs>
  <Slides>24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Noto serif</vt:lpstr>
      <vt:lpstr>Source Sans Pro</vt:lpstr>
      <vt:lpstr>Wingdings</vt:lpstr>
      <vt:lpstr>UNH-lecture-2024</vt:lpstr>
      <vt:lpstr>IT666 : Cybersecurity Practices</vt:lpstr>
      <vt:lpstr>Proxies (NAT, WAF, VPN, SDN, CDN, TOR, Load Balancers, etc)</vt:lpstr>
      <vt:lpstr>Burp Proxy</vt:lpstr>
      <vt:lpstr>PowerPoint Presentation</vt:lpstr>
      <vt:lpstr>Software Defined Networking (SDN)</vt:lpstr>
      <vt:lpstr>PCI – Protecting data with an “enclave”</vt:lpstr>
      <vt:lpstr>Relationships are complex/temporal not hierarchical/fixed </vt:lpstr>
      <vt:lpstr>Virtual Private Network (VPN)</vt:lpstr>
      <vt:lpstr>Jumpbox: Antiquated concept in the Cloud</vt:lpstr>
      <vt:lpstr>Load Balancing</vt:lpstr>
      <vt:lpstr>Web (Content) Filters</vt:lpstr>
      <vt:lpstr>Intrusion Detection|Prevention Systems (IDS|IPS)</vt:lpstr>
      <vt:lpstr>Firewalls (Legacy)</vt:lpstr>
      <vt:lpstr>Next Generation Firewalls (NGFW)</vt:lpstr>
      <vt:lpstr>     WAF focus is HTTP </vt:lpstr>
      <vt:lpstr>ACLs</vt:lpstr>
      <vt:lpstr>Rules for rule processing</vt:lpstr>
      <vt:lpstr>Secure Protocols</vt:lpstr>
      <vt:lpstr>TOR</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2024-10-23T00:02:15Z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