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3"/>
  </p:notesMasterIdLst>
  <p:sldIdLst>
    <p:sldId id="301" r:id="rId5"/>
    <p:sldId id="385" r:id="rId6"/>
    <p:sldId id="386" r:id="rId7"/>
    <p:sldId id="388" r:id="rId8"/>
    <p:sldId id="387" r:id="rId9"/>
    <p:sldId id="273" r:id="rId10"/>
    <p:sldId id="390" r:id="rId11"/>
    <p:sldId id="401" r:id="rId12"/>
    <p:sldId id="391" r:id="rId13"/>
    <p:sldId id="392" r:id="rId14"/>
    <p:sldId id="393" r:id="rId15"/>
    <p:sldId id="394" r:id="rId16"/>
    <p:sldId id="395" r:id="rId17"/>
    <p:sldId id="396" r:id="rId18"/>
    <p:sldId id="397" r:id="rId19"/>
    <p:sldId id="398" r:id="rId20"/>
    <p:sldId id="399" r:id="rId21"/>
    <p:sldId id="350"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84B7C-0A41-4C92-ABCA-E500C8A2DF9F}" v="3" dt="2024-10-21T19:09:32.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60" d="100"/>
          <a:sy n="60" d="100"/>
        </p:scale>
        <p:origin x="726"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F95D5D62-F5E3-427E-9FA2-5B20E8EE5D18}"/>
    <pc:docChg chg="custSel addSld delSld modSld sldOrd">
      <pc:chgData name="Ken Graf" userId="149e958a33bc8fb0" providerId="LiveId" clId="{F95D5D62-F5E3-427E-9FA2-5B20E8EE5D18}" dt="2024-07-02T15:49:33.589" v="1927" actId="14100"/>
      <pc:docMkLst>
        <pc:docMk/>
      </pc:docMkLst>
      <pc:sldChg chg="add">
        <pc:chgData name="Ken Graf" userId="149e958a33bc8fb0" providerId="LiveId" clId="{F95D5D62-F5E3-427E-9FA2-5B20E8EE5D18}" dt="2024-06-23T19:39:54.539" v="2"/>
        <pc:sldMkLst>
          <pc:docMk/>
          <pc:sldMk cId="723428902" sldId="273"/>
        </pc:sldMkLst>
      </pc:sldChg>
      <pc:sldChg chg="modSp mod">
        <pc:chgData name="Ken Graf" userId="149e958a33bc8fb0" providerId="LiveId" clId="{F95D5D62-F5E3-427E-9FA2-5B20E8EE5D18}" dt="2024-06-23T15:19:57.812" v="1"/>
        <pc:sldMkLst>
          <pc:docMk/>
          <pc:sldMk cId="512974727" sldId="301"/>
        </pc:sldMkLst>
        <pc:spChg chg="mod">
          <ac:chgData name="Ken Graf" userId="149e958a33bc8fb0" providerId="LiveId" clId="{F95D5D62-F5E3-427E-9FA2-5B20E8EE5D18}" dt="2024-06-23T15:19:57.812" v="1"/>
          <ac:spMkLst>
            <pc:docMk/>
            <pc:sldMk cId="512974727" sldId="301"/>
            <ac:spMk id="5" creationId="{00000000-0000-0000-0000-000000000000}"/>
          </ac:spMkLst>
        </pc:spChg>
      </pc:sldChg>
      <pc:sldChg chg="del">
        <pc:chgData name="Ken Graf" userId="149e958a33bc8fb0" providerId="LiveId" clId="{F95D5D62-F5E3-427E-9FA2-5B20E8EE5D18}" dt="2024-06-23T23:21:23.369" v="3" actId="47"/>
        <pc:sldMkLst>
          <pc:docMk/>
          <pc:sldMk cId="1781343503" sldId="355"/>
        </pc:sldMkLst>
      </pc:sldChg>
      <pc:sldChg chg="modSp add mod">
        <pc:chgData name="Ken Graf" userId="149e958a33bc8fb0" providerId="LiveId" clId="{F95D5D62-F5E3-427E-9FA2-5B20E8EE5D18}" dt="2024-07-02T15:02:19.424" v="14" actId="20577"/>
        <pc:sldMkLst>
          <pc:docMk/>
          <pc:sldMk cId="527477825" sldId="385"/>
        </pc:sldMkLst>
        <pc:spChg chg="mod">
          <ac:chgData name="Ken Graf" userId="149e958a33bc8fb0" providerId="LiveId" clId="{F95D5D62-F5E3-427E-9FA2-5B20E8EE5D18}" dt="2024-07-02T15:02:19.424" v="14" actId="20577"/>
          <ac:spMkLst>
            <pc:docMk/>
            <pc:sldMk cId="527477825" sldId="385"/>
            <ac:spMk id="3" creationId="{4365861F-BB2B-D88F-96AF-E4292B98689B}"/>
          </ac:spMkLst>
        </pc:spChg>
      </pc:sldChg>
      <pc:sldChg chg="modSp add mod">
        <pc:chgData name="Ken Graf" userId="149e958a33bc8fb0" providerId="LiveId" clId="{F95D5D62-F5E3-427E-9FA2-5B20E8EE5D18}" dt="2024-07-02T15:02:53.685" v="21" actId="20577"/>
        <pc:sldMkLst>
          <pc:docMk/>
          <pc:sldMk cId="1134212780" sldId="386"/>
        </pc:sldMkLst>
        <pc:spChg chg="mod">
          <ac:chgData name="Ken Graf" userId="149e958a33bc8fb0" providerId="LiveId" clId="{F95D5D62-F5E3-427E-9FA2-5B20E8EE5D18}" dt="2024-07-02T15:02:53.685" v="21" actId="20577"/>
          <ac:spMkLst>
            <pc:docMk/>
            <pc:sldMk cId="1134212780" sldId="386"/>
            <ac:spMk id="3" creationId="{00000000-0000-0000-0000-000000000000}"/>
          </ac:spMkLst>
        </pc:spChg>
      </pc:sldChg>
      <pc:sldChg chg="addSp delSp modSp add mod modClrScheme chgLayout">
        <pc:chgData name="Ken Graf" userId="149e958a33bc8fb0" providerId="LiveId" clId="{F95D5D62-F5E3-427E-9FA2-5B20E8EE5D18}" dt="2024-07-02T15:49:33.589" v="1927" actId="14100"/>
        <pc:sldMkLst>
          <pc:docMk/>
          <pc:sldMk cId="2700907073" sldId="387"/>
        </pc:sldMkLst>
        <pc:spChg chg="mod ord">
          <ac:chgData name="Ken Graf" userId="149e958a33bc8fb0" providerId="LiveId" clId="{F95D5D62-F5E3-427E-9FA2-5B20E8EE5D18}" dt="2024-07-02T15:49:12.672" v="1915" actId="20577"/>
          <ac:spMkLst>
            <pc:docMk/>
            <pc:sldMk cId="2700907073" sldId="387"/>
            <ac:spMk id="2" creationId="{00000000-0000-0000-0000-000000000000}"/>
          </ac:spMkLst>
        </pc:spChg>
        <pc:spChg chg="add del mod">
          <ac:chgData name="Ken Graf" userId="149e958a33bc8fb0" providerId="LiveId" clId="{F95D5D62-F5E3-427E-9FA2-5B20E8EE5D18}" dt="2024-07-02T15:48:54.401" v="1907" actId="478"/>
          <ac:spMkLst>
            <pc:docMk/>
            <pc:sldMk cId="2700907073" sldId="387"/>
            <ac:spMk id="3" creationId="{7D4A05A3-1CCE-B678-A1EA-4742B047E02B}"/>
          </ac:spMkLst>
        </pc:spChg>
        <pc:spChg chg="add del mod">
          <ac:chgData name="Ken Graf" userId="149e958a33bc8fb0" providerId="LiveId" clId="{F95D5D62-F5E3-427E-9FA2-5B20E8EE5D18}" dt="2024-07-02T15:48:21.407" v="1884" actId="700"/>
          <ac:spMkLst>
            <pc:docMk/>
            <pc:sldMk cId="2700907073" sldId="387"/>
            <ac:spMk id="6" creationId="{C2A7C077-B66E-1DF9-783A-13052E608D42}"/>
          </ac:spMkLst>
        </pc:spChg>
        <pc:spChg chg="add mod ord">
          <ac:chgData name="Ken Graf" userId="149e958a33bc8fb0" providerId="LiveId" clId="{F95D5D62-F5E3-427E-9FA2-5B20E8EE5D18}" dt="2024-07-02T15:49:23.372" v="1925" actId="20577"/>
          <ac:spMkLst>
            <pc:docMk/>
            <pc:sldMk cId="2700907073" sldId="387"/>
            <ac:spMk id="7" creationId="{0343FDE5-DB6B-4FCD-960A-45E76333D131}"/>
          </ac:spMkLst>
        </pc:spChg>
        <pc:picChg chg="del mod ord">
          <ac:chgData name="Ken Graf" userId="149e958a33bc8fb0" providerId="LiveId" clId="{F95D5D62-F5E3-427E-9FA2-5B20E8EE5D18}" dt="2024-07-02T15:48:12.718" v="1883" actId="21"/>
          <ac:picMkLst>
            <pc:docMk/>
            <pc:sldMk cId="2700907073" sldId="387"/>
            <ac:picMk id="5" creationId="{AC433AE3-6229-46B7-9877-90A88C61BAD6}"/>
          </ac:picMkLst>
        </pc:picChg>
        <pc:picChg chg="add mod">
          <ac:chgData name="Ken Graf" userId="149e958a33bc8fb0" providerId="LiveId" clId="{F95D5D62-F5E3-427E-9FA2-5B20E8EE5D18}" dt="2024-07-02T15:49:33.589" v="1927" actId="14100"/>
          <ac:picMkLst>
            <pc:docMk/>
            <pc:sldMk cId="2700907073" sldId="387"/>
            <ac:picMk id="8" creationId="{0B3FEEC7-49E1-4A3B-E547-20AA489B65BF}"/>
          </ac:picMkLst>
        </pc:picChg>
      </pc:sldChg>
      <pc:sldChg chg="add ord">
        <pc:chgData name="Ken Graf" userId="149e958a33bc8fb0" providerId="LiveId" clId="{F95D5D62-F5E3-427E-9FA2-5B20E8EE5D18}" dt="2024-07-02T15:45:47.037" v="1839"/>
        <pc:sldMkLst>
          <pc:docMk/>
          <pc:sldMk cId="3475632975" sldId="388"/>
        </pc:sldMkLst>
      </pc:sldChg>
      <pc:sldChg chg="modSp add mod">
        <pc:chgData name="Ken Graf" userId="149e958a33bc8fb0" providerId="LiveId" clId="{F95D5D62-F5E3-427E-9FA2-5B20E8EE5D18}" dt="2024-07-02T15:04:17.969" v="23" actId="207"/>
        <pc:sldMkLst>
          <pc:docMk/>
          <pc:sldMk cId="106126554" sldId="389"/>
        </pc:sldMkLst>
        <pc:spChg chg="mod">
          <ac:chgData name="Ken Graf" userId="149e958a33bc8fb0" providerId="LiveId" clId="{F95D5D62-F5E3-427E-9FA2-5B20E8EE5D18}" dt="2024-07-02T15:04:17.969" v="23" actId="207"/>
          <ac:spMkLst>
            <pc:docMk/>
            <pc:sldMk cId="106126554" sldId="389"/>
            <ac:spMk id="2" creationId="{00000000-0000-0000-0000-000000000000}"/>
          </ac:spMkLst>
        </pc:spChg>
        <pc:spChg chg="mod">
          <ac:chgData name="Ken Graf" userId="149e958a33bc8fb0" providerId="LiveId" clId="{F95D5D62-F5E3-427E-9FA2-5B20E8EE5D18}" dt="2024-07-02T15:03:49.092" v="22" actId="207"/>
          <ac:spMkLst>
            <pc:docMk/>
            <pc:sldMk cId="106126554" sldId="389"/>
            <ac:spMk id="5" creationId="{63DEB875-1EC7-3670-DA8F-4D28D90784B0}"/>
          </ac:spMkLst>
        </pc:spChg>
      </pc:sldChg>
      <pc:sldChg chg="modSp add mod">
        <pc:chgData name="Ken Graf" userId="149e958a33bc8fb0" providerId="LiveId" clId="{F95D5D62-F5E3-427E-9FA2-5B20E8EE5D18}" dt="2024-07-02T15:05:09.478" v="24" actId="207"/>
        <pc:sldMkLst>
          <pc:docMk/>
          <pc:sldMk cId="2216333527" sldId="390"/>
        </pc:sldMkLst>
        <pc:spChg chg="mod">
          <ac:chgData name="Ken Graf" userId="149e958a33bc8fb0" providerId="LiveId" clId="{F95D5D62-F5E3-427E-9FA2-5B20E8EE5D18}" dt="2024-07-02T15:05:09.478" v="24" actId="207"/>
          <ac:spMkLst>
            <pc:docMk/>
            <pc:sldMk cId="2216333527" sldId="390"/>
            <ac:spMk id="2" creationId="{79B5C3FB-1FB9-A885-CAB8-26896DCB99E2}"/>
          </ac:spMkLst>
        </pc:spChg>
      </pc:sldChg>
      <pc:sldChg chg="modSp new mod">
        <pc:chgData name="Ken Graf" userId="149e958a33bc8fb0" providerId="LiveId" clId="{F95D5D62-F5E3-427E-9FA2-5B20E8EE5D18}" dt="2024-07-02T15:16:07.303" v="316" actId="20577"/>
        <pc:sldMkLst>
          <pc:docMk/>
          <pc:sldMk cId="451899888" sldId="391"/>
        </pc:sldMkLst>
        <pc:spChg chg="mod">
          <ac:chgData name="Ken Graf" userId="149e958a33bc8fb0" providerId="LiveId" clId="{F95D5D62-F5E3-427E-9FA2-5B20E8EE5D18}" dt="2024-07-02T15:07:59.217" v="34"/>
          <ac:spMkLst>
            <pc:docMk/>
            <pc:sldMk cId="451899888" sldId="391"/>
            <ac:spMk id="2" creationId="{E932970F-E97A-79DE-7655-473C619FFB31}"/>
          </ac:spMkLst>
        </pc:spChg>
        <pc:spChg chg="mod">
          <ac:chgData name="Ken Graf" userId="149e958a33bc8fb0" providerId="LiveId" clId="{F95D5D62-F5E3-427E-9FA2-5B20E8EE5D18}" dt="2024-07-02T15:16:07.303" v="316" actId="20577"/>
          <ac:spMkLst>
            <pc:docMk/>
            <pc:sldMk cId="451899888" sldId="391"/>
            <ac:spMk id="3" creationId="{9B869C1A-CB98-71A1-DD0A-2FE2A7FB41E0}"/>
          </ac:spMkLst>
        </pc:spChg>
      </pc:sldChg>
      <pc:sldChg chg="modSp new mod">
        <pc:chgData name="Ken Graf" userId="149e958a33bc8fb0" providerId="LiveId" clId="{F95D5D62-F5E3-427E-9FA2-5B20E8EE5D18}" dt="2024-07-02T15:21:44.735" v="1215" actId="20577"/>
        <pc:sldMkLst>
          <pc:docMk/>
          <pc:sldMk cId="1102774454" sldId="392"/>
        </pc:sldMkLst>
        <pc:spChg chg="mod">
          <ac:chgData name="Ken Graf" userId="149e958a33bc8fb0" providerId="LiveId" clId="{F95D5D62-F5E3-427E-9FA2-5B20E8EE5D18}" dt="2024-07-02T15:16:33.098" v="318"/>
          <ac:spMkLst>
            <pc:docMk/>
            <pc:sldMk cId="1102774454" sldId="392"/>
            <ac:spMk id="2" creationId="{BBA3B1FC-6AC2-3CE9-4124-DE4D71D7BC00}"/>
          </ac:spMkLst>
        </pc:spChg>
        <pc:spChg chg="mod">
          <ac:chgData name="Ken Graf" userId="149e958a33bc8fb0" providerId="LiveId" clId="{F95D5D62-F5E3-427E-9FA2-5B20E8EE5D18}" dt="2024-07-02T15:21:44.735" v="1215" actId="20577"/>
          <ac:spMkLst>
            <pc:docMk/>
            <pc:sldMk cId="1102774454" sldId="392"/>
            <ac:spMk id="3" creationId="{53FBA530-D69F-C986-B023-D35B2990B54B}"/>
          </ac:spMkLst>
        </pc:spChg>
      </pc:sldChg>
      <pc:sldChg chg="modSp new mod">
        <pc:chgData name="Ken Graf" userId="149e958a33bc8fb0" providerId="LiveId" clId="{F95D5D62-F5E3-427E-9FA2-5B20E8EE5D18}" dt="2024-07-02T15:27:25.023" v="1281" actId="20577"/>
        <pc:sldMkLst>
          <pc:docMk/>
          <pc:sldMk cId="3265942730" sldId="393"/>
        </pc:sldMkLst>
        <pc:spChg chg="mod">
          <ac:chgData name="Ken Graf" userId="149e958a33bc8fb0" providerId="LiveId" clId="{F95D5D62-F5E3-427E-9FA2-5B20E8EE5D18}" dt="2024-07-02T15:23:05.519" v="1232" actId="20577"/>
          <ac:spMkLst>
            <pc:docMk/>
            <pc:sldMk cId="3265942730" sldId="393"/>
            <ac:spMk id="2" creationId="{53428CCD-B184-F622-6519-22CC3071400D}"/>
          </ac:spMkLst>
        </pc:spChg>
        <pc:spChg chg="mod">
          <ac:chgData name="Ken Graf" userId="149e958a33bc8fb0" providerId="LiveId" clId="{F95D5D62-F5E3-427E-9FA2-5B20E8EE5D18}" dt="2024-07-02T15:27:25.023" v="1281" actId="20577"/>
          <ac:spMkLst>
            <pc:docMk/>
            <pc:sldMk cId="3265942730" sldId="393"/>
            <ac:spMk id="3" creationId="{DBFEB609-9707-BAC7-CBF6-31F700238C49}"/>
          </ac:spMkLst>
        </pc:spChg>
      </pc:sldChg>
      <pc:sldChg chg="modSp new mod ord">
        <pc:chgData name="Ken Graf" userId="149e958a33bc8fb0" providerId="LiveId" clId="{F95D5D62-F5E3-427E-9FA2-5B20E8EE5D18}" dt="2024-07-02T15:45:06.371" v="1837"/>
        <pc:sldMkLst>
          <pc:docMk/>
          <pc:sldMk cId="1287255756" sldId="394"/>
        </pc:sldMkLst>
        <pc:spChg chg="mod">
          <ac:chgData name="Ken Graf" userId="149e958a33bc8fb0" providerId="LiveId" clId="{F95D5D62-F5E3-427E-9FA2-5B20E8EE5D18}" dt="2024-07-02T15:30:04.145" v="1326" actId="20577"/>
          <ac:spMkLst>
            <pc:docMk/>
            <pc:sldMk cId="1287255756" sldId="394"/>
            <ac:spMk id="2" creationId="{D99CA327-00E2-D3F5-9FD3-F5726F389194}"/>
          </ac:spMkLst>
        </pc:spChg>
        <pc:spChg chg="mod">
          <ac:chgData name="Ken Graf" userId="149e958a33bc8fb0" providerId="LiveId" clId="{F95D5D62-F5E3-427E-9FA2-5B20E8EE5D18}" dt="2024-07-02T15:35:21.981" v="1664" actId="20577"/>
          <ac:spMkLst>
            <pc:docMk/>
            <pc:sldMk cId="1287255756" sldId="394"/>
            <ac:spMk id="3" creationId="{30CD7737-8721-B70C-6043-A2098A4E3167}"/>
          </ac:spMkLst>
        </pc:spChg>
      </pc:sldChg>
      <pc:sldChg chg="modSp new mod">
        <pc:chgData name="Ken Graf" userId="149e958a33bc8fb0" providerId="LiveId" clId="{F95D5D62-F5E3-427E-9FA2-5B20E8EE5D18}" dt="2024-07-02T15:39:27.840" v="1835" actId="20577"/>
        <pc:sldMkLst>
          <pc:docMk/>
          <pc:sldMk cId="1392858985" sldId="395"/>
        </pc:sldMkLst>
        <pc:spChg chg="mod">
          <ac:chgData name="Ken Graf" userId="149e958a33bc8fb0" providerId="LiveId" clId="{F95D5D62-F5E3-427E-9FA2-5B20E8EE5D18}" dt="2024-07-02T15:36:17.535" v="1695" actId="20577"/>
          <ac:spMkLst>
            <pc:docMk/>
            <pc:sldMk cId="1392858985" sldId="395"/>
            <ac:spMk id="2" creationId="{21B6DA50-B098-4663-CC5D-C386CE7C29E7}"/>
          </ac:spMkLst>
        </pc:spChg>
        <pc:spChg chg="mod">
          <ac:chgData name="Ken Graf" userId="149e958a33bc8fb0" providerId="LiveId" clId="{F95D5D62-F5E3-427E-9FA2-5B20E8EE5D18}" dt="2024-07-02T15:39:27.840" v="1835" actId="20577"/>
          <ac:spMkLst>
            <pc:docMk/>
            <pc:sldMk cId="1392858985" sldId="395"/>
            <ac:spMk id="3" creationId="{8A933849-BAE0-5D63-58F6-FEDE52C4CAA6}"/>
          </ac:spMkLst>
        </pc:spChg>
      </pc:sldChg>
    </pc:docChg>
  </pc:docChgLst>
  <pc:docChgLst>
    <pc:chgData name="Ken Graf" userId="149e958a33bc8fb0" providerId="LiveId" clId="{6C884B7C-0A41-4C92-ABCA-E500C8A2DF9F}"/>
    <pc:docChg chg="undo custSel addSld delSld modSld">
      <pc:chgData name="Ken Graf" userId="149e958a33bc8fb0" providerId="LiveId" clId="{6C884B7C-0A41-4C92-ABCA-E500C8A2DF9F}" dt="2024-10-21T19:19:18.594" v="212" actId="20577"/>
      <pc:docMkLst>
        <pc:docMk/>
      </pc:docMkLst>
      <pc:sldChg chg="addSp delSp modSp new del mod chgLayout">
        <pc:chgData name="Ken Graf" userId="149e958a33bc8fb0" providerId="LiveId" clId="{6C884B7C-0A41-4C92-ABCA-E500C8A2DF9F}" dt="2024-10-21T19:18:28.047" v="155" actId="47"/>
        <pc:sldMkLst>
          <pc:docMk/>
          <pc:sldMk cId="1628010909" sldId="400"/>
        </pc:sldMkLst>
        <pc:spChg chg="mod ord">
          <ac:chgData name="Ken Graf" userId="149e958a33bc8fb0" providerId="LiveId" clId="{6C884B7C-0A41-4C92-ABCA-E500C8A2DF9F}" dt="2024-10-21T19:08:01.366" v="33" actId="700"/>
          <ac:spMkLst>
            <pc:docMk/>
            <pc:sldMk cId="1628010909" sldId="400"/>
            <ac:spMk id="2" creationId="{1F236D06-B0D1-6103-16B8-DA95431BA220}"/>
          </ac:spMkLst>
        </pc:spChg>
        <pc:spChg chg="del">
          <ac:chgData name="Ken Graf" userId="149e958a33bc8fb0" providerId="LiveId" clId="{6C884B7C-0A41-4C92-ABCA-E500C8A2DF9F}" dt="2024-10-21T18:59:29.290" v="1"/>
          <ac:spMkLst>
            <pc:docMk/>
            <pc:sldMk cId="1628010909" sldId="400"/>
            <ac:spMk id="3" creationId="{3F49F30B-59F2-B645-3169-4F7C3794CFC3}"/>
          </ac:spMkLst>
        </pc:spChg>
        <pc:spChg chg="add mod">
          <ac:chgData name="Ken Graf" userId="149e958a33bc8fb0" providerId="LiveId" clId="{6C884B7C-0A41-4C92-ABCA-E500C8A2DF9F}" dt="2024-10-21T19:09:28.878" v="113" actId="21"/>
          <ac:spMkLst>
            <pc:docMk/>
            <pc:sldMk cId="1628010909" sldId="400"/>
            <ac:spMk id="7" creationId="{7F3B971F-C7C9-C233-5DB1-FD2B280FEFDF}"/>
          </ac:spMkLst>
        </pc:spChg>
        <pc:picChg chg="add del mod ord">
          <ac:chgData name="Ken Graf" userId="149e958a33bc8fb0" providerId="LiveId" clId="{6C884B7C-0A41-4C92-ABCA-E500C8A2DF9F}" dt="2024-10-21T19:09:28.878" v="113" actId="21"/>
          <ac:picMkLst>
            <pc:docMk/>
            <pc:sldMk cId="1628010909" sldId="400"/>
            <ac:picMk id="4" creationId="{D470E4BC-D875-36DD-5B6A-626E2EAD1A10}"/>
          </ac:picMkLst>
        </pc:picChg>
        <pc:picChg chg="add del mod">
          <ac:chgData name="Ken Graf" userId="149e958a33bc8fb0" providerId="LiveId" clId="{6C884B7C-0A41-4C92-ABCA-E500C8A2DF9F}" dt="2024-10-21T19:09:28.878" v="113" actId="21"/>
          <ac:picMkLst>
            <pc:docMk/>
            <pc:sldMk cId="1628010909" sldId="400"/>
            <ac:picMk id="5" creationId="{DFA7461E-4465-EE0A-D66A-84C696C78F49}"/>
          </ac:picMkLst>
        </pc:picChg>
      </pc:sldChg>
      <pc:sldChg chg="addSp modSp new mod">
        <pc:chgData name="Ken Graf" userId="149e958a33bc8fb0" providerId="LiveId" clId="{6C884B7C-0A41-4C92-ABCA-E500C8A2DF9F}" dt="2024-10-21T19:19:18.594" v="212" actId="20577"/>
        <pc:sldMkLst>
          <pc:docMk/>
          <pc:sldMk cId="1345222519" sldId="401"/>
        </pc:sldMkLst>
        <pc:spChg chg="mod">
          <ac:chgData name="Ken Graf" userId="149e958a33bc8fb0" providerId="LiveId" clId="{6C884B7C-0A41-4C92-ABCA-E500C8A2DF9F}" dt="2024-10-21T19:18:58.513" v="183" actId="20577"/>
          <ac:spMkLst>
            <pc:docMk/>
            <pc:sldMk cId="1345222519" sldId="401"/>
            <ac:spMk id="2" creationId="{EDD0725D-ED57-3797-7ED0-16FC416FEC61}"/>
          </ac:spMkLst>
        </pc:spChg>
        <pc:spChg chg="mod">
          <ac:chgData name="Ken Graf" userId="149e958a33bc8fb0" providerId="LiveId" clId="{6C884B7C-0A41-4C92-ABCA-E500C8A2DF9F}" dt="2024-10-21T19:19:18.594" v="212" actId="20577"/>
          <ac:spMkLst>
            <pc:docMk/>
            <pc:sldMk cId="1345222519" sldId="401"/>
            <ac:spMk id="3" creationId="{99444916-760F-C6DB-46D2-19AEB16CBF3D}"/>
          </ac:spMkLst>
        </pc:spChg>
        <pc:picChg chg="add mod">
          <ac:chgData name="Ken Graf" userId="149e958a33bc8fb0" providerId="LiveId" clId="{6C884B7C-0A41-4C92-ABCA-E500C8A2DF9F}" dt="2024-10-21T19:09:32.066" v="114"/>
          <ac:picMkLst>
            <pc:docMk/>
            <pc:sldMk cId="1345222519" sldId="401"/>
            <ac:picMk id="4" creationId="{D470E4BC-D875-36DD-5B6A-626E2EAD1A10}"/>
          </ac:picMkLst>
        </pc:picChg>
        <pc:picChg chg="add mod">
          <ac:chgData name="Ken Graf" userId="149e958a33bc8fb0" providerId="LiveId" clId="{6C884B7C-0A41-4C92-ABCA-E500C8A2DF9F}" dt="2024-10-21T19:09:32.066" v="114"/>
          <ac:picMkLst>
            <pc:docMk/>
            <pc:sldMk cId="1345222519" sldId="401"/>
            <ac:picMk id="5" creationId="{DFA7461E-4465-EE0A-D66A-84C696C78F49}"/>
          </ac:picMkLst>
        </pc:picChg>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A86FCA0D-64DD-4FBF-B5DA-6BE3BA863E05}"/>
    <pc:docChg chg="custSel addSld delSld modSld">
      <pc:chgData name="Ken Graf" userId="149e958a33bc8fb0" providerId="LiveId" clId="{A86FCA0D-64DD-4FBF-B5DA-6BE3BA863E05}" dt="2024-09-03T03:12:46.053" v="99" actId="11"/>
      <pc:docMkLst>
        <pc:docMk/>
      </pc:docMkLst>
      <pc:sldChg chg="modSp mod">
        <pc:chgData name="Ken Graf" userId="149e958a33bc8fb0" providerId="LiveId" clId="{A86FCA0D-64DD-4FBF-B5DA-6BE3BA863E05}" dt="2024-09-03T03:01:51.044" v="77" actId="20577"/>
        <pc:sldMkLst>
          <pc:docMk/>
          <pc:sldMk cId="3900224205" sldId="350"/>
        </pc:sldMkLst>
        <pc:spChg chg="mod">
          <ac:chgData name="Ken Graf" userId="149e958a33bc8fb0" providerId="LiveId" clId="{A86FCA0D-64DD-4FBF-B5DA-6BE3BA863E05}" dt="2024-09-03T03:01:51.044" v="77" actId="20577"/>
          <ac:spMkLst>
            <pc:docMk/>
            <pc:sldMk cId="3900224205" sldId="350"/>
            <ac:spMk id="5" creationId="{AE2AA42F-84C6-C6AC-4FCD-7AC337305D88}"/>
          </ac:spMkLst>
        </pc:spChg>
      </pc:sldChg>
      <pc:sldChg chg="del">
        <pc:chgData name="Ken Graf" userId="149e958a33bc8fb0" providerId="LiveId" clId="{A86FCA0D-64DD-4FBF-B5DA-6BE3BA863E05}" dt="2024-09-03T03:01:35.595" v="59" actId="47"/>
        <pc:sldMkLst>
          <pc:docMk/>
          <pc:sldMk cId="3263001171" sldId="352"/>
        </pc:sldMkLst>
      </pc:sldChg>
      <pc:sldChg chg="del">
        <pc:chgData name="Ken Graf" userId="149e958a33bc8fb0" providerId="LiveId" clId="{A86FCA0D-64DD-4FBF-B5DA-6BE3BA863E05}" dt="2024-09-03T03:04:10.178" v="78" actId="47"/>
        <pc:sldMkLst>
          <pc:docMk/>
          <pc:sldMk cId="106126554" sldId="389"/>
        </pc:sldMkLst>
      </pc:sldChg>
      <pc:sldChg chg="modSp mod">
        <pc:chgData name="Ken Graf" userId="149e958a33bc8fb0" providerId="LiveId" clId="{A86FCA0D-64DD-4FBF-B5DA-6BE3BA863E05}" dt="2024-09-03T03:01:07.179" v="58" actId="20577"/>
        <pc:sldMkLst>
          <pc:docMk/>
          <pc:sldMk cId="451899888" sldId="391"/>
        </pc:sldMkLst>
        <pc:spChg chg="mod">
          <ac:chgData name="Ken Graf" userId="149e958a33bc8fb0" providerId="LiveId" clId="{A86FCA0D-64DD-4FBF-B5DA-6BE3BA863E05}" dt="2024-09-03T03:01:07.179" v="58" actId="20577"/>
          <ac:spMkLst>
            <pc:docMk/>
            <pc:sldMk cId="451899888" sldId="391"/>
            <ac:spMk id="3" creationId="{9B869C1A-CB98-71A1-DD0A-2FE2A7FB41E0}"/>
          </ac:spMkLst>
        </pc:spChg>
      </pc:sldChg>
      <pc:sldChg chg="modSp mod">
        <pc:chgData name="Ken Graf" userId="149e958a33bc8fb0" providerId="LiveId" clId="{A86FCA0D-64DD-4FBF-B5DA-6BE3BA863E05}" dt="2024-09-03T03:00:54.427" v="29" actId="20577"/>
        <pc:sldMkLst>
          <pc:docMk/>
          <pc:sldMk cId="1102774454" sldId="392"/>
        </pc:sldMkLst>
        <pc:spChg chg="mod">
          <ac:chgData name="Ken Graf" userId="149e958a33bc8fb0" providerId="LiveId" clId="{A86FCA0D-64DD-4FBF-B5DA-6BE3BA863E05}" dt="2024-09-03T03:00:54.427" v="29" actId="20577"/>
          <ac:spMkLst>
            <pc:docMk/>
            <pc:sldMk cId="1102774454" sldId="392"/>
            <ac:spMk id="3" creationId="{53FBA530-D69F-C986-B023-D35B2990B54B}"/>
          </ac:spMkLst>
        </pc:spChg>
      </pc:sldChg>
      <pc:sldChg chg="modSp new mod modNotesTx">
        <pc:chgData name="Ken Graf" userId="149e958a33bc8fb0" providerId="LiveId" clId="{A86FCA0D-64DD-4FBF-B5DA-6BE3BA863E05}" dt="2024-09-03T03:12:46.053" v="99" actId="11"/>
        <pc:sldMkLst>
          <pc:docMk/>
          <pc:sldMk cId="4077089553" sldId="396"/>
        </pc:sldMkLst>
        <pc:spChg chg="mod">
          <ac:chgData name="Ken Graf" userId="149e958a33bc8fb0" providerId="LiveId" clId="{A86FCA0D-64DD-4FBF-B5DA-6BE3BA863E05}" dt="2024-09-03T03:12:46.053" v="99" actId="11"/>
          <ac:spMkLst>
            <pc:docMk/>
            <pc:sldMk cId="4077089553" sldId="396"/>
            <ac:spMk id="3" creationId="{88C5CC11-631F-AF95-6561-43430E4B54E0}"/>
          </ac:spMkLst>
        </pc:spChg>
      </pc:sldChg>
      <pc:sldChg chg="modSp new mod modNotesTx">
        <pc:chgData name="Ken Graf" userId="149e958a33bc8fb0" providerId="LiveId" clId="{A86FCA0D-64DD-4FBF-B5DA-6BE3BA863E05}" dt="2024-09-03T03:11:26.618" v="95"/>
        <pc:sldMkLst>
          <pc:docMk/>
          <pc:sldMk cId="43812798" sldId="397"/>
        </pc:sldMkLst>
        <pc:spChg chg="mod">
          <ac:chgData name="Ken Graf" userId="149e958a33bc8fb0" providerId="LiveId" clId="{A86FCA0D-64DD-4FBF-B5DA-6BE3BA863E05}" dt="2024-09-03T03:11:05.567" v="94" actId="11"/>
          <ac:spMkLst>
            <pc:docMk/>
            <pc:sldMk cId="43812798" sldId="397"/>
            <ac:spMk id="3" creationId="{E144D8E1-04D4-BD7C-29CF-46CCA785459C}"/>
          </ac:spMkLst>
        </pc:spChg>
      </pc:sldChg>
      <pc:sldChg chg="modSp new mod modNotesTx">
        <pc:chgData name="Ken Graf" userId="149e958a33bc8fb0" providerId="LiveId" clId="{A86FCA0D-64DD-4FBF-B5DA-6BE3BA863E05}" dt="2024-09-03T03:09:06.564" v="91" actId="11"/>
        <pc:sldMkLst>
          <pc:docMk/>
          <pc:sldMk cId="524131259" sldId="398"/>
        </pc:sldMkLst>
        <pc:spChg chg="mod">
          <ac:chgData name="Ken Graf" userId="149e958a33bc8fb0" providerId="LiveId" clId="{A86FCA0D-64DD-4FBF-B5DA-6BE3BA863E05}" dt="2024-09-03T03:09:06.564" v="91" actId="11"/>
          <ac:spMkLst>
            <pc:docMk/>
            <pc:sldMk cId="524131259" sldId="398"/>
            <ac:spMk id="3" creationId="{01F6A685-9652-5065-F6A8-53606F352BA5}"/>
          </ac:spMkLst>
        </pc:spChg>
      </pc:sldChg>
      <pc:sldChg chg="modSp new mod modNotesTx">
        <pc:chgData name="Ken Graf" userId="149e958a33bc8fb0" providerId="LiveId" clId="{A86FCA0D-64DD-4FBF-B5DA-6BE3BA863E05}" dt="2024-09-03T03:07:28.636" v="87"/>
        <pc:sldMkLst>
          <pc:docMk/>
          <pc:sldMk cId="2412719392" sldId="399"/>
        </pc:sldMkLst>
        <pc:spChg chg="mod">
          <ac:chgData name="Ken Graf" userId="149e958a33bc8fb0" providerId="LiveId" clId="{A86FCA0D-64DD-4FBF-B5DA-6BE3BA863E05}" dt="2024-09-03T03:07:16.583" v="86" actId="11"/>
          <ac:spMkLst>
            <pc:docMk/>
            <pc:sldMk cId="2412719392" sldId="399"/>
            <ac:spMk id="3" creationId="{DAD46606-E735-087B-D45F-98DBA978F9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10/21/2024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E13BA3-2BF5-478F-8F09-F40177E242D0}" type="slidenum">
              <a:rPr lang="en-US" smtClean="0"/>
              <a:t>3</a:t>
            </a:fld>
            <a:endParaRPr lang="en-US"/>
          </a:p>
        </p:txBody>
      </p:sp>
    </p:spTree>
    <p:extLst>
      <p:ext uri="{BB962C8B-B14F-4D97-AF65-F5344CB8AC3E}">
        <p14:creationId xmlns:p14="http://schemas.microsoft.com/office/powerpoint/2010/main" val="5329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WPA-PSK (pre shared key) is vulnerable when weak/guessable</a:t>
            </a:r>
            <a:r>
              <a:rPr lang="en-US" baseline="0" dirty="0"/>
              <a:t> keys are used.</a:t>
            </a:r>
          </a:p>
          <a:p>
            <a:endParaRPr lang="en-US" baseline="0" dirty="0"/>
          </a:p>
          <a:p>
            <a:r>
              <a:rPr lang="en-US" baseline="0" dirty="0"/>
              <a:t>4096 hashes per password attempt means brute force is slow (100s /sec)</a:t>
            </a:r>
          </a:p>
          <a:p>
            <a:endParaRPr lang="en-US" baseline="0" dirty="0"/>
          </a:p>
          <a:p>
            <a:r>
              <a:rPr lang="en-US" baseline="0" dirty="0"/>
              <a:t>802.1x authentication is port based NAC.</a:t>
            </a:r>
          </a:p>
          <a:p>
            <a:r>
              <a:rPr lang="en-US" baseline="0" dirty="0"/>
              <a:t>TKIP used.  IV and key is mixed</a:t>
            </a:r>
          </a:p>
          <a:p>
            <a:endParaRPr lang="en-US" baseline="0" dirty="0"/>
          </a:p>
          <a:p>
            <a:r>
              <a:rPr lang="en-US" baseline="0" dirty="0"/>
              <a:t>RADIUS Remote </a:t>
            </a:r>
            <a:r>
              <a:rPr lang="en-US" baseline="0" dirty="0" err="1"/>
              <a:t>AuthN</a:t>
            </a:r>
            <a:r>
              <a:rPr lang="en-US" baseline="0" dirty="0"/>
              <a:t>. </a:t>
            </a:r>
            <a:r>
              <a:rPr lang="en-US" baseline="0" dirty="0" err="1"/>
              <a:t>Dail</a:t>
            </a:r>
            <a:r>
              <a:rPr lang="en-US" baseline="0" dirty="0"/>
              <a:t> In User Service</a:t>
            </a:r>
          </a:p>
          <a:p>
            <a:endParaRPr lang="en-US" dirty="0"/>
          </a:p>
          <a:p>
            <a:r>
              <a:rPr lang="en-US" dirty="0"/>
              <a:t>Diameter</a:t>
            </a:r>
            <a:r>
              <a:rPr lang="en-US" baseline="0" dirty="0"/>
              <a:t> or Kerberos maybe used instead of Radius.</a:t>
            </a:r>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5</a:t>
            </a:fld>
            <a:endParaRPr lang="en-US"/>
          </a:p>
        </p:txBody>
      </p:sp>
    </p:spTree>
    <p:extLst>
      <p:ext uri="{BB962C8B-B14F-4D97-AF65-F5344CB8AC3E}">
        <p14:creationId xmlns:p14="http://schemas.microsoft.com/office/powerpoint/2010/main" val="323438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6</a:t>
            </a:fld>
            <a:endParaRPr lang="en-US" dirty="0"/>
          </a:p>
        </p:txBody>
      </p:sp>
    </p:spTree>
    <p:extLst>
      <p:ext uri="{BB962C8B-B14F-4D97-AF65-F5344CB8AC3E}">
        <p14:creationId xmlns:p14="http://schemas.microsoft.com/office/powerpoint/2010/main" val="235736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Current mobile device implementations have focused heavily on facial recognition via services like Apple's Face ID and fingerprint recognition like Android's fingerprint scanning and Apple's Touch ID. Gait recognition is not a widely deployed biometric technology and would be difficult for most mobile device users to use. Voice recognition as a biometric authenticator has not been broadly deployed for mobile devices, whereas voice-activated services are in wide usage.</a:t>
            </a:r>
          </a:p>
        </p:txBody>
      </p:sp>
      <p:sp>
        <p:nvSpPr>
          <p:cNvPr id="4" name="Slide Number Placeholder 3"/>
          <p:cNvSpPr>
            <a:spLocks noGrp="1"/>
          </p:cNvSpPr>
          <p:nvPr>
            <p:ph type="sldNum" sz="quarter" idx="5"/>
          </p:nvPr>
        </p:nvSpPr>
        <p:spPr/>
        <p:txBody>
          <a:bodyPr/>
          <a:lstStyle/>
          <a:p>
            <a:fld id="{EBE13BA3-2BF5-478F-8F09-F40177E242D0}" type="slidenum">
              <a:rPr lang="en-US" smtClean="0"/>
              <a:t>14</a:t>
            </a:fld>
            <a:endParaRPr lang="en-US" dirty="0"/>
          </a:p>
        </p:txBody>
      </p:sp>
    </p:spTree>
    <p:extLst>
      <p:ext uri="{BB962C8B-B14F-4D97-AF65-F5344CB8AC3E}">
        <p14:creationId xmlns:p14="http://schemas.microsoft.com/office/powerpoint/2010/main" val="1990057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Geotagging places a location stamp in documents and pictures that can include position, time, and date. This can be a serious privacy issue when pictures or other information are posted, and many individuals and organizations disable GPS tagging. Organizations may want to enforce GPS tagging for some work products, meaning that the ability to enable or disable it in an MDM tool is quite useful. Chain of custody is a forensic concept, the ability to support geofencing does not require GPS tagging, and context-aware authentication may need geolocation but not GPS tagging.</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15</a:t>
            </a:fld>
            <a:endParaRPr lang="en-US" dirty="0"/>
          </a:p>
        </p:txBody>
      </p:sp>
    </p:spTree>
    <p:extLst>
      <p:ext uri="{BB962C8B-B14F-4D97-AF65-F5344CB8AC3E}">
        <p14:creationId xmlns:p14="http://schemas.microsoft.com/office/powerpoint/2010/main" val="464436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Nearfield communication (NFC) is not typically used for geolocation because of its extremely short range. Geolocation services may use GPS, Wi-Fi, and Bluetooth to identify areas, access points, Bluetooth beacons, and other items that help with location services.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16</a:t>
            </a:fld>
            <a:endParaRPr lang="en-US" dirty="0"/>
          </a:p>
        </p:txBody>
      </p:sp>
    </p:spTree>
    <p:extLst>
      <p:ext uri="{BB962C8B-B14F-4D97-AF65-F5344CB8AC3E}">
        <p14:creationId xmlns:p14="http://schemas.microsoft.com/office/powerpoint/2010/main" val="47841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Geofencing will allow Michelle to determine what locations the device should work in. The device will then use geolocation to determine when it has moved and where it is. In this case, the correct answer is therefore geofencing—simply having geolocation capabilities would not provide the solution she needs. Context-aware authentication can help by preventing users from logging in when they aren't in the correct location, but a device that was logged in may not require reauthentication. Finally, UEM, much like mobile device management, can be used to enforce these policies, but the most correct answer is geofencing.</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17</a:t>
            </a:fld>
            <a:endParaRPr lang="en-US" dirty="0"/>
          </a:p>
        </p:txBody>
      </p:sp>
    </p:spTree>
    <p:extLst>
      <p:ext uri="{BB962C8B-B14F-4D97-AF65-F5344CB8AC3E}">
        <p14:creationId xmlns:p14="http://schemas.microsoft.com/office/powerpoint/2010/main" val="997494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MK0SrxBC1xs" TargetMode="External"/><Relationship Id="rId2" Type="http://schemas.openxmlformats.org/officeDocument/2006/relationships/hyperlink" Target="https://www.csselectronics.com/pages/can-bus-simple-intro-tutorial" TargetMode="Externa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13: Wireless And Mobile Security</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B1FC-6AC2-3CE9-4124-DE4D71D7BC00}"/>
              </a:ext>
            </a:extLst>
          </p:cNvPr>
          <p:cNvSpPr>
            <a:spLocks noGrp="1"/>
          </p:cNvSpPr>
          <p:nvPr>
            <p:ph type="title"/>
          </p:nvPr>
        </p:nvSpPr>
        <p:spPr/>
        <p:txBody>
          <a:bodyPr/>
          <a:lstStyle/>
          <a:p>
            <a:r>
              <a:rPr lang="en-US" dirty="0"/>
              <a:t>Near-field communication (NFC)</a:t>
            </a:r>
          </a:p>
        </p:txBody>
      </p:sp>
      <p:sp>
        <p:nvSpPr>
          <p:cNvPr id="3" name="Content Placeholder 2">
            <a:extLst>
              <a:ext uri="{FF2B5EF4-FFF2-40B4-BE49-F238E27FC236}">
                <a16:creationId xmlns:a16="http://schemas.microsoft.com/office/drawing/2014/main" id="{53FBA530-D69F-C986-B023-D35B2990B54B}"/>
              </a:ext>
            </a:extLst>
          </p:cNvPr>
          <p:cNvSpPr>
            <a:spLocks noGrp="1"/>
          </p:cNvSpPr>
          <p:nvPr>
            <p:ph idx="1"/>
          </p:nvPr>
        </p:nvSpPr>
        <p:spPr/>
        <p:txBody>
          <a:bodyPr>
            <a:normAutofit/>
          </a:bodyPr>
          <a:lstStyle/>
          <a:p>
            <a:r>
              <a:rPr lang="en-US" dirty="0"/>
              <a:t>Apple Pay, Google Pay</a:t>
            </a:r>
          </a:p>
          <a:p>
            <a:r>
              <a:rPr lang="en-US" dirty="0"/>
              <a:t>Range limited to less than 4 inches</a:t>
            </a:r>
          </a:p>
          <a:p>
            <a:r>
              <a:rPr lang="en-US" dirty="0"/>
              <a:t>Unlike RFID, allows for two-way communication</a:t>
            </a:r>
          </a:p>
          <a:p>
            <a:r>
              <a:rPr lang="en-US" dirty="0"/>
              <a:t>Attacks: </a:t>
            </a:r>
          </a:p>
          <a:p>
            <a:pPr lvl="1"/>
            <a:r>
              <a:rPr lang="en-US" dirty="0"/>
              <a:t>Short range means attacks must short range also</a:t>
            </a:r>
          </a:p>
          <a:p>
            <a:pPr lvl="1"/>
            <a:r>
              <a:rPr lang="en-US" dirty="0"/>
              <a:t>Intercepting NFC traffic</a:t>
            </a:r>
          </a:p>
          <a:p>
            <a:pPr lvl="1"/>
            <a:r>
              <a:rPr lang="en-US" dirty="0"/>
              <a:t>Replay attacks and spoofing</a:t>
            </a:r>
          </a:p>
        </p:txBody>
      </p:sp>
    </p:spTree>
    <p:extLst>
      <p:ext uri="{BB962C8B-B14F-4D97-AF65-F5344CB8AC3E}">
        <p14:creationId xmlns:p14="http://schemas.microsoft.com/office/powerpoint/2010/main" val="110277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CCD-B184-F622-6519-22CC3071400D}"/>
              </a:ext>
            </a:extLst>
          </p:cNvPr>
          <p:cNvSpPr>
            <a:spLocks noGrp="1"/>
          </p:cNvSpPr>
          <p:nvPr>
            <p:ph type="title"/>
          </p:nvPr>
        </p:nvSpPr>
        <p:spPr/>
        <p:txBody>
          <a:bodyPr/>
          <a:lstStyle/>
          <a:p>
            <a:r>
              <a:rPr lang="en-US" dirty="0"/>
              <a:t>Wireless Attacks</a:t>
            </a:r>
          </a:p>
        </p:txBody>
      </p:sp>
      <p:sp>
        <p:nvSpPr>
          <p:cNvPr id="3" name="Content Placeholder 2">
            <a:extLst>
              <a:ext uri="{FF2B5EF4-FFF2-40B4-BE49-F238E27FC236}">
                <a16:creationId xmlns:a16="http://schemas.microsoft.com/office/drawing/2014/main" id="{DBFEB609-9707-BAC7-CBF6-31F700238C49}"/>
              </a:ext>
            </a:extLst>
          </p:cNvPr>
          <p:cNvSpPr>
            <a:spLocks noGrp="1"/>
          </p:cNvSpPr>
          <p:nvPr>
            <p:ph idx="1"/>
          </p:nvPr>
        </p:nvSpPr>
        <p:spPr/>
        <p:txBody>
          <a:bodyPr/>
          <a:lstStyle/>
          <a:p>
            <a:r>
              <a:rPr lang="en-US" dirty="0"/>
              <a:t>Evil Twins</a:t>
            </a:r>
          </a:p>
          <a:p>
            <a:r>
              <a:rPr lang="en-US" dirty="0"/>
              <a:t>Rouge Access Points</a:t>
            </a:r>
          </a:p>
          <a:p>
            <a:r>
              <a:rPr lang="en-US" dirty="0"/>
              <a:t>Controller Attacks</a:t>
            </a:r>
          </a:p>
        </p:txBody>
      </p:sp>
    </p:spTree>
    <p:extLst>
      <p:ext uri="{BB962C8B-B14F-4D97-AF65-F5344CB8AC3E}">
        <p14:creationId xmlns:p14="http://schemas.microsoft.com/office/powerpoint/2010/main" val="326594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A327-00E2-D3F5-9FD3-F5726F389194}"/>
              </a:ext>
            </a:extLst>
          </p:cNvPr>
          <p:cNvSpPr>
            <a:spLocks noGrp="1"/>
          </p:cNvSpPr>
          <p:nvPr>
            <p:ph type="title"/>
          </p:nvPr>
        </p:nvSpPr>
        <p:spPr/>
        <p:txBody>
          <a:bodyPr/>
          <a:lstStyle/>
          <a:p>
            <a:r>
              <a:rPr lang="en-US" dirty="0"/>
              <a:t>Mobil Device Deployments</a:t>
            </a:r>
          </a:p>
        </p:txBody>
      </p:sp>
      <p:sp>
        <p:nvSpPr>
          <p:cNvPr id="3" name="Content Placeholder 2">
            <a:extLst>
              <a:ext uri="{FF2B5EF4-FFF2-40B4-BE49-F238E27FC236}">
                <a16:creationId xmlns:a16="http://schemas.microsoft.com/office/drawing/2014/main" id="{30CD7737-8721-B70C-6043-A2098A4E3167}"/>
              </a:ext>
            </a:extLst>
          </p:cNvPr>
          <p:cNvSpPr>
            <a:spLocks noGrp="1"/>
          </p:cNvSpPr>
          <p:nvPr>
            <p:ph idx="1"/>
          </p:nvPr>
        </p:nvSpPr>
        <p:spPr/>
        <p:txBody>
          <a:bodyPr/>
          <a:lstStyle/>
          <a:p>
            <a:r>
              <a:rPr lang="en-US" dirty="0"/>
              <a:t>BYOD</a:t>
            </a:r>
          </a:p>
          <a:p>
            <a:pPr lvl="1"/>
            <a:r>
              <a:rPr lang="en-US" dirty="0"/>
              <a:t>Example: Use your phone to read corporate email</a:t>
            </a:r>
          </a:p>
          <a:p>
            <a:pPr lvl="1"/>
            <a:r>
              <a:rPr lang="en-US" dirty="0"/>
              <a:t>Corporate may require apps to be installed: VPN, MDM, </a:t>
            </a:r>
            <a:r>
              <a:rPr lang="en-US" dirty="0" err="1"/>
              <a:t>etc</a:t>
            </a:r>
            <a:endParaRPr lang="en-US" dirty="0"/>
          </a:p>
          <a:p>
            <a:r>
              <a:rPr lang="en-US" dirty="0"/>
              <a:t>Corporate owned</a:t>
            </a:r>
          </a:p>
          <a:p>
            <a:pPr lvl="1"/>
            <a:r>
              <a:rPr lang="en-US" dirty="0"/>
              <a:t>May allow personal connectivity and some minor configuration changes</a:t>
            </a:r>
          </a:p>
          <a:p>
            <a:pPr lvl="1"/>
            <a:r>
              <a:rPr lang="en-US" dirty="0"/>
              <a:t>MDM required for corporate connectivity</a:t>
            </a:r>
          </a:p>
          <a:p>
            <a:pPr lvl="1"/>
            <a:r>
              <a:rPr lang="en-US" dirty="0"/>
              <a:t>Jailbreaking is prohibited</a:t>
            </a:r>
          </a:p>
          <a:p>
            <a:pPr lvl="1"/>
            <a:r>
              <a:rPr lang="en-US" dirty="0"/>
              <a:t>Updates automatically pushed</a:t>
            </a:r>
          </a:p>
        </p:txBody>
      </p:sp>
    </p:spTree>
    <p:extLst>
      <p:ext uri="{BB962C8B-B14F-4D97-AF65-F5344CB8AC3E}">
        <p14:creationId xmlns:p14="http://schemas.microsoft.com/office/powerpoint/2010/main" val="128725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DA50-B098-4663-CC5D-C386CE7C29E7}"/>
              </a:ext>
            </a:extLst>
          </p:cNvPr>
          <p:cNvSpPr>
            <a:spLocks noGrp="1"/>
          </p:cNvSpPr>
          <p:nvPr>
            <p:ph type="title"/>
          </p:nvPr>
        </p:nvSpPr>
        <p:spPr/>
        <p:txBody>
          <a:bodyPr/>
          <a:lstStyle/>
          <a:p>
            <a:r>
              <a:rPr lang="en-US" dirty="0"/>
              <a:t>Mobile Device Management (MDM)</a:t>
            </a:r>
          </a:p>
        </p:txBody>
      </p:sp>
      <p:sp>
        <p:nvSpPr>
          <p:cNvPr id="3" name="Content Placeholder 2">
            <a:extLst>
              <a:ext uri="{FF2B5EF4-FFF2-40B4-BE49-F238E27FC236}">
                <a16:creationId xmlns:a16="http://schemas.microsoft.com/office/drawing/2014/main" id="{8A933849-BAE0-5D63-58F6-FEDE52C4CAA6}"/>
              </a:ext>
            </a:extLst>
          </p:cNvPr>
          <p:cNvSpPr>
            <a:spLocks noGrp="1"/>
          </p:cNvSpPr>
          <p:nvPr>
            <p:ph idx="1"/>
          </p:nvPr>
        </p:nvSpPr>
        <p:spPr/>
        <p:txBody>
          <a:bodyPr/>
          <a:lstStyle/>
          <a:p>
            <a:r>
              <a:rPr lang="en-US" dirty="0"/>
              <a:t>App Management</a:t>
            </a:r>
          </a:p>
          <a:p>
            <a:r>
              <a:rPr lang="en-US" dirty="0"/>
              <a:t>Content Management</a:t>
            </a:r>
          </a:p>
          <a:p>
            <a:r>
              <a:rPr lang="en-US" dirty="0"/>
              <a:t>Remote Wipe</a:t>
            </a:r>
          </a:p>
          <a:p>
            <a:r>
              <a:rPr lang="en-US" dirty="0"/>
              <a:t>Geo-location and Geo-fencing</a:t>
            </a:r>
          </a:p>
          <a:p>
            <a:r>
              <a:rPr lang="en-US" dirty="0"/>
              <a:t>Screen Locks</a:t>
            </a:r>
          </a:p>
          <a:p>
            <a:r>
              <a:rPr lang="en-US" dirty="0"/>
              <a:t>Push Notifications</a:t>
            </a:r>
          </a:p>
          <a:p>
            <a:r>
              <a:rPr lang="en-US" dirty="0"/>
              <a:t>Secure Boot Attestation</a:t>
            </a:r>
          </a:p>
          <a:p>
            <a:endParaRPr lang="en-US" dirty="0"/>
          </a:p>
        </p:txBody>
      </p:sp>
    </p:spTree>
    <p:extLst>
      <p:ext uri="{BB962C8B-B14F-4D97-AF65-F5344CB8AC3E}">
        <p14:creationId xmlns:p14="http://schemas.microsoft.com/office/powerpoint/2010/main" val="139285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C92D-7CD6-6484-C44D-79D8D2A56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C5CC11-631F-AF95-6561-43430E4B54E0}"/>
              </a:ext>
            </a:extLst>
          </p:cNvPr>
          <p:cNvSpPr>
            <a:spLocks noGrp="1"/>
          </p:cNvSpPr>
          <p:nvPr>
            <p:ph idx="1"/>
          </p:nvPr>
        </p:nvSpPr>
        <p:spPr/>
        <p:txBody>
          <a:bodyPr/>
          <a:lstStyle/>
          <a:p>
            <a:pPr marL="0" indent="0">
              <a:buNone/>
            </a:pPr>
            <a:r>
              <a:rPr lang="en-US" dirty="0"/>
              <a:t>What are the two most commonly deployed biometric authentication solutions for mobile devices?</a:t>
            </a:r>
          </a:p>
          <a:p>
            <a:pPr marL="514350" indent="-514350">
              <a:buFont typeface="+mj-lt"/>
              <a:buAutoNum type="alphaUcPeriod"/>
            </a:pPr>
            <a:r>
              <a:rPr lang="en-US" dirty="0"/>
              <a:t>Voice recognition and face recognition</a:t>
            </a:r>
          </a:p>
          <a:p>
            <a:pPr marL="514350" indent="-514350">
              <a:buFont typeface="+mj-lt"/>
              <a:buAutoNum type="alphaUcPeriod"/>
            </a:pPr>
            <a:r>
              <a:rPr lang="en-US" dirty="0"/>
              <a:t>Fingerprint recognition and gait recognition</a:t>
            </a:r>
          </a:p>
          <a:p>
            <a:pPr marL="514350" indent="-514350">
              <a:buFont typeface="+mj-lt"/>
              <a:buAutoNum type="alphaUcPeriod"/>
            </a:pPr>
            <a:r>
              <a:rPr lang="en-US" dirty="0"/>
              <a:t>Face recognition and fingerprint recognition</a:t>
            </a:r>
          </a:p>
          <a:p>
            <a:pPr marL="514350" indent="-514350">
              <a:buFont typeface="+mj-lt"/>
              <a:buAutoNum type="alphaUcPeriod"/>
            </a:pPr>
            <a:r>
              <a:rPr lang="en-US" dirty="0"/>
              <a:t>Voice recognition and fingerprint recognition</a:t>
            </a:r>
          </a:p>
        </p:txBody>
      </p:sp>
    </p:spTree>
    <p:extLst>
      <p:ext uri="{BB962C8B-B14F-4D97-AF65-F5344CB8AC3E}">
        <p14:creationId xmlns:p14="http://schemas.microsoft.com/office/powerpoint/2010/main" val="407708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C04D-FBF2-6BE7-7894-E20C4A5357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44D8E1-04D4-BD7C-29CF-46CCA785459C}"/>
              </a:ext>
            </a:extLst>
          </p:cNvPr>
          <p:cNvSpPr>
            <a:spLocks noGrp="1"/>
          </p:cNvSpPr>
          <p:nvPr>
            <p:ph idx="1"/>
          </p:nvPr>
        </p:nvSpPr>
        <p:spPr/>
        <p:txBody>
          <a:bodyPr/>
          <a:lstStyle/>
          <a:p>
            <a:pPr marL="0" indent="0">
              <a:buNone/>
            </a:pPr>
            <a:r>
              <a:rPr lang="en-US" dirty="0"/>
              <a:t>What is the most frequent concern that leads to GPS tagging being disabled by some companies via an MDM tool?</a:t>
            </a:r>
          </a:p>
          <a:p>
            <a:pPr marL="514350" indent="-514350">
              <a:buFont typeface="+mj-lt"/>
              <a:buAutoNum type="alphaUcPeriod"/>
            </a:pPr>
            <a:r>
              <a:rPr lang="en-US" dirty="0"/>
              <a:t>Chain of custody</a:t>
            </a:r>
          </a:p>
          <a:p>
            <a:pPr marL="514350" indent="-514350">
              <a:buFont typeface="+mj-lt"/>
              <a:buAutoNum type="alphaUcPeriod"/>
            </a:pPr>
            <a:r>
              <a:rPr lang="en-US" dirty="0"/>
              <a:t>The ability to support geofencing</a:t>
            </a:r>
          </a:p>
          <a:p>
            <a:pPr marL="514350" indent="-514350">
              <a:buFont typeface="+mj-lt"/>
              <a:buAutoNum type="alphaUcPeriod"/>
            </a:pPr>
            <a:r>
              <a:rPr lang="en-US" dirty="0"/>
              <a:t>Privacy</a:t>
            </a:r>
          </a:p>
          <a:p>
            <a:pPr marL="514350" indent="-514350">
              <a:buFont typeface="+mj-lt"/>
              <a:buAutoNum type="alphaUcPeriod"/>
            </a:pPr>
            <a:r>
              <a:rPr lang="en-US" dirty="0"/>
              <a:t>Context-aware authentication</a:t>
            </a:r>
          </a:p>
        </p:txBody>
      </p:sp>
    </p:spTree>
    <p:extLst>
      <p:ext uri="{BB962C8B-B14F-4D97-AF65-F5344CB8AC3E}">
        <p14:creationId xmlns:p14="http://schemas.microsoft.com/office/powerpoint/2010/main" val="438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271B-C3D3-7884-4800-BB4FC515B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6A685-9652-5065-F6A8-53606F352BA5}"/>
              </a:ext>
            </a:extLst>
          </p:cNvPr>
          <p:cNvSpPr>
            <a:spLocks noGrp="1"/>
          </p:cNvSpPr>
          <p:nvPr>
            <p:ph idx="1"/>
          </p:nvPr>
        </p:nvSpPr>
        <p:spPr/>
        <p:txBody>
          <a:bodyPr/>
          <a:lstStyle/>
          <a:p>
            <a:pPr marL="0" indent="0">
              <a:buNone/>
            </a:pPr>
            <a:r>
              <a:rPr lang="en-US" dirty="0"/>
              <a:t>Chris wants to use geolocation technology to find where phones issued by his organization are located. Which of the following is not commonly used as part of geolocation techniques?</a:t>
            </a:r>
          </a:p>
          <a:p>
            <a:pPr marL="514350" indent="-514350">
              <a:buFont typeface="+mj-lt"/>
              <a:buAutoNum type="alphaUcPeriod"/>
            </a:pPr>
            <a:r>
              <a:rPr lang="en-US" dirty="0"/>
              <a:t>Bluetooth</a:t>
            </a:r>
          </a:p>
          <a:p>
            <a:pPr marL="514350" indent="-514350">
              <a:buFont typeface="+mj-lt"/>
              <a:buAutoNum type="alphaUcPeriod"/>
            </a:pPr>
            <a:r>
              <a:rPr lang="en-US" dirty="0"/>
              <a:t>GPS</a:t>
            </a:r>
          </a:p>
          <a:p>
            <a:pPr marL="514350" indent="-514350">
              <a:buFont typeface="+mj-lt"/>
              <a:buAutoNum type="alphaUcPeriod"/>
            </a:pPr>
            <a:r>
              <a:rPr lang="en-US" dirty="0"/>
              <a:t>NFC</a:t>
            </a:r>
          </a:p>
          <a:p>
            <a:pPr marL="514350" indent="-514350">
              <a:buFont typeface="+mj-lt"/>
              <a:buAutoNum type="alphaUcPeriod"/>
            </a:pPr>
            <a:r>
              <a:rPr lang="en-US" dirty="0"/>
              <a:t>Wi-Fi</a:t>
            </a:r>
          </a:p>
        </p:txBody>
      </p:sp>
    </p:spTree>
    <p:extLst>
      <p:ext uri="{BB962C8B-B14F-4D97-AF65-F5344CB8AC3E}">
        <p14:creationId xmlns:p14="http://schemas.microsoft.com/office/powerpoint/2010/main" val="52413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2486-8FAF-B9C3-6F72-CE8933DC66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D46606-E735-087B-D45F-98DBA978F935}"/>
              </a:ext>
            </a:extLst>
          </p:cNvPr>
          <p:cNvSpPr>
            <a:spLocks noGrp="1"/>
          </p:cNvSpPr>
          <p:nvPr>
            <p:ph idx="1"/>
          </p:nvPr>
        </p:nvSpPr>
        <p:spPr/>
        <p:txBody>
          <a:bodyPr>
            <a:normAutofit lnSpcReduction="10000"/>
          </a:bodyPr>
          <a:lstStyle/>
          <a:p>
            <a:pPr marL="0" indent="0">
              <a:buNone/>
            </a:pPr>
            <a:r>
              <a:rPr lang="en-US" dirty="0"/>
              <a:t>Michelle has deployed iPads to her staff who work her company's factory floor. She wants to ensure that the devices work only in the factory and that if they are taken home they cannot access business data or services. What type of solution is best suited to her needs?</a:t>
            </a:r>
          </a:p>
          <a:p>
            <a:pPr marL="514350" indent="-514350">
              <a:buFont typeface="+mj-lt"/>
              <a:buAutoNum type="alphaUcPeriod"/>
            </a:pPr>
            <a:r>
              <a:rPr lang="en-US" dirty="0"/>
              <a:t>Context-aware authentication</a:t>
            </a:r>
          </a:p>
          <a:p>
            <a:pPr marL="514350" indent="-514350">
              <a:buFont typeface="+mj-lt"/>
              <a:buAutoNum type="alphaUcPeriod"/>
            </a:pPr>
            <a:r>
              <a:rPr lang="en-US" dirty="0"/>
              <a:t>Geofencing</a:t>
            </a:r>
          </a:p>
          <a:p>
            <a:pPr marL="514350" indent="-514350">
              <a:buFont typeface="+mj-lt"/>
              <a:buAutoNum type="alphaUcPeriod"/>
            </a:pPr>
            <a:r>
              <a:rPr lang="en-US" dirty="0"/>
              <a:t>Geolocation</a:t>
            </a:r>
          </a:p>
          <a:p>
            <a:pPr marL="514350" indent="-514350">
              <a:buFont typeface="+mj-lt"/>
              <a:buAutoNum type="alphaUcPeriod"/>
            </a:pPr>
            <a:r>
              <a:rPr lang="en-US" dirty="0"/>
              <a:t>Unified endpoint management (UEM)</a:t>
            </a:r>
          </a:p>
        </p:txBody>
      </p:sp>
    </p:spTree>
    <p:extLst>
      <p:ext uri="{BB962C8B-B14F-4D97-AF65-F5344CB8AC3E}">
        <p14:creationId xmlns:p14="http://schemas.microsoft.com/office/powerpoint/2010/main" val="241271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Network Forensics</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Mobile Communications</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Cellular : Signaling System No. 7 (SS7)</a:t>
            </a:r>
          </a:p>
          <a:p>
            <a:r>
              <a:rPr lang="en-US" dirty="0"/>
              <a:t>Bluetooth</a:t>
            </a:r>
          </a:p>
          <a:p>
            <a:r>
              <a:rPr lang="en-US" dirty="0"/>
              <a:t>Use Wi-Fi Protected Access 2 (WPA2) </a:t>
            </a:r>
            <a:r>
              <a:rPr lang="en-US" b="1" dirty="0">
                <a:solidFill>
                  <a:srgbClr val="FF0000"/>
                </a:solidFill>
              </a:rPr>
              <a:t>DO NOT USE WEP</a:t>
            </a:r>
          </a:p>
          <a:p>
            <a:r>
              <a:rPr lang="en-US" dirty="0"/>
              <a:t>WiFi-6 (Faster, Mesh networking, WPA3)</a:t>
            </a:r>
          </a:p>
        </p:txBody>
      </p:sp>
      <p:pic>
        <p:nvPicPr>
          <p:cNvPr id="5" name="Picture 4" descr="A picture containing text, screenshot, font, colorfulness&#10;&#10;Description automatically generated">
            <a:extLst>
              <a:ext uri="{FF2B5EF4-FFF2-40B4-BE49-F238E27FC236}">
                <a16:creationId xmlns:a16="http://schemas.microsoft.com/office/drawing/2014/main" id="{8871E3E2-77C0-1971-0011-1CBE3DD02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498" y="3641676"/>
            <a:ext cx="4905742" cy="3132281"/>
          </a:xfrm>
          <a:prstGeom prst="rect">
            <a:avLst/>
          </a:prstGeom>
        </p:spPr>
      </p:pic>
    </p:spTree>
    <p:extLst>
      <p:ext uri="{BB962C8B-B14F-4D97-AF65-F5344CB8AC3E}">
        <p14:creationId xmlns:p14="http://schemas.microsoft.com/office/powerpoint/2010/main" val="52747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Problems</a:t>
            </a:r>
          </a:p>
        </p:txBody>
      </p:sp>
      <p:sp>
        <p:nvSpPr>
          <p:cNvPr id="3" name="Content Placeholder 2"/>
          <p:cNvSpPr>
            <a:spLocks noGrp="1"/>
          </p:cNvSpPr>
          <p:nvPr>
            <p:ph idx="1"/>
          </p:nvPr>
        </p:nvSpPr>
        <p:spPr/>
        <p:txBody>
          <a:bodyPr/>
          <a:lstStyle/>
          <a:p>
            <a:r>
              <a:rPr lang="en-US" dirty="0"/>
              <a:t>No physical protections</a:t>
            </a:r>
          </a:p>
          <a:p>
            <a:r>
              <a:rPr lang="en-US" dirty="0"/>
              <a:t>You don’t know you are being watched</a:t>
            </a:r>
          </a:p>
          <a:p>
            <a:r>
              <a:rPr lang="en-US" dirty="0"/>
              <a:t>Bluetooth </a:t>
            </a:r>
            <a:r>
              <a:rPr lang="en-US" dirty="0" err="1"/>
              <a:t>snarfing</a:t>
            </a:r>
            <a:r>
              <a:rPr lang="en-US" dirty="0"/>
              <a:t> up to a 1 mile away</a:t>
            </a:r>
          </a:p>
          <a:p>
            <a:r>
              <a:rPr lang="en-US" dirty="0"/>
              <a:t>Can bridge “air gapped” networks</a:t>
            </a:r>
          </a:p>
          <a:p>
            <a:r>
              <a:rPr lang="en-US" dirty="0"/>
              <a:t>Device associations can be dynamic</a:t>
            </a:r>
          </a:p>
          <a:p>
            <a:r>
              <a:rPr lang="en-US" dirty="0"/>
              <a:t>Most mobile devices are multi-homed</a:t>
            </a:r>
          </a:p>
          <a:p>
            <a:r>
              <a:rPr lang="en-US" dirty="0"/>
              <a:t>Lots of easy-to-use attack tools/apps</a:t>
            </a:r>
          </a:p>
        </p:txBody>
      </p:sp>
    </p:spTree>
    <p:extLst>
      <p:ext uri="{BB962C8B-B14F-4D97-AF65-F5344CB8AC3E}">
        <p14:creationId xmlns:p14="http://schemas.microsoft.com/office/powerpoint/2010/main" val="113421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5643-3DD6-42A1-8783-8F2D567F8DAE}"/>
              </a:ext>
            </a:extLst>
          </p:cNvPr>
          <p:cNvSpPr>
            <a:spLocks noGrp="1"/>
          </p:cNvSpPr>
          <p:nvPr>
            <p:ph type="title"/>
          </p:nvPr>
        </p:nvSpPr>
        <p:spPr/>
        <p:txBody>
          <a:bodyPr/>
          <a:lstStyle/>
          <a:p>
            <a:r>
              <a:rPr lang="en-US" dirty="0"/>
              <a:t>WPA 3</a:t>
            </a:r>
          </a:p>
        </p:txBody>
      </p:sp>
      <p:sp>
        <p:nvSpPr>
          <p:cNvPr id="3" name="Content Placeholder 2">
            <a:extLst>
              <a:ext uri="{FF2B5EF4-FFF2-40B4-BE49-F238E27FC236}">
                <a16:creationId xmlns:a16="http://schemas.microsoft.com/office/drawing/2014/main" id="{2ED50AF9-453B-4DAA-95F3-A6E0B1B52B52}"/>
              </a:ext>
            </a:extLst>
          </p:cNvPr>
          <p:cNvSpPr>
            <a:spLocks noGrp="1"/>
          </p:cNvSpPr>
          <p:nvPr>
            <p:ph idx="1"/>
          </p:nvPr>
        </p:nvSpPr>
        <p:spPr/>
        <p:txBody>
          <a:bodyPr/>
          <a:lstStyle/>
          <a:p>
            <a:r>
              <a:rPr lang="en-US" dirty="0"/>
              <a:t>“Enhanced open” for public networks</a:t>
            </a:r>
          </a:p>
          <a:p>
            <a:pPr lvl="1"/>
            <a:r>
              <a:rPr lang="en-US" dirty="0"/>
              <a:t>Encryption is individualized</a:t>
            </a:r>
          </a:p>
          <a:p>
            <a:r>
              <a:rPr lang="en-US" dirty="0"/>
              <a:t>Attackers with the WPA3-PSK password can NOT snoop on other users</a:t>
            </a:r>
          </a:p>
          <a:p>
            <a:r>
              <a:rPr lang="en-US" dirty="0"/>
              <a:t>192-bit security mode for sensitive environments</a:t>
            </a:r>
          </a:p>
          <a:p>
            <a:r>
              <a:rPr lang="en-US" dirty="0"/>
              <a:t>Requires both laptop and access point supported hardware</a:t>
            </a:r>
          </a:p>
          <a:p>
            <a:endParaRPr lang="en-US" dirty="0"/>
          </a:p>
          <a:p>
            <a:endParaRPr lang="en-US" dirty="0"/>
          </a:p>
        </p:txBody>
      </p:sp>
    </p:spTree>
    <p:extLst>
      <p:ext uri="{BB962C8B-B14F-4D97-AF65-F5344CB8AC3E}">
        <p14:creationId xmlns:p14="http://schemas.microsoft.com/office/powerpoint/2010/main" val="347563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WPA2 Modes</a:t>
            </a:r>
            <a:br>
              <a:rPr lang="en-US" dirty="0"/>
            </a:br>
            <a:endParaRPr lang="en-US" dirty="0"/>
          </a:p>
        </p:txBody>
      </p:sp>
      <p:sp>
        <p:nvSpPr>
          <p:cNvPr id="7" name="Content Placeholder 6">
            <a:extLst>
              <a:ext uri="{FF2B5EF4-FFF2-40B4-BE49-F238E27FC236}">
                <a16:creationId xmlns:a16="http://schemas.microsoft.com/office/drawing/2014/main" id="{0343FDE5-DB6B-4FCD-960A-45E76333D131}"/>
              </a:ext>
            </a:extLst>
          </p:cNvPr>
          <p:cNvSpPr>
            <a:spLocks noGrp="1"/>
          </p:cNvSpPr>
          <p:nvPr>
            <p:ph idx="1"/>
          </p:nvPr>
        </p:nvSpPr>
        <p:spPr/>
        <p:txBody>
          <a:bodyPr/>
          <a:lstStyle/>
          <a:p>
            <a:r>
              <a:rPr lang="en-US" dirty="0"/>
              <a:t>Enterprise</a:t>
            </a:r>
          </a:p>
          <a:p>
            <a:r>
              <a:rPr lang="en-US" dirty="0"/>
              <a:t>PSK</a:t>
            </a:r>
          </a:p>
        </p:txBody>
      </p:sp>
      <p:pic>
        <p:nvPicPr>
          <p:cNvPr id="8" name="Picture 7">
            <a:extLst>
              <a:ext uri="{FF2B5EF4-FFF2-40B4-BE49-F238E27FC236}">
                <a16:creationId xmlns:a16="http://schemas.microsoft.com/office/drawing/2014/main" id="{0B3FEEC7-49E1-4A3B-E547-20AA489B65BF}"/>
              </a:ext>
            </a:extLst>
          </p:cNvPr>
          <p:cNvPicPr>
            <a:picLocks noChangeAspect="1"/>
          </p:cNvPicPr>
          <p:nvPr/>
        </p:nvPicPr>
        <p:blipFill>
          <a:blip r:embed="rId3"/>
          <a:stretch>
            <a:fillRect/>
          </a:stretch>
        </p:blipFill>
        <p:spPr>
          <a:xfrm>
            <a:off x="3124200" y="245701"/>
            <a:ext cx="8368962" cy="6337661"/>
          </a:xfrm>
          <a:prstGeom prst="rect">
            <a:avLst/>
          </a:prstGeom>
        </p:spPr>
      </p:pic>
    </p:spTree>
    <p:extLst>
      <p:ext uri="{BB962C8B-B14F-4D97-AF65-F5344CB8AC3E}">
        <p14:creationId xmlns:p14="http://schemas.microsoft.com/office/powerpoint/2010/main" val="270090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C072B2-77D8-4AC1-B34E-5808CE4D2BE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91E3359-D758-488F-91D4-6607F129D768}"/>
              </a:ext>
            </a:extLst>
          </p:cNvPr>
          <p:cNvPicPr>
            <a:picLocks noGrp="1" noChangeAspect="1"/>
          </p:cNvPicPr>
          <p:nvPr>
            <p:ph idx="1"/>
          </p:nvPr>
        </p:nvPicPr>
        <p:blipFill>
          <a:blip r:embed="rId3"/>
          <a:stretch>
            <a:fillRect/>
          </a:stretch>
        </p:blipFill>
        <p:spPr>
          <a:xfrm>
            <a:off x="430176" y="142373"/>
            <a:ext cx="11152224" cy="6573253"/>
          </a:xfrm>
          <a:prstGeom prst="rect">
            <a:avLst/>
          </a:prstGeom>
        </p:spPr>
      </p:pic>
    </p:spTree>
    <p:extLst>
      <p:ext uri="{BB962C8B-B14F-4D97-AF65-F5344CB8AC3E}">
        <p14:creationId xmlns:p14="http://schemas.microsoft.com/office/powerpoint/2010/main" val="72342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C3FB-1FB9-A885-CAB8-26896DCB99E2}"/>
              </a:ext>
            </a:extLst>
          </p:cNvPr>
          <p:cNvSpPr>
            <a:spLocks noGrp="1"/>
          </p:cNvSpPr>
          <p:nvPr>
            <p:ph type="title"/>
          </p:nvPr>
        </p:nvSpPr>
        <p:spPr/>
        <p:txBody>
          <a:bodyPr>
            <a:normAutofit/>
          </a:bodyPr>
          <a:lstStyle/>
          <a:p>
            <a:r>
              <a:rPr lang="en-US" dirty="0">
                <a:solidFill>
                  <a:srgbClr val="00B050"/>
                </a:solidFill>
                <a:hlinkClick r:id="rId2">
                  <a:extLst>
                    <a:ext uri="{A12FA001-AC4F-418D-AE19-62706E023703}">
                      <ahyp:hlinkClr xmlns:ahyp="http://schemas.microsoft.com/office/drawing/2018/hyperlinkcolor" val="tx"/>
                    </a:ext>
                  </a:extLst>
                </a:hlinkClick>
              </a:rPr>
              <a:t>Automotive networking</a:t>
            </a:r>
            <a:r>
              <a:rPr lang="en-US" dirty="0"/>
              <a:t>: Where does security rank?</a:t>
            </a:r>
          </a:p>
        </p:txBody>
      </p:sp>
      <p:sp>
        <p:nvSpPr>
          <p:cNvPr id="3" name="TextBox 2">
            <a:extLst>
              <a:ext uri="{FF2B5EF4-FFF2-40B4-BE49-F238E27FC236}">
                <a16:creationId xmlns:a16="http://schemas.microsoft.com/office/drawing/2014/main" id="{46C1D1C2-1E55-31DD-3E35-87F119AA98EC}"/>
              </a:ext>
            </a:extLst>
          </p:cNvPr>
          <p:cNvSpPr txBox="1"/>
          <p:nvPr/>
        </p:nvSpPr>
        <p:spPr>
          <a:xfrm>
            <a:off x="1954042" y="6218238"/>
            <a:ext cx="7386320" cy="639762"/>
          </a:xfrm>
          <a:prstGeom prst="rect">
            <a:avLst/>
          </a:prstGeom>
        </p:spPr>
        <p:txBody>
          <a:bodyPr vert="horz" wrap="none" lIns="91440" tIns="45720" rIns="91440" bIns="45720" rtlCol="0">
            <a:normAutofit/>
          </a:bodyPr>
          <a:lstStyle/>
          <a:p>
            <a:r>
              <a:rPr lang="en-US" dirty="0"/>
              <a:t>WIRED: Jeep hack on YouTube: </a:t>
            </a:r>
            <a:r>
              <a:rPr lang="en-US" dirty="0">
                <a:hlinkClick r:id="rId3"/>
              </a:rPr>
              <a:t>https://www.youtube.com/watch?v=MK0SrxBC1xs</a:t>
            </a:r>
            <a:endParaRPr lang="en-US" dirty="0"/>
          </a:p>
          <a:p>
            <a:endParaRPr lang="en-US" sz="2400" dirty="0"/>
          </a:p>
        </p:txBody>
      </p:sp>
      <p:pic>
        <p:nvPicPr>
          <p:cNvPr id="8" name="Content Placeholder 7" descr="A diagram of a bus&#10;&#10;Description automatically generated">
            <a:extLst>
              <a:ext uri="{FF2B5EF4-FFF2-40B4-BE49-F238E27FC236}">
                <a16:creationId xmlns:a16="http://schemas.microsoft.com/office/drawing/2014/main" id="{96E3D366-40E6-1196-825A-127BB1620CD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8846" y="1383324"/>
            <a:ext cx="11674308" cy="4560277"/>
          </a:xfrm>
        </p:spPr>
      </p:pic>
    </p:spTree>
    <p:extLst>
      <p:ext uri="{BB962C8B-B14F-4D97-AF65-F5344CB8AC3E}">
        <p14:creationId xmlns:p14="http://schemas.microsoft.com/office/powerpoint/2010/main" val="221633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725D-ED57-3797-7ED0-16FC416FEC61}"/>
              </a:ext>
            </a:extLst>
          </p:cNvPr>
          <p:cNvSpPr>
            <a:spLocks noGrp="1"/>
          </p:cNvSpPr>
          <p:nvPr>
            <p:ph type="title"/>
          </p:nvPr>
        </p:nvSpPr>
        <p:spPr/>
        <p:txBody>
          <a:bodyPr/>
          <a:lstStyle/>
          <a:p>
            <a:r>
              <a:rPr lang="en-US" dirty="0"/>
              <a:t>Cell Traffic</a:t>
            </a:r>
          </a:p>
        </p:txBody>
      </p:sp>
      <p:sp>
        <p:nvSpPr>
          <p:cNvPr id="3" name="Content Placeholder 2">
            <a:extLst>
              <a:ext uri="{FF2B5EF4-FFF2-40B4-BE49-F238E27FC236}">
                <a16:creationId xmlns:a16="http://schemas.microsoft.com/office/drawing/2014/main" id="{99444916-760F-C6DB-46D2-19AEB16CBF3D}"/>
              </a:ext>
            </a:extLst>
          </p:cNvPr>
          <p:cNvSpPr>
            <a:spLocks noGrp="1"/>
          </p:cNvSpPr>
          <p:nvPr>
            <p:ph idx="1"/>
          </p:nvPr>
        </p:nvSpPr>
        <p:spPr/>
        <p:txBody>
          <a:bodyPr/>
          <a:lstStyle/>
          <a:p>
            <a:r>
              <a:rPr lang="en-US" dirty="0"/>
              <a:t>Stingray</a:t>
            </a:r>
          </a:p>
          <a:p>
            <a:pPr lvl="1"/>
            <a:r>
              <a:rPr lang="en-US" dirty="0"/>
              <a:t>Fake cell tower</a:t>
            </a:r>
          </a:p>
          <a:p>
            <a:pPr lvl="1"/>
            <a:r>
              <a:rPr lang="en-US" dirty="0"/>
              <a:t>Expensive $100K</a:t>
            </a:r>
          </a:p>
          <a:p>
            <a:r>
              <a:rPr lang="en-US" dirty="0" err="1"/>
              <a:t>iMSI</a:t>
            </a:r>
            <a:r>
              <a:rPr lang="en-US" dirty="0"/>
              <a:t> Catchers </a:t>
            </a:r>
          </a:p>
          <a:p>
            <a:pPr lvl="1"/>
            <a:r>
              <a:rPr lang="en-US" dirty="0"/>
              <a:t>Locate phone</a:t>
            </a:r>
          </a:p>
          <a:p>
            <a:pPr lvl="1"/>
            <a:r>
              <a:rPr lang="en-US"/>
              <a:t>Limited range</a:t>
            </a:r>
          </a:p>
          <a:p>
            <a:pPr lvl="1"/>
            <a:r>
              <a:rPr lang="en-US"/>
              <a:t>Apps </a:t>
            </a:r>
            <a:r>
              <a:rPr lang="en-US" dirty="0"/>
              <a:t>can detect</a:t>
            </a:r>
          </a:p>
        </p:txBody>
      </p:sp>
      <p:pic>
        <p:nvPicPr>
          <p:cNvPr id="4" name="Content Placeholder 3">
            <a:extLst>
              <a:ext uri="{FF2B5EF4-FFF2-40B4-BE49-F238E27FC236}">
                <a16:creationId xmlns:a16="http://schemas.microsoft.com/office/drawing/2014/main" id="{D470E4BC-D875-36DD-5B6A-626E2EAD1A10}"/>
              </a:ext>
            </a:extLst>
          </p:cNvPr>
          <p:cNvPicPr>
            <a:picLocks noChangeAspect="1"/>
          </p:cNvPicPr>
          <p:nvPr/>
        </p:nvPicPr>
        <p:blipFill>
          <a:blip r:embed="rId2"/>
          <a:stretch>
            <a:fillRect/>
          </a:stretch>
        </p:blipFill>
        <p:spPr>
          <a:xfrm>
            <a:off x="4953000" y="269195"/>
            <a:ext cx="6842126" cy="3421063"/>
          </a:xfrm>
          <a:prstGeom prst="rect">
            <a:avLst/>
          </a:prstGeom>
        </p:spPr>
      </p:pic>
      <p:pic>
        <p:nvPicPr>
          <p:cNvPr id="5" name="Picture 4">
            <a:extLst>
              <a:ext uri="{FF2B5EF4-FFF2-40B4-BE49-F238E27FC236}">
                <a16:creationId xmlns:a16="http://schemas.microsoft.com/office/drawing/2014/main" id="{DFA7461E-4465-EE0A-D66A-84C696C78F49}"/>
              </a:ext>
            </a:extLst>
          </p:cNvPr>
          <p:cNvPicPr>
            <a:picLocks noChangeAspect="1"/>
          </p:cNvPicPr>
          <p:nvPr/>
        </p:nvPicPr>
        <p:blipFill>
          <a:blip r:embed="rId3"/>
          <a:stretch>
            <a:fillRect/>
          </a:stretch>
        </p:blipFill>
        <p:spPr>
          <a:xfrm>
            <a:off x="4868863" y="3592287"/>
            <a:ext cx="7010400" cy="3049524"/>
          </a:xfrm>
          <a:prstGeom prst="rect">
            <a:avLst/>
          </a:prstGeom>
        </p:spPr>
      </p:pic>
    </p:spTree>
    <p:extLst>
      <p:ext uri="{BB962C8B-B14F-4D97-AF65-F5344CB8AC3E}">
        <p14:creationId xmlns:p14="http://schemas.microsoft.com/office/powerpoint/2010/main" val="134522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970F-E97A-79DE-7655-473C619FFB31}"/>
              </a:ext>
            </a:extLst>
          </p:cNvPr>
          <p:cNvSpPr>
            <a:spLocks noGrp="1"/>
          </p:cNvSpPr>
          <p:nvPr>
            <p:ph type="title"/>
          </p:nvPr>
        </p:nvSpPr>
        <p:spPr/>
        <p:txBody>
          <a:bodyPr/>
          <a:lstStyle/>
          <a:p>
            <a:r>
              <a:rPr lang="en-US" dirty="0"/>
              <a:t>Radio frequency identification (RFID)</a:t>
            </a:r>
          </a:p>
        </p:txBody>
      </p:sp>
      <p:sp>
        <p:nvSpPr>
          <p:cNvPr id="3" name="Content Placeholder 2">
            <a:extLst>
              <a:ext uri="{FF2B5EF4-FFF2-40B4-BE49-F238E27FC236}">
                <a16:creationId xmlns:a16="http://schemas.microsoft.com/office/drawing/2014/main" id="{9B869C1A-CB98-71A1-DD0A-2FE2A7FB41E0}"/>
              </a:ext>
            </a:extLst>
          </p:cNvPr>
          <p:cNvSpPr>
            <a:spLocks noGrp="1"/>
          </p:cNvSpPr>
          <p:nvPr>
            <p:ph idx="1"/>
          </p:nvPr>
        </p:nvSpPr>
        <p:spPr/>
        <p:txBody>
          <a:bodyPr>
            <a:normAutofit lnSpcReduction="10000"/>
          </a:bodyPr>
          <a:lstStyle/>
          <a:p>
            <a:r>
              <a:rPr lang="en-US" dirty="0"/>
              <a:t>Short range (1 foot to few meters)</a:t>
            </a:r>
          </a:p>
          <a:p>
            <a:r>
              <a:rPr lang="en-US" dirty="0"/>
              <a:t>Powered</a:t>
            </a:r>
          </a:p>
          <a:p>
            <a:pPr lvl="1"/>
            <a:r>
              <a:rPr lang="en-US" dirty="0"/>
              <a:t>Offer longer ranges</a:t>
            </a:r>
          </a:p>
          <a:p>
            <a:pPr lvl="1"/>
            <a:r>
              <a:rPr lang="en-US" dirty="0"/>
              <a:t>Broadcast information</a:t>
            </a:r>
          </a:p>
          <a:p>
            <a:pPr lvl="1"/>
            <a:r>
              <a:rPr lang="en-US" dirty="0"/>
              <a:t>Higher frequency</a:t>
            </a:r>
          </a:p>
          <a:p>
            <a:pPr lvl="1"/>
            <a:r>
              <a:rPr lang="en-US" dirty="0"/>
              <a:t>Uses: Inventory, anti-theft, highway tolls</a:t>
            </a:r>
          </a:p>
          <a:p>
            <a:r>
              <a:rPr lang="en-US" dirty="0"/>
              <a:t>Unpowered</a:t>
            </a:r>
          </a:p>
          <a:p>
            <a:pPr lvl="1"/>
            <a:r>
              <a:rPr lang="en-US" dirty="0"/>
              <a:t>Proximity readers</a:t>
            </a:r>
          </a:p>
          <a:p>
            <a:pPr lvl="1"/>
            <a:r>
              <a:rPr lang="en-US" dirty="0"/>
              <a:t>Uses: Access badges, passports, credit cards</a:t>
            </a:r>
          </a:p>
          <a:p>
            <a:endParaRPr lang="en-US" dirty="0"/>
          </a:p>
        </p:txBody>
      </p:sp>
    </p:spTree>
    <p:extLst>
      <p:ext uri="{BB962C8B-B14F-4D97-AF65-F5344CB8AC3E}">
        <p14:creationId xmlns:p14="http://schemas.microsoft.com/office/powerpoint/2010/main" val="451899888"/>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UNH-lecture-2024</Template>
  <TotalTime>5316</TotalTime>
  <Words>916</Words>
  <Application>Microsoft Office PowerPoint</Application>
  <PresentationFormat>Widescreen</PresentationFormat>
  <Paragraphs>116</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Noto serif</vt:lpstr>
      <vt:lpstr>UNH-lecture-2024</vt:lpstr>
      <vt:lpstr>IT666 : Cybersecurity Practices</vt:lpstr>
      <vt:lpstr>Mobile Communications</vt:lpstr>
      <vt:lpstr>Wireless Problems</vt:lpstr>
      <vt:lpstr>WPA 3</vt:lpstr>
      <vt:lpstr> WPA2 Modes </vt:lpstr>
      <vt:lpstr>PowerPoint Presentation</vt:lpstr>
      <vt:lpstr>Automotive networking: Where does security rank?</vt:lpstr>
      <vt:lpstr>Cell Traffic</vt:lpstr>
      <vt:lpstr>Radio frequency identification (RFID)</vt:lpstr>
      <vt:lpstr>Near-field communication (NFC)</vt:lpstr>
      <vt:lpstr>Wireless Attacks</vt:lpstr>
      <vt:lpstr>Mobil Device Deployments</vt:lpstr>
      <vt:lpstr>Mobile Device Management (MDM)</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2024-10-21T19:19:25Z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