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301" r:id="rId5"/>
    <p:sldId id="471" r:id="rId6"/>
    <p:sldId id="472" r:id="rId7"/>
    <p:sldId id="473" r:id="rId8"/>
    <p:sldId id="474" r:id="rId9"/>
    <p:sldId id="283" r:id="rId10"/>
    <p:sldId id="475" r:id="rId11"/>
    <p:sldId id="476" r:id="rId12"/>
    <p:sldId id="470" r:id="rId13"/>
    <p:sldId id="477" r:id="rId14"/>
    <p:sldId id="478" r:id="rId15"/>
    <p:sldId id="479" r:id="rId16"/>
    <p:sldId id="480" r:id="rId17"/>
    <p:sldId id="350"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8131" autoAdjust="0"/>
  </p:normalViewPr>
  <p:slideViewPr>
    <p:cSldViewPr>
      <p:cViewPr varScale="1">
        <p:scale>
          <a:sx n="85" d="100"/>
          <a:sy n="85" d="100"/>
        </p:scale>
        <p:origin x="96" y="14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D76D93DB-781C-4664-9001-2957FCFB1319}"/>
    <pc:docChg chg="custSel addSld delSld modSld sldOrd">
      <pc:chgData name="Ken Graf" userId="149e958a33bc8fb0" providerId="LiveId" clId="{D76D93DB-781C-4664-9001-2957FCFB1319}" dt="2024-07-02T18:12:20.276" v="1239" actId="2696"/>
      <pc:docMkLst>
        <pc:docMk/>
      </pc:docMkLst>
      <pc:sldChg chg="modSp add mod">
        <pc:chgData name="Ken Graf" userId="149e958a33bc8fb0" providerId="LiveId" clId="{D76D93DB-781C-4664-9001-2957FCFB1319}" dt="2024-07-02T17:24:30.194" v="67" actId="20577"/>
        <pc:sldMkLst>
          <pc:docMk/>
          <pc:sldMk cId="89850312" sldId="283"/>
        </pc:sldMkLst>
        <pc:spChg chg="mod">
          <ac:chgData name="Ken Graf" userId="149e958a33bc8fb0" providerId="LiveId" clId="{D76D93DB-781C-4664-9001-2957FCFB1319}" dt="2024-07-02T17:24:30.194" v="67" actId="20577"/>
          <ac:spMkLst>
            <pc:docMk/>
            <pc:sldMk cId="89850312" sldId="283"/>
            <ac:spMk id="3" creationId="{071E7ED2-52E5-CDB9-8F13-AB9B3636CCE7}"/>
          </ac:spMkLst>
        </pc:spChg>
      </pc:sldChg>
      <pc:sldChg chg="add del">
        <pc:chgData name="Ken Graf" userId="149e958a33bc8fb0" providerId="LiveId" clId="{D76D93DB-781C-4664-9001-2957FCFB1319}" dt="2024-06-23T19:11:26.969" v="6" actId="2696"/>
        <pc:sldMkLst>
          <pc:docMk/>
          <pc:sldMk cId="3170524275" sldId="284"/>
        </pc:sldMkLst>
      </pc:sldChg>
      <pc:sldChg chg="modSp mod">
        <pc:chgData name="Ken Graf" userId="149e958a33bc8fb0" providerId="LiveId" clId="{D76D93DB-781C-4664-9001-2957FCFB1319}" dt="2024-06-23T15:19:07.523" v="1"/>
        <pc:sldMkLst>
          <pc:docMk/>
          <pc:sldMk cId="512974727" sldId="301"/>
        </pc:sldMkLst>
        <pc:spChg chg="mod">
          <ac:chgData name="Ken Graf" userId="149e958a33bc8fb0" providerId="LiveId" clId="{D76D93DB-781C-4664-9001-2957FCFB1319}" dt="2024-06-23T15:19:07.523" v="1"/>
          <ac:spMkLst>
            <pc:docMk/>
            <pc:sldMk cId="512974727" sldId="301"/>
            <ac:spMk id="5" creationId="{00000000-0000-0000-0000-000000000000}"/>
          </ac:spMkLst>
        </pc:spChg>
      </pc:sldChg>
      <pc:sldChg chg="del">
        <pc:chgData name="Ken Graf" userId="149e958a33bc8fb0" providerId="LiveId" clId="{D76D93DB-781C-4664-9001-2957FCFB1319}" dt="2024-06-23T17:18:06.677" v="3" actId="47"/>
        <pc:sldMkLst>
          <pc:docMk/>
          <pc:sldMk cId="1781343503" sldId="355"/>
        </pc:sldMkLst>
      </pc:sldChg>
      <pc:sldChg chg="add del">
        <pc:chgData name="Ken Graf" userId="149e958a33bc8fb0" providerId="LiveId" clId="{D76D93DB-781C-4664-9001-2957FCFB1319}" dt="2024-06-29T09:40:14.856" v="9" actId="2696"/>
        <pc:sldMkLst>
          <pc:docMk/>
          <pc:sldMk cId="563574932" sldId="360"/>
        </pc:sldMkLst>
      </pc:sldChg>
      <pc:sldChg chg="add del">
        <pc:chgData name="Ken Graf" userId="149e958a33bc8fb0" providerId="LiveId" clId="{D76D93DB-781C-4664-9001-2957FCFB1319}" dt="2024-06-29T09:40:14.856" v="9" actId="2696"/>
        <pc:sldMkLst>
          <pc:docMk/>
          <pc:sldMk cId="4059805289" sldId="361"/>
        </pc:sldMkLst>
      </pc:sldChg>
      <pc:sldChg chg="add del">
        <pc:chgData name="Ken Graf" userId="149e958a33bc8fb0" providerId="LiveId" clId="{D76D93DB-781C-4664-9001-2957FCFB1319}" dt="2024-07-02T17:26:02.811" v="68" actId="47"/>
        <pc:sldMkLst>
          <pc:docMk/>
          <pc:sldMk cId="2349846390" sldId="439"/>
        </pc:sldMkLst>
      </pc:sldChg>
      <pc:sldChg chg="add">
        <pc:chgData name="Ken Graf" userId="149e958a33bc8fb0" providerId="LiveId" clId="{D76D93DB-781C-4664-9001-2957FCFB1319}" dt="2024-06-23T19:11:23.698" v="5"/>
        <pc:sldMkLst>
          <pc:docMk/>
          <pc:sldMk cId="2430085889" sldId="440"/>
        </pc:sldMkLst>
      </pc:sldChg>
      <pc:sldChg chg="modSp add mod">
        <pc:chgData name="Ken Graf" userId="149e958a33bc8fb0" providerId="LiveId" clId="{D76D93DB-781C-4664-9001-2957FCFB1319}" dt="2024-07-02T18:11:37.219" v="1238" actId="20577"/>
        <pc:sldMkLst>
          <pc:docMk/>
          <pc:sldMk cId="2415600182" sldId="441"/>
        </pc:sldMkLst>
        <pc:spChg chg="mod">
          <ac:chgData name="Ken Graf" userId="149e958a33bc8fb0" providerId="LiveId" clId="{D76D93DB-781C-4664-9001-2957FCFB1319}" dt="2024-07-02T18:11:37.219" v="1238" actId="20577"/>
          <ac:spMkLst>
            <pc:docMk/>
            <pc:sldMk cId="2415600182" sldId="441"/>
            <ac:spMk id="3" creationId="{7CEE2729-93AF-F546-5EAB-7329FEF959D6}"/>
          </ac:spMkLst>
        </pc:spChg>
      </pc:sldChg>
      <pc:sldChg chg="add del">
        <pc:chgData name="Ken Graf" userId="149e958a33bc8fb0" providerId="LiveId" clId="{D76D93DB-781C-4664-9001-2957FCFB1319}" dt="2024-07-02T17:26:15.429" v="69" actId="47"/>
        <pc:sldMkLst>
          <pc:docMk/>
          <pc:sldMk cId="3215187010" sldId="457"/>
        </pc:sldMkLst>
      </pc:sldChg>
      <pc:sldChg chg="add ord">
        <pc:chgData name="Ken Graf" userId="149e958a33bc8fb0" providerId="LiveId" clId="{D76D93DB-781C-4664-9001-2957FCFB1319}" dt="2024-07-02T17:26:26.580" v="71"/>
        <pc:sldMkLst>
          <pc:docMk/>
          <pc:sldMk cId="2827713436" sldId="458"/>
        </pc:sldMkLst>
      </pc:sldChg>
      <pc:sldChg chg="add del">
        <pc:chgData name="Ken Graf" userId="149e958a33bc8fb0" providerId="LiveId" clId="{D76D93DB-781C-4664-9001-2957FCFB1319}" dt="2024-07-02T18:12:20.276" v="1239" actId="2696"/>
        <pc:sldMkLst>
          <pc:docMk/>
          <pc:sldMk cId="60392189" sldId="469"/>
        </pc:sldMkLst>
      </pc:sldChg>
      <pc:sldChg chg="add">
        <pc:chgData name="Ken Graf" userId="149e958a33bc8fb0" providerId="LiveId" clId="{D76D93DB-781C-4664-9001-2957FCFB1319}" dt="2024-06-23T20:14:27.703" v="8"/>
        <pc:sldMkLst>
          <pc:docMk/>
          <pc:sldMk cId="2599660538" sldId="470"/>
        </pc:sldMkLst>
      </pc:sldChg>
      <pc:sldChg chg="addSp delSp modSp new mod modClrScheme chgLayout">
        <pc:chgData name="Ken Graf" userId="149e958a33bc8fb0" providerId="LiveId" clId="{D76D93DB-781C-4664-9001-2957FCFB1319}" dt="2024-07-02T17:22:20.312" v="34" actId="1076"/>
        <pc:sldMkLst>
          <pc:docMk/>
          <pc:sldMk cId="2274419064" sldId="471"/>
        </pc:sldMkLst>
        <pc:spChg chg="del mod ord">
          <ac:chgData name="Ken Graf" userId="149e958a33bc8fb0" providerId="LiveId" clId="{D76D93DB-781C-4664-9001-2957FCFB1319}" dt="2024-07-02T17:22:09.429" v="33" actId="700"/>
          <ac:spMkLst>
            <pc:docMk/>
            <pc:sldMk cId="2274419064" sldId="471"/>
            <ac:spMk id="2" creationId="{BD4E4566-4537-7E68-983A-D6BED39C91BE}"/>
          </ac:spMkLst>
        </pc:spChg>
        <pc:spChg chg="del">
          <ac:chgData name="Ken Graf" userId="149e958a33bc8fb0" providerId="LiveId" clId="{D76D93DB-781C-4664-9001-2957FCFB1319}" dt="2024-07-02T17:21:55.438" v="28" actId="931"/>
          <ac:spMkLst>
            <pc:docMk/>
            <pc:sldMk cId="2274419064" sldId="471"/>
            <ac:spMk id="3" creationId="{B46DF1A7-DDB2-94BF-8C41-B6157CAE75D6}"/>
          </ac:spMkLst>
        </pc:spChg>
        <pc:spChg chg="add mod ord">
          <ac:chgData name="Ken Graf" userId="149e958a33bc8fb0" providerId="LiveId" clId="{D76D93DB-781C-4664-9001-2957FCFB1319}" dt="2024-07-02T17:22:09.429" v="33" actId="700"/>
          <ac:spMkLst>
            <pc:docMk/>
            <pc:sldMk cId="2274419064" sldId="471"/>
            <ac:spMk id="6" creationId="{C7209865-DF75-775B-9D9A-DBA24BCE26AF}"/>
          </ac:spMkLst>
        </pc:spChg>
        <pc:picChg chg="add mod ord">
          <ac:chgData name="Ken Graf" userId="149e958a33bc8fb0" providerId="LiveId" clId="{D76D93DB-781C-4664-9001-2957FCFB1319}" dt="2024-07-02T17:22:20.312" v="34" actId="1076"/>
          <ac:picMkLst>
            <pc:docMk/>
            <pc:sldMk cId="2274419064" sldId="471"/>
            <ac:picMk id="5" creationId="{14F89D82-0A4A-6783-CCEB-227FEDDE0B1A}"/>
          </ac:picMkLst>
        </pc:picChg>
      </pc:sldChg>
      <pc:sldChg chg="addSp delSp modSp new mod modClrScheme chgLayout">
        <pc:chgData name="Ken Graf" userId="149e958a33bc8fb0" providerId="LiveId" clId="{D76D93DB-781C-4664-9001-2957FCFB1319}" dt="2024-07-02T17:28:29.632" v="180" actId="20577"/>
        <pc:sldMkLst>
          <pc:docMk/>
          <pc:sldMk cId="3553998729" sldId="472"/>
        </pc:sldMkLst>
        <pc:spChg chg="del mod ord">
          <ac:chgData name="Ken Graf" userId="149e958a33bc8fb0" providerId="LiveId" clId="{D76D93DB-781C-4664-9001-2957FCFB1319}" dt="2024-07-02T17:26:50.954" v="73" actId="700"/>
          <ac:spMkLst>
            <pc:docMk/>
            <pc:sldMk cId="3553998729" sldId="472"/>
            <ac:spMk id="2" creationId="{D97BBB0D-B0A2-2761-C4DA-F7710ABB7431}"/>
          </ac:spMkLst>
        </pc:spChg>
        <pc:spChg chg="add mod ord">
          <ac:chgData name="Ken Graf" userId="149e958a33bc8fb0" providerId="LiveId" clId="{D76D93DB-781C-4664-9001-2957FCFB1319}" dt="2024-07-02T17:26:59.652" v="91" actId="20577"/>
          <ac:spMkLst>
            <pc:docMk/>
            <pc:sldMk cId="3553998729" sldId="472"/>
            <ac:spMk id="3" creationId="{0A079529-35EE-9BD6-9666-BB84396D9912}"/>
          </ac:spMkLst>
        </pc:spChg>
        <pc:spChg chg="add mod ord">
          <ac:chgData name="Ken Graf" userId="149e958a33bc8fb0" providerId="LiveId" clId="{D76D93DB-781C-4664-9001-2957FCFB1319}" dt="2024-07-02T17:28:29.632" v="180" actId="20577"/>
          <ac:spMkLst>
            <pc:docMk/>
            <pc:sldMk cId="3553998729" sldId="472"/>
            <ac:spMk id="4" creationId="{02968F5E-1428-681B-3D5B-90C85B03FB4A}"/>
          </ac:spMkLst>
        </pc:spChg>
      </pc:sldChg>
      <pc:sldChg chg="modSp new mod">
        <pc:chgData name="Ken Graf" userId="149e958a33bc8fb0" providerId="LiveId" clId="{D76D93DB-781C-4664-9001-2957FCFB1319}" dt="2024-07-02T17:34:09.184" v="331" actId="20577"/>
        <pc:sldMkLst>
          <pc:docMk/>
          <pc:sldMk cId="3127771016" sldId="473"/>
        </pc:sldMkLst>
        <pc:spChg chg="mod">
          <ac:chgData name="Ken Graf" userId="149e958a33bc8fb0" providerId="LiveId" clId="{D76D93DB-781C-4664-9001-2957FCFB1319}" dt="2024-07-02T17:30:03.250" v="202" actId="20577"/>
          <ac:spMkLst>
            <pc:docMk/>
            <pc:sldMk cId="3127771016" sldId="473"/>
            <ac:spMk id="2" creationId="{9FCB7B51-70F3-FD5F-758B-74C1F6B771E8}"/>
          </ac:spMkLst>
        </pc:spChg>
        <pc:spChg chg="mod">
          <ac:chgData name="Ken Graf" userId="149e958a33bc8fb0" providerId="LiveId" clId="{D76D93DB-781C-4664-9001-2957FCFB1319}" dt="2024-07-02T17:34:09.184" v="331" actId="20577"/>
          <ac:spMkLst>
            <pc:docMk/>
            <pc:sldMk cId="3127771016" sldId="473"/>
            <ac:spMk id="3" creationId="{710CEF54-EDC5-CEA8-C635-6379E8E2C952}"/>
          </ac:spMkLst>
        </pc:spChg>
      </pc:sldChg>
      <pc:sldChg chg="modSp new mod">
        <pc:chgData name="Ken Graf" userId="149e958a33bc8fb0" providerId="LiveId" clId="{D76D93DB-781C-4664-9001-2957FCFB1319}" dt="2024-07-02T17:36:19.034" v="409" actId="20577"/>
        <pc:sldMkLst>
          <pc:docMk/>
          <pc:sldMk cId="1287873328" sldId="474"/>
        </pc:sldMkLst>
        <pc:spChg chg="mod">
          <ac:chgData name="Ken Graf" userId="149e958a33bc8fb0" providerId="LiveId" clId="{D76D93DB-781C-4664-9001-2957FCFB1319}" dt="2024-07-02T17:35:24.525" v="337" actId="20577"/>
          <ac:spMkLst>
            <pc:docMk/>
            <pc:sldMk cId="1287873328" sldId="474"/>
            <ac:spMk id="2" creationId="{FC92AB08-0397-848D-DC47-75ACCC8F7722}"/>
          </ac:spMkLst>
        </pc:spChg>
        <pc:spChg chg="mod">
          <ac:chgData name="Ken Graf" userId="149e958a33bc8fb0" providerId="LiveId" clId="{D76D93DB-781C-4664-9001-2957FCFB1319}" dt="2024-07-02T17:36:19.034" v="409" actId="20577"/>
          <ac:spMkLst>
            <pc:docMk/>
            <pc:sldMk cId="1287873328" sldId="474"/>
            <ac:spMk id="3" creationId="{3404EDD4-4094-B48C-8B64-A523A78C4146}"/>
          </ac:spMkLst>
        </pc:spChg>
      </pc:sldChg>
      <pc:sldChg chg="addSp delSp modSp new mod">
        <pc:chgData name="Ken Graf" userId="149e958a33bc8fb0" providerId="LiveId" clId="{D76D93DB-781C-4664-9001-2957FCFB1319}" dt="2024-07-02T17:54:37.569" v="429" actId="14100"/>
        <pc:sldMkLst>
          <pc:docMk/>
          <pc:sldMk cId="3399708947" sldId="475"/>
        </pc:sldMkLst>
        <pc:spChg chg="mod">
          <ac:chgData name="Ken Graf" userId="149e958a33bc8fb0" providerId="LiveId" clId="{D76D93DB-781C-4664-9001-2957FCFB1319}" dt="2024-07-02T17:54:07.449" v="424" actId="207"/>
          <ac:spMkLst>
            <pc:docMk/>
            <pc:sldMk cId="3399708947" sldId="475"/>
            <ac:spMk id="2" creationId="{5DCCE584-8AD1-9020-E579-D45C95D44EA7}"/>
          </ac:spMkLst>
        </pc:spChg>
        <pc:spChg chg="del">
          <ac:chgData name="Ken Graf" userId="149e958a33bc8fb0" providerId="LiveId" clId="{D76D93DB-781C-4664-9001-2957FCFB1319}" dt="2024-07-02T17:54:28.383" v="425" actId="931"/>
          <ac:spMkLst>
            <pc:docMk/>
            <pc:sldMk cId="3399708947" sldId="475"/>
            <ac:spMk id="3" creationId="{4E9F9D76-CA5F-33D2-69E5-710D6C72B4AE}"/>
          </ac:spMkLst>
        </pc:spChg>
        <pc:picChg chg="add mod">
          <ac:chgData name="Ken Graf" userId="149e958a33bc8fb0" providerId="LiveId" clId="{D76D93DB-781C-4664-9001-2957FCFB1319}" dt="2024-07-02T17:54:37.569" v="429" actId="14100"/>
          <ac:picMkLst>
            <pc:docMk/>
            <pc:sldMk cId="3399708947" sldId="475"/>
            <ac:picMk id="5" creationId="{525DEE2F-7AA3-F70B-7AE1-61C322906F32}"/>
          </ac:picMkLst>
        </pc:picChg>
      </pc:sldChg>
      <pc:sldChg chg="modSp new mod">
        <pc:chgData name="Ken Graf" userId="149e958a33bc8fb0" providerId="LiveId" clId="{D76D93DB-781C-4664-9001-2957FCFB1319}" dt="2024-07-02T18:03:17.539" v="1079" actId="20577"/>
        <pc:sldMkLst>
          <pc:docMk/>
          <pc:sldMk cId="2717485006" sldId="476"/>
        </pc:sldMkLst>
        <pc:spChg chg="mod">
          <ac:chgData name="Ken Graf" userId="149e958a33bc8fb0" providerId="LiveId" clId="{D76D93DB-781C-4664-9001-2957FCFB1319}" dt="2024-07-02T17:57:53.804" v="442" actId="20577"/>
          <ac:spMkLst>
            <pc:docMk/>
            <pc:sldMk cId="2717485006" sldId="476"/>
            <ac:spMk id="2" creationId="{3418514A-BFEF-4F42-7A2A-5B72C82A8C01}"/>
          </ac:spMkLst>
        </pc:spChg>
        <pc:spChg chg="mod">
          <ac:chgData name="Ken Graf" userId="149e958a33bc8fb0" providerId="LiveId" clId="{D76D93DB-781C-4664-9001-2957FCFB1319}" dt="2024-07-02T18:03:17.539" v="1079" actId="20577"/>
          <ac:spMkLst>
            <pc:docMk/>
            <pc:sldMk cId="2717485006" sldId="476"/>
            <ac:spMk id="3" creationId="{74FF3574-C0D8-29C7-BFB2-82B08EAE296C}"/>
          </ac:spMkLst>
        </pc:sp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1A879E3E-1011-40AB-9E67-9F61A37837F2}"/>
    <pc:docChg chg="custSel delSld modSld">
      <pc:chgData name="Ken Graf" userId="149e958a33bc8fb0" providerId="LiveId" clId="{1A879E3E-1011-40AB-9E67-9F61A37837F2}" dt="2024-11-01T15:15:30.098" v="3" actId="47"/>
      <pc:docMkLst>
        <pc:docMk/>
      </pc:docMkLst>
      <pc:sldChg chg="modSp mod">
        <pc:chgData name="Ken Graf" userId="149e958a33bc8fb0" providerId="LiveId" clId="{1A879E3E-1011-40AB-9E67-9F61A37837F2}" dt="2024-11-01T15:11:02.997" v="1" actId="33524"/>
        <pc:sldMkLst>
          <pc:docMk/>
          <pc:sldMk cId="89850312" sldId="283"/>
        </pc:sldMkLst>
        <pc:spChg chg="mod">
          <ac:chgData name="Ken Graf" userId="149e958a33bc8fb0" providerId="LiveId" clId="{1A879E3E-1011-40AB-9E67-9F61A37837F2}" dt="2024-11-01T15:11:02.997" v="1" actId="33524"/>
          <ac:spMkLst>
            <pc:docMk/>
            <pc:sldMk cId="89850312" sldId="283"/>
            <ac:spMk id="3" creationId="{071E7ED2-52E5-CDB9-8F13-AB9B3636CCE7}"/>
          </ac:spMkLst>
        </pc:spChg>
      </pc:sldChg>
      <pc:sldChg chg="del">
        <pc:chgData name="Ken Graf" userId="149e958a33bc8fb0" providerId="LiveId" clId="{1A879E3E-1011-40AB-9E67-9F61A37837F2}" dt="2024-11-01T15:15:26.840" v="2" actId="47"/>
        <pc:sldMkLst>
          <pc:docMk/>
          <pc:sldMk cId="2430085889" sldId="440"/>
        </pc:sldMkLst>
      </pc:sldChg>
      <pc:sldChg chg="del">
        <pc:chgData name="Ken Graf" userId="149e958a33bc8fb0" providerId="LiveId" clId="{1A879E3E-1011-40AB-9E67-9F61A37837F2}" dt="2024-11-01T15:15:30.098" v="3" actId="47"/>
        <pc:sldMkLst>
          <pc:docMk/>
          <pc:sldMk cId="2415600182" sldId="441"/>
        </pc:sldMkLst>
      </pc:sldChg>
    </pc:docChg>
  </pc:docChgLst>
  <pc:docChgLst>
    <pc:chgData name="Ken Graf" userId="149e958a33bc8fb0" providerId="LiveId" clId="{44758F79-21BF-47C9-A15A-B10755143179}"/>
    <pc:docChg chg="addSld delSld modSld">
      <pc:chgData name="Ken Graf" userId="149e958a33bc8fb0" providerId="LiveId" clId="{44758F79-21BF-47C9-A15A-B10755143179}" dt="2024-09-03T15:44:08.906" v="37" actId="12"/>
      <pc:docMkLst>
        <pc:docMk/>
      </pc:docMkLst>
      <pc:sldChg chg="modSp mod">
        <pc:chgData name="Ken Graf" userId="149e958a33bc8fb0" providerId="LiveId" clId="{44758F79-21BF-47C9-A15A-B10755143179}" dt="2024-09-03T03:36:28.075" v="16" actId="20577"/>
        <pc:sldMkLst>
          <pc:docMk/>
          <pc:sldMk cId="3900224205" sldId="350"/>
        </pc:sldMkLst>
        <pc:spChg chg="mod">
          <ac:chgData name="Ken Graf" userId="149e958a33bc8fb0" providerId="LiveId" clId="{44758F79-21BF-47C9-A15A-B10755143179}" dt="2024-09-03T03:36:28.075" v="16" actId="20577"/>
          <ac:spMkLst>
            <pc:docMk/>
            <pc:sldMk cId="3900224205" sldId="350"/>
            <ac:spMk id="5" creationId="{AE2AA42F-84C6-C6AC-4FCD-7AC337305D88}"/>
          </ac:spMkLst>
        </pc:spChg>
      </pc:sldChg>
      <pc:sldChg chg="del">
        <pc:chgData name="Ken Graf" userId="149e958a33bc8fb0" providerId="LiveId" clId="{44758F79-21BF-47C9-A15A-B10755143179}" dt="2024-09-03T03:36:13.041" v="0" actId="47"/>
        <pc:sldMkLst>
          <pc:docMk/>
          <pc:sldMk cId="3263001171" sldId="352"/>
        </pc:sldMkLst>
      </pc:sldChg>
      <pc:sldChg chg="del">
        <pc:chgData name="Ken Graf" userId="149e958a33bc8fb0" providerId="LiveId" clId="{44758F79-21BF-47C9-A15A-B10755143179}" dt="2024-09-03T03:38:43.697" v="21" actId="47"/>
        <pc:sldMkLst>
          <pc:docMk/>
          <pc:sldMk cId="2827713436" sldId="458"/>
        </pc:sldMkLst>
      </pc:sldChg>
      <pc:sldChg chg="modSp new mod modNotesTx">
        <pc:chgData name="Ken Graf" userId="149e958a33bc8fb0" providerId="LiveId" clId="{44758F79-21BF-47C9-A15A-B10755143179}" dt="2024-09-03T03:41:20.209" v="25" actId="11"/>
        <pc:sldMkLst>
          <pc:docMk/>
          <pc:sldMk cId="1034377115" sldId="477"/>
        </pc:sldMkLst>
        <pc:spChg chg="mod">
          <ac:chgData name="Ken Graf" userId="149e958a33bc8fb0" providerId="LiveId" clId="{44758F79-21BF-47C9-A15A-B10755143179}" dt="2024-09-03T03:41:20.209" v="25" actId="11"/>
          <ac:spMkLst>
            <pc:docMk/>
            <pc:sldMk cId="1034377115" sldId="477"/>
            <ac:spMk id="3" creationId="{77FC8B7E-DAF9-12C7-D7D4-10DBA03A7057}"/>
          </ac:spMkLst>
        </pc:spChg>
      </pc:sldChg>
      <pc:sldChg chg="modSp new mod modNotesTx">
        <pc:chgData name="Ken Graf" userId="149e958a33bc8fb0" providerId="LiveId" clId="{44758F79-21BF-47C9-A15A-B10755143179}" dt="2024-09-03T15:44:08.906" v="37" actId="12"/>
        <pc:sldMkLst>
          <pc:docMk/>
          <pc:sldMk cId="2959236332" sldId="478"/>
        </pc:sldMkLst>
        <pc:spChg chg="mod">
          <ac:chgData name="Ken Graf" userId="149e958a33bc8fb0" providerId="LiveId" clId="{44758F79-21BF-47C9-A15A-B10755143179}" dt="2024-09-03T15:44:08.906" v="37" actId="12"/>
          <ac:spMkLst>
            <pc:docMk/>
            <pc:sldMk cId="2959236332" sldId="478"/>
            <ac:spMk id="3" creationId="{49C55986-C645-FDA1-98ED-F580FA1110DD}"/>
          </ac:spMkLst>
        </pc:spChg>
      </pc:sldChg>
      <pc:sldChg chg="modSp new mod modNotesTx">
        <pc:chgData name="Ken Graf" userId="149e958a33bc8fb0" providerId="LiveId" clId="{44758F79-21BF-47C9-A15A-B10755143179}" dt="2024-09-03T03:44:28.523" v="32"/>
        <pc:sldMkLst>
          <pc:docMk/>
          <pc:sldMk cId="3787842256" sldId="479"/>
        </pc:sldMkLst>
        <pc:spChg chg="mod">
          <ac:chgData name="Ken Graf" userId="149e958a33bc8fb0" providerId="LiveId" clId="{44758F79-21BF-47C9-A15A-B10755143179}" dt="2024-09-03T03:44:11.026" v="31" actId="11"/>
          <ac:spMkLst>
            <pc:docMk/>
            <pc:sldMk cId="3787842256" sldId="479"/>
            <ac:spMk id="3" creationId="{B092F339-D1BE-07BB-4CA2-16121DF98922}"/>
          </ac:spMkLst>
        </pc:spChg>
      </pc:sldChg>
      <pc:sldChg chg="modSp new mod modNotesTx">
        <pc:chgData name="Ken Graf" userId="149e958a33bc8fb0" providerId="LiveId" clId="{44758F79-21BF-47C9-A15A-B10755143179}" dt="2024-09-03T03:48:10.712" v="36"/>
        <pc:sldMkLst>
          <pc:docMk/>
          <pc:sldMk cId="1020247307" sldId="480"/>
        </pc:sldMkLst>
        <pc:spChg chg="mod">
          <ac:chgData name="Ken Graf" userId="149e958a33bc8fb0" providerId="LiveId" clId="{44758F79-21BF-47C9-A15A-B10755143179}" dt="2024-09-03T03:47:53.239" v="35" actId="11"/>
          <ac:spMkLst>
            <pc:docMk/>
            <pc:sldMk cId="1020247307" sldId="480"/>
            <ac:spMk id="3" creationId="{F40F920B-6332-06D4-F435-A7171D1911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11/1/2024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9</a:t>
            </a:fld>
            <a:endParaRPr lang="en-US" dirty="0"/>
          </a:p>
        </p:txBody>
      </p:sp>
    </p:spTree>
    <p:extLst>
      <p:ext uri="{BB962C8B-B14F-4D97-AF65-F5344CB8AC3E}">
        <p14:creationId xmlns:p14="http://schemas.microsoft.com/office/powerpoint/2010/main" val="315501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Application allow lists are used to ensure that only allowed applications are installable on systems. A deny list specifically identifies programs that aren't allowed. A SIEM doesn't provide application management capabilities, and </a:t>
            </a:r>
            <a:r>
              <a:rPr lang="en-US" b="0" i="0" dirty="0" err="1">
                <a:solidFill>
                  <a:srgbClr val="BEB9B0"/>
                </a:solidFill>
                <a:effectLst/>
                <a:highlight>
                  <a:srgbClr val="181A1B"/>
                </a:highlight>
                <a:latin typeface="Noto serif" panose="02020600060500020200" pitchFamily="18" charset="0"/>
              </a:rPr>
              <a:t>sFlow</a:t>
            </a:r>
            <a:r>
              <a:rPr lang="en-US" b="0" i="0" dirty="0">
                <a:solidFill>
                  <a:srgbClr val="BEB9B0"/>
                </a:solidFill>
                <a:effectLst/>
                <a:highlight>
                  <a:srgbClr val="181A1B"/>
                </a:highlight>
                <a:latin typeface="Noto serif" panose="02020600060500020200" pitchFamily="18" charset="0"/>
              </a:rPr>
              <a:t> is a flow tool like NetFlow.</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10</a:t>
            </a:fld>
            <a:endParaRPr lang="en-US" dirty="0"/>
          </a:p>
        </p:txBody>
      </p:sp>
    </p:spTree>
    <p:extLst>
      <p:ext uri="{BB962C8B-B14F-4D97-AF65-F5344CB8AC3E}">
        <p14:creationId xmlns:p14="http://schemas.microsoft.com/office/powerpoint/2010/main" val="331316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Alyssa's has quarantined the machine, ensuring it cannot reach other systems or impact the rest of her organization. Segmentation would involve putting the system in protected network zone. Agentless tools are used to send data without a separate program or agent deployed to allow that. Deny lists are used to prevent specific programs or files from being used or deployed to systems.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313985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Missing logs are often associated with an attacker attempting to hide evidence of their actions. Log rotation will typically remove the oldest log items and replace them with new log items rather than wiping a log, or will archive the old log file and create a new one. A newly deployed system typically has at least some logs from booting and running. Encrypting logs would leave a file in place even if it couldn't be read.</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300345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Five whys, event analysis, and diagramming are all common methods of performing root cause analysis. Root/branch review is not a typical process for this.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13</a:t>
            </a:fld>
            <a:endParaRPr lang="en-US" dirty="0"/>
          </a:p>
        </p:txBody>
      </p:sp>
    </p:spTree>
    <p:extLst>
      <p:ext uri="{BB962C8B-B14F-4D97-AF65-F5344CB8AC3E}">
        <p14:creationId xmlns:p14="http://schemas.microsoft.com/office/powerpoint/2010/main" val="3669257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www.lockheedmartin.com/en-us/capabilities/cyber/cyber-kill-chai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hyperlink" Target="https://attack.mitre.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14: Monitoring And Incident Response</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1B4E-C769-6AA8-ABCB-DDDEF4944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FC8B7E-DAF9-12C7-D7D4-10DBA03A7057}"/>
              </a:ext>
            </a:extLst>
          </p:cNvPr>
          <p:cNvSpPr>
            <a:spLocks noGrp="1"/>
          </p:cNvSpPr>
          <p:nvPr>
            <p:ph idx="1"/>
          </p:nvPr>
        </p:nvSpPr>
        <p:spPr/>
        <p:txBody>
          <a:bodyPr/>
          <a:lstStyle/>
          <a:p>
            <a:pPr marL="0" indent="0">
              <a:buNone/>
            </a:pPr>
            <a:r>
              <a:rPr lang="en-US" dirty="0"/>
              <a:t>Selah wants to ensure that users in her organization can only install applications that are evaluated and approved by the organization's security team. What should she use?</a:t>
            </a:r>
          </a:p>
          <a:p>
            <a:pPr marL="514350" indent="-514350">
              <a:buFont typeface="+mj-lt"/>
              <a:buAutoNum type="alphaUcPeriod"/>
            </a:pPr>
            <a:r>
              <a:rPr lang="en-US" dirty="0"/>
              <a:t>A SIEM</a:t>
            </a:r>
          </a:p>
          <a:p>
            <a:pPr marL="514350" indent="-514350">
              <a:buFont typeface="+mj-lt"/>
              <a:buAutoNum type="alphaUcPeriod"/>
            </a:pPr>
            <a:r>
              <a:rPr lang="en-US" dirty="0"/>
              <a:t>An application deny list</a:t>
            </a:r>
          </a:p>
          <a:p>
            <a:pPr marL="514350" indent="-514350">
              <a:buFont typeface="+mj-lt"/>
              <a:buAutoNum type="alphaUcPeriod"/>
            </a:pPr>
            <a:r>
              <a:rPr lang="en-US" dirty="0"/>
              <a:t>An application allow list</a:t>
            </a:r>
          </a:p>
          <a:p>
            <a:pPr marL="514350" indent="-514350">
              <a:buFont typeface="+mj-lt"/>
              <a:buAutoNum type="alphaUcPeriod"/>
            </a:pPr>
            <a:r>
              <a:rPr lang="en-US" dirty="0" err="1"/>
              <a:t>sFlow</a:t>
            </a:r>
            <a:endParaRPr lang="en-US" dirty="0"/>
          </a:p>
        </p:txBody>
      </p:sp>
    </p:spTree>
    <p:extLst>
      <p:ext uri="{BB962C8B-B14F-4D97-AF65-F5344CB8AC3E}">
        <p14:creationId xmlns:p14="http://schemas.microsoft.com/office/powerpoint/2010/main" val="10343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CBBD-ECF3-E380-2C60-DE7EA0BD45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C55986-C645-FDA1-98ED-F580FA1110DD}"/>
              </a:ext>
            </a:extLst>
          </p:cNvPr>
          <p:cNvSpPr>
            <a:spLocks noGrp="1"/>
          </p:cNvSpPr>
          <p:nvPr>
            <p:ph idx="1"/>
          </p:nvPr>
        </p:nvSpPr>
        <p:spPr/>
        <p:txBody>
          <a:bodyPr/>
          <a:lstStyle/>
          <a:p>
            <a:pPr marL="0" indent="0">
              <a:buNone/>
            </a:pPr>
            <a:r>
              <a:rPr lang="en-US" dirty="0"/>
              <a:t>Alyssa has identified malware on a system. She removes the system from the network to ensure that it cannot impact other systems. What technique has she used to deal with this system?</a:t>
            </a:r>
          </a:p>
          <a:p>
            <a:pPr marL="514350" indent="-514350">
              <a:buFont typeface="+mj-lt"/>
              <a:buAutoNum type="alphaUcPeriod"/>
            </a:pPr>
            <a:r>
              <a:rPr lang="en-US" dirty="0"/>
              <a:t>Quarantine</a:t>
            </a:r>
          </a:p>
          <a:p>
            <a:pPr marL="514350" indent="-514350">
              <a:buFont typeface="+mj-lt"/>
              <a:buAutoNum type="alphaUcPeriod"/>
            </a:pPr>
            <a:r>
              <a:rPr lang="en-US" dirty="0"/>
              <a:t>Segmentation</a:t>
            </a:r>
          </a:p>
          <a:p>
            <a:pPr marL="514350" indent="-514350">
              <a:buFont typeface="+mj-lt"/>
              <a:buAutoNum type="alphaUcPeriod"/>
            </a:pPr>
            <a:r>
              <a:rPr lang="en-US" dirty="0"/>
              <a:t>Converted it to agentless</a:t>
            </a:r>
          </a:p>
          <a:p>
            <a:pPr marL="514350" indent="-514350">
              <a:buFont typeface="+mj-lt"/>
              <a:buAutoNum type="alphaUcPeriod"/>
            </a:pPr>
            <a:r>
              <a:rPr lang="en-US" dirty="0"/>
              <a:t>Deny listing</a:t>
            </a:r>
          </a:p>
        </p:txBody>
      </p:sp>
    </p:spTree>
    <p:extLst>
      <p:ext uri="{BB962C8B-B14F-4D97-AF65-F5344CB8AC3E}">
        <p14:creationId xmlns:p14="http://schemas.microsoft.com/office/powerpoint/2010/main" val="29592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536-D244-461F-DF24-94B5F839B8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92F339-D1BE-07BB-4CA2-16121DF98922}"/>
              </a:ext>
            </a:extLst>
          </p:cNvPr>
          <p:cNvSpPr>
            <a:spLocks noGrp="1"/>
          </p:cNvSpPr>
          <p:nvPr>
            <p:ph idx="1"/>
          </p:nvPr>
        </p:nvSpPr>
        <p:spPr/>
        <p:txBody>
          <a:bodyPr/>
          <a:lstStyle/>
          <a:p>
            <a:pPr marL="0" indent="0">
              <a:buNone/>
            </a:pPr>
            <a:r>
              <a:rPr lang="en-US" dirty="0"/>
              <a:t>Kristen discovers missing logs as part of her threat hunting activities. What has most likely happened?</a:t>
            </a:r>
          </a:p>
          <a:p>
            <a:pPr marL="514350" indent="-514350">
              <a:buFont typeface="+mj-lt"/>
              <a:buAutoNum type="alphaUcPeriod"/>
            </a:pPr>
            <a:r>
              <a:rPr lang="en-US" dirty="0"/>
              <a:t>The logs hit the end of their life cycle and were rotated.</a:t>
            </a:r>
          </a:p>
          <a:p>
            <a:pPr marL="514350" indent="-514350">
              <a:buFont typeface="+mj-lt"/>
              <a:buAutoNum type="alphaUcPeriod"/>
            </a:pPr>
            <a:r>
              <a:rPr lang="en-US" dirty="0"/>
              <a:t>The system is a newly deployed system.</a:t>
            </a:r>
          </a:p>
          <a:p>
            <a:pPr marL="514350" indent="-514350">
              <a:buFont typeface="+mj-lt"/>
              <a:buAutoNum type="alphaUcPeriod"/>
            </a:pPr>
            <a:r>
              <a:rPr lang="en-US" dirty="0"/>
              <a:t>An attacker wiped the logs to hide evidence.</a:t>
            </a:r>
          </a:p>
          <a:p>
            <a:pPr marL="514350" indent="-514350">
              <a:buFont typeface="+mj-lt"/>
              <a:buAutoNum type="alphaUcPeriod"/>
            </a:pPr>
            <a:r>
              <a:rPr lang="en-US" dirty="0"/>
              <a:t>An attacker encrypted the logs as part of their process.</a:t>
            </a:r>
          </a:p>
        </p:txBody>
      </p:sp>
    </p:spTree>
    <p:extLst>
      <p:ext uri="{BB962C8B-B14F-4D97-AF65-F5344CB8AC3E}">
        <p14:creationId xmlns:p14="http://schemas.microsoft.com/office/powerpoint/2010/main" val="3787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1D3C-0FF6-7ABF-F3F1-0337317F34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F920B-6332-06D4-F435-A7171D191141}"/>
              </a:ext>
            </a:extLst>
          </p:cNvPr>
          <p:cNvSpPr>
            <a:spLocks noGrp="1"/>
          </p:cNvSpPr>
          <p:nvPr>
            <p:ph idx="1"/>
          </p:nvPr>
        </p:nvSpPr>
        <p:spPr/>
        <p:txBody>
          <a:bodyPr/>
          <a:lstStyle/>
          <a:p>
            <a:pPr marL="0" indent="0">
              <a:buNone/>
            </a:pPr>
            <a:r>
              <a:rPr lang="en-US" dirty="0"/>
              <a:t>Jayne wants to determine why a ransomware attack was successful against her organization. She plans to conduct a root cause analysis. Which of the following is not a typical root cause analysis method?</a:t>
            </a:r>
          </a:p>
          <a:p>
            <a:pPr marL="514350" indent="-514350">
              <a:buFont typeface="+mj-lt"/>
              <a:buAutoNum type="alphaUcPeriod"/>
            </a:pPr>
            <a:r>
              <a:rPr lang="en-US" dirty="0"/>
              <a:t>Root/branch review</a:t>
            </a:r>
          </a:p>
          <a:p>
            <a:pPr marL="514350" indent="-514350">
              <a:buFont typeface="+mj-lt"/>
              <a:buAutoNum type="alphaUcPeriod"/>
            </a:pPr>
            <a:r>
              <a:rPr lang="en-US" dirty="0"/>
              <a:t>Five whys</a:t>
            </a:r>
          </a:p>
          <a:p>
            <a:pPr marL="514350" indent="-514350">
              <a:buFont typeface="+mj-lt"/>
              <a:buAutoNum type="alphaUcPeriod"/>
            </a:pPr>
            <a:r>
              <a:rPr lang="en-US" dirty="0"/>
              <a:t>Event analysis</a:t>
            </a:r>
          </a:p>
          <a:p>
            <a:pPr marL="514350" indent="-514350">
              <a:buFont typeface="+mj-lt"/>
              <a:buAutoNum type="alphaUcPeriod"/>
            </a:pPr>
            <a:r>
              <a:rPr lang="en-US" dirty="0"/>
              <a:t>Diagramming</a:t>
            </a:r>
          </a:p>
        </p:txBody>
      </p:sp>
    </p:spTree>
    <p:extLst>
      <p:ext uri="{BB962C8B-B14F-4D97-AF65-F5344CB8AC3E}">
        <p14:creationId xmlns:p14="http://schemas.microsoft.com/office/powerpoint/2010/main" val="10202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Chromium Policy</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209865-DF75-775B-9D9A-DBA24BCE26AF}"/>
              </a:ext>
            </a:extLst>
          </p:cNvPr>
          <p:cNvSpPr>
            <a:spLocks noGrp="1"/>
          </p:cNvSpPr>
          <p:nvPr>
            <p:ph type="title"/>
          </p:nvPr>
        </p:nvSpPr>
        <p:spPr/>
        <p:txBody>
          <a:bodyPr/>
          <a:lstStyle/>
          <a:p>
            <a:endParaRPr lang="en-US"/>
          </a:p>
        </p:txBody>
      </p:sp>
      <p:pic>
        <p:nvPicPr>
          <p:cNvPr id="5" name="Content Placeholder 4" descr="A diagram of a process&#10;&#10;Description automatically generated">
            <a:extLst>
              <a:ext uri="{FF2B5EF4-FFF2-40B4-BE49-F238E27FC236}">
                <a16:creationId xmlns:a16="http://schemas.microsoft.com/office/drawing/2014/main" id="{14F89D82-0A4A-6783-CCEB-227FEDDE0B1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67000" y="128587"/>
            <a:ext cx="6858000" cy="6600825"/>
          </a:xfrm>
        </p:spPr>
      </p:pic>
    </p:spTree>
    <p:extLst>
      <p:ext uri="{BB962C8B-B14F-4D97-AF65-F5344CB8AC3E}">
        <p14:creationId xmlns:p14="http://schemas.microsoft.com/office/powerpoint/2010/main" val="227441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079529-35EE-9BD6-9666-BB84396D9912}"/>
              </a:ext>
            </a:extLst>
          </p:cNvPr>
          <p:cNvSpPr>
            <a:spLocks noGrp="1"/>
          </p:cNvSpPr>
          <p:nvPr>
            <p:ph type="title"/>
          </p:nvPr>
        </p:nvSpPr>
        <p:spPr/>
        <p:txBody>
          <a:bodyPr/>
          <a:lstStyle/>
          <a:p>
            <a:r>
              <a:rPr lang="en-US" dirty="0"/>
              <a:t>IR Team Makeup</a:t>
            </a:r>
          </a:p>
        </p:txBody>
      </p:sp>
      <p:sp>
        <p:nvSpPr>
          <p:cNvPr id="4" name="Content Placeholder 3">
            <a:extLst>
              <a:ext uri="{FF2B5EF4-FFF2-40B4-BE49-F238E27FC236}">
                <a16:creationId xmlns:a16="http://schemas.microsoft.com/office/drawing/2014/main" id="{02968F5E-1428-681B-3D5B-90C85B03FB4A}"/>
              </a:ext>
            </a:extLst>
          </p:cNvPr>
          <p:cNvSpPr>
            <a:spLocks noGrp="1"/>
          </p:cNvSpPr>
          <p:nvPr>
            <p:ph idx="1"/>
          </p:nvPr>
        </p:nvSpPr>
        <p:spPr/>
        <p:txBody>
          <a:bodyPr/>
          <a:lstStyle/>
          <a:p>
            <a:r>
              <a:rPr lang="en-US" dirty="0"/>
              <a:t>Management</a:t>
            </a:r>
          </a:p>
          <a:p>
            <a:r>
              <a:rPr lang="en-US" dirty="0"/>
              <a:t>Security</a:t>
            </a:r>
          </a:p>
          <a:p>
            <a:r>
              <a:rPr lang="en-US" dirty="0"/>
              <a:t>Technical leads</a:t>
            </a:r>
          </a:p>
          <a:p>
            <a:r>
              <a:rPr lang="en-US" dirty="0"/>
              <a:t>Communications/PR</a:t>
            </a:r>
          </a:p>
          <a:p>
            <a:r>
              <a:rPr lang="en-US" dirty="0"/>
              <a:t>HR</a:t>
            </a:r>
          </a:p>
          <a:p>
            <a:r>
              <a:rPr lang="en-US" dirty="0"/>
              <a:t>Legal</a:t>
            </a:r>
          </a:p>
          <a:p>
            <a:r>
              <a:rPr lang="en-US" dirty="0"/>
              <a:t>Law Enforcement?</a:t>
            </a:r>
          </a:p>
        </p:txBody>
      </p:sp>
    </p:spTree>
    <p:extLst>
      <p:ext uri="{BB962C8B-B14F-4D97-AF65-F5344CB8AC3E}">
        <p14:creationId xmlns:p14="http://schemas.microsoft.com/office/powerpoint/2010/main" val="355399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B51-70F3-FD5F-758B-74C1F6B771E8}"/>
              </a:ext>
            </a:extLst>
          </p:cNvPr>
          <p:cNvSpPr>
            <a:spLocks noGrp="1"/>
          </p:cNvSpPr>
          <p:nvPr>
            <p:ph type="title"/>
          </p:nvPr>
        </p:nvSpPr>
        <p:spPr/>
        <p:txBody>
          <a:bodyPr/>
          <a:lstStyle/>
          <a:p>
            <a:r>
              <a:rPr lang="en-US" dirty="0"/>
              <a:t>Preparation Exercises</a:t>
            </a:r>
          </a:p>
        </p:txBody>
      </p:sp>
      <p:sp>
        <p:nvSpPr>
          <p:cNvPr id="3" name="Content Placeholder 2">
            <a:extLst>
              <a:ext uri="{FF2B5EF4-FFF2-40B4-BE49-F238E27FC236}">
                <a16:creationId xmlns:a16="http://schemas.microsoft.com/office/drawing/2014/main" id="{710CEF54-EDC5-CEA8-C635-6379E8E2C952}"/>
              </a:ext>
            </a:extLst>
          </p:cNvPr>
          <p:cNvSpPr>
            <a:spLocks noGrp="1"/>
          </p:cNvSpPr>
          <p:nvPr>
            <p:ph idx="1"/>
          </p:nvPr>
        </p:nvSpPr>
        <p:spPr/>
        <p:txBody>
          <a:bodyPr/>
          <a:lstStyle/>
          <a:p>
            <a:r>
              <a:rPr lang="en-US" dirty="0"/>
              <a:t>Tabletop</a:t>
            </a:r>
          </a:p>
          <a:p>
            <a:pPr lvl="1"/>
            <a:r>
              <a:rPr lang="en-US" dirty="0"/>
              <a:t>On paper : Work through various scenarios</a:t>
            </a:r>
          </a:p>
          <a:p>
            <a:r>
              <a:rPr lang="en-US" dirty="0"/>
              <a:t>Simulations (require serious planning)</a:t>
            </a:r>
          </a:p>
          <a:p>
            <a:pPr lvl="1"/>
            <a:r>
              <a:rPr lang="en-US" dirty="0"/>
              <a:t>Isolation area</a:t>
            </a:r>
          </a:p>
          <a:p>
            <a:pPr lvl="1"/>
            <a:r>
              <a:rPr lang="en-US" dirty="0"/>
              <a:t>Live fire</a:t>
            </a:r>
          </a:p>
        </p:txBody>
      </p:sp>
    </p:spTree>
    <p:extLst>
      <p:ext uri="{BB962C8B-B14F-4D97-AF65-F5344CB8AC3E}">
        <p14:creationId xmlns:p14="http://schemas.microsoft.com/office/powerpoint/2010/main" val="312777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AB08-0397-848D-DC47-75ACCC8F7722}"/>
              </a:ext>
            </a:extLst>
          </p:cNvPr>
          <p:cNvSpPr>
            <a:spLocks noGrp="1"/>
          </p:cNvSpPr>
          <p:nvPr>
            <p:ph type="title"/>
          </p:nvPr>
        </p:nvSpPr>
        <p:spPr/>
        <p:txBody>
          <a:bodyPr/>
          <a:lstStyle/>
          <a:p>
            <a:r>
              <a:rPr lang="en-US" dirty="0"/>
              <a:t>Plans</a:t>
            </a:r>
          </a:p>
        </p:txBody>
      </p:sp>
      <p:sp>
        <p:nvSpPr>
          <p:cNvPr id="3" name="Content Placeholder 2">
            <a:extLst>
              <a:ext uri="{FF2B5EF4-FFF2-40B4-BE49-F238E27FC236}">
                <a16:creationId xmlns:a16="http://schemas.microsoft.com/office/drawing/2014/main" id="{3404EDD4-4094-B48C-8B64-A523A78C4146}"/>
              </a:ext>
            </a:extLst>
          </p:cNvPr>
          <p:cNvSpPr>
            <a:spLocks noGrp="1"/>
          </p:cNvSpPr>
          <p:nvPr>
            <p:ph idx="1"/>
          </p:nvPr>
        </p:nvSpPr>
        <p:spPr/>
        <p:txBody>
          <a:bodyPr/>
          <a:lstStyle/>
          <a:p>
            <a:r>
              <a:rPr lang="en-US" dirty="0"/>
              <a:t>Communications</a:t>
            </a:r>
          </a:p>
          <a:p>
            <a:r>
              <a:rPr lang="en-US" dirty="0"/>
              <a:t>Stakeholders</a:t>
            </a:r>
          </a:p>
          <a:p>
            <a:r>
              <a:rPr lang="en-US" dirty="0"/>
              <a:t>Business Continuity</a:t>
            </a:r>
          </a:p>
          <a:p>
            <a:r>
              <a:rPr lang="en-US" dirty="0"/>
              <a:t>Disaster Recovery (DR)</a:t>
            </a:r>
          </a:p>
        </p:txBody>
      </p:sp>
    </p:spTree>
    <p:extLst>
      <p:ext uri="{BB962C8B-B14F-4D97-AF65-F5344CB8AC3E}">
        <p14:creationId xmlns:p14="http://schemas.microsoft.com/office/powerpoint/2010/main" val="128787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AFA1-E8E6-A45C-97A0-47837BFB1E98}"/>
              </a:ext>
            </a:extLst>
          </p:cNvPr>
          <p:cNvSpPr>
            <a:spLocks noGrp="1"/>
          </p:cNvSpPr>
          <p:nvPr>
            <p:ph type="title"/>
          </p:nvPr>
        </p:nvSpPr>
        <p:spPr/>
        <p:txBody>
          <a:bodyPr/>
          <a:lstStyle/>
          <a:p>
            <a:r>
              <a:rPr lang="en-US" dirty="0"/>
              <a:t>Cyber Kill Chain (</a:t>
            </a:r>
            <a:r>
              <a:rPr lang="en-US" dirty="0">
                <a:hlinkClick r:id="rId2"/>
              </a:rPr>
              <a:t>link</a:t>
            </a:r>
            <a:r>
              <a:rPr lang="en-US" dirty="0"/>
              <a:t>)</a:t>
            </a:r>
          </a:p>
        </p:txBody>
      </p:sp>
      <p:sp>
        <p:nvSpPr>
          <p:cNvPr id="3" name="Content Placeholder 2">
            <a:extLst>
              <a:ext uri="{FF2B5EF4-FFF2-40B4-BE49-F238E27FC236}">
                <a16:creationId xmlns:a16="http://schemas.microsoft.com/office/drawing/2014/main" id="{071E7ED2-52E5-CDB9-8F13-AB9B3636CCE7}"/>
              </a:ext>
            </a:extLst>
          </p:cNvPr>
          <p:cNvSpPr>
            <a:spLocks noGrp="1"/>
          </p:cNvSpPr>
          <p:nvPr>
            <p:ph idx="1"/>
          </p:nvPr>
        </p:nvSpPr>
        <p:spPr/>
        <p:txBody>
          <a:bodyPr/>
          <a:lstStyle/>
          <a:p>
            <a:r>
              <a:rPr lang="en-US" dirty="0"/>
              <a:t>Different defense-based origin</a:t>
            </a:r>
          </a:p>
          <a:p>
            <a:pPr lvl="1"/>
            <a:r>
              <a:rPr lang="en-US" dirty="0"/>
              <a:t>Remote (Historic focus for defense)</a:t>
            </a:r>
          </a:p>
          <a:p>
            <a:pPr lvl="1"/>
            <a:r>
              <a:rPr lang="en-US" dirty="0"/>
              <a:t>Internal (Motivation for Zero Trust)</a:t>
            </a:r>
          </a:p>
          <a:p>
            <a:endParaRPr lang="en-US" dirty="0"/>
          </a:p>
        </p:txBody>
      </p:sp>
      <p:pic>
        <p:nvPicPr>
          <p:cNvPr id="4" name="Content Placeholder 4" descr="A diagram of a chain&#10;&#10;Description automatically generated with medium confidence">
            <a:extLst>
              <a:ext uri="{FF2B5EF4-FFF2-40B4-BE49-F238E27FC236}">
                <a16:creationId xmlns:a16="http://schemas.microsoft.com/office/drawing/2014/main" id="{265D121A-6EF7-46C8-6CCF-FE0ACCD78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842" y="1219200"/>
            <a:ext cx="4443318" cy="5215692"/>
          </a:xfrm>
          <a:prstGeom prst="rect">
            <a:avLst/>
          </a:prstGeom>
        </p:spPr>
      </p:pic>
    </p:spTree>
    <p:extLst>
      <p:ext uri="{BB962C8B-B14F-4D97-AF65-F5344CB8AC3E}">
        <p14:creationId xmlns:p14="http://schemas.microsoft.com/office/powerpoint/2010/main" val="8985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E584-8AD1-9020-E579-D45C95D44EA7}"/>
              </a:ext>
            </a:extLst>
          </p:cNvPr>
          <p:cNvSpPr>
            <a:spLocks noGrp="1"/>
          </p:cNvSpPr>
          <p:nvPr>
            <p:ph type="title"/>
          </p:nvPr>
        </p:nvSpPr>
        <p:spPr/>
        <p:txBody>
          <a:bodyPr/>
          <a:lstStyle/>
          <a:p>
            <a:r>
              <a:rPr lang="en-US" dirty="0">
                <a:solidFill>
                  <a:srgbClr val="00B050"/>
                </a:solidFill>
                <a:hlinkClick r:id="rId2">
                  <a:extLst>
                    <a:ext uri="{A12FA001-AC4F-418D-AE19-62706E023703}">
                      <ahyp:hlinkClr xmlns:ahyp="http://schemas.microsoft.com/office/drawing/2018/hyperlinkcolor" val="tx"/>
                    </a:ext>
                  </a:extLst>
                </a:hlinkClick>
              </a:rPr>
              <a:t>Mitre Att&amp;ck</a:t>
            </a:r>
            <a:endParaRPr lang="en-US" dirty="0">
              <a:solidFill>
                <a:srgbClr val="00B050"/>
              </a:solidFill>
            </a:endParaRPr>
          </a:p>
        </p:txBody>
      </p:sp>
      <p:pic>
        <p:nvPicPr>
          <p:cNvPr id="5" name="Content Placeholder 4" descr="A screenshot of a computer&#10;&#10;Description automatically generated">
            <a:extLst>
              <a:ext uri="{FF2B5EF4-FFF2-40B4-BE49-F238E27FC236}">
                <a16:creationId xmlns:a16="http://schemas.microsoft.com/office/drawing/2014/main" id="{525DEE2F-7AA3-F70B-7AE1-61C322906F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998307"/>
            <a:ext cx="10515599" cy="5751201"/>
          </a:xfrm>
        </p:spPr>
      </p:pic>
    </p:spTree>
    <p:extLst>
      <p:ext uri="{BB962C8B-B14F-4D97-AF65-F5344CB8AC3E}">
        <p14:creationId xmlns:p14="http://schemas.microsoft.com/office/powerpoint/2010/main" val="339970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514A-BFEF-4F42-7A2A-5B72C82A8C01}"/>
              </a:ext>
            </a:extLst>
          </p:cNvPr>
          <p:cNvSpPr>
            <a:spLocks noGrp="1"/>
          </p:cNvSpPr>
          <p:nvPr>
            <p:ph type="title"/>
          </p:nvPr>
        </p:nvSpPr>
        <p:spPr/>
        <p:txBody>
          <a:bodyPr/>
          <a:lstStyle/>
          <a:p>
            <a:r>
              <a:rPr lang="en-US" dirty="0"/>
              <a:t>Security Information and Event Management (SIEM)</a:t>
            </a:r>
          </a:p>
        </p:txBody>
      </p:sp>
      <p:sp>
        <p:nvSpPr>
          <p:cNvPr id="3" name="Content Placeholder 2">
            <a:extLst>
              <a:ext uri="{FF2B5EF4-FFF2-40B4-BE49-F238E27FC236}">
                <a16:creationId xmlns:a16="http://schemas.microsoft.com/office/drawing/2014/main" id="{74FF3574-C0D8-29C7-BFB2-82B08EAE296C}"/>
              </a:ext>
            </a:extLst>
          </p:cNvPr>
          <p:cNvSpPr>
            <a:spLocks noGrp="1"/>
          </p:cNvSpPr>
          <p:nvPr>
            <p:ph idx="1"/>
          </p:nvPr>
        </p:nvSpPr>
        <p:spPr/>
        <p:txBody>
          <a:bodyPr>
            <a:normAutofit/>
          </a:bodyPr>
          <a:lstStyle/>
          <a:p>
            <a:r>
              <a:rPr lang="en-US" dirty="0"/>
              <a:t>Collect and aggregate log data</a:t>
            </a:r>
          </a:p>
          <a:p>
            <a:r>
              <a:rPr lang="en-US" dirty="0"/>
              <a:t>Perform correlation and analysis activities</a:t>
            </a:r>
          </a:p>
          <a:p>
            <a:r>
              <a:rPr lang="en-US" dirty="0"/>
              <a:t>Information from systems, network security devices, network infrastructure, and many other sources</a:t>
            </a:r>
          </a:p>
          <a:p>
            <a:r>
              <a:rPr lang="en-US" dirty="0"/>
              <a:t>Apply rules, analytical techniques, and machine learning or artificial intelligence to the data</a:t>
            </a:r>
          </a:p>
          <a:p>
            <a:r>
              <a:rPr lang="en-US" dirty="0"/>
              <a:t>Packet captures correlated with IDS and Firewalls</a:t>
            </a:r>
          </a:p>
          <a:p>
            <a:endParaRPr lang="en-US" dirty="0"/>
          </a:p>
        </p:txBody>
      </p:sp>
    </p:spTree>
    <p:extLst>
      <p:ext uri="{BB962C8B-B14F-4D97-AF65-F5344CB8AC3E}">
        <p14:creationId xmlns:p14="http://schemas.microsoft.com/office/powerpoint/2010/main" val="271748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Response Plan</a:t>
            </a:r>
          </a:p>
        </p:txBody>
      </p:sp>
      <p:sp>
        <p:nvSpPr>
          <p:cNvPr id="3" name="Content Placeholder 2"/>
          <p:cNvSpPr>
            <a:spLocks noGrp="1"/>
          </p:cNvSpPr>
          <p:nvPr>
            <p:ph idx="1"/>
          </p:nvPr>
        </p:nvSpPr>
        <p:spPr/>
        <p:txBody>
          <a:bodyPr>
            <a:normAutofit fontScale="92500" lnSpcReduction="20000"/>
          </a:bodyPr>
          <a:lstStyle/>
          <a:p>
            <a:r>
              <a:rPr lang="en-US" dirty="0"/>
              <a:t>Detect the incident </a:t>
            </a:r>
          </a:p>
          <a:p>
            <a:r>
              <a:rPr lang="en-US" dirty="0"/>
              <a:t>Analyze the incident </a:t>
            </a:r>
          </a:p>
          <a:p>
            <a:r>
              <a:rPr lang="en-US" dirty="0"/>
              <a:t>Implement </a:t>
            </a:r>
            <a:r>
              <a:rPr lang="en-US"/>
              <a:t>communications plan</a:t>
            </a:r>
            <a:endParaRPr lang="en-US" dirty="0"/>
          </a:p>
          <a:p>
            <a:r>
              <a:rPr lang="en-US" dirty="0"/>
              <a:t>Contain or eradicate the problem </a:t>
            </a:r>
          </a:p>
          <a:p>
            <a:r>
              <a:rPr lang="en-US" dirty="0"/>
              <a:t>Restore, Rebuild, Patch </a:t>
            </a:r>
          </a:p>
          <a:p>
            <a:r>
              <a:rPr lang="en-US" dirty="0"/>
              <a:t>Prevent re-infection </a:t>
            </a:r>
          </a:p>
          <a:p>
            <a:r>
              <a:rPr lang="en-US" dirty="0"/>
              <a:t>Log recovery events </a:t>
            </a:r>
          </a:p>
          <a:p>
            <a:r>
              <a:rPr lang="en-US" dirty="0"/>
              <a:t>Preserve evidence </a:t>
            </a:r>
          </a:p>
          <a:p>
            <a:r>
              <a:rPr lang="en-US" dirty="0"/>
              <a:t>Conduct a post-mortem</a:t>
            </a:r>
          </a:p>
          <a:p>
            <a:r>
              <a:rPr lang="en-US" dirty="0"/>
              <a:t>Apply lessons learned</a:t>
            </a:r>
          </a:p>
        </p:txBody>
      </p:sp>
    </p:spTree>
    <p:extLst>
      <p:ext uri="{BB962C8B-B14F-4D97-AF65-F5344CB8AC3E}">
        <p14:creationId xmlns:p14="http://schemas.microsoft.com/office/powerpoint/2010/main" val="2599660538"/>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UNH-lecture-2024</Template>
  <TotalTime>5379</TotalTime>
  <Words>597</Words>
  <Application>Microsoft Office PowerPoint</Application>
  <PresentationFormat>Widescreen</PresentationFormat>
  <Paragraphs>74</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Noto serif</vt:lpstr>
      <vt:lpstr>UNH-lecture-2024</vt:lpstr>
      <vt:lpstr>IT666 : Cybersecurity Practices</vt:lpstr>
      <vt:lpstr>PowerPoint Presentation</vt:lpstr>
      <vt:lpstr>IR Team Makeup</vt:lpstr>
      <vt:lpstr>Preparation Exercises</vt:lpstr>
      <vt:lpstr>Plans</vt:lpstr>
      <vt:lpstr>Cyber Kill Chain (link)</vt:lpstr>
      <vt:lpstr>Mitre Att&amp;ck</vt:lpstr>
      <vt:lpstr>Security Information and Event Management (SIEM)</vt:lpstr>
      <vt:lpstr>Minimal Response Plan</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2024-11-01T15:15:35Z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