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3"/>
  </p:notesMasterIdLst>
  <p:sldIdLst>
    <p:sldId id="301" r:id="rId5"/>
    <p:sldId id="502" r:id="rId6"/>
    <p:sldId id="503" r:id="rId7"/>
    <p:sldId id="504" r:id="rId8"/>
    <p:sldId id="505" r:id="rId9"/>
    <p:sldId id="498" r:id="rId10"/>
    <p:sldId id="463" r:id="rId11"/>
    <p:sldId id="499" r:id="rId12"/>
    <p:sldId id="500" r:id="rId13"/>
    <p:sldId id="501" r:id="rId14"/>
    <p:sldId id="464" r:id="rId15"/>
    <p:sldId id="506" r:id="rId16"/>
    <p:sldId id="507" r:id="rId17"/>
    <p:sldId id="508" r:id="rId18"/>
    <p:sldId id="509" r:id="rId19"/>
    <p:sldId id="510" r:id="rId20"/>
    <p:sldId id="511" r:id="rId21"/>
    <p:sldId id="350"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8DE9B-FA0B-4C4B-B8FD-618B44F77DB0}" v="5" dt="2024-09-03T13:20:51.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8131" autoAdjust="0"/>
  </p:normalViewPr>
  <p:slideViewPr>
    <p:cSldViewPr>
      <p:cViewPr varScale="1">
        <p:scale>
          <a:sx n="66" d="100"/>
          <a:sy n="66" d="100"/>
        </p:scale>
        <p:origin x="130" y="43"/>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9588DE9B-FA0B-4C4B-B8FD-618B44F77DB0}"/>
    <pc:docChg chg="custSel addSld delSld modSld">
      <pc:chgData name="Ken Graf" userId="149e958a33bc8fb0" providerId="LiveId" clId="{9588DE9B-FA0B-4C4B-B8FD-618B44F77DB0}" dt="2024-09-03T13:19:31.527" v="139"/>
      <pc:docMkLst>
        <pc:docMk/>
      </pc:docMkLst>
      <pc:sldChg chg="modSp mod">
        <pc:chgData name="Ken Graf" userId="149e958a33bc8fb0" providerId="LiveId" clId="{9588DE9B-FA0B-4C4B-B8FD-618B44F77DB0}" dt="2024-09-03T12:49:23.463" v="36" actId="20577"/>
        <pc:sldMkLst>
          <pc:docMk/>
          <pc:sldMk cId="3900224205" sldId="350"/>
        </pc:sldMkLst>
        <pc:spChg chg="mod">
          <ac:chgData name="Ken Graf" userId="149e958a33bc8fb0" providerId="LiveId" clId="{9588DE9B-FA0B-4C4B-B8FD-618B44F77DB0}" dt="2024-09-03T12:49:23.463" v="36" actId="20577"/>
          <ac:spMkLst>
            <pc:docMk/>
            <pc:sldMk cId="3900224205" sldId="350"/>
            <ac:spMk id="5" creationId="{AE2AA42F-84C6-C6AC-4FCD-7AC337305D88}"/>
          </ac:spMkLst>
        </pc:spChg>
      </pc:sldChg>
      <pc:sldChg chg="del">
        <pc:chgData name="Ken Graf" userId="149e958a33bc8fb0" providerId="LiveId" clId="{9588DE9B-FA0B-4C4B-B8FD-618B44F77DB0}" dt="2024-09-03T12:49:27.196" v="37" actId="47"/>
        <pc:sldMkLst>
          <pc:docMk/>
          <pc:sldMk cId="3263001171" sldId="352"/>
        </pc:sldMkLst>
      </pc:sldChg>
      <pc:sldChg chg="modSp mod">
        <pc:chgData name="Ken Graf" userId="149e958a33bc8fb0" providerId="LiveId" clId="{9588DE9B-FA0B-4C4B-B8FD-618B44F77DB0}" dt="2024-09-03T12:55:36.662" v="112" actId="20577"/>
        <pc:sldMkLst>
          <pc:docMk/>
          <pc:sldMk cId="3577397933" sldId="504"/>
        </pc:sldMkLst>
        <pc:spChg chg="mod">
          <ac:chgData name="Ken Graf" userId="149e958a33bc8fb0" providerId="LiveId" clId="{9588DE9B-FA0B-4C4B-B8FD-618B44F77DB0}" dt="2024-09-03T12:55:36.662" v="112" actId="20577"/>
          <ac:spMkLst>
            <pc:docMk/>
            <pc:sldMk cId="3577397933" sldId="504"/>
            <ac:spMk id="3" creationId="{C6E7BF79-1E30-541B-CB5C-328C70396543}"/>
          </ac:spMkLst>
        </pc:spChg>
      </pc:sldChg>
      <pc:sldChg chg="modSp new mod modNotesTx">
        <pc:chgData name="Ken Graf" userId="149e958a33bc8fb0" providerId="LiveId" clId="{9588DE9B-FA0B-4C4B-B8FD-618B44F77DB0}" dt="2024-09-03T13:07:59.613" v="127" actId="11"/>
        <pc:sldMkLst>
          <pc:docMk/>
          <pc:sldMk cId="3926541225" sldId="508"/>
        </pc:sldMkLst>
        <pc:spChg chg="mod">
          <ac:chgData name="Ken Graf" userId="149e958a33bc8fb0" providerId="LiveId" clId="{9588DE9B-FA0B-4C4B-B8FD-618B44F77DB0}" dt="2024-09-03T13:07:59.613" v="127" actId="11"/>
          <ac:spMkLst>
            <pc:docMk/>
            <pc:sldMk cId="3926541225" sldId="508"/>
            <ac:spMk id="3" creationId="{6CF2EABF-CAD1-B777-462A-882A9D821247}"/>
          </ac:spMkLst>
        </pc:spChg>
      </pc:sldChg>
      <pc:sldChg chg="modSp new mod modNotesTx">
        <pc:chgData name="Ken Graf" userId="149e958a33bc8fb0" providerId="LiveId" clId="{9588DE9B-FA0B-4C4B-B8FD-618B44F77DB0}" dt="2024-09-03T13:09:19.354" v="131"/>
        <pc:sldMkLst>
          <pc:docMk/>
          <pc:sldMk cId="3968644116" sldId="509"/>
        </pc:sldMkLst>
        <pc:spChg chg="mod">
          <ac:chgData name="Ken Graf" userId="149e958a33bc8fb0" providerId="LiveId" clId="{9588DE9B-FA0B-4C4B-B8FD-618B44F77DB0}" dt="2024-09-03T13:08:57.906" v="130" actId="11"/>
          <ac:spMkLst>
            <pc:docMk/>
            <pc:sldMk cId="3968644116" sldId="509"/>
            <ac:spMk id="3" creationId="{11AA3FA4-2355-32D5-FEE4-F8FE73DD2464}"/>
          </ac:spMkLst>
        </pc:spChg>
      </pc:sldChg>
      <pc:sldChg chg="modSp new mod modNotesTx">
        <pc:chgData name="Ken Graf" userId="149e958a33bc8fb0" providerId="LiveId" clId="{9588DE9B-FA0B-4C4B-B8FD-618B44F77DB0}" dt="2024-09-03T13:14:11.807" v="135"/>
        <pc:sldMkLst>
          <pc:docMk/>
          <pc:sldMk cId="2123331213" sldId="510"/>
        </pc:sldMkLst>
        <pc:spChg chg="mod">
          <ac:chgData name="Ken Graf" userId="149e958a33bc8fb0" providerId="LiveId" clId="{9588DE9B-FA0B-4C4B-B8FD-618B44F77DB0}" dt="2024-09-03T13:13:37.691" v="134" actId="11"/>
          <ac:spMkLst>
            <pc:docMk/>
            <pc:sldMk cId="2123331213" sldId="510"/>
            <ac:spMk id="3" creationId="{2988962D-7028-4100-79D0-8375CC9CEA93}"/>
          </ac:spMkLst>
        </pc:spChg>
      </pc:sldChg>
      <pc:sldChg chg="modSp new mod modNotesTx">
        <pc:chgData name="Ken Graf" userId="149e958a33bc8fb0" providerId="LiveId" clId="{9588DE9B-FA0B-4C4B-B8FD-618B44F77DB0}" dt="2024-09-03T13:19:31.527" v="139"/>
        <pc:sldMkLst>
          <pc:docMk/>
          <pc:sldMk cId="926536991" sldId="511"/>
        </pc:sldMkLst>
        <pc:spChg chg="mod">
          <ac:chgData name="Ken Graf" userId="149e958a33bc8fb0" providerId="LiveId" clId="{9588DE9B-FA0B-4C4B-B8FD-618B44F77DB0}" dt="2024-09-03T13:19:02.889" v="138" actId="11"/>
          <ac:spMkLst>
            <pc:docMk/>
            <pc:sldMk cId="926536991" sldId="511"/>
            <ac:spMk id="3" creationId="{22246F5E-DFB6-1C5E-441A-9B199BD26DF7}"/>
          </ac:spMkLst>
        </pc:spChg>
      </pc:sldChg>
      <pc:sldChg chg="addSp delSp modSp new del mod">
        <pc:chgData name="Ken Graf" userId="149e958a33bc8fb0" providerId="LiveId" clId="{9588DE9B-FA0B-4C4B-B8FD-618B44F77DB0}" dt="2024-09-03T13:04:20.484" v="123" actId="47"/>
        <pc:sldMkLst>
          <pc:docMk/>
          <pc:sldMk cId="445509210" sldId="512"/>
        </pc:sldMkLst>
        <pc:spChg chg="del">
          <ac:chgData name="Ken Graf" userId="149e958a33bc8fb0" providerId="LiveId" clId="{9588DE9B-FA0B-4C4B-B8FD-618B44F77DB0}" dt="2024-09-03T13:02:47.967" v="118"/>
          <ac:spMkLst>
            <pc:docMk/>
            <pc:sldMk cId="445509210" sldId="512"/>
            <ac:spMk id="3" creationId="{8EBB00E5-D28A-4ED0-B904-AA06B0B4504D}"/>
          </ac:spMkLst>
        </pc:spChg>
        <pc:picChg chg="add mod">
          <ac:chgData name="Ken Graf" userId="149e958a33bc8fb0" providerId="LiveId" clId="{9588DE9B-FA0B-4C4B-B8FD-618B44F77DB0}" dt="2024-09-03T13:03:11.434" v="122" actId="14100"/>
          <ac:picMkLst>
            <pc:docMk/>
            <pc:sldMk cId="445509210" sldId="512"/>
            <ac:picMk id="4" creationId="{04D8C1B8-2091-058A-A8F7-EC58E329BA7E}"/>
          </ac:picMkLst>
        </pc:picChg>
      </pc:sldChg>
    </pc:docChg>
  </pc:docChgLst>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E88CB202-3243-449D-99C4-EECAF25D85F6}"/>
    <pc:docChg chg="undo custSel addSld delSld modSld sldOrd">
      <pc:chgData name="Ken Graf" userId="149e958a33bc8fb0" providerId="LiveId" clId="{E88CB202-3243-449D-99C4-EECAF25D85F6}" dt="2024-07-02T23:04:02.185" v="928" actId="14100"/>
      <pc:docMkLst>
        <pc:docMk/>
      </pc:docMkLst>
      <pc:sldChg chg="modSp mod">
        <pc:chgData name="Ken Graf" userId="149e958a33bc8fb0" providerId="LiveId" clId="{E88CB202-3243-449D-99C4-EECAF25D85F6}" dt="2024-06-23T15:17:29.532" v="3"/>
        <pc:sldMkLst>
          <pc:docMk/>
          <pc:sldMk cId="512974727" sldId="301"/>
        </pc:sldMkLst>
        <pc:spChg chg="mod">
          <ac:chgData name="Ken Graf" userId="149e958a33bc8fb0" providerId="LiveId" clId="{E88CB202-3243-449D-99C4-EECAF25D85F6}" dt="2024-06-23T15:17:29.532" v="3"/>
          <ac:spMkLst>
            <pc:docMk/>
            <pc:sldMk cId="512974727" sldId="301"/>
            <ac:spMk id="5" creationId="{00000000-0000-0000-0000-000000000000}"/>
          </ac:spMkLst>
        </pc:spChg>
      </pc:sldChg>
      <pc:sldChg chg="del">
        <pc:chgData name="Ken Graf" userId="149e958a33bc8fb0" providerId="LiveId" clId="{E88CB202-3243-449D-99C4-EECAF25D85F6}" dt="2024-06-23T18:34:40.104" v="5" actId="47"/>
        <pc:sldMkLst>
          <pc:docMk/>
          <pc:sldMk cId="1781343503" sldId="355"/>
        </pc:sldMkLst>
      </pc:sldChg>
      <pc:sldChg chg="modSp add mod ord">
        <pc:chgData name="Ken Graf" userId="149e958a33bc8fb0" providerId="LiveId" clId="{E88CB202-3243-449D-99C4-EECAF25D85F6}" dt="2024-07-02T22:56:23.489" v="911"/>
        <pc:sldMkLst>
          <pc:docMk/>
          <pc:sldMk cId="4279401114" sldId="463"/>
        </pc:sldMkLst>
        <pc:spChg chg="mod">
          <ac:chgData name="Ken Graf" userId="149e958a33bc8fb0" providerId="LiveId" clId="{E88CB202-3243-449D-99C4-EECAF25D85F6}" dt="2024-07-02T20:06:14.211" v="30" actId="20577"/>
          <ac:spMkLst>
            <pc:docMk/>
            <pc:sldMk cId="4279401114" sldId="463"/>
            <ac:spMk id="2" creationId="{824EF158-E95D-B20B-A661-7B456CD64F54}"/>
          </ac:spMkLst>
        </pc:spChg>
        <pc:spChg chg="mod">
          <ac:chgData name="Ken Graf" userId="149e958a33bc8fb0" providerId="LiveId" clId="{E88CB202-3243-449D-99C4-EECAF25D85F6}" dt="2024-07-02T22:56:23.489" v="911"/>
          <ac:spMkLst>
            <pc:docMk/>
            <pc:sldMk cId="4279401114" sldId="463"/>
            <ac:spMk id="3" creationId="{4365861F-BB2B-D88F-96AF-E4292B98689B}"/>
          </ac:spMkLst>
        </pc:spChg>
      </pc:sldChg>
      <pc:sldChg chg="add">
        <pc:chgData name="Ken Graf" userId="149e958a33bc8fb0" providerId="LiveId" clId="{E88CB202-3243-449D-99C4-EECAF25D85F6}" dt="2024-06-23T20:12:59.879" v="6"/>
        <pc:sldMkLst>
          <pc:docMk/>
          <pc:sldMk cId="4286918669" sldId="464"/>
        </pc:sldMkLst>
      </pc:sldChg>
      <pc:sldChg chg="modSp add del mod">
        <pc:chgData name="Ken Graf" userId="149e958a33bc8fb0" providerId="LiveId" clId="{E88CB202-3243-449D-99C4-EECAF25D85F6}" dt="2024-07-02T23:02:49.175" v="912" actId="47"/>
        <pc:sldMkLst>
          <pc:docMk/>
          <pc:sldMk cId="740929342" sldId="465"/>
        </pc:sldMkLst>
        <pc:spChg chg="mod">
          <ac:chgData name="Ken Graf" userId="149e958a33bc8fb0" providerId="LiveId" clId="{E88CB202-3243-449D-99C4-EECAF25D85F6}" dt="2024-07-02T20:05:51.156" v="10" actId="20577"/>
          <ac:spMkLst>
            <pc:docMk/>
            <pc:sldMk cId="740929342" sldId="465"/>
            <ac:spMk id="2" creationId="{93F6BE4F-DA51-A3F1-05A6-1E9B1A0F59A9}"/>
          </ac:spMkLst>
        </pc:spChg>
      </pc:sldChg>
      <pc:sldChg chg="modSp add mod">
        <pc:chgData name="Ken Graf" userId="149e958a33bc8fb0" providerId="LiveId" clId="{E88CB202-3243-449D-99C4-EECAF25D85F6}" dt="2024-07-02T20:06:29.040" v="46" actId="20577"/>
        <pc:sldMkLst>
          <pc:docMk/>
          <pc:sldMk cId="66624618" sldId="498"/>
        </pc:sldMkLst>
        <pc:spChg chg="mod">
          <ac:chgData name="Ken Graf" userId="149e958a33bc8fb0" providerId="LiveId" clId="{E88CB202-3243-449D-99C4-EECAF25D85F6}" dt="2024-07-02T20:06:29.040" v="46" actId="20577"/>
          <ac:spMkLst>
            <pc:docMk/>
            <pc:sldMk cId="66624618" sldId="498"/>
            <ac:spMk id="2" creationId="{824EF158-E95D-B20B-A661-7B456CD64F54}"/>
          </ac:spMkLst>
        </pc:spChg>
      </pc:sldChg>
      <pc:sldChg chg="add">
        <pc:chgData name="Ken Graf" userId="149e958a33bc8fb0" providerId="LiveId" clId="{E88CB202-3243-449D-99C4-EECAF25D85F6}" dt="2024-06-23T18:34:36.632" v="4"/>
        <pc:sldMkLst>
          <pc:docMk/>
          <pc:sldMk cId="2181134028" sldId="499"/>
        </pc:sldMkLst>
      </pc:sldChg>
      <pc:sldChg chg="add">
        <pc:chgData name="Ken Graf" userId="149e958a33bc8fb0" providerId="LiveId" clId="{E88CB202-3243-449D-99C4-EECAF25D85F6}" dt="2024-06-23T18:34:36.632" v="4"/>
        <pc:sldMkLst>
          <pc:docMk/>
          <pc:sldMk cId="4110332368" sldId="500"/>
        </pc:sldMkLst>
      </pc:sldChg>
      <pc:sldChg chg="add">
        <pc:chgData name="Ken Graf" userId="149e958a33bc8fb0" providerId="LiveId" clId="{E88CB202-3243-449D-99C4-EECAF25D85F6}" dt="2024-06-23T18:34:36.632" v="4"/>
        <pc:sldMkLst>
          <pc:docMk/>
          <pc:sldMk cId="3603864428" sldId="501"/>
        </pc:sldMkLst>
      </pc:sldChg>
      <pc:sldChg chg="modSp new mod">
        <pc:chgData name="Ken Graf" userId="149e958a33bc8fb0" providerId="LiveId" clId="{E88CB202-3243-449D-99C4-EECAF25D85F6}" dt="2024-07-02T20:19:41.711" v="526" actId="33524"/>
        <pc:sldMkLst>
          <pc:docMk/>
          <pc:sldMk cId="712281372" sldId="502"/>
        </pc:sldMkLst>
        <pc:spChg chg="mod">
          <ac:chgData name="Ken Graf" userId="149e958a33bc8fb0" providerId="LiveId" clId="{E88CB202-3243-449D-99C4-EECAF25D85F6}" dt="2024-07-02T20:06:40.323" v="50" actId="20577"/>
          <ac:spMkLst>
            <pc:docMk/>
            <pc:sldMk cId="712281372" sldId="502"/>
            <ac:spMk id="2" creationId="{3283999D-CD7E-78CF-E335-E31A1145143F}"/>
          </ac:spMkLst>
        </pc:spChg>
        <pc:spChg chg="mod">
          <ac:chgData name="Ken Graf" userId="149e958a33bc8fb0" providerId="LiveId" clId="{E88CB202-3243-449D-99C4-EECAF25D85F6}" dt="2024-07-02T20:19:41.711" v="526" actId="33524"/>
          <ac:spMkLst>
            <pc:docMk/>
            <pc:sldMk cId="712281372" sldId="502"/>
            <ac:spMk id="3" creationId="{9C7CFF33-1315-EE03-4E01-757BC38BB638}"/>
          </ac:spMkLst>
        </pc:spChg>
      </pc:sldChg>
      <pc:sldChg chg="modSp new mod">
        <pc:chgData name="Ken Graf" userId="149e958a33bc8fb0" providerId="LiveId" clId="{E88CB202-3243-449D-99C4-EECAF25D85F6}" dt="2024-07-02T20:28:53.265" v="774" actId="20577"/>
        <pc:sldMkLst>
          <pc:docMk/>
          <pc:sldMk cId="2064582558" sldId="503"/>
        </pc:sldMkLst>
        <pc:spChg chg="mod">
          <ac:chgData name="Ken Graf" userId="149e958a33bc8fb0" providerId="LiveId" clId="{E88CB202-3243-449D-99C4-EECAF25D85F6}" dt="2024-07-02T20:21:23.064" v="543" actId="20577"/>
          <ac:spMkLst>
            <pc:docMk/>
            <pc:sldMk cId="2064582558" sldId="503"/>
            <ac:spMk id="2" creationId="{B4810396-8662-4CCB-FC5C-47B8FFCB1C9E}"/>
          </ac:spMkLst>
        </pc:spChg>
        <pc:spChg chg="mod">
          <ac:chgData name="Ken Graf" userId="149e958a33bc8fb0" providerId="LiveId" clId="{E88CB202-3243-449D-99C4-EECAF25D85F6}" dt="2024-07-02T20:28:53.265" v="774" actId="20577"/>
          <ac:spMkLst>
            <pc:docMk/>
            <pc:sldMk cId="2064582558" sldId="503"/>
            <ac:spMk id="3" creationId="{6F2ABC09-D23D-E1E5-8D13-9EB9D3757716}"/>
          </ac:spMkLst>
        </pc:spChg>
      </pc:sldChg>
      <pc:sldChg chg="modSp new mod">
        <pc:chgData name="Ken Graf" userId="149e958a33bc8fb0" providerId="LiveId" clId="{E88CB202-3243-449D-99C4-EECAF25D85F6}" dt="2024-07-02T22:48:25.479" v="852" actId="6549"/>
        <pc:sldMkLst>
          <pc:docMk/>
          <pc:sldMk cId="3577397933" sldId="504"/>
        </pc:sldMkLst>
        <pc:spChg chg="mod">
          <ac:chgData name="Ken Graf" userId="149e958a33bc8fb0" providerId="LiveId" clId="{E88CB202-3243-449D-99C4-EECAF25D85F6}" dt="2024-07-02T22:47:39.606" v="791" actId="20577"/>
          <ac:spMkLst>
            <pc:docMk/>
            <pc:sldMk cId="3577397933" sldId="504"/>
            <ac:spMk id="2" creationId="{E3E154FB-9FEA-4FA9-E63A-1D234348F364}"/>
          </ac:spMkLst>
        </pc:spChg>
        <pc:spChg chg="mod">
          <ac:chgData name="Ken Graf" userId="149e958a33bc8fb0" providerId="LiveId" clId="{E88CB202-3243-449D-99C4-EECAF25D85F6}" dt="2024-07-02T22:48:25.479" v="852" actId="6549"/>
          <ac:spMkLst>
            <pc:docMk/>
            <pc:sldMk cId="3577397933" sldId="504"/>
            <ac:spMk id="3" creationId="{C6E7BF79-1E30-541B-CB5C-328C70396543}"/>
          </ac:spMkLst>
        </pc:spChg>
      </pc:sldChg>
      <pc:sldChg chg="modSp new mod">
        <pc:chgData name="Ken Graf" userId="149e958a33bc8fb0" providerId="LiveId" clId="{E88CB202-3243-449D-99C4-EECAF25D85F6}" dt="2024-07-02T22:53:50.542" v="903"/>
        <pc:sldMkLst>
          <pc:docMk/>
          <pc:sldMk cId="2861905540" sldId="505"/>
        </pc:sldMkLst>
        <pc:spChg chg="mod">
          <ac:chgData name="Ken Graf" userId="149e958a33bc8fb0" providerId="LiveId" clId="{E88CB202-3243-449D-99C4-EECAF25D85F6}" dt="2024-07-02T22:50:05.340" v="857"/>
          <ac:spMkLst>
            <pc:docMk/>
            <pc:sldMk cId="2861905540" sldId="505"/>
            <ac:spMk id="2" creationId="{0C8CD56A-3B68-986C-84EC-E0A68737262D}"/>
          </ac:spMkLst>
        </pc:spChg>
        <pc:spChg chg="mod">
          <ac:chgData name="Ken Graf" userId="149e958a33bc8fb0" providerId="LiveId" clId="{E88CB202-3243-449D-99C4-EECAF25D85F6}" dt="2024-07-02T22:53:50.542" v="903"/>
          <ac:spMkLst>
            <pc:docMk/>
            <pc:sldMk cId="2861905540" sldId="505"/>
            <ac:spMk id="3" creationId="{87B24D5C-1629-AD73-6743-72DB5C227C50}"/>
          </ac:spMkLst>
        </pc:spChg>
      </pc:sldChg>
      <pc:sldChg chg="addSp delSp modSp new mod">
        <pc:chgData name="Ken Graf" userId="149e958a33bc8fb0" providerId="LiveId" clId="{E88CB202-3243-449D-99C4-EECAF25D85F6}" dt="2024-07-02T23:04:02.185" v="928" actId="14100"/>
        <pc:sldMkLst>
          <pc:docMk/>
          <pc:sldMk cId="678534274" sldId="506"/>
        </pc:sldMkLst>
        <pc:spChg chg="del">
          <ac:chgData name="Ken Graf" userId="149e958a33bc8fb0" providerId="LiveId" clId="{E88CB202-3243-449D-99C4-EECAF25D85F6}" dt="2024-07-02T23:03:52.691" v="924" actId="931"/>
          <ac:spMkLst>
            <pc:docMk/>
            <pc:sldMk cId="678534274" sldId="506"/>
            <ac:spMk id="3" creationId="{C455E930-9458-8D3E-B1D7-29F0EE0CA393}"/>
          </ac:spMkLst>
        </pc:spChg>
        <pc:picChg chg="add mod">
          <ac:chgData name="Ken Graf" userId="149e958a33bc8fb0" providerId="LiveId" clId="{E88CB202-3243-449D-99C4-EECAF25D85F6}" dt="2024-07-02T23:04:02.185" v="928" actId="14100"/>
          <ac:picMkLst>
            <pc:docMk/>
            <pc:sldMk cId="678534274" sldId="506"/>
            <ac:picMk id="5" creationId="{6188E853-A586-61A4-45F1-44CC0B8AC840}"/>
          </ac:picMkLst>
        </pc:picChg>
      </pc:sldChg>
      <pc:sldChg chg="addSp delSp modSp new mod">
        <pc:chgData name="Ken Graf" userId="149e958a33bc8fb0" providerId="LiveId" clId="{E88CB202-3243-449D-99C4-EECAF25D85F6}" dt="2024-07-02T23:03:26.063" v="923" actId="20577"/>
        <pc:sldMkLst>
          <pc:docMk/>
          <pc:sldMk cId="1426680602" sldId="507"/>
        </pc:sldMkLst>
        <pc:spChg chg="mod">
          <ac:chgData name="Ken Graf" userId="149e958a33bc8fb0" providerId="LiveId" clId="{E88CB202-3243-449D-99C4-EECAF25D85F6}" dt="2024-07-02T23:03:26.063" v="923" actId="20577"/>
          <ac:spMkLst>
            <pc:docMk/>
            <pc:sldMk cId="1426680602" sldId="507"/>
            <ac:spMk id="2" creationId="{E3457A06-2B2F-38C4-653F-6CDBBF7F66C2}"/>
          </ac:spMkLst>
        </pc:spChg>
        <pc:spChg chg="del">
          <ac:chgData name="Ken Graf" userId="149e958a33bc8fb0" providerId="LiveId" clId="{E88CB202-3243-449D-99C4-EECAF25D85F6}" dt="2024-07-02T23:03:13.165" v="915" actId="931"/>
          <ac:spMkLst>
            <pc:docMk/>
            <pc:sldMk cId="1426680602" sldId="507"/>
            <ac:spMk id="3" creationId="{3B8EF4FA-0117-189C-C7E4-DDF8385A7467}"/>
          </ac:spMkLst>
        </pc:spChg>
        <pc:picChg chg="add mod">
          <ac:chgData name="Ken Graf" userId="149e958a33bc8fb0" providerId="LiveId" clId="{E88CB202-3243-449D-99C4-EECAF25D85F6}" dt="2024-07-02T23:03:22.499" v="919" actId="14100"/>
          <ac:picMkLst>
            <pc:docMk/>
            <pc:sldMk cId="1426680602" sldId="507"/>
            <ac:picMk id="5" creationId="{439D0F59-472D-8063-BEFC-FCAA224EE3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9/3/2024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The key phrase in this scenario is “one way.” This indicates that compliance with the document is not mandatory, so Joe must be authoring a guideline. Policies, standards, and procedures are all mandatory.</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14</a:t>
            </a:fld>
            <a:endParaRPr lang="en-US" dirty="0"/>
          </a:p>
        </p:txBody>
      </p:sp>
    </p:spTree>
    <p:extLst>
      <p:ext uri="{BB962C8B-B14F-4D97-AF65-F5344CB8AC3E}">
        <p14:creationId xmlns:p14="http://schemas.microsoft.com/office/powerpoint/2010/main" val="199391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The General Data Protection Regulation (GDPR) implements privacy requirements for handling the personal information of EU residents. The Health Insurance Portability and Accountability Act (HIPAA) includes security and privacy rules that affect health-care providers, health insurers, and health information clearinghouses. The Family Educational Rights and Privacy Act (FERPA) applies to educational institutions. The Payment Card Industry Data Security Standard (PCI DSS) applies to credit and debit card information.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15</a:t>
            </a:fld>
            <a:endParaRPr lang="en-US" dirty="0"/>
          </a:p>
        </p:txBody>
      </p:sp>
    </p:spTree>
    <p:extLst>
      <p:ext uri="{BB962C8B-B14F-4D97-AF65-F5344CB8AC3E}">
        <p14:creationId xmlns:p14="http://schemas.microsoft.com/office/powerpoint/2010/main" val="78954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All of these organizations produce security standards and benchmarks. However, only the Center for Internet Security (CIS) is known for producing independent benchmarks covering a wide variety of software and hardware.</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16</a:t>
            </a:fld>
            <a:endParaRPr lang="en-US" dirty="0"/>
          </a:p>
        </p:txBody>
      </p:sp>
    </p:spTree>
    <p:extLst>
      <p:ext uri="{BB962C8B-B14F-4D97-AF65-F5344CB8AC3E}">
        <p14:creationId xmlns:p14="http://schemas.microsoft.com/office/powerpoint/2010/main" val="425531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An organization's acceptable use policy (AUP) should contain information on what constitutes allowable and unallowable use of company resources. This policy should contain information to help guide Tonya's next steps.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17</a:t>
            </a:fld>
            <a:endParaRPr lang="en-US" dirty="0"/>
          </a:p>
        </p:txBody>
      </p:sp>
    </p:spTree>
    <p:extLst>
      <p:ext uri="{BB962C8B-B14F-4D97-AF65-F5344CB8AC3E}">
        <p14:creationId xmlns:p14="http://schemas.microsoft.com/office/powerpoint/2010/main" val="2841726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snh.edu/policy/usy/viii-cybersecurity-policies-and-standards/acceptable-use" TargetMode="External"/><Relationship Id="rId2" Type="http://schemas.openxmlformats.org/officeDocument/2006/relationships/hyperlink" Target="https://td.unh.edu/TDClient/60/Portal/KB/ArticleDet?ID=35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hyperlink" Target="https://www.cisecurity.org/insights/white-papers/cis-critical-security-controls-v8-post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dirty="0"/>
              <a:t>Chapter 16: Security Governance And Compliance</a:t>
            </a:r>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F521-6682-7BEA-A87E-05ACA1CA22BA}"/>
              </a:ext>
            </a:extLst>
          </p:cNvPr>
          <p:cNvSpPr>
            <a:spLocks noGrp="1"/>
          </p:cNvSpPr>
          <p:nvPr>
            <p:ph type="title"/>
          </p:nvPr>
        </p:nvSpPr>
        <p:spPr/>
        <p:txBody>
          <a:bodyPr/>
          <a:lstStyle/>
          <a:p>
            <a:r>
              <a:rPr lang="en-US" dirty="0"/>
              <a:t>UNH AUP</a:t>
            </a:r>
          </a:p>
        </p:txBody>
      </p:sp>
      <p:sp>
        <p:nvSpPr>
          <p:cNvPr id="3" name="Content Placeholder 2">
            <a:extLst>
              <a:ext uri="{FF2B5EF4-FFF2-40B4-BE49-F238E27FC236}">
                <a16:creationId xmlns:a16="http://schemas.microsoft.com/office/drawing/2014/main" id="{63D467DA-715E-2575-3FD3-70E2ED38005B}"/>
              </a:ext>
            </a:extLst>
          </p:cNvPr>
          <p:cNvSpPr>
            <a:spLocks noGrp="1"/>
          </p:cNvSpPr>
          <p:nvPr>
            <p:ph idx="1"/>
          </p:nvPr>
        </p:nvSpPr>
        <p:spPr/>
        <p:txBody>
          <a:bodyPr>
            <a:normAutofit lnSpcReduction="10000"/>
          </a:bodyPr>
          <a:lstStyle/>
          <a:p>
            <a:pPr algn="l"/>
            <a:r>
              <a:rPr lang="en-US" b="0" i="0" dirty="0">
                <a:effectLst/>
                <a:latin typeface="Helvetica Neue"/>
                <a:hlinkClick r:id="rId2">
                  <a:extLst>
                    <a:ext uri="{A12FA001-AC4F-418D-AE19-62706E023703}">
                      <ahyp:hlinkClr xmlns:ahyp="http://schemas.microsoft.com/office/drawing/2018/hyperlinkcolor" val="tx"/>
                    </a:ext>
                  </a:extLst>
                </a:hlinkClick>
              </a:rPr>
              <a:t>Information Technology Acceptable Use Policies</a:t>
            </a:r>
            <a:endParaRPr lang="en-US" b="0" i="0" dirty="0">
              <a:effectLst/>
              <a:latin typeface="Helvetica Neue"/>
            </a:endParaRPr>
          </a:p>
          <a:p>
            <a:pPr algn="l"/>
            <a:r>
              <a:rPr lang="en-US" b="0" i="0" dirty="0">
                <a:effectLst/>
                <a:latin typeface="Helvetica Neue"/>
                <a:hlinkClick r:id="rId3">
                  <a:extLst>
                    <a:ext uri="{A12FA001-AC4F-418D-AE19-62706E023703}">
                      <ahyp:hlinkClr xmlns:ahyp="http://schemas.microsoft.com/office/drawing/2018/hyperlinkcolor" val="tx"/>
                    </a:ext>
                  </a:extLst>
                </a:hlinkClick>
              </a:rPr>
              <a:t>Acceptable Use Policy</a:t>
            </a:r>
            <a:endParaRPr lang="en-US" b="0" i="0" dirty="0">
              <a:effectLst/>
              <a:latin typeface="Helvetica Neue"/>
            </a:endParaRPr>
          </a:p>
          <a:p>
            <a:pPr lvl="1"/>
            <a:r>
              <a:rPr lang="en-US" b="0" i="0" dirty="0">
                <a:effectLst/>
                <a:latin typeface="Helvetica Neue"/>
              </a:rPr>
              <a:t>Defines “Acceptable Use”</a:t>
            </a:r>
          </a:p>
          <a:p>
            <a:pPr lvl="1"/>
            <a:r>
              <a:rPr lang="en-US" b="0" i="0" dirty="0">
                <a:effectLst/>
                <a:latin typeface="Helvetica Neue"/>
              </a:rPr>
              <a:t>Defines “Prohibited Use”</a:t>
            </a:r>
          </a:p>
          <a:p>
            <a:pPr lvl="2"/>
            <a:r>
              <a:rPr lang="en-US" b="0" i="0" dirty="0">
                <a:effectLst/>
                <a:latin typeface="Helvetica Neue"/>
              </a:rPr>
              <a:t>Unauthorized </a:t>
            </a:r>
          </a:p>
          <a:p>
            <a:pPr lvl="2"/>
            <a:r>
              <a:rPr lang="en-US" b="0" i="0" dirty="0">
                <a:effectLst/>
                <a:latin typeface="Helvetica Neue"/>
              </a:rPr>
              <a:t>Illegal </a:t>
            </a:r>
          </a:p>
          <a:p>
            <a:pPr lvl="2"/>
            <a:r>
              <a:rPr lang="en-US" b="0" i="0" dirty="0">
                <a:effectLst/>
                <a:latin typeface="Helvetica Neue"/>
              </a:rPr>
              <a:t>Inappropriate </a:t>
            </a:r>
          </a:p>
          <a:p>
            <a:pPr lvl="2"/>
            <a:r>
              <a:rPr lang="en-US" b="0" i="0" dirty="0">
                <a:effectLst/>
                <a:latin typeface="Open Sans" panose="020B0606030504020204" pitchFamily="34" charset="0"/>
              </a:rPr>
              <a:t>Damaging </a:t>
            </a:r>
            <a:endParaRPr lang="en-US" dirty="0">
              <a:latin typeface="Helvetica Neue"/>
            </a:endParaRPr>
          </a:p>
          <a:p>
            <a:pPr lvl="2"/>
            <a:r>
              <a:rPr lang="en-US" b="0" i="0" dirty="0">
                <a:effectLst/>
                <a:latin typeface="Open Sans" panose="020B0606030504020204" pitchFamily="34" charset="0"/>
              </a:rPr>
              <a:t>Disguised </a:t>
            </a:r>
            <a:endParaRPr lang="en-US" b="0" i="0" dirty="0">
              <a:effectLst/>
              <a:latin typeface="Helvetica Neue"/>
            </a:endParaRPr>
          </a:p>
          <a:p>
            <a:pPr lvl="2"/>
            <a:r>
              <a:rPr lang="en-US" b="0" i="0" dirty="0">
                <a:effectLst/>
                <a:latin typeface="Open Sans" panose="020B0606030504020204" pitchFamily="34" charset="0"/>
              </a:rPr>
              <a:t>Disruptive </a:t>
            </a:r>
            <a:endParaRPr lang="en-US" dirty="0"/>
          </a:p>
        </p:txBody>
      </p:sp>
    </p:spTree>
    <p:extLst>
      <p:ext uri="{BB962C8B-B14F-4D97-AF65-F5344CB8AC3E}">
        <p14:creationId xmlns:p14="http://schemas.microsoft.com/office/powerpoint/2010/main" val="360386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E28C-F8B4-127E-49BF-544FBCF89223}"/>
              </a:ext>
            </a:extLst>
          </p:cNvPr>
          <p:cNvSpPr>
            <a:spLocks noGrp="1"/>
          </p:cNvSpPr>
          <p:nvPr>
            <p:ph type="title"/>
          </p:nvPr>
        </p:nvSpPr>
        <p:spPr/>
        <p:txBody>
          <a:bodyPr/>
          <a:lstStyle/>
          <a:p>
            <a:endParaRPr lang="en-US"/>
          </a:p>
        </p:txBody>
      </p:sp>
      <p:pic>
        <p:nvPicPr>
          <p:cNvPr id="5" name="Content Placeholder 4" descr="A picture containing text, screenshot, font, number&#10;&#10;Description automatically generated">
            <a:extLst>
              <a:ext uri="{FF2B5EF4-FFF2-40B4-BE49-F238E27FC236}">
                <a16:creationId xmlns:a16="http://schemas.microsoft.com/office/drawing/2014/main" id="{7D2AB210-0340-93E1-2AF9-F861C2B453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315" y="274638"/>
            <a:ext cx="9593370" cy="6269683"/>
          </a:xfrm>
        </p:spPr>
      </p:pic>
    </p:spTree>
    <p:extLst>
      <p:ext uri="{BB962C8B-B14F-4D97-AF65-F5344CB8AC3E}">
        <p14:creationId xmlns:p14="http://schemas.microsoft.com/office/powerpoint/2010/main" val="4286918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DC0-0FB4-2C1A-5F59-CE7FA25CD1CF}"/>
              </a:ext>
            </a:extLst>
          </p:cNvPr>
          <p:cNvSpPr>
            <a:spLocks noGrp="1"/>
          </p:cNvSpPr>
          <p:nvPr>
            <p:ph type="title"/>
          </p:nvPr>
        </p:nvSpPr>
        <p:spPr/>
        <p:txBody>
          <a:bodyPr/>
          <a:lstStyle/>
          <a:p>
            <a:endParaRPr lang="en-US"/>
          </a:p>
        </p:txBody>
      </p:sp>
      <p:pic>
        <p:nvPicPr>
          <p:cNvPr id="5" name="Content Placeholder 4" descr="A white text on a white background&#10;&#10;Description automatically generated">
            <a:extLst>
              <a:ext uri="{FF2B5EF4-FFF2-40B4-BE49-F238E27FC236}">
                <a16:creationId xmlns:a16="http://schemas.microsoft.com/office/drawing/2014/main" id="{6188E853-A586-61A4-45F1-44CC0B8AC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59647"/>
            <a:ext cx="7543800" cy="6580262"/>
          </a:xfrm>
        </p:spPr>
      </p:pic>
    </p:spTree>
    <p:extLst>
      <p:ext uri="{BB962C8B-B14F-4D97-AF65-F5344CB8AC3E}">
        <p14:creationId xmlns:p14="http://schemas.microsoft.com/office/powerpoint/2010/main" val="67853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7A06-2B2F-38C4-653F-6CDBBF7F66C2}"/>
              </a:ext>
            </a:extLst>
          </p:cNvPr>
          <p:cNvSpPr>
            <a:spLocks noGrp="1"/>
          </p:cNvSpPr>
          <p:nvPr>
            <p:ph type="title"/>
          </p:nvPr>
        </p:nvSpPr>
        <p:spPr/>
        <p:txBody>
          <a:bodyPr/>
          <a:lstStyle/>
          <a:p>
            <a:r>
              <a:rPr lang="en-US" dirty="0"/>
              <a:t>NIST</a:t>
            </a:r>
          </a:p>
        </p:txBody>
      </p:sp>
      <p:pic>
        <p:nvPicPr>
          <p:cNvPr id="5" name="Content Placeholder 4" descr="A diagram of a risk management framework&#10;&#10;Description automatically generated">
            <a:extLst>
              <a:ext uri="{FF2B5EF4-FFF2-40B4-BE49-F238E27FC236}">
                <a16:creationId xmlns:a16="http://schemas.microsoft.com/office/drawing/2014/main" id="{439D0F59-472D-8063-BEFC-FCAA224EE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0087" y="270938"/>
            <a:ext cx="6510713" cy="6460085"/>
          </a:xfrm>
        </p:spPr>
      </p:pic>
    </p:spTree>
    <p:extLst>
      <p:ext uri="{BB962C8B-B14F-4D97-AF65-F5344CB8AC3E}">
        <p14:creationId xmlns:p14="http://schemas.microsoft.com/office/powerpoint/2010/main" val="142668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E870-8B12-325F-425E-73FDE6AA8A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F2EABF-CAD1-B777-462A-882A9D821247}"/>
              </a:ext>
            </a:extLst>
          </p:cNvPr>
          <p:cNvSpPr>
            <a:spLocks noGrp="1"/>
          </p:cNvSpPr>
          <p:nvPr>
            <p:ph idx="1"/>
          </p:nvPr>
        </p:nvSpPr>
        <p:spPr/>
        <p:txBody>
          <a:bodyPr/>
          <a:lstStyle/>
          <a:p>
            <a:pPr marL="0" indent="0">
              <a:buNone/>
            </a:pPr>
            <a:r>
              <a:rPr lang="en-US" dirty="0"/>
              <a:t>Joe is authoring a document that explains to system administrators one way in which they might comply with the organization's requirement to encrypt all laptops. What type of document is Joe writing?</a:t>
            </a:r>
          </a:p>
          <a:p>
            <a:pPr marL="514350" indent="-514350">
              <a:buFont typeface="+mj-lt"/>
              <a:buAutoNum type="alphaUcPeriod"/>
            </a:pPr>
            <a:r>
              <a:rPr lang="en-US" dirty="0"/>
              <a:t>Policy</a:t>
            </a:r>
          </a:p>
          <a:p>
            <a:pPr marL="514350" indent="-514350">
              <a:buFont typeface="+mj-lt"/>
              <a:buAutoNum type="alphaUcPeriod"/>
            </a:pPr>
            <a:r>
              <a:rPr lang="en-US" dirty="0"/>
              <a:t>Guideline</a:t>
            </a:r>
          </a:p>
          <a:p>
            <a:pPr marL="514350" indent="-514350">
              <a:buFont typeface="+mj-lt"/>
              <a:buAutoNum type="alphaUcPeriod"/>
            </a:pPr>
            <a:r>
              <a:rPr lang="en-US" dirty="0"/>
              <a:t>Procedure</a:t>
            </a:r>
          </a:p>
          <a:p>
            <a:pPr marL="514350" indent="-514350">
              <a:buFont typeface="+mj-lt"/>
              <a:buAutoNum type="alphaUcPeriod"/>
            </a:pPr>
            <a:r>
              <a:rPr lang="en-US" dirty="0"/>
              <a:t>Standard</a:t>
            </a:r>
          </a:p>
        </p:txBody>
      </p:sp>
    </p:spTree>
    <p:extLst>
      <p:ext uri="{BB962C8B-B14F-4D97-AF65-F5344CB8AC3E}">
        <p14:creationId xmlns:p14="http://schemas.microsoft.com/office/powerpoint/2010/main" val="392654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334E-2CD8-24DC-B3D8-3A3B112EEA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AA3FA4-2355-32D5-FEE4-F8FE73DD2464}"/>
              </a:ext>
            </a:extLst>
          </p:cNvPr>
          <p:cNvSpPr>
            <a:spLocks noGrp="1"/>
          </p:cNvSpPr>
          <p:nvPr>
            <p:ph idx="1"/>
          </p:nvPr>
        </p:nvSpPr>
        <p:spPr/>
        <p:txBody>
          <a:bodyPr/>
          <a:lstStyle/>
          <a:p>
            <a:pPr marL="0" indent="0">
              <a:buNone/>
            </a:pPr>
            <a:r>
              <a:rPr lang="en-US" dirty="0"/>
              <a:t>What law creates privacy obligations for those who handle the personal information of European Union residents?</a:t>
            </a:r>
          </a:p>
          <a:p>
            <a:pPr marL="514350" indent="-514350">
              <a:buFont typeface="+mj-lt"/>
              <a:buAutoNum type="alphaUcPeriod"/>
            </a:pPr>
            <a:r>
              <a:rPr lang="en-US" dirty="0"/>
              <a:t>HIPAA</a:t>
            </a:r>
          </a:p>
          <a:p>
            <a:pPr marL="514350" indent="-514350">
              <a:buFont typeface="+mj-lt"/>
              <a:buAutoNum type="alphaUcPeriod"/>
            </a:pPr>
            <a:r>
              <a:rPr lang="en-US" dirty="0"/>
              <a:t>FERPA</a:t>
            </a:r>
          </a:p>
          <a:p>
            <a:pPr marL="514350" indent="-514350">
              <a:buFont typeface="+mj-lt"/>
              <a:buAutoNum type="alphaUcPeriod"/>
            </a:pPr>
            <a:r>
              <a:rPr lang="en-US" dirty="0"/>
              <a:t>GDPR</a:t>
            </a:r>
          </a:p>
          <a:p>
            <a:pPr marL="514350" indent="-514350">
              <a:buFont typeface="+mj-lt"/>
              <a:buAutoNum type="alphaUcPeriod"/>
            </a:pPr>
            <a:r>
              <a:rPr lang="en-US" dirty="0"/>
              <a:t>PCI DSS</a:t>
            </a:r>
          </a:p>
        </p:txBody>
      </p:sp>
    </p:spTree>
    <p:extLst>
      <p:ext uri="{BB962C8B-B14F-4D97-AF65-F5344CB8AC3E}">
        <p14:creationId xmlns:p14="http://schemas.microsoft.com/office/powerpoint/2010/main" val="396864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83AC-0CA7-7821-E8CE-D8B4CA2B05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88962D-7028-4100-79D0-8375CC9CEA93}"/>
              </a:ext>
            </a:extLst>
          </p:cNvPr>
          <p:cNvSpPr>
            <a:spLocks noGrp="1"/>
          </p:cNvSpPr>
          <p:nvPr>
            <p:ph idx="1"/>
          </p:nvPr>
        </p:nvSpPr>
        <p:spPr/>
        <p:txBody>
          <a:bodyPr/>
          <a:lstStyle/>
          <a:p>
            <a:pPr marL="0" indent="0">
              <a:buNone/>
            </a:pPr>
            <a:r>
              <a:rPr lang="en-US" dirty="0"/>
              <a:t>What organization is known for creating independent security benchmarks covering hardware and software platforms from many different vendors?</a:t>
            </a:r>
          </a:p>
          <a:p>
            <a:pPr marL="514350" indent="-514350">
              <a:buFont typeface="+mj-lt"/>
              <a:buAutoNum type="alphaUcPeriod"/>
            </a:pPr>
            <a:r>
              <a:rPr lang="en-US" dirty="0"/>
              <a:t>Microsoft</a:t>
            </a:r>
          </a:p>
          <a:p>
            <a:pPr marL="514350" indent="-514350">
              <a:buFont typeface="+mj-lt"/>
              <a:buAutoNum type="alphaUcPeriod"/>
            </a:pPr>
            <a:r>
              <a:rPr lang="en-US" dirty="0"/>
              <a:t>Center for Internet Security</a:t>
            </a:r>
          </a:p>
          <a:p>
            <a:pPr marL="514350" indent="-514350">
              <a:buFont typeface="+mj-lt"/>
              <a:buAutoNum type="alphaUcPeriod"/>
            </a:pPr>
            <a:r>
              <a:rPr lang="en-US" dirty="0"/>
              <a:t>Cloud Security Alliance</a:t>
            </a:r>
          </a:p>
          <a:p>
            <a:pPr marL="514350" indent="-514350">
              <a:buFont typeface="+mj-lt"/>
              <a:buAutoNum type="alphaUcPeriod"/>
            </a:pPr>
            <a:r>
              <a:rPr lang="en-US" dirty="0"/>
              <a:t>Cisco</a:t>
            </a:r>
          </a:p>
        </p:txBody>
      </p:sp>
    </p:spTree>
    <p:extLst>
      <p:ext uri="{BB962C8B-B14F-4D97-AF65-F5344CB8AC3E}">
        <p14:creationId xmlns:p14="http://schemas.microsoft.com/office/powerpoint/2010/main" val="212333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B5AD-F24A-3F37-5D24-A78D231339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246F5E-DFB6-1C5E-441A-9B199BD26DF7}"/>
              </a:ext>
            </a:extLst>
          </p:cNvPr>
          <p:cNvSpPr>
            <a:spLocks noGrp="1"/>
          </p:cNvSpPr>
          <p:nvPr>
            <p:ph idx="1"/>
          </p:nvPr>
        </p:nvSpPr>
        <p:spPr/>
        <p:txBody>
          <a:bodyPr/>
          <a:lstStyle/>
          <a:p>
            <a:pPr marL="0" indent="0">
              <a:buNone/>
            </a:pPr>
            <a:r>
              <a:rPr lang="en-US" dirty="0"/>
              <a:t>Tonya discovers that an employee is running a side business from his office, using company technology resources. What policy would most likely contain information relevant to this situation?</a:t>
            </a:r>
          </a:p>
          <a:p>
            <a:pPr marL="514350" indent="-514350">
              <a:buFont typeface="+mj-lt"/>
              <a:buAutoNum type="alphaUcPeriod"/>
            </a:pPr>
            <a:r>
              <a:rPr lang="en-US" dirty="0"/>
              <a:t>NDA</a:t>
            </a:r>
          </a:p>
          <a:p>
            <a:pPr marL="514350" indent="-514350">
              <a:buFont typeface="+mj-lt"/>
              <a:buAutoNum type="alphaUcPeriod"/>
            </a:pPr>
            <a:r>
              <a:rPr lang="en-US" dirty="0"/>
              <a:t>AUP</a:t>
            </a:r>
          </a:p>
          <a:p>
            <a:pPr marL="514350" indent="-514350">
              <a:buFont typeface="+mj-lt"/>
              <a:buAutoNum type="alphaUcPeriod"/>
            </a:pPr>
            <a:r>
              <a:rPr lang="en-US" dirty="0"/>
              <a:t>Data ownership</a:t>
            </a:r>
          </a:p>
          <a:p>
            <a:pPr marL="514350" indent="-514350">
              <a:buFont typeface="+mj-lt"/>
              <a:buAutoNum type="alphaUcPeriod"/>
            </a:pPr>
            <a:r>
              <a:rPr lang="en-US" dirty="0"/>
              <a:t>Data classification</a:t>
            </a:r>
          </a:p>
        </p:txBody>
      </p:sp>
    </p:spTree>
    <p:extLst>
      <p:ext uri="{BB962C8B-B14F-4D97-AF65-F5344CB8AC3E}">
        <p14:creationId xmlns:p14="http://schemas.microsoft.com/office/powerpoint/2010/main" val="92653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Cloud Operational Security (</a:t>
            </a:r>
            <a:r>
              <a:rPr lang="en-US" dirty="0" err="1"/>
              <a:t>OpSec</a:t>
            </a:r>
            <a:r>
              <a:rPr lang="en-US" dirty="0"/>
              <a:t>)</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999D-CD7E-78CF-E335-E31A1145143F}"/>
              </a:ext>
            </a:extLst>
          </p:cNvPr>
          <p:cNvSpPr>
            <a:spLocks noGrp="1"/>
          </p:cNvSpPr>
          <p:nvPr>
            <p:ph type="title"/>
          </p:nvPr>
        </p:nvSpPr>
        <p:spPr/>
        <p:txBody>
          <a:bodyPr/>
          <a:lstStyle/>
          <a:p>
            <a:r>
              <a:rPr lang="en-US" dirty="0"/>
              <a:t>GRC</a:t>
            </a:r>
          </a:p>
        </p:txBody>
      </p:sp>
      <p:sp>
        <p:nvSpPr>
          <p:cNvPr id="3" name="Content Placeholder 2">
            <a:extLst>
              <a:ext uri="{FF2B5EF4-FFF2-40B4-BE49-F238E27FC236}">
                <a16:creationId xmlns:a16="http://schemas.microsoft.com/office/drawing/2014/main" id="{9C7CFF33-1315-EE03-4E01-757BC38BB638}"/>
              </a:ext>
            </a:extLst>
          </p:cNvPr>
          <p:cNvSpPr>
            <a:spLocks noGrp="1"/>
          </p:cNvSpPr>
          <p:nvPr>
            <p:ph idx="1"/>
          </p:nvPr>
        </p:nvSpPr>
        <p:spPr/>
        <p:txBody>
          <a:bodyPr>
            <a:normAutofit lnSpcReduction="10000"/>
          </a:bodyPr>
          <a:lstStyle/>
          <a:p>
            <a:r>
              <a:rPr lang="en-US" dirty="0"/>
              <a:t>Governance</a:t>
            </a:r>
          </a:p>
          <a:p>
            <a:pPr lvl="1"/>
            <a:r>
              <a:rPr lang="en-US" dirty="0"/>
              <a:t>Define the policies for how the organization will operate</a:t>
            </a:r>
          </a:p>
          <a:p>
            <a:pPr lvl="1"/>
            <a:r>
              <a:rPr lang="en-US" dirty="0"/>
              <a:t>Management focus</a:t>
            </a:r>
          </a:p>
          <a:p>
            <a:r>
              <a:rPr lang="en-US" dirty="0"/>
              <a:t>Risk</a:t>
            </a:r>
          </a:p>
          <a:p>
            <a:pPr lvl="1"/>
            <a:r>
              <a:rPr lang="en-US" dirty="0"/>
              <a:t>Inform the organization of potential technical/operational challenges</a:t>
            </a:r>
          </a:p>
          <a:p>
            <a:pPr lvl="1"/>
            <a:r>
              <a:rPr lang="en-US" dirty="0"/>
              <a:t>Technical focus</a:t>
            </a:r>
          </a:p>
          <a:p>
            <a:r>
              <a:rPr lang="en-US" dirty="0"/>
              <a:t>Compliance</a:t>
            </a:r>
          </a:p>
          <a:p>
            <a:pPr lvl="1"/>
            <a:r>
              <a:rPr lang="en-US" dirty="0"/>
              <a:t>Reviews/Audits to ensure policies are being followed</a:t>
            </a:r>
          </a:p>
          <a:p>
            <a:pPr lvl="1"/>
            <a:r>
              <a:rPr lang="en-US" dirty="0"/>
              <a:t>Legal focus</a:t>
            </a:r>
          </a:p>
        </p:txBody>
      </p:sp>
    </p:spTree>
    <p:extLst>
      <p:ext uri="{BB962C8B-B14F-4D97-AF65-F5344CB8AC3E}">
        <p14:creationId xmlns:p14="http://schemas.microsoft.com/office/powerpoint/2010/main" val="71228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0396-8662-4CCB-FC5C-47B8FFCB1C9E}"/>
              </a:ext>
            </a:extLst>
          </p:cNvPr>
          <p:cNvSpPr>
            <a:spLocks noGrp="1"/>
          </p:cNvSpPr>
          <p:nvPr>
            <p:ph type="title"/>
          </p:nvPr>
        </p:nvSpPr>
        <p:spPr/>
        <p:txBody>
          <a:bodyPr/>
          <a:lstStyle/>
          <a:p>
            <a:r>
              <a:rPr lang="en-US" dirty="0"/>
              <a:t>GRC Documents</a:t>
            </a:r>
          </a:p>
        </p:txBody>
      </p:sp>
      <p:sp>
        <p:nvSpPr>
          <p:cNvPr id="3" name="Content Placeholder 2">
            <a:extLst>
              <a:ext uri="{FF2B5EF4-FFF2-40B4-BE49-F238E27FC236}">
                <a16:creationId xmlns:a16="http://schemas.microsoft.com/office/drawing/2014/main" id="{6F2ABC09-D23D-E1E5-8D13-9EB9D3757716}"/>
              </a:ext>
            </a:extLst>
          </p:cNvPr>
          <p:cNvSpPr>
            <a:spLocks noGrp="1"/>
          </p:cNvSpPr>
          <p:nvPr>
            <p:ph idx="1"/>
          </p:nvPr>
        </p:nvSpPr>
        <p:spPr/>
        <p:txBody>
          <a:bodyPr/>
          <a:lstStyle/>
          <a:p>
            <a:r>
              <a:rPr lang="en-US" dirty="0"/>
              <a:t>Policies</a:t>
            </a:r>
          </a:p>
          <a:p>
            <a:pPr lvl="1"/>
            <a:r>
              <a:rPr lang="en-US" dirty="0"/>
              <a:t>Statements of intent</a:t>
            </a:r>
          </a:p>
          <a:p>
            <a:r>
              <a:rPr lang="en-US" dirty="0"/>
              <a:t>Standards</a:t>
            </a:r>
          </a:p>
          <a:p>
            <a:pPr lvl="1"/>
            <a:r>
              <a:rPr lang="en-US" dirty="0"/>
              <a:t>Mandatory requirements to implement policies</a:t>
            </a:r>
          </a:p>
          <a:p>
            <a:r>
              <a:rPr lang="en-US" dirty="0"/>
              <a:t>Procedures</a:t>
            </a:r>
          </a:p>
          <a:p>
            <a:pPr lvl="1"/>
            <a:r>
              <a:rPr lang="en-US" dirty="0"/>
              <a:t>Checklists or playbooks to ensure a consistent process</a:t>
            </a:r>
          </a:p>
          <a:p>
            <a:r>
              <a:rPr lang="en-US" dirty="0"/>
              <a:t>Guidelines</a:t>
            </a:r>
          </a:p>
          <a:p>
            <a:pPr lvl="1"/>
            <a:r>
              <a:rPr lang="en-US" dirty="0"/>
              <a:t>Best practices and recommendations</a:t>
            </a:r>
          </a:p>
        </p:txBody>
      </p:sp>
    </p:spTree>
    <p:extLst>
      <p:ext uri="{BB962C8B-B14F-4D97-AF65-F5344CB8AC3E}">
        <p14:creationId xmlns:p14="http://schemas.microsoft.com/office/powerpoint/2010/main" val="206458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4FB-9FEA-4FA9-E63A-1D234348F364}"/>
              </a:ext>
            </a:extLst>
          </p:cNvPr>
          <p:cNvSpPr>
            <a:spLocks noGrp="1"/>
          </p:cNvSpPr>
          <p:nvPr>
            <p:ph type="title"/>
          </p:nvPr>
        </p:nvSpPr>
        <p:spPr/>
        <p:txBody>
          <a:bodyPr/>
          <a:lstStyle/>
          <a:p>
            <a:r>
              <a:rPr lang="en-US" dirty="0"/>
              <a:t>Change Management</a:t>
            </a:r>
          </a:p>
        </p:txBody>
      </p:sp>
      <p:sp>
        <p:nvSpPr>
          <p:cNvPr id="3" name="Content Placeholder 2">
            <a:extLst>
              <a:ext uri="{FF2B5EF4-FFF2-40B4-BE49-F238E27FC236}">
                <a16:creationId xmlns:a16="http://schemas.microsoft.com/office/drawing/2014/main" id="{C6E7BF79-1E30-541B-CB5C-328C70396543}"/>
              </a:ext>
            </a:extLst>
          </p:cNvPr>
          <p:cNvSpPr>
            <a:spLocks noGrp="1"/>
          </p:cNvSpPr>
          <p:nvPr>
            <p:ph idx="1"/>
          </p:nvPr>
        </p:nvSpPr>
        <p:spPr/>
        <p:txBody>
          <a:bodyPr/>
          <a:lstStyle/>
          <a:p>
            <a:r>
              <a:rPr lang="en-US" dirty="0"/>
              <a:t>The primary goal of change management is to ensure that changes do not adversely impact operations. </a:t>
            </a:r>
          </a:p>
          <a:p>
            <a:r>
              <a:rPr lang="en-US" dirty="0"/>
              <a:t>Change management processes ensure that appropriate personnel review and approve changes before implementation.</a:t>
            </a:r>
          </a:p>
          <a:p>
            <a:endParaRPr lang="en-US" dirty="0"/>
          </a:p>
        </p:txBody>
      </p:sp>
    </p:spTree>
    <p:extLst>
      <p:ext uri="{BB962C8B-B14F-4D97-AF65-F5344CB8AC3E}">
        <p14:creationId xmlns:p14="http://schemas.microsoft.com/office/powerpoint/2010/main" val="357739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D56A-3B68-986C-84EC-E0A68737262D}"/>
              </a:ext>
            </a:extLst>
          </p:cNvPr>
          <p:cNvSpPr>
            <a:spLocks noGrp="1"/>
          </p:cNvSpPr>
          <p:nvPr>
            <p:ph type="title"/>
          </p:nvPr>
        </p:nvSpPr>
        <p:spPr/>
        <p:txBody>
          <a:bodyPr/>
          <a:lstStyle/>
          <a:p>
            <a:r>
              <a:rPr lang="en-US" dirty="0"/>
              <a:t>Personnel Management</a:t>
            </a:r>
          </a:p>
        </p:txBody>
      </p:sp>
      <p:sp>
        <p:nvSpPr>
          <p:cNvPr id="3" name="Content Placeholder 2">
            <a:extLst>
              <a:ext uri="{FF2B5EF4-FFF2-40B4-BE49-F238E27FC236}">
                <a16:creationId xmlns:a16="http://schemas.microsoft.com/office/drawing/2014/main" id="{87B24D5C-1629-AD73-6743-72DB5C227C50}"/>
              </a:ext>
            </a:extLst>
          </p:cNvPr>
          <p:cNvSpPr>
            <a:spLocks noGrp="1"/>
          </p:cNvSpPr>
          <p:nvPr>
            <p:ph idx="1"/>
          </p:nvPr>
        </p:nvSpPr>
        <p:spPr/>
        <p:txBody>
          <a:bodyPr>
            <a:normAutofit lnSpcReduction="10000"/>
          </a:bodyPr>
          <a:lstStyle/>
          <a:p>
            <a:r>
              <a:rPr lang="en-US" dirty="0"/>
              <a:t>Least privilege </a:t>
            </a:r>
          </a:p>
          <a:p>
            <a:pPr lvl="1"/>
            <a:r>
              <a:rPr lang="en-US" dirty="0"/>
              <a:t>Individuals should be granted only the minimum set of permissions necessary to carry out their job functions</a:t>
            </a:r>
          </a:p>
          <a:p>
            <a:r>
              <a:rPr lang="en-US" dirty="0"/>
              <a:t>Separation of Duties</a:t>
            </a:r>
          </a:p>
          <a:p>
            <a:pPr lvl="1"/>
            <a:r>
              <a:rPr lang="en-US" dirty="0"/>
              <a:t>Two different tasks that, when combined, have great sensitivity and creates a rule that no single person may have the privileges required to perform both tasks</a:t>
            </a:r>
          </a:p>
          <a:p>
            <a:r>
              <a:rPr lang="en-US" dirty="0"/>
              <a:t>Job Rotation and Mandatory Vacations</a:t>
            </a:r>
          </a:p>
          <a:p>
            <a:pPr lvl="1"/>
            <a:r>
              <a:rPr lang="en-US" dirty="0"/>
              <a:t>The motivating force behind is that many types of fraud require ongoing concealment activities</a:t>
            </a:r>
          </a:p>
        </p:txBody>
      </p:sp>
    </p:spTree>
    <p:extLst>
      <p:ext uri="{BB962C8B-B14F-4D97-AF65-F5344CB8AC3E}">
        <p14:creationId xmlns:p14="http://schemas.microsoft.com/office/powerpoint/2010/main" val="286190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lstStyle/>
          <a:p>
            <a:r>
              <a:rPr lang="en-US" dirty="0"/>
              <a:t>National Institute for Standards and Technology (NIST)</a:t>
            </a:r>
          </a:p>
          <a:p>
            <a:r>
              <a:rPr lang="en-US" dirty="0"/>
              <a:t>Cybersecurity Framework (CSF)</a:t>
            </a:r>
          </a:p>
          <a:p>
            <a:r>
              <a:rPr lang="en-US" dirty="0"/>
              <a:t>Risk Management Framework (RMF)</a:t>
            </a:r>
          </a:p>
          <a:p>
            <a:r>
              <a:rPr lang="en-US" dirty="0"/>
              <a:t>Acceptable Use Policy (AUP)</a:t>
            </a:r>
          </a:p>
          <a:p>
            <a:endParaRPr lang="en-US" dirty="0"/>
          </a:p>
        </p:txBody>
      </p:sp>
    </p:spTree>
    <p:extLst>
      <p:ext uri="{BB962C8B-B14F-4D97-AF65-F5344CB8AC3E}">
        <p14:creationId xmlns:p14="http://schemas.microsoft.com/office/powerpoint/2010/main" val="6662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Regulations</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lstStyle/>
          <a:p>
            <a:r>
              <a:rPr lang="en-US" dirty="0"/>
              <a:t>Health Insurance Portability and Accountability Act (HIPAA)</a:t>
            </a:r>
          </a:p>
          <a:p>
            <a:r>
              <a:rPr lang="en-US" dirty="0"/>
              <a:t>Payment Card Industry Data Security Standard (PCI DSS)</a:t>
            </a:r>
          </a:p>
          <a:p>
            <a:r>
              <a:rPr lang="en-US" dirty="0"/>
              <a:t>General Data Protection Regulation (GDPR)</a:t>
            </a:r>
          </a:p>
          <a:p>
            <a:r>
              <a:rPr lang="en-US" dirty="0"/>
              <a:t>Family Educational Rights and Privacy Act (FERPA)</a:t>
            </a:r>
          </a:p>
          <a:p>
            <a:endParaRPr lang="en-US" dirty="0"/>
          </a:p>
        </p:txBody>
      </p:sp>
    </p:spTree>
    <p:extLst>
      <p:ext uri="{BB962C8B-B14F-4D97-AF65-F5344CB8AC3E}">
        <p14:creationId xmlns:p14="http://schemas.microsoft.com/office/powerpoint/2010/main" val="427940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0F5E-6115-7E66-F83B-14311389920D}"/>
              </a:ext>
            </a:extLst>
          </p:cNvPr>
          <p:cNvSpPr>
            <a:spLocks noGrp="1"/>
          </p:cNvSpPr>
          <p:nvPr>
            <p:ph type="title"/>
          </p:nvPr>
        </p:nvSpPr>
        <p:spPr/>
        <p:txBody>
          <a:bodyPr>
            <a:normAutofit/>
          </a:bodyPr>
          <a:lstStyle/>
          <a:p>
            <a:r>
              <a:rPr lang="en-US" dirty="0">
                <a:hlinkClick r:id="rId2"/>
              </a:rPr>
              <a:t>V8</a:t>
            </a:r>
            <a:endParaRPr lang="en-US" dirty="0"/>
          </a:p>
        </p:txBody>
      </p:sp>
      <p:pic>
        <p:nvPicPr>
          <p:cNvPr id="5" name="Content Placeholder 4" descr="A picture containing text, screenshot, font, printing&#10;&#10;Description automatically generated">
            <a:extLst>
              <a:ext uri="{FF2B5EF4-FFF2-40B4-BE49-F238E27FC236}">
                <a16:creationId xmlns:a16="http://schemas.microsoft.com/office/drawing/2014/main" id="{291E0A0E-A6D7-C470-E9CB-EECFE4D8D9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3662" y="43726"/>
            <a:ext cx="10527323" cy="6823849"/>
          </a:xfrm>
        </p:spPr>
      </p:pic>
    </p:spTree>
    <p:extLst>
      <p:ext uri="{BB962C8B-B14F-4D97-AF65-F5344CB8AC3E}">
        <p14:creationId xmlns:p14="http://schemas.microsoft.com/office/powerpoint/2010/main" val="218113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5927-43F0-3751-58B6-232672E135FE}"/>
              </a:ext>
            </a:extLst>
          </p:cNvPr>
          <p:cNvSpPr>
            <a:spLocks noGrp="1"/>
          </p:cNvSpPr>
          <p:nvPr>
            <p:ph type="title"/>
          </p:nvPr>
        </p:nvSpPr>
        <p:spPr/>
        <p:txBody>
          <a:bodyPr/>
          <a:lstStyle/>
          <a:p>
            <a:r>
              <a:rPr lang="en-US" dirty="0"/>
              <a:t>Control Types</a:t>
            </a:r>
          </a:p>
        </p:txBody>
      </p:sp>
      <p:sp>
        <p:nvSpPr>
          <p:cNvPr id="3" name="Content Placeholder 2">
            <a:extLst>
              <a:ext uri="{FF2B5EF4-FFF2-40B4-BE49-F238E27FC236}">
                <a16:creationId xmlns:a16="http://schemas.microsoft.com/office/drawing/2014/main" id="{1219A9F2-5002-7C51-9628-BF0EC05A310A}"/>
              </a:ext>
            </a:extLst>
          </p:cNvPr>
          <p:cNvSpPr>
            <a:spLocks noGrp="1"/>
          </p:cNvSpPr>
          <p:nvPr>
            <p:ph idx="1"/>
          </p:nvPr>
        </p:nvSpPr>
        <p:spPr/>
        <p:txBody>
          <a:bodyPr>
            <a:normAutofit fontScale="92500" lnSpcReduction="10000"/>
          </a:bodyPr>
          <a:lstStyle/>
          <a:p>
            <a:r>
              <a:rPr lang="en-US" dirty="0"/>
              <a:t>Preventative controls</a:t>
            </a:r>
          </a:p>
          <a:p>
            <a:pPr lvl="1"/>
            <a:r>
              <a:rPr lang="en-US" dirty="0"/>
              <a:t>Intended to avoid an incident from occurring</a:t>
            </a:r>
          </a:p>
          <a:p>
            <a:r>
              <a:rPr lang="en-US" dirty="0"/>
              <a:t>Detective controls   </a:t>
            </a:r>
          </a:p>
          <a:p>
            <a:pPr lvl="1"/>
            <a:r>
              <a:rPr lang="en-US" dirty="0"/>
              <a:t>Help identify an incident’s activities and potentially an intruder</a:t>
            </a:r>
          </a:p>
          <a:p>
            <a:r>
              <a:rPr lang="en-US" dirty="0"/>
              <a:t>Corrective controls</a:t>
            </a:r>
          </a:p>
          <a:p>
            <a:pPr lvl="1"/>
            <a:r>
              <a:rPr lang="en-US" dirty="0"/>
              <a:t>Repair or restore components or systems after an incident has occurred</a:t>
            </a:r>
          </a:p>
          <a:p>
            <a:r>
              <a:rPr lang="en-US" dirty="0"/>
              <a:t>Deterrent controls</a:t>
            </a:r>
          </a:p>
          <a:p>
            <a:pPr lvl="1"/>
            <a:r>
              <a:rPr lang="en-US" dirty="0"/>
              <a:t>Intended to discourage a potential attacker</a:t>
            </a:r>
          </a:p>
          <a:p>
            <a:r>
              <a:rPr lang="en-US" dirty="0"/>
              <a:t>Compensating controls</a:t>
            </a:r>
          </a:p>
          <a:p>
            <a:pPr lvl="1"/>
            <a:r>
              <a:rPr lang="en-US" dirty="0"/>
              <a:t>Controls that provide an alternative measure of control</a:t>
            </a:r>
          </a:p>
        </p:txBody>
      </p:sp>
    </p:spTree>
    <p:extLst>
      <p:ext uri="{BB962C8B-B14F-4D97-AF65-F5344CB8AC3E}">
        <p14:creationId xmlns:p14="http://schemas.microsoft.com/office/powerpoint/2010/main" val="4110332368"/>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9EDA2D-2D25-4C9B-B388-2626A106A5DE}">
  <ds:schemaRefs>
    <ds:schemaRef ds:uri="http://schemas.microsoft.com/sharepoint/v3/contenttype/forms"/>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UNH-lecture-2024</Template>
  <TotalTime>5478</TotalTime>
  <Words>658</Words>
  <Application>Microsoft Office PowerPoint</Application>
  <PresentationFormat>Widescreen</PresentationFormat>
  <Paragraphs>95</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Noto serif</vt:lpstr>
      <vt:lpstr>Open Sans</vt:lpstr>
      <vt:lpstr>UNH-lecture-2024</vt:lpstr>
      <vt:lpstr>IT666 : Cybersecurity Practices</vt:lpstr>
      <vt:lpstr>GRC</vt:lpstr>
      <vt:lpstr>GRC Documents</vt:lpstr>
      <vt:lpstr>Change Management</vt:lpstr>
      <vt:lpstr>Personnel Management</vt:lpstr>
      <vt:lpstr>Standards</vt:lpstr>
      <vt:lpstr>Regulations</vt:lpstr>
      <vt:lpstr>V8</vt:lpstr>
      <vt:lpstr>Control Types</vt:lpstr>
      <vt:lpstr>UNH AUP</vt:lpstr>
      <vt:lpstr>PowerPoint Presentation</vt:lpstr>
      <vt:lpstr>PowerPoint Presentation</vt:lpstr>
      <vt:lpstr>NIST</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2024-09-03T13:20:57Z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