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24"/>
  </p:notesMasterIdLst>
  <p:sldIdLst>
    <p:sldId id="301" r:id="rId5"/>
    <p:sldId id="491" r:id="rId6"/>
    <p:sldId id="469" r:id="rId7"/>
    <p:sldId id="492" r:id="rId8"/>
    <p:sldId id="359" r:id="rId9"/>
    <p:sldId id="482" r:id="rId10"/>
    <p:sldId id="483" r:id="rId11"/>
    <p:sldId id="484" r:id="rId12"/>
    <p:sldId id="327" r:id="rId13"/>
    <p:sldId id="485" r:id="rId14"/>
    <p:sldId id="262" r:id="rId15"/>
    <p:sldId id="486" r:id="rId16"/>
    <p:sldId id="493" r:id="rId17"/>
    <p:sldId id="278" r:id="rId18"/>
    <p:sldId id="494" r:id="rId19"/>
    <p:sldId id="495" r:id="rId20"/>
    <p:sldId id="496" r:id="rId21"/>
    <p:sldId id="497" r:id="rId22"/>
    <p:sldId id="350"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2" autoAdjust="0"/>
    <p:restoredTop sz="88131" autoAdjust="0"/>
  </p:normalViewPr>
  <p:slideViewPr>
    <p:cSldViewPr>
      <p:cViewPr varScale="1">
        <p:scale>
          <a:sx n="85" d="100"/>
          <a:sy n="85" d="100"/>
        </p:scale>
        <p:origin x="96" y="14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111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Graf" userId="149e958a33bc8fb0" providerId="LiveId" clId="{6EDFC447-60B9-4DC3-A040-14EC69285811}"/>
    <pc:docChg chg="custSel addSld delSld modSld">
      <pc:chgData name="Ken Graf" userId="149e958a33bc8fb0" providerId="LiveId" clId="{6EDFC447-60B9-4DC3-A040-14EC69285811}" dt="2024-06-23T15:01:07.957" v="729" actId="47"/>
      <pc:docMkLst>
        <pc:docMk/>
      </pc:docMkLst>
      <pc:sldChg chg="modSp add del mod">
        <pc:chgData name="Ken Graf" userId="149e958a33bc8fb0" providerId="LiveId" clId="{6EDFC447-60B9-4DC3-A040-14EC69285811}" dt="2024-06-23T14:59:19.879" v="653" actId="47"/>
        <pc:sldMkLst>
          <pc:docMk/>
          <pc:sldMk cId="991975671" sldId="273"/>
        </pc:sldMkLst>
        <pc:spChg chg="mod">
          <ac:chgData name="Ken Graf" userId="149e958a33bc8fb0" providerId="LiveId" clId="{6EDFC447-60B9-4DC3-A040-14EC69285811}" dt="2024-06-23T12:47:54.146" v="498" actId="20577"/>
          <ac:spMkLst>
            <pc:docMk/>
            <pc:sldMk cId="991975671" sldId="273"/>
            <ac:spMk id="3" creationId="{00000000-0000-0000-0000-000000000000}"/>
          </ac:spMkLst>
        </pc:spChg>
      </pc:sldChg>
      <pc:sldChg chg="modSp add del mod">
        <pc:chgData name="Ken Graf" userId="149e958a33bc8fb0" providerId="LiveId" clId="{6EDFC447-60B9-4DC3-A040-14EC69285811}" dt="2024-06-23T14:59:13.074" v="649" actId="47"/>
        <pc:sldMkLst>
          <pc:docMk/>
          <pc:sldMk cId="906599762" sldId="274"/>
        </pc:sldMkLst>
        <pc:spChg chg="mod">
          <ac:chgData name="Ken Graf" userId="149e958a33bc8fb0" providerId="LiveId" clId="{6EDFC447-60B9-4DC3-A040-14EC69285811}" dt="2024-06-23T12:37:57.604" v="140" actId="6549"/>
          <ac:spMkLst>
            <pc:docMk/>
            <pc:sldMk cId="906599762" sldId="274"/>
            <ac:spMk id="3" creationId="{00000000-0000-0000-0000-000000000000}"/>
          </ac:spMkLst>
        </pc:spChg>
      </pc:sldChg>
      <pc:sldChg chg="add del">
        <pc:chgData name="Ken Graf" userId="149e958a33bc8fb0" providerId="LiveId" clId="{6EDFC447-60B9-4DC3-A040-14EC69285811}" dt="2024-06-23T14:59:20.907" v="654" actId="47"/>
        <pc:sldMkLst>
          <pc:docMk/>
          <pc:sldMk cId="4089162050" sldId="276"/>
        </pc:sldMkLst>
      </pc:sldChg>
      <pc:sldChg chg="del">
        <pc:chgData name="Ken Graf" userId="149e958a33bc8fb0" providerId="LiveId" clId="{6EDFC447-60B9-4DC3-A040-14EC69285811}" dt="2024-06-23T12:33:41.372" v="1" actId="47"/>
        <pc:sldMkLst>
          <pc:docMk/>
          <pc:sldMk cId="2523935163" sldId="279"/>
        </pc:sldMkLst>
      </pc:sldChg>
      <pc:sldChg chg="del">
        <pc:chgData name="Ken Graf" userId="149e958a33bc8fb0" providerId="LiveId" clId="{6EDFC447-60B9-4DC3-A040-14EC69285811}" dt="2024-06-23T12:33:41.372" v="1" actId="47"/>
        <pc:sldMkLst>
          <pc:docMk/>
          <pc:sldMk cId="4022595099" sldId="282"/>
        </pc:sldMkLst>
      </pc:sldChg>
      <pc:sldChg chg="del">
        <pc:chgData name="Ken Graf" userId="149e958a33bc8fb0" providerId="LiveId" clId="{6EDFC447-60B9-4DC3-A040-14EC69285811}" dt="2024-06-23T12:33:41.372" v="1" actId="47"/>
        <pc:sldMkLst>
          <pc:docMk/>
          <pc:sldMk cId="2396697457" sldId="283"/>
        </pc:sldMkLst>
      </pc:sldChg>
      <pc:sldChg chg="del">
        <pc:chgData name="Ken Graf" userId="149e958a33bc8fb0" providerId="LiveId" clId="{6EDFC447-60B9-4DC3-A040-14EC69285811}" dt="2024-06-23T12:33:41.372" v="1" actId="47"/>
        <pc:sldMkLst>
          <pc:docMk/>
          <pc:sldMk cId="2195019831" sldId="284"/>
        </pc:sldMkLst>
      </pc:sldChg>
      <pc:sldChg chg="del">
        <pc:chgData name="Ken Graf" userId="149e958a33bc8fb0" providerId="LiveId" clId="{6EDFC447-60B9-4DC3-A040-14EC69285811}" dt="2024-06-23T12:33:41.372" v="1" actId="47"/>
        <pc:sldMkLst>
          <pc:docMk/>
          <pc:sldMk cId="2067412998" sldId="285"/>
        </pc:sldMkLst>
      </pc:sldChg>
      <pc:sldChg chg="del">
        <pc:chgData name="Ken Graf" userId="149e958a33bc8fb0" providerId="LiveId" clId="{6EDFC447-60B9-4DC3-A040-14EC69285811}" dt="2024-06-23T12:33:41.372" v="1" actId="47"/>
        <pc:sldMkLst>
          <pc:docMk/>
          <pc:sldMk cId="292494135" sldId="289"/>
        </pc:sldMkLst>
      </pc:sldChg>
      <pc:sldChg chg="del">
        <pc:chgData name="Ken Graf" userId="149e958a33bc8fb0" providerId="LiveId" clId="{6EDFC447-60B9-4DC3-A040-14EC69285811}" dt="2024-06-23T12:33:41.372" v="1" actId="47"/>
        <pc:sldMkLst>
          <pc:docMk/>
          <pc:sldMk cId="2214279126" sldId="290"/>
        </pc:sldMkLst>
      </pc:sldChg>
      <pc:sldChg chg="del">
        <pc:chgData name="Ken Graf" userId="149e958a33bc8fb0" providerId="LiveId" clId="{6EDFC447-60B9-4DC3-A040-14EC69285811}" dt="2024-06-23T12:33:41.372" v="1" actId="47"/>
        <pc:sldMkLst>
          <pc:docMk/>
          <pc:sldMk cId="3860055097" sldId="291"/>
        </pc:sldMkLst>
      </pc:sldChg>
      <pc:sldChg chg="del">
        <pc:chgData name="Ken Graf" userId="149e958a33bc8fb0" providerId="LiveId" clId="{6EDFC447-60B9-4DC3-A040-14EC69285811}" dt="2024-06-23T12:33:41.372" v="1" actId="47"/>
        <pc:sldMkLst>
          <pc:docMk/>
          <pc:sldMk cId="2243654041" sldId="294"/>
        </pc:sldMkLst>
      </pc:sldChg>
      <pc:sldChg chg="del">
        <pc:chgData name="Ken Graf" userId="149e958a33bc8fb0" providerId="LiveId" clId="{6EDFC447-60B9-4DC3-A040-14EC69285811}" dt="2024-06-23T12:33:41.372" v="1" actId="47"/>
        <pc:sldMkLst>
          <pc:docMk/>
          <pc:sldMk cId="2519258256" sldId="295"/>
        </pc:sldMkLst>
      </pc:sldChg>
      <pc:sldChg chg="del">
        <pc:chgData name="Ken Graf" userId="149e958a33bc8fb0" providerId="LiveId" clId="{6EDFC447-60B9-4DC3-A040-14EC69285811}" dt="2024-06-23T12:33:41.372" v="1" actId="47"/>
        <pc:sldMkLst>
          <pc:docMk/>
          <pc:sldMk cId="1677571404" sldId="299"/>
        </pc:sldMkLst>
      </pc:sldChg>
      <pc:sldChg chg="del">
        <pc:chgData name="Ken Graf" userId="149e958a33bc8fb0" providerId="LiveId" clId="{6EDFC447-60B9-4DC3-A040-14EC69285811}" dt="2024-06-23T12:33:41.372" v="1" actId="47"/>
        <pc:sldMkLst>
          <pc:docMk/>
          <pc:sldMk cId="773812313" sldId="300"/>
        </pc:sldMkLst>
      </pc:sldChg>
      <pc:sldChg chg="modSp add mod">
        <pc:chgData name="Ken Graf" userId="149e958a33bc8fb0" providerId="LiveId" clId="{6EDFC447-60B9-4DC3-A040-14EC69285811}" dt="2024-06-23T14:59:06.729" v="647" actId="6549"/>
        <pc:sldMkLst>
          <pc:docMk/>
          <pc:sldMk cId="512974727" sldId="301"/>
        </pc:sldMkLst>
        <pc:spChg chg="mod">
          <ac:chgData name="Ken Graf" userId="149e958a33bc8fb0" providerId="LiveId" clId="{6EDFC447-60B9-4DC3-A040-14EC69285811}" dt="2024-06-23T14:59:06.729" v="647" actId="6549"/>
          <ac:spMkLst>
            <pc:docMk/>
            <pc:sldMk cId="512974727" sldId="301"/>
            <ac:spMk id="5" creationId="{00000000-0000-0000-0000-000000000000}"/>
          </ac:spMkLst>
        </pc:spChg>
      </pc:sldChg>
      <pc:sldChg chg="add del">
        <pc:chgData name="Ken Graf" userId="149e958a33bc8fb0" providerId="LiveId" clId="{6EDFC447-60B9-4DC3-A040-14EC69285811}" dt="2024-06-23T14:59:11.900" v="648" actId="47"/>
        <pc:sldMkLst>
          <pc:docMk/>
          <pc:sldMk cId="2748300704" sldId="302"/>
        </pc:sldMkLst>
      </pc:sldChg>
      <pc:sldChg chg="modSp add del mod">
        <pc:chgData name="Ken Graf" userId="149e958a33bc8fb0" providerId="LiveId" clId="{6EDFC447-60B9-4DC3-A040-14EC69285811}" dt="2024-06-23T14:59:14.369" v="650" actId="47"/>
        <pc:sldMkLst>
          <pc:docMk/>
          <pc:sldMk cId="543655678" sldId="303"/>
        </pc:sldMkLst>
        <pc:spChg chg="mod">
          <ac:chgData name="Ken Graf" userId="149e958a33bc8fb0" providerId="LiveId" clId="{6EDFC447-60B9-4DC3-A040-14EC69285811}" dt="2024-06-23T12:40:55.253" v="219" actId="20577"/>
          <ac:spMkLst>
            <pc:docMk/>
            <pc:sldMk cId="543655678" sldId="303"/>
            <ac:spMk id="3" creationId="{A8A25947-C742-40F4-AD87-DBF8D601F8E2}"/>
          </ac:spMkLst>
        </pc:spChg>
      </pc:sldChg>
      <pc:sldChg chg="modSp add del mod">
        <pc:chgData name="Ken Graf" userId="149e958a33bc8fb0" providerId="LiveId" clId="{6EDFC447-60B9-4DC3-A040-14EC69285811}" dt="2024-06-23T14:59:39.410" v="683" actId="47"/>
        <pc:sldMkLst>
          <pc:docMk/>
          <pc:sldMk cId="2298845195" sldId="349"/>
        </pc:sldMkLst>
        <pc:spChg chg="mod">
          <ac:chgData name="Ken Graf" userId="149e958a33bc8fb0" providerId="LiveId" clId="{6EDFC447-60B9-4DC3-A040-14EC69285811}" dt="2024-06-23T13:02:08.762" v="577" actId="20577"/>
          <ac:spMkLst>
            <pc:docMk/>
            <pc:sldMk cId="2298845195" sldId="349"/>
            <ac:spMk id="3" creationId="{E3279175-2D68-3F96-DD66-11F6427430D5}"/>
          </ac:spMkLst>
        </pc:spChg>
      </pc:sldChg>
      <pc:sldChg chg="modSp add mod">
        <pc:chgData name="Ken Graf" userId="149e958a33bc8fb0" providerId="LiveId" clId="{6EDFC447-60B9-4DC3-A040-14EC69285811}" dt="2024-06-23T14:59:31.183" v="681" actId="6549"/>
        <pc:sldMkLst>
          <pc:docMk/>
          <pc:sldMk cId="3900224205" sldId="350"/>
        </pc:sldMkLst>
        <pc:spChg chg="mod">
          <ac:chgData name="Ken Graf" userId="149e958a33bc8fb0" providerId="LiveId" clId="{6EDFC447-60B9-4DC3-A040-14EC69285811}" dt="2024-06-23T12:49:21.932" v="501" actId="20577"/>
          <ac:spMkLst>
            <pc:docMk/>
            <pc:sldMk cId="3900224205" sldId="350"/>
            <ac:spMk id="4" creationId="{1926C6EF-8FD8-B544-0BF4-9D39FEEFFEDE}"/>
          </ac:spMkLst>
        </pc:spChg>
        <pc:spChg chg="mod">
          <ac:chgData name="Ken Graf" userId="149e958a33bc8fb0" providerId="LiveId" clId="{6EDFC447-60B9-4DC3-A040-14EC69285811}" dt="2024-06-23T14:59:31.183" v="681" actId="6549"/>
          <ac:spMkLst>
            <pc:docMk/>
            <pc:sldMk cId="3900224205" sldId="350"/>
            <ac:spMk id="5" creationId="{AE2AA42F-84C6-C6AC-4FCD-7AC337305D88}"/>
          </ac:spMkLst>
        </pc:spChg>
      </pc:sldChg>
      <pc:sldChg chg="add del">
        <pc:chgData name="Ken Graf" userId="149e958a33bc8fb0" providerId="LiveId" clId="{6EDFC447-60B9-4DC3-A040-14EC69285811}" dt="2024-06-23T14:59:35.753" v="682" actId="47"/>
        <pc:sldMkLst>
          <pc:docMk/>
          <pc:sldMk cId="980827632" sldId="351"/>
        </pc:sldMkLst>
      </pc:sldChg>
      <pc:sldChg chg="modSp add mod">
        <pc:chgData name="Ken Graf" userId="149e958a33bc8fb0" providerId="LiveId" clId="{6EDFC447-60B9-4DC3-A040-14EC69285811}" dt="2024-06-23T15:00:16.638" v="725" actId="20577"/>
        <pc:sldMkLst>
          <pc:docMk/>
          <pc:sldMk cId="3263001171" sldId="352"/>
        </pc:sldMkLst>
        <pc:spChg chg="mod">
          <ac:chgData name="Ken Graf" userId="149e958a33bc8fb0" providerId="LiveId" clId="{6EDFC447-60B9-4DC3-A040-14EC69285811}" dt="2024-06-23T15:00:09.802" v="708" actId="6549"/>
          <ac:spMkLst>
            <pc:docMk/>
            <pc:sldMk cId="3263001171" sldId="352"/>
            <ac:spMk id="4" creationId="{1926C6EF-8FD8-B544-0BF4-9D39FEEFFEDE}"/>
          </ac:spMkLst>
        </pc:spChg>
        <pc:spChg chg="mod">
          <ac:chgData name="Ken Graf" userId="149e958a33bc8fb0" providerId="LiveId" clId="{6EDFC447-60B9-4DC3-A040-14EC69285811}" dt="2024-06-23T15:00:16.638" v="725" actId="20577"/>
          <ac:spMkLst>
            <pc:docMk/>
            <pc:sldMk cId="3263001171" sldId="352"/>
            <ac:spMk id="5" creationId="{AE2AA42F-84C6-C6AC-4FCD-7AC337305D88}"/>
          </ac:spMkLst>
        </pc:spChg>
      </pc:sldChg>
      <pc:sldChg chg="modSp add del mod">
        <pc:chgData name="Ken Graf" userId="149e958a33bc8fb0" providerId="LiveId" clId="{6EDFC447-60B9-4DC3-A040-14EC69285811}" dt="2024-06-23T15:01:07.957" v="729" actId="47"/>
        <pc:sldMkLst>
          <pc:docMk/>
          <pc:sldMk cId="2153711645" sldId="354"/>
        </pc:sldMkLst>
        <pc:spChg chg="mod">
          <ac:chgData name="Ken Graf" userId="149e958a33bc8fb0" providerId="LiveId" clId="{6EDFC447-60B9-4DC3-A040-14EC69285811}" dt="2024-06-23T15:00:44.747" v="726" actId="20577"/>
          <ac:spMkLst>
            <pc:docMk/>
            <pc:sldMk cId="2153711645" sldId="354"/>
            <ac:spMk id="2" creationId="{5A36424D-C58C-E613-97C9-71EFC3DB87AA}"/>
          </ac:spMkLst>
        </pc:spChg>
        <pc:spChg chg="mod">
          <ac:chgData name="Ken Graf" userId="149e958a33bc8fb0" providerId="LiveId" clId="{6EDFC447-60B9-4DC3-A040-14EC69285811}" dt="2024-06-23T15:00:50.619" v="727" actId="20577"/>
          <ac:spMkLst>
            <pc:docMk/>
            <pc:sldMk cId="2153711645" sldId="354"/>
            <ac:spMk id="3" creationId="{E3279175-2D68-3F96-DD66-11F6427430D5}"/>
          </ac:spMkLst>
        </pc:spChg>
      </pc:sldChg>
      <pc:sldChg chg="new">
        <pc:chgData name="Ken Graf" userId="149e958a33bc8fb0" providerId="LiveId" clId="{6EDFC447-60B9-4DC3-A040-14EC69285811}" dt="2024-06-23T15:00:58.697" v="728" actId="680"/>
        <pc:sldMkLst>
          <pc:docMk/>
          <pc:sldMk cId="1781343503" sldId="355"/>
        </pc:sldMkLst>
      </pc:sldChg>
      <pc:sldChg chg="modSp add del mod">
        <pc:chgData name="Ken Graf" userId="149e958a33bc8fb0" providerId="LiveId" clId="{6EDFC447-60B9-4DC3-A040-14EC69285811}" dt="2024-06-23T14:59:15.440" v="651" actId="47"/>
        <pc:sldMkLst>
          <pc:docMk/>
          <pc:sldMk cId="4093058266" sldId="355"/>
        </pc:sldMkLst>
        <pc:spChg chg="mod">
          <ac:chgData name="Ken Graf" userId="149e958a33bc8fb0" providerId="LiveId" clId="{6EDFC447-60B9-4DC3-A040-14EC69285811}" dt="2024-06-23T12:42:43.525" v="243" actId="20577"/>
          <ac:spMkLst>
            <pc:docMk/>
            <pc:sldMk cId="4093058266" sldId="355"/>
            <ac:spMk id="3" creationId="{032EF0E7-9FC9-4384-1CEA-18C44AD6EE7D}"/>
          </ac:spMkLst>
        </pc:spChg>
      </pc:sldChg>
      <pc:sldChg chg="add del">
        <pc:chgData name="Ken Graf" userId="149e958a33bc8fb0" providerId="LiveId" clId="{6EDFC447-60B9-4DC3-A040-14EC69285811}" dt="2024-06-23T14:59:18.806" v="652" actId="47"/>
        <pc:sldMkLst>
          <pc:docMk/>
          <pc:sldMk cId="3666430294" sldId="356"/>
        </pc:sldMkLst>
      </pc:sldChg>
    </pc:docChg>
  </pc:docChgLst>
  <pc:docChgLst>
    <pc:chgData name="Ken Graf" userId="149e958a33bc8fb0" providerId="LiveId" clId="{0C8FDD41-F45C-480D-B6BF-43F456467F74}"/>
    <pc:docChg chg="custSel delSld modSld">
      <pc:chgData name="Ken Graf" userId="149e958a33bc8fb0" providerId="LiveId" clId="{0C8FDD41-F45C-480D-B6BF-43F456467F74}" dt="2024-10-23T17:41:13.230" v="54" actId="47"/>
      <pc:docMkLst>
        <pc:docMk/>
      </pc:docMkLst>
      <pc:sldChg chg="del">
        <pc:chgData name="Ken Graf" userId="149e958a33bc8fb0" providerId="LiveId" clId="{0C8FDD41-F45C-480D-B6BF-43F456467F74}" dt="2024-10-23T17:41:11.010" v="53" actId="47"/>
        <pc:sldMkLst>
          <pc:docMk/>
          <pc:sldMk cId="2825364141" sldId="272"/>
        </pc:sldMkLst>
      </pc:sldChg>
      <pc:sldChg chg="del">
        <pc:chgData name="Ken Graf" userId="149e958a33bc8fb0" providerId="LiveId" clId="{0C8FDD41-F45C-480D-B6BF-43F456467F74}" dt="2024-10-23T17:41:13.230" v="54" actId="47"/>
        <pc:sldMkLst>
          <pc:docMk/>
          <pc:sldMk cId="2228615092" sldId="273"/>
        </pc:sldMkLst>
      </pc:sldChg>
      <pc:sldChg chg="modSp mod">
        <pc:chgData name="Ken Graf" userId="149e958a33bc8fb0" providerId="LiveId" clId="{0C8FDD41-F45C-480D-B6BF-43F456467F74}" dt="2024-10-23T17:36:37.889" v="40" actId="20577"/>
        <pc:sldMkLst>
          <pc:docMk/>
          <pc:sldMk cId="3610398082" sldId="491"/>
        </pc:sldMkLst>
        <pc:spChg chg="mod">
          <ac:chgData name="Ken Graf" userId="149e958a33bc8fb0" providerId="LiveId" clId="{0C8FDD41-F45C-480D-B6BF-43F456467F74}" dt="2024-10-23T17:36:37.889" v="40" actId="20577"/>
          <ac:spMkLst>
            <pc:docMk/>
            <pc:sldMk cId="3610398082" sldId="491"/>
            <ac:spMk id="3" creationId="{553013AD-43B6-9897-C753-9FF61ABA708B}"/>
          </ac:spMkLst>
        </pc:spChg>
      </pc:sldChg>
      <pc:sldChg chg="modSp mod">
        <pc:chgData name="Ken Graf" userId="149e958a33bc8fb0" providerId="LiveId" clId="{0C8FDD41-F45C-480D-B6BF-43F456467F74}" dt="2024-10-23T17:40:45.246" v="52" actId="20577"/>
        <pc:sldMkLst>
          <pc:docMk/>
          <pc:sldMk cId="2572941817" sldId="493"/>
        </pc:sldMkLst>
        <pc:spChg chg="mod">
          <ac:chgData name="Ken Graf" userId="149e958a33bc8fb0" providerId="LiveId" clId="{0C8FDD41-F45C-480D-B6BF-43F456467F74}" dt="2024-10-23T17:40:45.246" v="52" actId="20577"/>
          <ac:spMkLst>
            <pc:docMk/>
            <pc:sldMk cId="2572941817" sldId="493"/>
            <ac:spMk id="3" creationId="{594E38C4-7386-4AB2-AE65-201234C7556E}"/>
          </ac:spMkLst>
        </pc:spChg>
      </pc:sldChg>
    </pc:docChg>
  </pc:docChgLst>
  <pc:docChgLst>
    <pc:chgData name="Ken Graf" userId="149e958a33bc8fb0" providerId="LiveId" clId="{F39D8D67-7AED-4F2A-88FF-E130074A64F5}"/>
    <pc:docChg chg="custSel addSld delSld modSld">
      <pc:chgData name="Ken Graf" userId="149e958a33bc8fb0" providerId="LiveId" clId="{F39D8D67-7AED-4F2A-88FF-E130074A64F5}" dt="2024-09-03T13:57:21.284" v="522" actId="20577"/>
      <pc:docMkLst>
        <pc:docMk/>
      </pc:docMkLst>
      <pc:sldChg chg="modSp mod">
        <pc:chgData name="Ken Graf" userId="149e958a33bc8fb0" providerId="LiveId" clId="{F39D8D67-7AED-4F2A-88FF-E130074A64F5}" dt="2024-09-03T13:36:55.500" v="156" actId="20577"/>
        <pc:sldMkLst>
          <pc:docMk/>
          <pc:sldMk cId="1334664485" sldId="262"/>
        </pc:sldMkLst>
        <pc:spChg chg="mod">
          <ac:chgData name="Ken Graf" userId="149e958a33bc8fb0" providerId="LiveId" clId="{F39D8D67-7AED-4F2A-88FF-E130074A64F5}" dt="2024-09-03T13:36:55.500" v="156" actId="20577"/>
          <ac:spMkLst>
            <pc:docMk/>
            <pc:sldMk cId="1334664485" sldId="262"/>
            <ac:spMk id="3" creationId="{00000000-0000-0000-0000-000000000000}"/>
          </ac:spMkLst>
        </pc:spChg>
      </pc:sldChg>
      <pc:sldChg chg="modSp mod">
        <pc:chgData name="Ken Graf" userId="149e958a33bc8fb0" providerId="LiveId" clId="{F39D8D67-7AED-4F2A-88FF-E130074A64F5}" dt="2024-09-03T13:21:38.230" v="10" actId="20577"/>
        <pc:sldMkLst>
          <pc:docMk/>
          <pc:sldMk cId="3900224205" sldId="350"/>
        </pc:sldMkLst>
        <pc:spChg chg="mod">
          <ac:chgData name="Ken Graf" userId="149e958a33bc8fb0" providerId="LiveId" clId="{F39D8D67-7AED-4F2A-88FF-E130074A64F5}" dt="2024-09-03T13:21:38.230" v="10" actId="20577"/>
          <ac:spMkLst>
            <pc:docMk/>
            <pc:sldMk cId="3900224205" sldId="350"/>
            <ac:spMk id="5" creationId="{AE2AA42F-84C6-C6AC-4FCD-7AC337305D88}"/>
          </ac:spMkLst>
        </pc:spChg>
      </pc:sldChg>
      <pc:sldChg chg="del">
        <pc:chgData name="Ken Graf" userId="149e958a33bc8fb0" providerId="LiveId" clId="{F39D8D67-7AED-4F2A-88FF-E130074A64F5}" dt="2024-09-03T13:45:08.137" v="420" actId="47"/>
        <pc:sldMkLst>
          <pc:docMk/>
          <pc:sldMk cId="3263001171" sldId="352"/>
        </pc:sldMkLst>
      </pc:sldChg>
      <pc:sldChg chg="modSp mod">
        <pc:chgData name="Ken Graf" userId="149e958a33bc8fb0" providerId="LiveId" clId="{F39D8D67-7AED-4F2A-88FF-E130074A64F5}" dt="2024-09-03T13:27:14.156" v="13" actId="14100"/>
        <pc:sldMkLst>
          <pc:docMk/>
          <pc:sldMk cId="60392189" sldId="469"/>
        </pc:sldMkLst>
        <pc:spChg chg="mod">
          <ac:chgData name="Ken Graf" userId="149e958a33bc8fb0" providerId="LiveId" clId="{F39D8D67-7AED-4F2A-88FF-E130074A64F5}" dt="2024-09-03T13:27:07.084" v="11" actId="14100"/>
          <ac:spMkLst>
            <pc:docMk/>
            <pc:sldMk cId="60392189" sldId="469"/>
            <ac:spMk id="3" creationId="{4365861F-BB2B-D88F-96AF-E4292B98689B}"/>
          </ac:spMkLst>
        </pc:spChg>
        <pc:picChg chg="mod">
          <ac:chgData name="Ken Graf" userId="149e958a33bc8fb0" providerId="LiveId" clId="{F39D8D67-7AED-4F2A-88FF-E130074A64F5}" dt="2024-09-03T13:27:14.156" v="13" actId="14100"/>
          <ac:picMkLst>
            <pc:docMk/>
            <pc:sldMk cId="60392189" sldId="469"/>
            <ac:picMk id="5" creationId="{886478D2-1B62-2A97-9EC8-2A23372F085A}"/>
          </ac:picMkLst>
        </pc:picChg>
      </pc:sldChg>
      <pc:sldChg chg="modSp mod">
        <pc:chgData name="Ken Graf" userId="149e958a33bc8fb0" providerId="LiveId" clId="{F39D8D67-7AED-4F2A-88FF-E130074A64F5}" dt="2024-09-03T13:42:33.010" v="383" actId="20577"/>
        <pc:sldMkLst>
          <pc:docMk/>
          <pc:sldMk cId="1848022246" sldId="486"/>
        </pc:sldMkLst>
        <pc:spChg chg="mod">
          <ac:chgData name="Ken Graf" userId="149e958a33bc8fb0" providerId="LiveId" clId="{F39D8D67-7AED-4F2A-88FF-E130074A64F5}" dt="2024-09-03T13:41:21.268" v="353" actId="21"/>
          <ac:spMkLst>
            <pc:docMk/>
            <pc:sldMk cId="1848022246" sldId="486"/>
            <ac:spMk id="2" creationId="{85E05399-BA8D-4569-8217-F0F9747BC181}"/>
          </ac:spMkLst>
        </pc:spChg>
        <pc:spChg chg="mod">
          <ac:chgData name="Ken Graf" userId="149e958a33bc8fb0" providerId="LiveId" clId="{F39D8D67-7AED-4F2A-88FF-E130074A64F5}" dt="2024-09-03T13:42:33.010" v="383" actId="20577"/>
          <ac:spMkLst>
            <pc:docMk/>
            <pc:sldMk cId="1848022246" sldId="486"/>
            <ac:spMk id="3" creationId="{594E38C4-7386-4AB2-AE65-201234C7556E}"/>
          </ac:spMkLst>
        </pc:spChg>
      </pc:sldChg>
      <pc:sldChg chg="modSp mod">
        <pc:chgData name="Ken Graf" userId="149e958a33bc8fb0" providerId="LiveId" clId="{F39D8D67-7AED-4F2A-88FF-E130074A64F5}" dt="2024-09-03T13:57:21.284" v="522" actId="20577"/>
        <pc:sldMkLst>
          <pc:docMk/>
          <pc:sldMk cId="3610398082" sldId="491"/>
        </pc:sldMkLst>
        <pc:spChg chg="mod">
          <ac:chgData name="Ken Graf" userId="149e958a33bc8fb0" providerId="LiveId" clId="{F39D8D67-7AED-4F2A-88FF-E130074A64F5}" dt="2024-09-03T13:57:21.284" v="522" actId="20577"/>
          <ac:spMkLst>
            <pc:docMk/>
            <pc:sldMk cId="3610398082" sldId="491"/>
            <ac:spMk id="3" creationId="{553013AD-43B6-9897-C753-9FF61ABA708B}"/>
          </ac:spMkLst>
        </pc:spChg>
      </pc:sldChg>
      <pc:sldChg chg="modSp add mod">
        <pc:chgData name="Ken Graf" userId="149e958a33bc8fb0" providerId="LiveId" clId="{F39D8D67-7AED-4F2A-88FF-E130074A64F5}" dt="2024-09-03T13:44:18.124" v="419" actId="20577"/>
        <pc:sldMkLst>
          <pc:docMk/>
          <pc:sldMk cId="2572941817" sldId="493"/>
        </pc:sldMkLst>
        <pc:spChg chg="mod">
          <ac:chgData name="Ken Graf" userId="149e958a33bc8fb0" providerId="LiveId" clId="{F39D8D67-7AED-4F2A-88FF-E130074A64F5}" dt="2024-09-03T13:44:18.124" v="419" actId="20577"/>
          <ac:spMkLst>
            <pc:docMk/>
            <pc:sldMk cId="2572941817" sldId="493"/>
            <ac:spMk id="3" creationId="{594E38C4-7386-4AB2-AE65-201234C7556E}"/>
          </ac:spMkLst>
        </pc:spChg>
      </pc:sldChg>
      <pc:sldChg chg="modSp new mod modNotesTx">
        <pc:chgData name="Ken Graf" userId="149e958a33bc8fb0" providerId="LiveId" clId="{F39D8D67-7AED-4F2A-88FF-E130074A64F5}" dt="2024-09-03T13:52:22.670" v="440"/>
        <pc:sldMkLst>
          <pc:docMk/>
          <pc:sldMk cId="3929351651" sldId="494"/>
        </pc:sldMkLst>
        <pc:spChg chg="mod">
          <ac:chgData name="Ken Graf" userId="149e958a33bc8fb0" providerId="LiveId" clId="{F39D8D67-7AED-4F2A-88FF-E130074A64F5}" dt="2024-09-03T13:52:06.918" v="439" actId="11"/>
          <ac:spMkLst>
            <pc:docMk/>
            <pc:sldMk cId="3929351651" sldId="494"/>
            <ac:spMk id="3" creationId="{9E4AB0AF-184A-DCF1-8C4C-E39D5ADAA2A2}"/>
          </ac:spMkLst>
        </pc:spChg>
      </pc:sldChg>
      <pc:sldChg chg="modSp new mod modNotesTx">
        <pc:chgData name="Ken Graf" userId="149e958a33bc8fb0" providerId="LiveId" clId="{F39D8D67-7AED-4F2A-88FF-E130074A64F5}" dt="2024-09-03T13:51:06.429" v="436"/>
        <pc:sldMkLst>
          <pc:docMk/>
          <pc:sldMk cId="3793488957" sldId="495"/>
        </pc:sldMkLst>
        <pc:spChg chg="mod">
          <ac:chgData name="Ken Graf" userId="149e958a33bc8fb0" providerId="LiveId" clId="{F39D8D67-7AED-4F2A-88FF-E130074A64F5}" dt="2024-09-03T13:50:40.863" v="435" actId="11"/>
          <ac:spMkLst>
            <pc:docMk/>
            <pc:sldMk cId="3793488957" sldId="495"/>
            <ac:spMk id="3" creationId="{0C9BA4F3-75C0-FA1D-E73B-18B23DA44059}"/>
          </ac:spMkLst>
        </pc:spChg>
      </pc:sldChg>
      <pc:sldChg chg="modSp new mod modNotesTx">
        <pc:chgData name="Ken Graf" userId="149e958a33bc8fb0" providerId="LiveId" clId="{F39D8D67-7AED-4F2A-88FF-E130074A64F5}" dt="2024-09-03T13:50:00.844" v="432"/>
        <pc:sldMkLst>
          <pc:docMk/>
          <pc:sldMk cId="1487390291" sldId="496"/>
        </pc:sldMkLst>
        <pc:spChg chg="mod">
          <ac:chgData name="Ken Graf" userId="149e958a33bc8fb0" providerId="LiveId" clId="{F39D8D67-7AED-4F2A-88FF-E130074A64F5}" dt="2024-09-03T13:49:34.603" v="431" actId="11"/>
          <ac:spMkLst>
            <pc:docMk/>
            <pc:sldMk cId="1487390291" sldId="496"/>
            <ac:spMk id="3" creationId="{968B1B10-891B-6907-75B0-84092B9DA2C3}"/>
          </ac:spMkLst>
        </pc:spChg>
      </pc:sldChg>
      <pc:sldChg chg="modSp new mod modNotesTx">
        <pc:chgData name="Ken Graf" userId="149e958a33bc8fb0" providerId="LiveId" clId="{F39D8D67-7AED-4F2A-88FF-E130074A64F5}" dt="2024-09-03T13:48:47.972" v="428"/>
        <pc:sldMkLst>
          <pc:docMk/>
          <pc:sldMk cId="1416057303" sldId="497"/>
        </pc:sldMkLst>
        <pc:spChg chg="mod">
          <ac:chgData name="Ken Graf" userId="149e958a33bc8fb0" providerId="LiveId" clId="{F39D8D67-7AED-4F2A-88FF-E130074A64F5}" dt="2024-09-03T13:48:28.392" v="427" actId="11"/>
          <ac:spMkLst>
            <pc:docMk/>
            <pc:sldMk cId="1416057303" sldId="497"/>
            <ac:spMk id="3" creationId="{319D596A-D9FF-E15A-11BE-4984909E46EE}"/>
          </ac:spMkLst>
        </pc:spChg>
      </pc:sldChg>
    </pc:docChg>
  </pc:docChgLst>
  <pc:docChgLst>
    <pc:chgData name="Ken Graf" userId="149e958a33bc8fb0" providerId="LiveId" clId="{B1FE6D06-E165-4FA4-A6D7-482FE3E77110}"/>
    <pc:docChg chg="undo redo custSel addSld delSld modSld">
      <pc:chgData name="Ken Graf" userId="149e958a33bc8fb0" providerId="LiveId" clId="{B1FE6D06-E165-4FA4-A6D7-482FE3E77110}" dt="2024-07-02T23:27:20.094" v="37" actId="20577"/>
      <pc:docMkLst>
        <pc:docMk/>
      </pc:docMkLst>
      <pc:sldChg chg="add">
        <pc:chgData name="Ken Graf" userId="149e958a33bc8fb0" providerId="LiveId" clId="{B1FE6D06-E165-4FA4-A6D7-482FE3E77110}" dt="2024-06-23T20:18:36.180" v="13"/>
        <pc:sldMkLst>
          <pc:docMk/>
          <pc:sldMk cId="1334664485" sldId="262"/>
        </pc:sldMkLst>
      </pc:sldChg>
      <pc:sldChg chg="modSp add mod">
        <pc:chgData name="Ken Graf" userId="149e958a33bc8fb0" providerId="LiveId" clId="{B1FE6D06-E165-4FA4-A6D7-482FE3E77110}" dt="2024-07-02T23:24:40.437" v="20" actId="1076"/>
        <pc:sldMkLst>
          <pc:docMk/>
          <pc:sldMk cId="2825364141" sldId="272"/>
        </pc:sldMkLst>
        <pc:picChg chg="mod">
          <ac:chgData name="Ken Graf" userId="149e958a33bc8fb0" providerId="LiveId" clId="{B1FE6D06-E165-4FA4-A6D7-482FE3E77110}" dt="2024-07-02T23:24:40.437" v="20" actId="1076"/>
          <ac:picMkLst>
            <pc:docMk/>
            <pc:sldMk cId="2825364141" sldId="272"/>
            <ac:picMk id="4" creationId="{00000000-0000-0000-0000-000000000000}"/>
          </ac:picMkLst>
        </pc:picChg>
      </pc:sldChg>
      <pc:sldChg chg="add">
        <pc:chgData name="Ken Graf" userId="149e958a33bc8fb0" providerId="LiveId" clId="{B1FE6D06-E165-4FA4-A6D7-482FE3E77110}" dt="2024-07-02T23:24:21.909" v="19"/>
        <pc:sldMkLst>
          <pc:docMk/>
          <pc:sldMk cId="2228615092" sldId="273"/>
        </pc:sldMkLst>
      </pc:sldChg>
      <pc:sldChg chg="modSp add mod modClrScheme chgLayout">
        <pc:chgData name="Ken Graf" userId="149e958a33bc8fb0" providerId="LiveId" clId="{B1FE6D06-E165-4FA4-A6D7-482FE3E77110}" dt="2024-07-02T23:27:20.094" v="37" actId="20577"/>
        <pc:sldMkLst>
          <pc:docMk/>
          <pc:sldMk cId="3601890127" sldId="278"/>
        </pc:sldMkLst>
        <pc:spChg chg="mod ord">
          <ac:chgData name="Ken Graf" userId="149e958a33bc8fb0" providerId="LiveId" clId="{B1FE6D06-E165-4FA4-A6D7-482FE3E77110}" dt="2024-07-02T23:25:52.395" v="23" actId="700"/>
          <ac:spMkLst>
            <pc:docMk/>
            <pc:sldMk cId="3601890127" sldId="278"/>
            <ac:spMk id="2" creationId="{00000000-0000-0000-0000-000000000000}"/>
          </ac:spMkLst>
        </pc:spChg>
        <pc:spChg chg="mod ord">
          <ac:chgData name="Ken Graf" userId="149e958a33bc8fb0" providerId="LiveId" clId="{B1FE6D06-E165-4FA4-A6D7-482FE3E77110}" dt="2024-07-02T23:27:20.094" v="37" actId="20577"/>
          <ac:spMkLst>
            <pc:docMk/>
            <pc:sldMk cId="3601890127" sldId="278"/>
            <ac:spMk id="5" creationId="{00000000-0000-0000-0000-000000000000}"/>
          </ac:spMkLst>
        </pc:spChg>
        <pc:graphicFrameChg chg="mod modGraphic">
          <ac:chgData name="Ken Graf" userId="149e958a33bc8fb0" providerId="LiveId" clId="{B1FE6D06-E165-4FA4-A6D7-482FE3E77110}" dt="2024-07-02T23:26:39.964" v="29" actId="207"/>
          <ac:graphicFrameMkLst>
            <pc:docMk/>
            <pc:sldMk cId="3601890127" sldId="278"/>
            <ac:graphicFrameMk id="3" creationId="{00000000-0000-0000-0000-000000000000}"/>
          </ac:graphicFrameMkLst>
        </pc:graphicFrameChg>
      </pc:sldChg>
      <pc:sldChg chg="add del">
        <pc:chgData name="Ken Graf" userId="149e958a33bc8fb0" providerId="LiveId" clId="{B1FE6D06-E165-4FA4-A6D7-482FE3E77110}" dt="2024-07-02T23:25:14.383" v="22" actId="47"/>
        <pc:sldMkLst>
          <pc:docMk/>
          <pc:sldMk cId="3496531198" sldId="283"/>
        </pc:sldMkLst>
      </pc:sldChg>
      <pc:sldChg chg="modSp mod">
        <pc:chgData name="Ken Graf" userId="149e958a33bc8fb0" providerId="LiveId" clId="{B1FE6D06-E165-4FA4-A6D7-482FE3E77110}" dt="2024-06-23T15:13:08.926" v="5"/>
        <pc:sldMkLst>
          <pc:docMk/>
          <pc:sldMk cId="512974727" sldId="301"/>
        </pc:sldMkLst>
        <pc:spChg chg="mod">
          <ac:chgData name="Ken Graf" userId="149e958a33bc8fb0" providerId="LiveId" clId="{B1FE6D06-E165-4FA4-A6D7-482FE3E77110}" dt="2024-06-23T15:13:08.926" v="5"/>
          <ac:spMkLst>
            <pc:docMk/>
            <pc:sldMk cId="512974727" sldId="301"/>
            <ac:spMk id="5" creationId="{00000000-0000-0000-0000-000000000000}"/>
          </ac:spMkLst>
        </pc:spChg>
      </pc:sldChg>
      <pc:sldChg chg="add">
        <pc:chgData name="Ken Graf" userId="149e958a33bc8fb0" providerId="LiveId" clId="{B1FE6D06-E165-4FA4-A6D7-482FE3E77110}" dt="2024-06-23T20:18:36.180" v="13"/>
        <pc:sldMkLst>
          <pc:docMk/>
          <pc:sldMk cId="2483765099" sldId="327"/>
        </pc:sldMkLst>
      </pc:sldChg>
      <pc:sldChg chg="del">
        <pc:chgData name="Ken Graf" userId="149e958a33bc8fb0" providerId="LiveId" clId="{B1FE6D06-E165-4FA4-A6D7-482FE3E77110}" dt="2024-06-23T17:13:02.424" v="7" actId="47"/>
        <pc:sldMkLst>
          <pc:docMk/>
          <pc:sldMk cId="1781343503" sldId="355"/>
        </pc:sldMkLst>
      </pc:sldChg>
      <pc:sldChg chg="add">
        <pc:chgData name="Ken Graf" userId="149e958a33bc8fb0" providerId="LiveId" clId="{B1FE6D06-E165-4FA4-A6D7-482FE3E77110}" dt="2024-06-23T17:12:59.814" v="6"/>
        <pc:sldMkLst>
          <pc:docMk/>
          <pc:sldMk cId="2032445359" sldId="359"/>
        </pc:sldMkLst>
      </pc:sldChg>
      <pc:sldChg chg="modSp add del mod modClrScheme chgLayout">
        <pc:chgData name="Ken Graf" userId="149e958a33bc8fb0" providerId="LiveId" clId="{B1FE6D06-E165-4FA4-A6D7-482FE3E77110}" dt="2024-07-02T23:16:10.768" v="18" actId="2696"/>
        <pc:sldMkLst>
          <pc:docMk/>
          <pc:sldMk cId="306850913" sldId="384"/>
        </pc:sldMkLst>
        <pc:spChg chg="mod ord">
          <ac:chgData name="Ken Graf" userId="149e958a33bc8fb0" providerId="LiveId" clId="{B1FE6D06-E165-4FA4-A6D7-482FE3E77110}" dt="2024-06-23T19:45:08.641" v="9" actId="700"/>
          <ac:spMkLst>
            <pc:docMk/>
            <pc:sldMk cId="306850913" sldId="384"/>
            <ac:spMk id="2" creationId="{1626FCE6-B618-942A-EC7F-831C8A448B72}"/>
          </ac:spMkLst>
        </pc:spChg>
        <pc:picChg chg="mod ord">
          <ac:chgData name="Ken Graf" userId="149e958a33bc8fb0" providerId="LiveId" clId="{B1FE6D06-E165-4FA4-A6D7-482FE3E77110}" dt="2024-06-23T19:45:33.787" v="11" actId="14100"/>
          <ac:picMkLst>
            <pc:docMk/>
            <pc:sldMk cId="306850913" sldId="384"/>
            <ac:picMk id="5" creationId="{F4CC7437-1CB8-796D-4E79-4F59E70BE12C}"/>
          </ac:picMkLst>
        </pc:picChg>
        <pc:picChg chg="mod">
          <ac:chgData name="Ken Graf" userId="149e958a33bc8fb0" providerId="LiveId" clId="{B1FE6D06-E165-4FA4-A6D7-482FE3E77110}" dt="2024-06-23T19:45:37.289" v="12" actId="1076"/>
          <ac:picMkLst>
            <pc:docMk/>
            <pc:sldMk cId="306850913" sldId="384"/>
            <ac:picMk id="9" creationId="{8E823635-F312-53DA-33D5-F2D3A2EF6937}"/>
          </ac:picMkLst>
        </pc:picChg>
      </pc:sldChg>
      <pc:sldChg chg="add">
        <pc:chgData name="Ken Graf" userId="149e958a33bc8fb0" providerId="LiveId" clId="{B1FE6D06-E165-4FA4-A6D7-482FE3E77110}" dt="2024-07-02T18:12:40.923" v="15"/>
        <pc:sldMkLst>
          <pc:docMk/>
          <pc:sldMk cId="60392189" sldId="469"/>
        </pc:sldMkLst>
      </pc:sldChg>
      <pc:sldChg chg="add del">
        <pc:chgData name="Ken Graf" userId="149e958a33bc8fb0" providerId="LiveId" clId="{B1FE6D06-E165-4FA4-A6D7-482FE3E77110}" dt="2024-07-02T23:13:47.527" v="16" actId="47"/>
        <pc:sldMkLst>
          <pc:docMk/>
          <pc:sldMk cId="3607754244" sldId="481"/>
        </pc:sldMkLst>
      </pc:sldChg>
      <pc:sldChg chg="modSp add mod">
        <pc:chgData name="Ken Graf" userId="149e958a33bc8fb0" providerId="LiveId" clId="{B1FE6D06-E165-4FA4-A6D7-482FE3E77110}" dt="2024-07-02T23:14:06.098" v="17" actId="313"/>
        <pc:sldMkLst>
          <pc:docMk/>
          <pc:sldMk cId="3048606421" sldId="482"/>
        </pc:sldMkLst>
        <pc:spChg chg="mod">
          <ac:chgData name="Ken Graf" userId="149e958a33bc8fb0" providerId="LiveId" clId="{B1FE6D06-E165-4FA4-A6D7-482FE3E77110}" dt="2024-07-02T23:14:06.098" v="17" actId="313"/>
          <ac:spMkLst>
            <pc:docMk/>
            <pc:sldMk cId="3048606421" sldId="482"/>
            <ac:spMk id="3" creationId="{00000000-0000-0000-0000-000000000000}"/>
          </ac:spMkLst>
        </pc:spChg>
      </pc:sldChg>
      <pc:sldChg chg="add">
        <pc:chgData name="Ken Graf" userId="149e958a33bc8fb0" providerId="LiveId" clId="{B1FE6D06-E165-4FA4-A6D7-482FE3E77110}" dt="2024-06-23T20:18:36.180" v="13"/>
        <pc:sldMkLst>
          <pc:docMk/>
          <pc:sldMk cId="935429295" sldId="483"/>
        </pc:sldMkLst>
      </pc:sldChg>
      <pc:sldChg chg="add">
        <pc:chgData name="Ken Graf" userId="149e958a33bc8fb0" providerId="LiveId" clId="{B1FE6D06-E165-4FA4-A6D7-482FE3E77110}" dt="2024-06-23T20:18:36.180" v="13"/>
        <pc:sldMkLst>
          <pc:docMk/>
          <pc:sldMk cId="860249954" sldId="484"/>
        </pc:sldMkLst>
      </pc:sldChg>
      <pc:sldChg chg="add">
        <pc:chgData name="Ken Graf" userId="149e958a33bc8fb0" providerId="LiveId" clId="{B1FE6D06-E165-4FA4-A6D7-482FE3E77110}" dt="2024-06-23T20:18:36.180" v="13"/>
        <pc:sldMkLst>
          <pc:docMk/>
          <pc:sldMk cId="2631012663" sldId="485"/>
        </pc:sldMkLst>
      </pc:sldChg>
      <pc:sldChg chg="add">
        <pc:chgData name="Ken Graf" userId="149e958a33bc8fb0" providerId="LiveId" clId="{B1FE6D06-E165-4FA4-A6D7-482FE3E77110}" dt="2024-06-23T20:18:36.180" v="13"/>
        <pc:sldMkLst>
          <pc:docMk/>
          <pc:sldMk cId="1848022246" sldId="486"/>
        </pc:sldMkLst>
      </pc:sldChg>
      <pc:sldChg chg="add">
        <pc:chgData name="Ken Graf" userId="149e958a33bc8fb0" providerId="LiveId" clId="{B1FE6D06-E165-4FA4-A6D7-482FE3E77110}" dt="2024-06-23T20:23:15.449" v="14"/>
        <pc:sldMkLst>
          <pc:docMk/>
          <pc:sldMk cId="3610398082" sldId="491"/>
        </pc:sldMkLst>
      </pc:sldChg>
      <pc:sldChg chg="add">
        <pc:chgData name="Ken Graf" userId="149e958a33bc8fb0" providerId="LiveId" clId="{B1FE6D06-E165-4FA4-A6D7-482FE3E77110}" dt="2024-06-23T20:23:15.449" v="14"/>
        <pc:sldMkLst>
          <pc:docMk/>
          <pc:sldMk cId="2808025814" sldId="49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8F3AA64-1AA2-40FC-9C4D-FF0C9CC41531}" type="datetimeFigureOut">
              <a:rPr lang="en-US" smtClean="0"/>
              <a:t>10/23/2024</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BE13BA3-2BF5-478F-8F09-F40177E242D0}" type="slidenum">
              <a:rPr lang="en-US" smtClean="0"/>
              <a:t>‹#›</a:t>
            </a:fld>
            <a:endParaRPr lang="en-US" dirty="0"/>
          </a:p>
        </p:txBody>
      </p:sp>
    </p:spTree>
    <p:extLst>
      <p:ext uri="{BB962C8B-B14F-4D97-AF65-F5344CB8AC3E}">
        <p14:creationId xmlns:p14="http://schemas.microsoft.com/office/powerpoint/2010/main" val="454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25</a:t>
            </a:r>
          </a:p>
          <a:p>
            <a:pPr lvl="1"/>
            <a:r>
              <a:rPr lang="en-US" dirty="0"/>
              <a:t>“inferences” about your intelligence, abilities, and interests</a:t>
            </a:r>
          </a:p>
          <a:p>
            <a:r>
              <a:rPr lang="en-US" dirty="0"/>
              <a:t>6 of 25</a:t>
            </a:r>
          </a:p>
          <a:p>
            <a:pPr lvl="1"/>
            <a:r>
              <a:rPr lang="en-US" dirty="0"/>
              <a:t>“genetic information” or “genetic characteristics”</a:t>
            </a:r>
          </a:p>
          <a:p>
            <a:r>
              <a:rPr lang="en-US" dirty="0"/>
              <a:t>Nissan</a:t>
            </a:r>
          </a:p>
          <a:p>
            <a:pPr lvl="1"/>
            <a:r>
              <a:rPr lang="en-US" dirty="0"/>
              <a:t>Sexual activity</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5</a:t>
            </a:fld>
            <a:endParaRPr lang="en-US"/>
          </a:p>
        </p:txBody>
      </p:sp>
    </p:spTree>
    <p:extLst>
      <p:ext uri="{BB962C8B-B14F-4D97-AF65-F5344CB8AC3E}">
        <p14:creationId xmlns:p14="http://schemas.microsoft.com/office/powerpoint/2010/main" val="316633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E13BA3-2BF5-478F-8F09-F40177E242D0}" type="slidenum">
              <a:rPr lang="en-US" smtClean="0"/>
              <a:t>7</a:t>
            </a:fld>
            <a:endParaRPr lang="en-US"/>
          </a:p>
        </p:txBody>
      </p:sp>
    </p:spTree>
    <p:extLst>
      <p:ext uri="{BB962C8B-B14F-4D97-AF65-F5344CB8AC3E}">
        <p14:creationId xmlns:p14="http://schemas.microsoft.com/office/powerpoint/2010/main" val="1420117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E13BA3-2BF5-478F-8F09-F40177E242D0}" type="slidenum">
              <a:rPr lang="en-US" smtClean="0"/>
              <a:t>11</a:t>
            </a:fld>
            <a:endParaRPr lang="en-US"/>
          </a:p>
        </p:txBody>
      </p:sp>
    </p:spTree>
    <p:extLst>
      <p:ext uri="{BB962C8B-B14F-4D97-AF65-F5344CB8AC3E}">
        <p14:creationId xmlns:p14="http://schemas.microsoft.com/office/powerpoint/2010/main" val="3373235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A. When an organization decides to take no further action to address remaining risk, they are choosing a strategy of risk acceptance.</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15</a:t>
            </a:fld>
            <a:endParaRPr lang="en-US" dirty="0"/>
          </a:p>
        </p:txBody>
      </p:sp>
    </p:spTree>
    <p:extLst>
      <p:ext uri="{BB962C8B-B14F-4D97-AF65-F5344CB8AC3E}">
        <p14:creationId xmlns:p14="http://schemas.microsoft.com/office/powerpoint/2010/main" val="3561915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In this case, the physicians maintain the data ownership role. They have chosen to outsource data processing to Helen's organization, making that organization a data processor.</a:t>
            </a:r>
          </a:p>
        </p:txBody>
      </p:sp>
      <p:sp>
        <p:nvSpPr>
          <p:cNvPr id="4" name="Slide Number Placeholder 3"/>
          <p:cNvSpPr>
            <a:spLocks noGrp="1"/>
          </p:cNvSpPr>
          <p:nvPr>
            <p:ph type="sldNum" sz="quarter" idx="5"/>
          </p:nvPr>
        </p:nvSpPr>
        <p:spPr/>
        <p:txBody>
          <a:bodyPr/>
          <a:lstStyle/>
          <a:p>
            <a:fld id="{EBE13BA3-2BF5-478F-8F09-F40177E242D0}" type="slidenum">
              <a:rPr lang="en-US" smtClean="0"/>
              <a:t>16</a:t>
            </a:fld>
            <a:endParaRPr lang="en-US" dirty="0"/>
          </a:p>
        </p:txBody>
      </p:sp>
    </p:spTree>
    <p:extLst>
      <p:ext uri="{BB962C8B-B14F-4D97-AF65-F5344CB8AC3E}">
        <p14:creationId xmlns:p14="http://schemas.microsoft.com/office/powerpoint/2010/main" val="1733872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C. Organizations should only use data for the purposes disclosed during the collection of that data. In this case, the organization collected data for technical support purposes and is now using it for marketing purposes. That violates the principle of purpose limitation.</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17</a:t>
            </a:fld>
            <a:endParaRPr lang="en-US" dirty="0"/>
          </a:p>
        </p:txBody>
      </p:sp>
    </p:spTree>
    <p:extLst>
      <p:ext uri="{BB962C8B-B14F-4D97-AF65-F5344CB8AC3E}">
        <p14:creationId xmlns:p14="http://schemas.microsoft.com/office/powerpoint/2010/main" val="3950580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Quantitative risk analysis uses numeric data in the analysis, resulting in assessments that allow the very straightforward prioritization of risks. Qualitative risk analysis substitutes subjective judgments and categories for strict numerical analysis, allowing the assessment of risks that are difficult to quantify. A one-time risk assessment offers the organization a point-in-time view of its current risk state. Recurring risk assessments are performed at regular intervals, such as annually or quarterly.</a:t>
            </a:r>
          </a:p>
        </p:txBody>
      </p:sp>
      <p:sp>
        <p:nvSpPr>
          <p:cNvPr id="4" name="Slide Number Placeholder 3"/>
          <p:cNvSpPr>
            <a:spLocks noGrp="1"/>
          </p:cNvSpPr>
          <p:nvPr>
            <p:ph type="sldNum" sz="quarter" idx="5"/>
          </p:nvPr>
        </p:nvSpPr>
        <p:spPr/>
        <p:txBody>
          <a:bodyPr/>
          <a:lstStyle/>
          <a:p>
            <a:fld id="{EBE13BA3-2BF5-478F-8F09-F40177E242D0}" type="slidenum">
              <a:rPr lang="en-US" smtClean="0"/>
              <a:t>18</a:t>
            </a:fld>
            <a:endParaRPr lang="en-US" dirty="0"/>
          </a:p>
        </p:txBody>
      </p:sp>
    </p:spTree>
    <p:extLst>
      <p:ext uri="{BB962C8B-B14F-4D97-AF65-F5344CB8AC3E}">
        <p14:creationId xmlns:p14="http://schemas.microsoft.com/office/powerpoint/2010/main" val="2736716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733800"/>
            <a:ext cx="8534400" cy="19050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Title 1"/>
          <p:cNvSpPr>
            <a:spLocks noGrp="1"/>
          </p:cNvSpPr>
          <p:nvPr>
            <p:ph type="ctrTitle" hasCustomPrompt="1"/>
          </p:nvPr>
        </p:nvSpPr>
        <p:spPr>
          <a:xfrm>
            <a:off x="609600" y="1671365"/>
            <a:ext cx="10972800" cy="1470025"/>
          </a:xfrm>
        </p:spPr>
        <p:txBody>
          <a:bodyPr/>
          <a:lstStyle>
            <a:lvl1pPr algn="ctr">
              <a:defRPr baseline="0"/>
            </a:lvl1pPr>
          </a:lstStyle>
          <a:p>
            <a:r>
              <a:rPr lang="en-US" dirty="0"/>
              <a:t>IT666 : Computer Security</a:t>
            </a:r>
          </a:p>
        </p:txBody>
      </p:sp>
      <p:sp>
        <p:nvSpPr>
          <p:cNvPr id="10" name="Date Placeholder 3"/>
          <p:cNvSpPr txBox="1">
            <a:spLocks/>
          </p:cNvSpPr>
          <p:nvPr/>
        </p:nvSpPr>
        <p:spPr>
          <a:xfrm>
            <a:off x="914400" y="6348476"/>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p>
        </p:txBody>
      </p:sp>
      <p:sp>
        <p:nvSpPr>
          <p:cNvPr id="11" name="Footer Placeholder 4"/>
          <p:cNvSpPr txBox="1">
            <a:spLocks/>
          </p:cNvSpPr>
          <p:nvPr/>
        </p:nvSpPr>
        <p:spPr>
          <a:xfrm>
            <a:off x="7112000" y="6348475"/>
            <a:ext cx="4165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dirty="0"/>
              <a:t>Instructor : ken.graf@unh.edu</a:t>
            </a:r>
          </a:p>
        </p:txBody>
      </p:sp>
      <p:pic>
        <p:nvPicPr>
          <p:cNvPr id="4" name="Picture 3">
            <a:extLst>
              <a:ext uri="{FF2B5EF4-FFF2-40B4-BE49-F238E27FC236}">
                <a16:creationId xmlns:a16="http://schemas.microsoft.com/office/drawing/2014/main" id="{E7FE1ADA-3B07-BE5D-156A-0C8C7911E471}"/>
              </a:ext>
            </a:extLst>
          </p:cNvPr>
          <p:cNvPicPr>
            <a:picLocks noChangeAspect="1"/>
          </p:cNvPicPr>
          <p:nvPr/>
        </p:nvPicPr>
        <p:blipFill>
          <a:blip r:embed="rId2"/>
          <a:stretch>
            <a:fillRect/>
          </a:stretch>
        </p:blipFill>
        <p:spPr>
          <a:xfrm>
            <a:off x="561975" y="330519"/>
            <a:ext cx="5305425" cy="888681"/>
          </a:xfrm>
          <a:prstGeom prst="rect">
            <a:avLst/>
          </a:prstGeom>
        </p:spPr>
      </p:pic>
    </p:spTree>
    <p:extLst>
      <p:ext uri="{BB962C8B-B14F-4D97-AF65-F5344CB8AC3E}">
        <p14:creationId xmlns:p14="http://schemas.microsoft.com/office/powerpoint/2010/main" val="174204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51435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310003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01455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41333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27988160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563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143001"/>
            <a:ext cx="10972800" cy="4983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2679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ebreprints.djreprints.com/4197300009442.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ebreprints.djreprints.com/4197300009442.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oundation.mozilla.org/en/privacynotincluded/articles/its-official-cars-are-the-worst-product-category-we-have-ever-reviewed-for-privac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foundation.mozilla.org/en/privacynotincluded/articles/what-data-does-my-car-collect-about-me-and-where-does-it-g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ciencedirect.com/science/article/pii/S014829631630488X#f0005"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vert="horz" lIns="91440" tIns="45720" rIns="91440" bIns="45720" rtlCol="0" anchor="t">
            <a:normAutofit/>
          </a:bodyPr>
          <a:lstStyle/>
          <a:p>
            <a:r>
              <a:rPr lang="en-US" b="1" dirty="0"/>
              <a:t>Chapter 17: Risk Management And Privacy</a:t>
            </a:r>
          </a:p>
          <a:p>
            <a:endParaRPr lang="en-US" sz="2400" dirty="0">
              <a:cs typeface="Calibri"/>
            </a:endParaRPr>
          </a:p>
        </p:txBody>
      </p:sp>
      <p:sp>
        <p:nvSpPr>
          <p:cNvPr id="4" name="Title 3"/>
          <p:cNvSpPr>
            <a:spLocks noGrp="1"/>
          </p:cNvSpPr>
          <p:nvPr>
            <p:ph type="ctrTitle"/>
          </p:nvPr>
        </p:nvSpPr>
        <p:spPr/>
        <p:txBody>
          <a:bodyPr/>
          <a:lstStyle/>
          <a:p>
            <a:r>
              <a:rPr lang="en-US"/>
              <a:t>IT666 : Cybersecurity Practices</a:t>
            </a:r>
          </a:p>
        </p:txBody>
      </p:sp>
    </p:spTree>
    <p:extLst>
      <p:ext uri="{BB962C8B-B14F-4D97-AF65-F5344CB8AC3E}">
        <p14:creationId xmlns:p14="http://schemas.microsoft.com/office/powerpoint/2010/main" val="51297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Collecting and Processing Sensitive Data </a:t>
            </a:r>
          </a:p>
        </p:txBody>
      </p:sp>
      <p:sp>
        <p:nvSpPr>
          <p:cNvPr id="3" name="Content Placeholder 2"/>
          <p:cNvSpPr>
            <a:spLocks noGrp="1"/>
          </p:cNvSpPr>
          <p:nvPr>
            <p:ph idx="1"/>
          </p:nvPr>
        </p:nvSpPr>
        <p:spPr/>
        <p:txBody>
          <a:bodyPr>
            <a:normAutofit fontScale="92500" lnSpcReduction="10000"/>
          </a:bodyPr>
          <a:lstStyle/>
          <a:p>
            <a:r>
              <a:rPr lang="en-US"/>
              <a:t>You must be particularly careful when collecting and processing a specific category of personal data called sensitive data. </a:t>
            </a:r>
          </a:p>
          <a:p>
            <a:r>
              <a:rPr lang="en-US"/>
              <a:t>Sensitive data is personal information that reveals a person's: </a:t>
            </a:r>
          </a:p>
          <a:p>
            <a:pPr lvl="1"/>
            <a:r>
              <a:rPr lang="en-US"/>
              <a:t>medical information </a:t>
            </a:r>
          </a:p>
          <a:p>
            <a:pPr lvl="1"/>
            <a:r>
              <a:rPr lang="en-US"/>
              <a:t>sexual preference </a:t>
            </a:r>
          </a:p>
          <a:p>
            <a:pPr lvl="1"/>
            <a:r>
              <a:rPr lang="en-US"/>
              <a:t>racial or ethnic origin </a:t>
            </a:r>
          </a:p>
          <a:p>
            <a:pPr lvl="1"/>
            <a:r>
              <a:rPr lang="en-US"/>
              <a:t>political opinions </a:t>
            </a:r>
          </a:p>
          <a:p>
            <a:pPr lvl="1"/>
            <a:r>
              <a:rPr lang="en-US"/>
              <a:t>religious or philosophical beliefs </a:t>
            </a:r>
          </a:p>
          <a:p>
            <a:pPr lvl="1"/>
            <a:r>
              <a:rPr lang="en-US"/>
              <a:t>criminal record</a:t>
            </a:r>
          </a:p>
          <a:p>
            <a:pPr lvl="1"/>
            <a:r>
              <a:rPr lang="en-US"/>
              <a:t>trade union membership </a:t>
            </a:r>
          </a:p>
          <a:p>
            <a:endParaRPr lang="en-US"/>
          </a:p>
        </p:txBody>
      </p:sp>
    </p:spTree>
    <p:extLst>
      <p:ext uri="{BB962C8B-B14F-4D97-AF65-F5344CB8AC3E}">
        <p14:creationId xmlns:p14="http://schemas.microsoft.com/office/powerpoint/2010/main" val="2631012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PII Principals</a:t>
            </a:r>
          </a:p>
        </p:txBody>
      </p:sp>
      <p:sp>
        <p:nvSpPr>
          <p:cNvPr id="3" name="Content Placeholder 2"/>
          <p:cNvSpPr>
            <a:spLocks noGrp="1"/>
          </p:cNvSpPr>
          <p:nvPr>
            <p:ph idx="1"/>
          </p:nvPr>
        </p:nvSpPr>
        <p:spPr>
          <a:xfrm>
            <a:off x="609600" y="1104900"/>
            <a:ext cx="10972800" cy="5448300"/>
          </a:xfrm>
        </p:spPr>
        <p:txBody>
          <a:bodyPr>
            <a:normAutofit fontScale="92500" lnSpcReduction="20000"/>
          </a:bodyPr>
          <a:lstStyle/>
          <a:p>
            <a:pPr marL="514350" indent="-514350">
              <a:buFont typeface="+mj-lt"/>
              <a:buAutoNum type="arabicPeriod"/>
            </a:pPr>
            <a:r>
              <a:rPr lang="en-US" b="1" dirty="0"/>
              <a:t>Notice</a:t>
            </a:r>
            <a:r>
              <a:rPr lang="en-US" dirty="0"/>
              <a:t>— subjects should be given notice when data is being collected;</a:t>
            </a:r>
          </a:p>
          <a:p>
            <a:pPr marL="514350" indent="-514350">
              <a:buFont typeface="+mj-lt"/>
              <a:buAutoNum type="arabicPeriod"/>
            </a:pPr>
            <a:r>
              <a:rPr lang="en-US" b="1" dirty="0"/>
              <a:t>Purpose</a:t>
            </a:r>
            <a:r>
              <a:rPr lang="en-US" dirty="0"/>
              <a:t>— only purpose stated and not for any other purposes;</a:t>
            </a:r>
          </a:p>
          <a:p>
            <a:pPr marL="514350" indent="-514350">
              <a:buFont typeface="+mj-lt"/>
              <a:buAutoNum type="arabicPeriod"/>
            </a:pPr>
            <a:r>
              <a:rPr lang="en-US" b="1" dirty="0"/>
              <a:t>Consent</a:t>
            </a:r>
            <a:r>
              <a:rPr lang="en-US" dirty="0"/>
              <a:t>— should not be disclosed without the data subject’s consent;</a:t>
            </a:r>
          </a:p>
          <a:p>
            <a:pPr marL="514350" indent="-514350">
              <a:buFont typeface="+mj-lt"/>
              <a:buAutoNum type="arabicPeriod"/>
            </a:pPr>
            <a:r>
              <a:rPr lang="en-US" b="1" dirty="0"/>
              <a:t>Security</a:t>
            </a:r>
            <a:r>
              <a:rPr lang="en-US" dirty="0"/>
              <a:t>— collected data should be kept secure;</a:t>
            </a:r>
          </a:p>
          <a:p>
            <a:pPr marL="514350" indent="-514350">
              <a:buFont typeface="+mj-lt"/>
              <a:buAutoNum type="arabicPeriod"/>
            </a:pPr>
            <a:r>
              <a:rPr lang="en-US" b="1" dirty="0"/>
              <a:t>Disclosure</a:t>
            </a:r>
            <a:r>
              <a:rPr lang="en-US" dirty="0"/>
              <a:t>— subjects should be informed as to who is receiving  their data;</a:t>
            </a:r>
          </a:p>
          <a:p>
            <a:pPr marL="514350" indent="-514350">
              <a:buFont typeface="+mj-lt"/>
              <a:buAutoNum type="arabicPeriod"/>
            </a:pPr>
            <a:r>
              <a:rPr lang="en-US" b="1" dirty="0"/>
              <a:t>Access</a:t>
            </a:r>
            <a:r>
              <a:rPr lang="en-US" dirty="0"/>
              <a:t>— subjects should be allowed to access and make corrections to any inaccurate data;</a:t>
            </a:r>
          </a:p>
          <a:p>
            <a:pPr marL="514350" indent="-514350">
              <a:buFont typeface="+mj-lt"/>
              <a:buAutoNum type="arabicPeriod"/>
            </a:pPr>
            <a:r>
              <a:rPr lang="en-US" b="1" dirty="0"/>
              <a:t>Accountability</a:t>
            </a:r>
            <a:r>
              <a:rPr lang="en-US" dirty="0"/>
              <a:t>— subjects should have a method available to them to hold data collectors accountable for following the above principles</a:t>
            </a:r>
          </a:p>
        </p:txBody>
      </p:sp>
    </p:spTree>
    <p:extLst>
      <p:ext uri="{BB962C8B-B14F-4D97-AF65-F5344CB8AC3E}">
        <p14:creationId xmlns:p14="http://schemas.microsoft.com/office/powerpoint/2010/main" val="133466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5399-BA8D-4569-8217-F0F9747BC181}"/>
              </a:ext>
            </a:extLst>
          </p:cNvPr>
          <p:cNvSpPr>
            <a:spLocks noGrp="1"/>
          </p:cNvSpPr>
          <p:nvPr>
            <p:ph type="title"/>
          </p:nvPr>
        </p:nvSpPr>
        <p:spPr/>
        <p:txBody>
          <a:bodyPr>
            <a:normAutofit/>
          </a:bodyPr>
          <a:lstStyle/>
          <a:p>
            <a:r>
              <a:rPr lang="en-US" dirty="0"/>
              <a:t>Equifax:</a:t>
            </a:r>
          </a:p>
        </p:txBody>
      </p:sp>
      <p:sp>
        <p:nvSpPr>
          <p:cNvPr id="3" name="Content Placeholder 2">
            <a:extLst>
              <a:ext uri="{FF2B5EF4-FFF2-40B4-BE49-F238E27FC236}">
                <a16:creationId xmlns:a16="http://schemas.microsoft.com/office/drawing/2014/main" id="{594E38C4-7386-4AB2-AE65-201234C7556E}"/>
              </a:ext>
            </a:extLst>
          </p:cNvPr>
          <p:cNvSpPr>
            <a:spLocks noGrp="1"/>
          </p:cNvSpPr>
          <p:nvPr>
            <p:ph idx="1"/>
          </p:nvPr>
        </p:nvSpPr>
        <p:spPr>
          <a:xfrm>
            <a:off x="495300" y="1143000"/>
            <a:ext cx="10223500" cy="5334000"/>
          </a:xfrm>
        </p:spPr>
        <p:txBody>
          <a:bodyPr>
            <a:noAutofit/>
          </a:bodyPr>
          <a:lstStyle/>
          <a:p>
            <a:r>
              <a:rPr lang="en-US" sz="2800" dirty="0"/>
              <a:t>After being hacked created a privacy policy</a:t>
            </a:r>
          </a:p>
          <a:p>
            <a:endParaRPr lang="en-US" sz="2800" dirty="0"/>
          </a:p>
          <a:p>
            <a:r>
              <a:rPr lang="en-US" sz="2800" dirty="0"/>
              <a:t>Customers could create an account</a:t>
            </a:r>
          </a:p>
          <a:p>
            <a:pPr lvl="1"/>
            <a:r>
              <a:rPr lang="en-US" sz="2400" dirty="0"/>
              <a:t>Get a free credit report (1 per month)</a:t>
            </a:r>
          </a:p>
          <a:p>
            <a:pPr lvl="1"/>
            <a:r>
              <a:rPr lang="en-US" sz="2400" dirty="0"/>
              <a:t>Place a reporting freeze</a:t>
            </a:r>
          </a:p>
          <a:p>
            <a:pPr lvl="2"/>
            <a:endParaRPr lang="en-US" sz="2000" dirty="0"/>
          </a:p>
          <a:p>
            <a:endParaRPr lang="en-US" sz="2800" dirty="0"/>
          </a:p>
          <a:p>
            <a:r>
              <a:rPr lang="en-US" sz="2800" dirty="0"/>
              <a:t>Does the promised service uphold the PII Privacy Principles?</a:t>
            </a:r>
          </a:p>
        </p:txBody>
      </p:sp>
      <p:sp>
        <p:nvSpPr>
          <p:cNvPr id="4" name="TextBox 3">
            <a:extLst>
              <a:ext uri="{FF2B5EF4-FFF2-40B4-BE49-F238E27FC236}">
                <a16:creationId xmlns:a16="http://schemas.microsoft.com/office/drawing/2014/main" id="{5B054278-57E2-4D34-92ED-8F7FC24EA6FC}"/>
              </a:ext>
            </a:extLst>
          </p:cNvPr>
          <p:cNvSpPr txBox="1"/>
          <p:nvPr/>
        </p:nvSpPr>
        <p:spPr>
          <a:xfrm>
            <a:off x="2209800" y="6019800"/>
            <a:ext cx="1295400" cy="685800"/>
          </a:xfrm>
          <a:prstGeom prst="rect">
            <a:avLst/>
          </a:prstGeom>
        </p:spPr>
        <p:txBody>
          <a:bodyPr vert="horz" wrap="none" lIns="91440" tIns="45720" rIns="91440" bIns="45720" rtlCol="0">
            <a:normAutofit/>
          </a:bodyPr>
          <a:lstStyle/>
          <a:p>
            <a:r>
              <a:rPr lang="en-US" sz="2400">
                <a:hlinkClick r:id="rId2"/>
              </a:rPr>
              <a:t>http://webreprints.djreprints.com/4197300009442.html</a:t>
            </a:r>
            <a:endParaRPr lang="en-US" sz="2400"/>
          </a:p>
          <a:p>
            <a:endParaRPr lang="en-US" sz="2400"/>
          </a:p>
        </p:txBody>
      </p:sp>
    </p:spTree>
    <p:extLst>
      <p:ext uri="{BB962C8B-B14F-4D97-AF65-F5344CB8AC3E}">
        <p14:creationId xmlns:p14="http://schemas.microsoft.com/office/powerpoint/2010/main" val="1848022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5399-BA8D-4569-8217-F0F9747BC181}"/>
              </a:ext>
            </a:extLst>
          </p:cNvPr>
          <p:cNvSpPr>
            <a:spLocks noGrp="1"/>
          </p:cNvSpPr>
          <p:nvPr>
            <p:ph type="title"/>
          </p:nvPr>
        </p:nvSpPr>
        <p:spPr/>
        <p:txBody>
          <a:bodyPr>
            <a:normAutofit/>
          </a:bodyPr>
          <a:lstStyle/>
          <a:p>
            <a:r>
              <a:rPr lang="en-US"/>
              <a:t>Equifax: Does the promised service uphold privacy?</a:t>
            </a:r>
          </a:p>
        </p:txBody>
      </p:sp>
      <p:sp>
        <p:nvSpPr>
          <p:cNvPr id="3" name="Content Placeholder 2">
            <a:extLst>
              <a:ext uri="{FF2B5EF4-FFF2-40B4-BE49-F238E27FC236}">
                <a16:creationId xmlns:a16="http://schemas.microsoft.com/office/drawing/2014/main" id="{594E38C4-7386-4AB2-AE65-201234C7556E}"/>
              </a:ext>
            </a:extLst>
          </p:cNvPr>
          <p:cNvSpPr>
            <a:spLocks noGrp="1"/>
          </p:cNvSpPr>
          <p:nvPr>
            <p:ph idx="1"/>
          </p:nvPr>
        </p:nvSpPr>
        <p:spPr>
          <a:xfrm>
            <a:off x="495300" y="1143000"/>
            <a:ext cx="10223500" cy="5334000"/>
          </a:xfrm>
        </p:spPr>
        <p:txBody>
          <a:bodyPr>
            <a:noAutofit/>
          </a:bodyPr>
          <a:lstStyle/>
          <a:p>
            <a:r>
              <a:rPr lang="en-US" sz="2800" b="1" dirty="0"/>
              <a:t>Notice</a:t>
            </a:r>
            <a:r>
              <a:rPr lang="en-US" sz="2800" dirty="0"/>
              <a:t>— No: a freeze does not stop data collection</a:t>
            </a:r>
          </a:p>
          <a:p>
            <a:r>
              <a:rPr lang="en-US" sz="2800" b="1" dirty="0"/>
              <a:t>Purpose</a:t>
            </a:r>
            <a:r>
              <a:rPr lang="en-US" sz="2800" dirty="0"/>
              <a:t>— No: if unfrozen who gets your data?</a:t>
            </a:r>
          </a:p>
          <a:p>
            <a:r>
              <a:rPr lang="en-US" sz="2800" b="1" dirty="0"/>
              <a:t>Consent</a:t>
            </a:r>
            <a:r>
              <a:rPr lang="en-US" sz="2800" dirty="0"/>
              <a:t>— Yes, but customer action required </a:t>
            </a:r>
          </a:p>
          <a:p>
            <a:r>
              <a:rPr lang="en-US" sz="2800" b="1" dirty="0"/>
              <a:t>Security</a:t>
            </a:r>
            <a:r>
              <a:rPr lang="en-US" sz="2800" dirty="0"/>
              <a:t>— No commitment to best practices, peer reviews, or publishing audits of operations</a:t>
            </a:r>
          </a:p>
          <a:p>
            <a:r>
              <a:rPr lang="en-US" sz="2800" b="1" dirty="0"/>
              <a:t>Disclosure</a:t>
            </a:r>
            <a:r>
              <a:rPr lang="en-US" sz="2800" dirty="0"/>
              <a:t>— No: still unknown requestors</a:t>
            </a:r>
          </a:p>
          <a:p>
            <a:r>
              <a:rPr lang="en-US" sz="2800" b="1" dirty="0"/>
              <a:t>Access</a:t>
            </a:r>
            <a:r>
              <a:rPr lang="en-US" sz="2800" dirty="0"/>
              <a:t>— No statement about fixing inaccurate data</a:t>
            </a:r>
          </a:p>
          <a:p>
            <a:r>
              <a:rPr lang="en-US" sz="2800" b="1" dirty="0"/>
              <a:t>Accountability</a:t>
            </a:r>
            <a:r>
              <a:rPr lang="en-US" sz="2800" dirty="0"/>
              <a:t>— No: commitment should be (SMART) Specific, Measurable, Assignable, Relevant, Timely</a:t>
            </a:r>
          </a:p>
          <a:p>
            <a:endParaRPr lang="en-US" sz="2800" dirty="0"/>
          </a:p>
        </p:txBody>
      </p:sp>
      <p:sp>
        <p:nvSpPr>
          <p:cNvPr id="4" name="TextBox 3">
            <a:extLst>
              <a:ext uri="{FF2B5EF4-FFF2-40B4-BE49-F238E27FC236}">
                <a16:creationId xmlns:a16="http://schemas.microsoft.com/office/drawing/2014/main" id="{5B054278-57E2-4D34-92ED-8F7FC24EA6FC}"/>
              </a:ext>
            </a:extLst>
          </p:cNvPr>
          <p:cNvSpPr txBox="1"/>
          <p:nvPr/>
        </p:nvSpPr>
        <p:spPr>
          <a:xfrm>
            <a:off x="2209800" y="6019800"/>
            <a:ext cx="1295400" cy="685800"/>
          </a:xfrm>
          <a:prstGeom prst="rect">
            <a:avLst/>
          </a:prstGeom>
        </p:spPr>
        <p:txBody>
          <a:bodyPr vert="horz" wrap="none" lIns="91440" tIns="45720" rIns="91440" bIns="45720" rtlCol="0">
            <a:normAutofit/>
          </a:bodyPr>
          <a:lstStyle/>
          <a:p>
            <a:r>
              <a:rPr lang="en-US" sz="2400">
                <a:hlinkClick r:id="rId2"/>
              </a:rPr>
              <a:t>http://webreprints.djreprints.com/4197300009442.html</a:t>
            </a:r>
            <a:endParaRPr lang="en-US" sz="2400"/>
          </a:p>
          <a:p>
            <a:endParaRPr lang="en-US" sz="2400"/>
          </a:p>
        </p:txBody>
      </p:sp>
    </p:spTree>
    <p:extLst>
      <p:ext uri="{BB962C8B-B14F-4D97-AF65-F5344CB8AC3E}">
        <p14:creationId xmlns:p14="http://schemas.microsoft.com/office/powerpoint/2010/main" val="257294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Risk?</a:t>
            </a:r>
          </a:p>
        </p:txBody>
      </p:sp>
      <p:sp>
        <p:nvSpPr>
          <p:cNvPr id="5" name="Content Placeholder 2"/>
          <p:cNvSpPr>
            <a:spLocks noGrp="1"/>
          </p:cNvSpPr>
          <p:nvPr>
            <p:ph idx="1"/>
          </p:nvPr>
        </p:nvSpPr>
        <p:spPr/>
        <p:txBody>
          <a:bodyPr>
            <a:normAutofit fontScale="85000" lnSpcReduction="20000"/>
          </a:bodyPr>
          <a:lstStyle/>
          <a:p>
            <a:r>
              <a:rPr lang="en-US" dirty="0"/>
              <a:t>CRITICAL </a:t>
            </a:r>
          </a:p>
          <a:p>
            <a:pPr lvl="1"/>
            <a:r>
              <a:rPr lang="en-US" dirty="0"/>
              <a:t>Senior Management</a:t>
            </a:r>
          </a:p>
          <a:p>
            <a:pPr lvl="1"/>
            <a:r>
              <a:rPr lang="en-US" dirty="0"/>
              <a:t>Must Address Immediately</a:t>
            </a:r>
          </a:p>
          <a:p>
            <a:r>
              <a:rPr lang="en-US" dirty="0"/>
              <a:t>HIGH</a:t>
            </a:r>
          </a:p>
          <a:p>
            <a:pPr lvl="1"/>
            <a:r>
              <a:rPr lang="en-US" dirty="0"/>
              <a:t>Senior Business Management</a:t>
            </a:r>
          </a:p>
          <a:p>
            <a:pPr lvl="1"/>
            <a:r>
              <a:rPr lang="en-US" dirty="0"/>
              <a:t>Must take action to TRANSFER or REMEDIATE</a:t>
            </a:r>
          </a:p>
          <a:p>
            <a:r>
              <a:rPr lang="en-US" dirty="0"/>
              <a:t>MEDIUM </a:t>
            </a:r>
          </a:p>
          <a:p>
            <a:pPr lvl="1"/>
            <a:r>
              <a:rPr lang="en-US" dirty="0"/>
              <a:t>Asset Owner+[CIO|CISO]</a:t>
            </a:r>
          </a:p>
          <a:p>
            <a:pPr lvl="1"/>
            <a:r>
              <a:rPr lang="en-US" dirty="0"/>
              <a:t>REMEDIATE or ACCEPT</a:t>
            </a:r>
          </a:p>
          <a:p>
            <a:r>
              <a:rPr lang="en-US" dirty="0"/>
              <a:t>LOW </a:t>
            </a:r>
          </a:p>
          <a:p>
            <a:pPr lvl="1"/>
            <a:r>
              <a:rPr lang="en-US" dirty="0"/>
              <a:t>Asset Owner</a:t>
            </a:r>
          </a:p>
          <a:p>
            <a:pPr lvl="1"/>
            <a:r>
              <a:rPr lang="en-US"/>
              <a:t>Accept</a:t>
            </a:r>
            <a:endParaRPr lang="en-US" dirty="0"/>
          </a:p>
          <a:p>
            <a:pPr marL="0" indent="0">
              <a:buNone/>
            </a:pPr>
            <a:endParaRPr lang="en-US" dirty="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48405543"/>
              </p:ext>
            </p:extLst>
          </p:nvPr>
        </p:nvGraphicFramePr>
        <p:xfrm>
          <a:off x="4800600" y="381000"/>
          <a:ext cx="7010400" cy="2219960"/>
        </p:xfrm>
        <a:graphic>
          <a:graphicData uri="http://schemas.openxmlformats.org/drawingml/2006/table">
            <a:tbl>
              <a:tblPr firstRow="1">
                <a:tableStyleId>{69012ECD-51FC-41F1-AA8D-1B2483CD663E}</a:tableStyleId>
              </a:tblPr>
              <a:tblGrid>
                <a:gridCol w="1600200">
                  <a:extLst>
                    <a:ext uri="{9D8B030D-6E8A-4147-A177-3AD203B41FA5}">
                      <a16:colId xmlns:a16="http://schemas.microsoft.com/office/drawing/2014/main" val="2056852009"/>
                    </a:ext>
                  </a:extLst>
                </a:gridCol>
                <a:gridCol w="1082040">
                  <a:extLst>
                    <a:ext uri="{9D8B030D-6E8A-4147-A177-3AD203B41FA5}">
                      <a16:colId xmlns:a16="http://schemas.microsoft.com/office/drawing/2014/main" val="2908682643"/>
                    </a:ext>
                  </a:extLst>
                </a:gridCol>
                <a:gridCol w="1082040">
                  <a:extLst>
                    <a:ext uri="{9D8B030D-6E8A-4147-A177-3AD203B41FA5}">
                      <a16:colId xmlns:a16="http://schemas.microsoft.com/office/drawing/2014/main" val="2215390349"/>
                    </a:ext>
                  </a:extLst>
                </a:gridCol>
                <a:gridCol w="1082040">
                  <a:extLst>
                    <a:ext uri="{9D8B030D-6E8A-4147-A177-3AD203B41FA5}">
                      <a16:colId xmlns:a16="http://schemas.microsoft.com/office/drawing/2014/main" val="2003708115"/>
                    </a:ext>
                  </a:extLst>
                </a:gridCol>
                <a:gridCol w="1082040">
                  <a:extLst>
                    <a:ext uri="{9D8B030D-6E8A-4147-A177-3AD203B41FA5}">
                      <a16:colId xmlns:a16="http://schemas.microsoft.com/office/drawing/2014/main" val="2453287097"/>
                    </a:ext>
                  </a:extLst>
                </a:gridCol>
                <a:gridCol w="1082040">
                  <a:extLst>
                    <a:ext uri="{9D8B030D-6E8A-4147-A177-3AD203B41FA5}">
                      <a16:colId xmlns:a16="http://schemas.microsoft.com/office/drawing/2014/main" val="3433994802"/>
                    </a:ext>
                  </a:extLst>
                </a:gridCol>
              </a:tblGrid>
              <a:tr h="370840">
                <a:tc>
                  <a:txBody>
                    <a:bodyPr/>
                    <a:lstStyle/>
                    <a:p>
                      <a:r>
                        <a:rPr lang="en-US" dirty="0">
                          <a:solidFill>
                            <a:schemeClr val="tx1"/>
                          </a:solidFill>
                        </a:rPr>
                        <a:t>Frequency</a:t>
                      </a:r>
                    </a:p>
                  </a:txBody>
                  <a:tcPr/>
                </a:tc>
                <a:tc>
                  <a:txBody>
                    <a:bodyPr/>
                    <a:lstStyle/>
                    <a:p>
                      <a:pPr algn="ctr"/>
                      <a:r>
                        <a:rPr lang="en-US" dirty="0" err="1">
                          <a:solidFill>
                            <a:schemeClr val="tx1"/>
                          </a:solidFill>
                        </a:rPr>
                        <a:t>V.Low</a:t>
                      </a:r>
                      <a:endParaRPr lang="en-US" dirty="0">
                        <a:solidFill>
                          <a:schemeClr val="tx1"/>
                        </a:solidFill>
                      </a:endParaRPr>
                    </a:p>
                  </a:txBody>
                  <a:tcPr anchor="ctr"/>
                </a:tc>
                <a:tc>
                  <a:txBody>
                    <a:bodyPr/>
                    <a:lstStyle/>
                    <a:p>
                      <a:pPr algn="ctr"/>
                      <a:r>
                        <a:rPr lang="en-US" dirty="0">
                          <a:solidFill>
                            <a:schemeClr val="tx1"/>
                          </a:solidFill>
                        </a:rPr>
                        <a:t>Low</a:t>
                      </a:r>
                    </a:p>
                  </a:txBody>
                  <a:tcPr anchor="ctr"/>
                </a:tc>
                <a:tc>
                  <a:txBody>
                    <a:bodyPr/>
                    <a:lstStyle/>
                    <a:p>
                      <a:pPr algn="ctr"/>
                      <a:r>
                        <a:rPr lang="en-US" dirty="0">
                          <a:solidFill>
                            <a:schemeClr val="tx1"/>
                          </a:solidFill>
                        </a:rPr>
                        <a:t>Med</a:t>
                      </a:r>
                    </a:p>
                  </a:txBody>
                  <a:tcPr anchor="ctr"/>
                </a:tc>
                <a:tc>
                  <a:txBody>
                    <a:bodyPr/>
                    <a:lstStyle/>
                    <a:p>
                      <a:pPr algn="ctr"/>
                      <a:r>
                        <a:rPr lang="en-US" dirty="0">
                          <a:solidFill>
                            <a:schemeClr val="tx1"/>
                          </a:solidFill>
                        </a:rPr>
                        <a:t>High</a:t>
                      </a:r>
                    </a:p>
                  </a:txBody>
                  <a:tcPr anchor="ctr"/>
                </a:tc>
                <a:tc>
                  <a:txBody>
                    <a:bodyPr/>
                    <a:lstStyle/>
                    <a:p>
                      <a:pPr algn="ctr"/>
                      <a:r>
                        <a:rPr lang="en-US" dirty="0" err="1">
                          <a:solidFill>
                            <a:schemeClr val="tx1"/>
                          </a:solidFill>
                        </a:rPr>
                        <a:t>V.High</a:t>
                      </a:r>
                      <a:endParaRPr lang="en-US" dirty="0">
                        <a:solidFill>
                          <a:schemeClr val="tx1"/>
                        </a:solidFill>
                      </a:endParaRPr>
                    </a:p>
                  </a:txBody>
                  <a:tcPr anchor="ctr"/>
                </a:tc>
                <a:extLst>
                  <a:ext uri="{0D108BD9-81ED-4DB2-BD59-A6C34878D82A}">
                    <a16:rowId xmlns:a16="http://schemas.microsoft.com/office/drawing/2014/main" val="3201082757"/>
                  </a:ext>
                </a:extLst>
              </a:tr>
              <a:tr h="370840">
                <a:tc>
                  <a:txBody>
                    <a:bodyPr/>
                    <a:lstStyle/>
                    <a:p>
                      <a:r>
                        <a:rPr lang="en-US" dirty="0">
                          <a:solidFill>
                            <a:schemeClr val="bg1"/>
                          </a:solidFill>
                        </a:rPr>
                        <a:t>Catastrophic</a:t>
                      </a:r>
                    </a:p>
                  </a:txBody>
                  <a:tcPr/>
                </a:tc>
                <a:tc>
                  <a:txBody>
                    <a:bodyPr/>
                    <a:lstStyle/>
                    <a:p>
                      <a:pPr algn="ctr"/>
                      <a:r>
                        <a:rPr lang="en-US" b="1" dirty="0">
                          <a:solidFill>
                            <a:schemeClr val="bg1"/>
                          </a:solidFill>
                        </a:rPr>
                        <a:t>H</a:t>
                      </a:r>
                    </a:p>
                  </a:txBody>
                  <a:tcPr anchor="ctr">
                    <a:solidFill>
                      <a:srgbClr val="FFC000"/>
                    </a:solidFill>
                  </a:tcPr>
                </a:tc>
                <a:tc>
                  <a:txBody>
                    <a:bodyPr/>
                    <a:lstStyle/>
                    <a:p>
                      <a:pPr algn="ctr"/>
                      <a:r>
                        <a:rPr lang="en-US" b="1" dirty="0">
                          <a:solidFill>
                            <a:schemeClr val="bg1"/>
                          </a:solidFill>
                        </a:rPr>
                        <a:t>H</a:t>
                      </a:r>
                    </a:p>
                  </a:txBody>
                  <a:tcPr anchor="ctr">
                    <a:solidFill>
                      <a:srgbClr val="FFC000"/>
                    </a:solidFill>
                  </a:tcPr>
                </a:tc>
                <a:tc>
                  <a:txBody>
                    <a:bodyPr/>
                    <a:lstStyle/>
                    <a:p>
                      <a:pPr algn="ctr"/>
                      <a:r>
                        <a:rPr lang="en-US" b="1" dirty="0">
                          <a:solidFill>
                            <a:schemeClr val="bg1"/>
                          </a:solidFill>
                        </a:rPr>
                        <a:t>C</a:t>
                      </a:r>
                    </a:p>
                  </a:txBody>
                  <a:tcPr anchor="ctr">
                    <a:solidFill>
                      <a:srgbClr val="FF0000"/>
                    </a:solidFill>
                  </a:tcPr>
                </a:tc>
                <a:tc>
                  <a:txBody>
                    <a:bodyPr/>
                    <a:lstStyle/>
                    <a:p>
                      <a:pPr algn="ctr"/>
                      <a:r>
                        <a:rPr lang="en-US" b="1" dirty="0">
                          <a:solidFill>
                            <a:schemeClr val="bg1"/>
                          </a:solidFill>
                        </a:rPr>
                        <a:t>C</a:t>
                      </a:r>
                    </a:p>
                  </a:txBody>
                  <a:tcPr anchor="ctr">
                    <a:solidFill>
                      <a:srgbClr val="FF0000"/>
                    </a:solidFill>
                  </a:tcPr>
                </a:tc>
                <a:tc>
                  <a:txBody>
                    <a:bodyPr/>
                    <a:lstStyle/>
                    <a:p>
                      <a:pPr algn="ctr"/>
                      <a:r>
                        <a:rPr lang="en-US" b="1" dirty="0">
                          <a:solidFill>
                            <a:schemeClr val="bg1"/>
                          </a:solidFill>
                        </a:rPr>
                        <a:t>C</a:t>
                      </a:r>
                    </a:p>
                  </a:txBody>
                  <a:tcPr anchor="ctr">
                    <a:solidFill>
                      <a:srgbClr val="FF0000"/>
                    </a:solidFill>
                  </a:tcPr>
                </a:tc>
                <a:extLst>
                  <a:ext uri="{0D108BD9-81ED-4DB2-BD59-A6C34878D82A}">
                    <a16:rowId xmlns:a16="http://schemas.microsoft.com/office/drawing/2014/main" val="1631834077"/>
                  </a:ext>
                </a:extLst>
              </a:tr>
              <a:tr h="370840">
                <a:tc>
                  <a:txBody>
                    <a:bodyPr/>
                    <a:lstStyle/>
                    <a:p>
                      <a:r>
                        <a:rPr lang="en-US" dirty="0">
                          <a:solidFill>
                            <a:schemeClr val="bg1"/>
                          </a:solidFill>
                        </a:rPr>
                        <a:t>Damaging</a:t>
                      </a:r>
                    </a:p>
                  </a:txBody>
                  <a:tcPr/>
                </a:tc>
                <a:tc>
                  <a:txBody>
                    <a:bodyPr/>
                    <a:lstStyle/>
                    <a:p>
                      <a:pPr algn="ctr"/>
                      <a:r>
                        <a:rPr lang="en-US" b="1" dirty="0">
                          <a:solidFill>
                            <a:schemeClr val="bg1"/>
                          </a:solidFill>
                        </a:rPr>
                        <a:t>M</a:t>
                      </a:r>
                    </a:p>
                  </a:txBody>
                  <a:tcPr anchor="ctr">
                    <a:solidFill>
                      <a:srgbClr val="FFFF00"/>
                    </a:solidFill>
                  </a:tcPr>
                </a:tc>
                <a:tc>
                  <a:txBody>
                    <a:bodyPr/>
                    <a:lstStyle/>
                    <a:p>
                      <a:pPr algn="ctr"/>
                      <a:r>
                        <a:rPr lang="en-US" b="1" dirty="0">
                          <a:solidFill>
                            <a:schemeClr val="bg1"/>
                          </a:solidFill>
                        </a:rPr>
                        <a:t>M</a:t>
                      </a:r>
                    </a:p>
                  </a:txBody>
                  <a:tcPr anchor="ctr">
                    <a:solidFill>
                      <a:srgbClr val="FFFF00"/>
                    </a:solidFill>
                  </a:tcPr>
                </a:tc>
                <a:tc>
                  <a:txBody>
                    <a:bodyPr/>
                    <a:lstStyle/>
                    <a:p>
                      <a:pPr algn="ctr"/>
                      <a:r>
                        <a:rPr lang="en-US" b="1" dirty="0">
                          <a:solidFill>
                            <a:schemeClr val="bg1"/>
                          </a:solidFill>
                        </a:rPr>
                        <a:t>H</a:t>
                      </a:r>
                    </a:p>
                  </a:txBody>
                  <a:tcPr anchor="ctr">
                    <a:solidFill>
                      <a:srgbClr val="FFC000"/>
                    </a:solidFill>
                  </a:tcPr>
                </a:tc>
                <a:tc>
                  <a:txBody>
                    <a:bodyPr/>
                    <a:lstStyle/>
                    <a:p>
                      <a:pPr algn="ctr"/>
                      <a:r>
                        <a:rPr lang="en-US" b="1" dirty="0">
                          <a:solidFill>
                            <a:schemeClr val="bg1"/>
                          </a:solidFill>
                        </a:rPr>
                        <a:t>H</a:t>
                      </a:r>
                    </a:p>
                  </a:txBody>
                  <a:tcPr anchor="ctr">
                    <a:solidFill>
                      <a:srgbClr val="FFC000"/>
                    </a:solidFill>
                  </a:tcPr>
                </a:tc>
                <a:tc>
                  <a:txBody>
                    <a:bodyPr/>
                    <a:lstStyle/>
                    <a:p>
                      <a:pPr algn="ctr"/>
                      <a:r>
                        <a:rPr lang="en-US" b="1" dirty="0">
                          <a:solidFill>
                            <a:schemeClr val="bg1"/>
                          </a:solidFill>
                        </a:rPr>
                        <a:t>C</a:t>
                      </a:r>
                    </a:p>
                  </a:txBody>
                  <a:tcPr anchor="ctr">
                    <a:solidFill>
                      <a:srgbClr val="FF0000"/>
                    </a:solidFill>
                  </a:tcPr>
                </a:tc>
                <a:extLst>
                  <a:ext uri="{0D108BD9-81ED-4DB2-BD59-A6C34878D82A}">
                    <a16:rowId xmlns:a16="http://schemas.microsoft.com/office/drawing/2014/main" val="1464531141"/>
                  </a:ext>
                </a:extLst>
              </a:tr>
              <a:tr h="370840">
                <a:tc>
                  <a:txBody>
                    <a:bodyPr/>
                    <a:lstStyle/>
                    <a:p>
                      <a:r>
                        <a:rPr lang="en-US" dirty="0">
                          <a:solidFill>
                            <a:schemeClr val="bg1"/>
                          </a:solidFill>
                        </a:rPr>
                        <a:t>Painful</a:t>
                      </a:r>
                    </a:p>
                  </a:txBody>
                  <a:tcPr/>
                </a:tc>
                <a:tc>
                  <a:txBody>
                    <a:bodyPr/>
                    <a:lstStyle/>
                    <a:p>
                      <a:pPr algn="ctr"/>
                      <a:r>
                        <a:rPr lang="en-US" b="1" dirty="0">
                          <a:solidFill>
                            <a:schemeClr val="bg1"/>
                          </a:solidFill>
                        </a:rPr>
                        <a:t>L</a:t>
                      </a:r>
                    </a:p>
                  </a:txBody>
                  <a:tcPr anchor="ctr">
                    <a:solidFill>
                      <a:schemeClr val="accent6">
                        <a:lumMod val="20000"/>
                        <a:lumOff val="80000"/>
                      </a:schemeClr>
                    </a:solidFill>
                  </a:tcPr>
                </a:tc>
                <a:tc>
                  <a:txBody>
                    <a:bodyPr/>
                    <a:lstStyle/>
                    <a:p>
                      <a:pPr algn="ctr"/>
                      <a:r>
                        <a:rPr lang="en-US" b="1" dirty="0">
                          <a:solidFill>
                            <a:schemeClr val="bg1"/>
                          </a:solidFill>
                        </a:rPr>
                        <a:t>M</a:t>
                      </a:r>
                    </a:p>
                  </a:txBody>
                  <a:tcPr anchor="ctr">
                    <a:solidFill>
                      <a:srgbClr val="FFFF00"/>
                    </a:solidFill>
                  </a:tcPr>
                </a:tc>
                <a:tc>
                  <a:txBody>
                    <a:bodyPr/>
                    <a:lstStyle/>
                    <a:p>
                      <a:pPr algn="ctr"/>
                      <a:r>
                        <a:rPr lang="en-US" b="1" dirty="0">
                          <a:solidFill>
                            <a:schemeClr val="bg1"/>
                          </a:solidFill>
                        </a:rPr>
                        <a:t>M</a:t>
                      </a:r>
                    </a:p>
                  </a:txBody>
                  <a:tcPr anchor="ctr">
                    <a:solidFill>
                      <a:srgbClr val="FFFF00"/>
                    </a:solidFill>
                  </a:tcPr>
                </a:tc>
                <a:tc>
                  <a:txBody>
                    <a:bodyPr/>
                    <a:lstStyle/>
                    <a:p>
                      <a:pPr algn="ctr"/>
                      <a:r>
                        <a:rPr lang="en-US" b="1" dirty="0">
                          <a:solidFill>
                            <a:schemeClr val="bg1"/>
                          </a:solidFill>
                        </a:rPr>
                        <a:t>H</a:t>
                      </a:r>
                    </a:p>
                  </a:txBody>
                  <a:tcPr anchor="ctr">
                    <a:solidFill>
                      <a:srgbClr val="FFC000"/>
                    </a:solidFill>
                  </a:tcPr>
                </a:tc>
                <a:tc>
                  <a:txBody>
                    <a:bodyPr/>
                    <a:lstStyle/>
                    <a:p>
                      <a:pPr algn="ctr"/>
                      <a:r>
                        <a:rPr lang="en-US" b="1" dirty="0">
                          <a:solidFill>
                            <a:schemeClr val="bg1"/>
                          </a:solidFill>
                        </a:rPr>
                        <a:t>H</a:t>
                      </a:r>
                    </a:p>
                  </a:txBody>
                  <a:tcPr anchor="ctr">
                    <a:solidFill>
                      <a:srgbClr val="FFC000"/>
                    </a:solidFill>
                  </a:tcPr>
                </a:tc>
                <a:extLst>
                  <a:ext uri="{0D108BD9-81ED-4DB2-BD59-A6C34878D82A}">
                    <a16:rowId xmlns:a16="http://schemas.microsoft.com/office/drawing/2014/main" val="1290173289"/>
                  </a:ext>
                </a:extLst>
              </a:tr>
              <a:tr h="271781">
                <a:tc>
                  <a:txBody>
                    <a:bodyPr/>
                    <a:lstStyle/>
                    <a:p>
                      <a:r>
                        <a:rPr lang="en-US" dirty="0">
                          <a:solidFill>
                            <a:schemeClr val="bg1"/>
                          </a:solidFill>
                        </a:rPr>
                        <a:t>Distracting</a:t>
                      </a:r>
                    </a:p>
                  </a:txBody>
                  <a:tcPr/>
                </a:tc>
                <a:tc>
                  <a:txBody>
                    <a:bodyPr/>
                    <a:lstStyle/>
                    <a:p>
                      <a:pPr algn="ctr"/>
                      <a:r>
                        <a:rPr lang="en-US" b="1" dirty="0">
                          <a:solidFill>
                            <a:schemeClr val="bg1"/>
                          </a:solidFill>
                        </a:rPr>
                        <a:t>L</a:t>
                      </a:r>
                    </a:p>
                  </a:txBody>
                  <a:tcPr anchor="ctr">
                    <a:solidFill>
                      <a:schemeClr val="accent6">
                        <a:lumMod val="20000"/>
                        <a:lumOff val="80000"/>
                      </a:schemeClr>
                    </a:solidFill>
                  </a:tcPr>
                </a:tc>
                <a:tc>
                  <a:txBody>
                    <a:bodyPr/>
                    <a:lstStyle/>
                    <a:p>
                      <a:pPr algn="ctr"/>
                      <a:r>
                        <a:rPr lang="en-US" b="1" dirty="0">
                          <a:solidFill>
                            <a:schemeClr val="bg1"/>
                          </a:solidFill>
                        </a:rPr>
                        <a:t>L</a:t>
                      </a:r>
                    </a:p>
                  </a:txBody>
                  <a:tcPr anchor="ctr">
                    <a:solidFill>
                      <a:schemeClr val="accent6">
                        <a:lumMod val="20000"/>
                        <a:lumOff val="80000"/>
                      </a:schemeClr>
                    </a:solidFill>
                  </a:tcPr>
                </a:tc>
                <a:tc>
                  <a:txBody>
                    <a:bodyPr/>
                    <a:lstStyle/>
                    <a:p>
                      <a:pPr algn="ctr"/>
                      <a:r>
                        <a:rPr lang="en-US" b="1" dirty="0">
                          <a:solidFill>
                            <a:schemeClr val="bg1"/>
                          </a:solidFill>
                        </a:rPr>
                        <a:t>L</a:t>
                      </a:r>
                    </a:p>
                  </a:txBody>
                  <a:tcPr anchor="ctr">
                    <a:solidFill>
                      <a:schemeClr val="accent6">
                        <a:lumMod val="20000"/>
                        <a:lumOff val="80000"/>
                      </a:schemeClr>
                    </a:solidFill>
                  </a:tcPr>
                </a:tc>
                <a:tc>
                  <a:txBody>
                    <a:bodyPr/>
                    <a:lstStyle/>
                    <a:p>
                      <a:pPr algn="ctr"/>
                      <a:r>
                        <a:rPr lang="en-US" b="1" dirty="0">
                          <a:solidFill>
                            <a:schemeClr val="bg1"/>
                          </a:solidFill>
                        </a:rPr>
                        <a:t>M</a:t>
                      </a:r>
                    </a:p>
                  </a:txBody>
                  <a:tcPr anchor="ctr">
                    <a:solidFill>
                      <a:srgbClr val="FFFF00"/>
                    </a:solidFill>
                  </a:tcPr>
                </a:tc>
                <a:tc>
                  <a:txBody>
                    <a:bodyPr/>
                    <a:lstStyle/>
                    <a:p>
                      <a:pPr algn="ctr"/>
                      <a:r>
                        <a:rPr lang="en-US" b="1" dirty="0">
                          <a:solidFill>
                            <a:schemeClr val="bg1"/>
                          </a:solidFill>
                        </a:rPr>
                        <a:t>M</a:t>
                      </a:r>
                    </a:p>
                  </a:txBody>
                  <a:tcPr anchor="ctr">
                    <a:solidFill>
                      <a:srgbClr val="FFFF00"/>
                    </a:solidFill>
                  </a:tcPr>
                </a:tc>
                <a:extLst>
                  <a:ext uri="{0D108BD9-81ED-4DB2-BD59-A6C34878D82A}">
                    <a16:rowId xmlns:a16="http://schemas.microsoft.com/office/drawing/2014/main" val="1025442173"/>
                  </a:ext>
                </a:extLst>
              </a:tr>
              <a:tr h="370840">
                <a:tc>
                  <a:txBody>
                    <a:bodyPr/>
                    <a:lstStyle/>
                    <a:p>
                      <a:r>
                        <a:rPr lang="en-US" dirty="0">
                          <a:solidFill>
                            <a:schemeClr val="bg1"/>
                          </a:solidFill>
                        </a:rPr>
                        <a:t>Insignificant</a:t>
                      </a:r>
                    </a:p>
                  </a:txBody>
                  <a:tcPr/>
                </a:tc>
                <a:tc>
                  <a:txBody>
                    <a:bodyPr/>
                    <a:lstStyle/>
                    <a:p>
                      <a:pPr algn="ctr"/>
                      <a:r>
                        <a:rPr lang="en-US" b="1" dirty="0">
                          <a:solidFill>
                            <a:schemeClr val="bg1"/>
                          </a:solidFill>
                        </a:rPr>
                        <a:t>L</a:t>
                      </a:r>
                    </a:p>
                  </a:txBody>
                  <a:tcPr anchor="ctr">
                    <a:solidFill>
                      <a:schemeClr val="accent6">
                        <a:lumMod val="20000"/>
                        <a:lumOff val="80000"/>
                      </a:schemeClr>
                    </a:solidFill>
                  </a:tcPr>
                </a:tc>
                <a:tc>
                  <a:txBody>
                    <a:bodyPr/>
                    <a:lstStyle/>
                    <a:p>
                      <a:pPr algn="ctr"/>
                      <a:r>
                        <a:rPr lang="en-US" b="1" dirty="0">
                          <a:solidFill>
                            <a:schemeClr val="bg1"/>
                          </a:solidFill>
                        </a:rPr>
                        <a:t>L</a:t>
                      </a:r>
                    </a:p>
                  </a:txBody>
                  <a:tcPr anchor="ctr">
                    <a:solidFill>
                      <a:schemeClr val="accent6">
                        <a:lumMod val="20000"/>
                        <a:lumOff val="80000"/>
                      </a:schemeClr>
                    </a:solidFill>
                  </a:tcPr>
                </a:tc>
                <a:tc>
                  <a:txBody>
                    <a:bodyPr/>
                    <a:lstStyle/>
                    <a:p>
                      <a:pPr algn="ctr"/>
                      <a:r>
                        <a:rPr lang="en-US" b="1" dirty="0">
                          <a:solidFill>
                            <a:schemeClr val="bg1"/>
                          </a:solidFill>
                        </a:rPr>
                        <a:t>L</a:t>
                      </a:r>
                    </a:p>
                  </a:txBody>
                  <a:tcPr anchor="ctr">
                    <a:solidFill>
                      <a:schemeClr val="accent6">
                        <a:lumMod val="20000"/>
                        <a:lumOff val="80000"/>
                      </a:schemeClr>
                    </a:solidFill>
                  </a:tcPr>
                </a:tc>
                <a:tc>
                  <a:txBody>
                    <a:bodyPr/>
                    <a:lstStyle/>
                    <a:p>
                      <a:pPr algn="ctr"/>
                      <a:r>
                        <a:rPr lang="en-US" b="1" dirty="0">
                          <a:solidFill>
                            <a:schemeClr val="bg1"/>
                          </a:solidFill>
                        </a:rPr>
                        <a:t>M</a:t>
                      </a:r>
                    </a:p>
                  </a:txBody>
                  <a:tcPr anchor="ctr">
                    <a:solidFill>
                      <a:srgbClr val="FFFF00"/>
                    </a:solidFill>
                  </a:tcPr>
                </a:tc>
                <a:tc>
                  <a:txBody>
                    <a:bodyPr/>
                    <a:lstStyle/>
                    <a:p>
                      <a:pPr algn="ctr"/>
                      <a:r>
                        <a:rPr lang="en-US" b="1" dirty="0">
                          <a:solidFill>
                            <a:schemeClr val="bg1"/>
                          </a:solidFill>
                        </a:rPr>
                        <a:t>M</a:t>
                      </a:r>
                    </a:p>
                  </a:txBody>
                  <a:tcPr anchor="ctr">
                    <a:solidFill>
                      <a:srgbClr val="FFFF00"/>
                    </a:solidFill>
                  </a:tcPr>
                </a:tc>
                <a:extLst>
                  <a:ext uri="{0D108BD9-81ED-4DB2-BD59-A6C34878D82A}">
                    <a16:rowId xmlns:a16="http://schemas.microsoft.com/office/drawing/2014/main" val="355231421"/>
                  </a:ext>
                </a:extLst>
              </a:tr>
            </a:tbl>
          </a:graphicData>
        </a:graphic>
      </p:graphicFrame>
    </p:spTree>
    <p:extLst>
      <p:ext uri="{BB962C8B-B14F-4D97-AF65-F5344CB8AC3E}">
        <p14:creationId xmlns:p14="http://schemas.microsoft.com/office/powerpoint/2010/main" val="3601890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CFD61-9AC3-9DF2-0567-6560477F1C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4AB0AF-184A-DCF1-8C4C-E39D5ADAA2A2}"/>
              </a:ext>
            </a:extLst>
          </p:cNvPr>
          <p:cNvSpPr>
            <a:spLocks noGrp="1"/>
          </p:cNvSpPr>
          <p:nvPr>
            <p:ph idx="1"/>
          </p:nvPr>
        </p:nvSpPr>
        <p:spPr/>
        <p:txBody>
          <a:bodyPr/>
          <a:lstStyle/>
          <a:p>
            <a:pPr marL="0" indent="0">
              <a:buNone/>
            </a:pPr>
            <a:r>
              <a:rPr lang="en-US" dirty="0"/>
              <a:t>In the end, Grace's risk managers found that the insurance policy was too expensive and opted not to purchase it. They are taking no additional action. What risk management strategy is being used in this situation?</a:t>
            </a:r>
          </a:p>
          <a:p>
            <a:pPr marL="514350" indent="-514350">
              <a:buFont typeface="+mj-lt"/>
              <a:buAutoNum type="alphaUcPeriod"/>
            </a:pPr>
            <a:r>
              <a:rPr lang="en-US" dirty="0"/>
              <a:t>Risk acceptance</a:t>
            </a:r>
          </a:p>
          <a:p>
            <a:pPr marL="514350" indent="-514350">
              <a:buFont typeface="+mj-lt"/>
              <a:buAutoNum type="alphaUcPeriod"/>
            </a:pPr>
            <a:r>
              <a:rPr lang="en-US" dirty="0"/>
              <a:t>Risk avoidance</a:t>
            </a:r>
          </a:p>
          <a:p>
            <a:pPr marL="514350" indent="-514350">
              <a:buFont typeface="+mj-lt"/>
              <a:buAutoNum type="alphaUcPeriod"/>
            </a:pPr>
            <a:r>
              <a:rPr lang="en-US" dirty="0"/>
              <a:t>Risk mitigation</a:t>
            </a:r>
          </a:p>
          <a:p>
            <a:pPr marL="514350" indent="-514350">
              <a:buFont typeface="+mj-lt"/>
              <a:buAutoNum type="alphaUcPeriod"/>
            </a:pPr>
            <a:r>
              <a:rPr lang="en-US" dirty="0"/>
              <a:t>Risk transference</a:t>
            </a:r>
          </a:p>
        </p:txBody>
      </p:sp>
    </p:spTree>
    <p:extLst>
      <p:ext uri="{BB962C8B-B14F-4D97-AF65-F5344CB8AC3E}">
        <p14:creationId xmlns:p14="http://schemas.microsoft.com/office/powerpoint/2010/main" val="392935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DF6FA-569B-B536-8AF9-AD02C20CEC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9BA4F3-75C0-FA1D-E73B-18B23DA44059}"/>
              </a:ext>
            </a:extLst>
          </p:cNvPr>
          <p:cNvSpPr>
            <a:spLocks noGrp="1"/>
          </p:cNvSpPr>
          <p:nvPr>
            <p:ph idx="1"/>
          </p:nvPr>
        </p:nvSpPr>
        <p:spPr/>
        <p:txBody>
          <a:bodyPr/>
          <a:lstStyle/>
          <a:p>
            <a:pPr marL="0" indent="0">
              <a:buNone/>
            </a:pPr>
            <a:r>
              <a:rPr lang="en-US" dirty="0"/>
              <a:t>Helen's organization maintains medical records on behalf of its customers, who are individual physicians. What term best describes the role of Helen's organization?</a:t>
            </a:r>
          </a:p>
          <a:p>
            <a:pPr marL="514350" indent="-514350">
              <a:buFont typeface="+mj-lt"/>
              <a:buAutoNum type="alphaUcPeriod"/>
            </a:pPr>
            <a:r>
              <a:rPr lang="en-US" dirty="0"/>
              <a:t>Data processor</a:t>
            </a:r>
          </a:p>
          <a:p>
            <a:pPr marL="514350" indent="-514350">
              <a:buFont typeface="+mj-lt"/>
              <a:buAutoNum type="alphaUcPeriod"/>
            </a:pPr>
            <a:r>
              <a:rPr lang="en-US" dirty="0"/>
              <a:t>Data controller</a:t>
            </a:r>
          </a:p>
          <a:p>
            <a:pPr marL="514350" indent="-514350">
              <a:buFont typeface="+mj-lt"/>
              <a:buAutoNum type="alphaUcPeriod"/>
            </a:pPr>
            <a:r>
              <a:rPr lang="en-US" dirty="0"/>
              <a:t>Data owner</a:t>
            </a:r>
          </a:p>
          <a:p>
            <a:pPr marL="514350" indent="-514350">
              <a:buFont typeface="+mj-lt"/>
              <a:buAutoNum type="alphaUcPeriod"/>
            </a:pPr>
            <a:r>
              <a:rPr lang="en-US" dirty="0"/>
              <a:t>Data steward</a:t>
            </a:r>
          </a:p>
        </p:txBody>
      </p:sp>
    </p:spTree>
    <p:extLst>
      <p:ext uri="{BB962C8B-B14F-4D97-AF65-F5344CB8AC3E}">
        <p14:creationId xmlns:p14="http://schemas.microsoft.com/office/powerpoint/2010/main" val="379348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3606-3CE6-4C2C-C894-CFC16DCE9C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8B1B10-891B-6907-75B0-84092B9DA2C3}"/>
              </a:ext>
            </a:extLst>
          </p:cNvPr>
          <p:cNvSpPr>
            <a:spLocks noGrp="1"/>
          </p:cNvSpPr>
          <p:nvPr>
            <p:ph idx="1"/>
          </p:nvPr>
        </p:nvSpPr>
        <p:spPr/>
        <p:txBody>
          <a:bodyPr/>
          <a:lstStyle/>
          <a:p>
            <a:pPr marL="0" indent="0">
              <a:buNone/>
            </a:pPr>
            <a:r>
              <a:rPr lang="en-US" dirty="0"/>
              <a:t>Asa believes that her organization is taking data collected from customers for technical support and using it for marketing without their permission. What principle is most likely being violated?</a:t>
            </a:r>
          </a:p>
          <a:p>
            <a:pPr marL="514350" indent="-514350">
              <a:buFont typeface="+mj-lt"/>
              <a:buAutoNum type="alphaUcPeriod"/>
            </a:pPr>
            <a:r>
              <a:rPr lang="en-US" dirty="0"/>
              <a:t>Data minimization</a:t>
            </a:r>
          </a:p>
          <a:p>
            <a:pPr marL="514350" indent="-514350">
              <a:buFont typeface="+mj-lt"/>
              <a:buAutoNum type="alphaUcPeriod"/>
            </a:pPr>
            <a:r>
              <a:rPr lang="en-US" dirty="0"/>
              <a:t>Data retention</a:t>
            </a:r>
          </a:p>
          <a:p>
            <a:pPr marL="514350" indent="-514350">
              <a:buFont typeface="+mj-lt"/>
              <a:buAutoNum type="alphaUcPeriod"/>
            </a:pPr>
            <a:r>
              <a:rPr lang="en-US" dirty="0"/>
              <a:t>Purpose limitation</a:t>
            </a:r>
          </a:p>
          <a:p>
            <a:pPr marL="514350" indent="-514350">
              <a:buFont typeface="+mj-lt"/>
              <a:buAutoNum type="alphaUcPeriod"/>
            </a:pPr>
            <a:r>
              <a:rPr lang="en-US" dirty="0"/>
              <a:t>Data sovereignty</a:t>
            </a:r>
          </a:p>
        </p:txBody>
      </p:sp>
    </p:spTree>
    <p:extLst>
      <p:ext uri="{BB962C8B-B14F-4D97-AF65-F5344CB8AC3E}">
        <p14:creationId xmlns:p14="http://schemas.microsoft.com/office/powerpoint/2010/main" val="148739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8FE8-D0A0-7FA9-E88A-35A7F62D3A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9D596A-D9FF-E15A-11BE-4984909E46EE}"/>
              </a:ext>
            </a:extLst>
          </p:cNvPr>
          <p:cNvSpPr>
            <a:spLocks noGrp="1"/>
          </p:cNvSpPr>
          <p:nvPr>
            <p:ph idx="1"/>
          </p:nvPr>
        </p:nvSpPr>
        <p:spPr/>
        <p:txBody>
          <a:bodyPr/>
          <a:lstStyle/>
          <a:p>
            <a:pPr marL="0" indent="0">
              <a:buNone/>
            </a:pPr>
            <a:r>
              <a:rPr lang="en-US" dirty="0"/>
              <a:t>Which type of analysis uses numeric data in the analysis, resulting in assessments that allow the very straightforward prioritization of risk?</a:t>
            </a:r>
          </a:p>
          <a:p>
            <a:pPr marL="514350" indent="-514350">
              <a:buFont typeface="+mj-lt"/>
              <a:buAutoNum type="alphaUcPeriod"/>
            </a:pPr>
            <a:r>
              <a:rPr lang="en-US" dirty="0"/>
              <a:t>Qualitative</a:t>
            </a:r>
          </a:p>
          <a:p>
            <a:pPr marL="514350" indent="-514350">
              <a:buFont typeface="+mj-lt"/>
              <a:buAutoNum type="alphaUcPeriod"/>
            </a:pPr>
            <a:r>
              <a:rPr lang="en-US" dirty="0"/>
              <a:t>One-time</a:t>
            </a:r>
          </a:p>
          <a:p>
            <a:pPr marL="514350" indent="-514350">
              <a:buFont typeface="+mj-lt"/>
              <a:buAutoNum type="alphaUcPeriod"/>
            </a:pPr>
            <a:r>
              <a:rPr lang="en-US" dirty="0"/>
              <a:t>Recurring</a:t>
            </a:r>
          </a:p>
          <a:p>
            <a:pPr marL="514350" indent="-514350">
              <a:buFont typeface="+mj-lt"/>
              <a:buAutoNum type="alphaUcPeriod"/>
            </a:pPr>
            <a:r>
              <a:rPr lang="en-US" dirty="0"/>
              <a:t>Quantitative</a:t>
            </a:r>
          </a:p>
        </p:txBody>
      </p:sp>
    </p:spTree>
    <p:extLst>
      <p:ext uri="{BB962C8B-B14F-4D97-AF65-F5344CB8AC3E}">
        <p14:creationId xmlns:p14="http://schemas.microsoft.com/office/powerpoint/2010/main" val="141605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E2AA42F-84C6-C6AC-4FCD-7AC337305D88}"/>
              </a:ext>
            </a:extLst>
          </p:cNvPr>
          <p:cNvSpPr>
            <a:spLocks noGrp="1"/>
          </p:cNvSpPr>
          <p:nvPr>
            <p:ph type="subTitle" idx="1"/>
          </p:nvPr>
        </p:nvSpPr>
        <p:spPr/>
        <p:txBody>
          <a:bodyPr/>
          <a:lstStyle/>
          <a:p>
            <a:r>
              <a:rPr lang="en-US" dirty="0"/>
              <a:t>HTB: Paper</a:t>
            </a:r>
          </a:p>
        </p:txBody>
      </p:sp>
      <p:sp>
        <p:nvSpPr>
          <p:cNvPr id="4" name="Title 3">
            <a:extLst>
              <a:ext uri="{FF2B5EF4-FFF2-40B4-BE49-F238E27FC236}">
                <a16:creationId xmlns:a16="http://schemas.microsoft.com/office/drawing/2014/main" id="{1926C6EF-8FD8-B544-0BF4-9D39FEEFFEDE}"/>
              </a:ext>
            </a:extLst>
          </p:cNvPr>
          <p:cNvSpPr>
            <a:spLocks noGrp="1"/>
          </p:cNvSpPr>
          <p:nvPr>
            <p:ph type="ctrTitle"/>
          </p:nvPr>
        </p:nvSpPr>
        <p:spPr/>
        <p:txBody>
          <a:bodyPr/>
          <a:lstStyle/>
          <a:p>
            <a:r>
              <a:rPr lang="en-US" dirty="0"/>
              <a:t>LAB</a:t>
            </a:r>
          </a:p>
        </p:txBody>
      </p:sp>
    </p:spTree>
    <p:extLst>
      <p:ext uri="{BB962C8B-B14F-4D97-AF65-F5344CB8AC3E}">
        <p14:creationId xmlns:p14="http://schemas.microsoft.com/office/powerpoint/2010/main" val="390022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3E5F-305F-831C-F303-796290020BB7}"/>
              </a:ext>
            </a:extLst>
          </p:cNvPr>
          <p:cNvSpPr>
            <a:spLocks noGrp="1"/>
          </p:cNvSpPr>
          <p:nvPr>
            <p:ph type="title"/>
          </p:nvPr>
        </p:nvSpPr>
        <p:spPr/>
        <p:txBody>
          <a:bodyPr/>
          <a:lstStyle/>
          <a:p>
            <a:r>
              <a:rPr lang="en-US" dirty="0"/>
              <a:t>Approaches to Risk Mitigation</a:t>
            </a:r>
          </a:p>
        </p:txBody>
      </p:sp>
      <p:sp>
        <p:nvSpPr>
          <p:cNvPr id="3" name="Content Placeholder 2">
            <a:extLst>
              <a:ext uri="{FF2B5EF4-FFF2-40B4-BE49-F238E27FC236}">
                <a16:creationId xmlns:a16="http://schemas.microsoft.com/office/drawing/2014/main" id="{553013AD-43B6-9897-C753-9FF61ABA708B}"/>
              </a:ext>
            </a:extLst>
          </p:cNvPr>
          <p:cNvSpPr>
            <a:spLocks noGrp="1"/>
          </p:cNvSpPr>
          <p:nvPr>
            <p:ph idx="1"/>
          </p:nvPr>
        </p:nvSpPr>
        <p:spPr/>
        <p:txBody>
          <a:bodyPr>
            <a:normAutofit fontScale="92500" lnSpcReduction="10000"/>
          </a:bodyPr>
          <a:lstStyle/>
          <a:p>
            <a:r>
              <a:rPr lang="en-US" dirty="0"/>
              <a:t>Avoid</a:t>
            </a:r>
          </a:p>
          <a:p>
            <a:pPr lvl="1"/>
            <a:r>
              <a:rPr lang="en-US" dirty="0"/>
              <a:t>Usually means get out of that business</a:t>
            </a:r>
          </a:p>
          <a:p>
            <a:pPr lvl="1"/>
            <a:r>
              <a:rPr lang="en-US" dirty="0"/>
              <a:t>Use OpenID instead of username/password</a:t>
            </a:r>
          </a:p>
          <a:p>
            <a:r>
              <a:rPr lang="en-US" dirty="0"/>
              <a:t>Mitigate / Reduce</a:t>
            </a:r>
          </a:p>
          <a:p>
            <a:pPr lvl="1"/>
            <a:r>
              <a:rPr lang="en-US" dirty="0"/>
              <a:t>Do the things we have talked about this semester</a:t>
            </a:r>
          </a:p>
          <a:p>
            <a:r>
              <a:rPr lang="en-US" dirty="0"/>
              <a:t>Transfer</a:t>
            </a:r>
          </a:p>
          <a:p>
            <a:pPr lvl="1"/>
            <a:r>
              <a:rPr lang="en-US" dirty="0"/>
              <a:t>3</a:t>
            </a:r>
            <a:r>
              <a:rPr lang="en-US" baseline="30000" dirty="0"/>
              <a:t>rd</a:t>
            </a:r>
            <a:r>
              <a:rPr lang="en-US" dirty="0"/>
              <a:t> party (Cloud)</a:t>
            </a:r>
          </a:p>
          <a:p>
            <a:pPr lvl="1"/>
            <a:r>
              <a:rPr lang="en-US" dirty="0"/>
              <a:t>Insurance</a:t>
            </a:r>
          </a:p>
          <a:p>
            <a:r>
              <a:rPr lang="en-US" dirty="0"/>
              <a:t>Accept</a:t>
            </a:r>
          </a:p>
          <a:p>
            <a:pPr lvl="1"/>
            <a:r>
              <a:rPr lang="en-US" dirty="0"/>
              <a:t>Ignore, Cost of business</a:t>
            </a:r>
          </a:p>
        </p:txBody>
      </p:sp>
    </p:spTree>
    <p:extLst>
      <p:ext uri="{BB962C8B-B14F-4D97-AF65-F5344CB8AC3E}">
        <p14:creationId xmlns:p14="http://schemas.microsoft.com/office/powerpoint/2010/main" val="3610398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F158-E95D-B20B-A661-7B456CD64F54}"/>
              </a:ext>
            </a:extLst>
          </p:cNvPr>
          <p:cNvSpPr>
            <a:spLocks noGrp="1"/>
          </p:cNvSpPr>
          <p:nvPr>
            <p:ph type="title"/>
          </p:nvPr>
        </p:nvSpPr>
        <p:spPr/>
        <p:txBody>
          <a:bodyPr/>
          <a:lstStyle/>
          <a:p>
            <a:r>
              <a:rPr lang="en-US" dirty="0"/>
              <a:t>Key Terms</a:t>
            </a:r>
          </a:p>
        </p:txBody>
      </p:sp>
      <p:sp>
        <p:nvSpPr>
          <p:cNvPr id="3" name="Content Placeholder 2">
            <a:extLst>
              <a:ext uri="{FF2B5EF4-FFF2-40B4-BE49-F238E27FC236}">
                <a16:creationId xmlns:a16="http://schemas.microsoft.com/office/drawing/2014/main" id="{4365861F-BB2B-D88F-96AF-E4292B98689B}"/>
              </a:ext>
            </a:extLst>
          </p:cNvPr>
          <p:cNvSpPr>
            <a:spLocks noGrp="1"/>
          </p:cNvSpPr>
          <p:nvPr>
            <p:ph idx="1"/>
          </p:nvPr>
        </p:nvSpPr>
        <p:spPr>
          <a:xfrm>
            <a:off x="609600" y="1371601"/>
            <a:ext cx="5181600" cy="4754563"/>
          </a:xfrm>
        </p:spPr>
        <p:txBody>
          <a:bodyPr/>
          <a:lstStyle/>
          <a:p>
            <a:r>
              <a:rPr lang="en-US" dirty="0"/>
              <a:t>Maximum tolerable downtime (MTD)</a:t>
            </a:r>
          </a:p>
          <a:p>
            <a:r>
              <a:rPr lang="en-US" dirty="0"/>
              <a:t>Recovery time objective (RTO)</a:t>
            </a:r>
          </a:p>
          <a:p>
            <a:endParaRPr lang="en-US" dirty="0"/>
          </a:p>
        </p:txBody>
      </p:sp>
      <p:pic>
        <p:nvPicPr>
          <p:cNvPr id="5" name="Picture 4" descr="A picture containing text, screenshot, line, diagram&#10;&#10;Description automatically generated">
            <a:extLst>
              <a:ext uri="{FF2B5EF4-FFF2-40B4-BE49-F238E27FC236}">
                <a16:creationId xmlns:a16="http://schemas.microsoft.com/office/drawing/2014/main" id="{886478D2-1B62-2A97-9EC8-2A23372F0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4259" y="1371601"/>
            <a:ext cx="6638683" cy="4830763"/>
          </a:xfrm>
          <a:prstGeom prst="rect">
            <a:avLst/>
          </a:prstGeom>
        </p:spPr>
      </p:pic>
    </p:spTree>
    <p:extLst>
      <p:ext uri="{BB962C8B-B14F-4D97-AF65-F5344CB8AC3E}">
        <p14:creationId xmlns:p14="http://schemas.microsoft.com/office/powerpoint/2010/main" val="60392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Model Comparison – small sample; lots of models</a:t>
            </a:r>
          </a:p>
        </p:txBody>
      </p:sp>
      <p:graphicFrame>
        <p:nvGraphicFramePr>
          <p:cNvPr id="4" name="Content Placeholder 3"/>
          <p:cNvGraphicFramePr>
            <a:graphicFrameLocks noGrp="1"/>
          </p:cNvGraphicFramePr>
          <p:nvPr>
            <p:ph idx="1"/>
          </p:nvPr>
        </p:nvGraphicFramePr>
        <p:xfrm>
          <a:off x="609600" y="1371600"/>
          <a:ext cx="10972800" cy="439928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44776164"/>
                    </a:ext>
                  </a:extLst>
                </a:gridCol>
                <a:gridCol w="2743200">
                  <a:extLst>
                    <a:ext uri="{9D8B030D-6E8A-4147-A177-3AD203B41FA5}">
                      <a16:colId xmlns:a16="http://schemas.microsoft.com/office/drawing/2014/main" val="1999115319"/>
                    </a:ext>
                  </a:extLst>
                </a:gridCol>
                <a:gridCol w="2641600">
                  <a:extLst>
                    <a:ext uri="{9D8B030D-6E8A-4147-A177-3AD203B41FA5}">
                      <a16:colId xmlns:a16="http://schemas.microsoft.com/office/drawing/2014/main" val="297853329"/>
                    </a:ext>
                  </a:extLst>
                </a:gridCol>
                <a:gridCol w="3352800">
                  <a:extLst>
                    <a:ext uri="{9D8B030D-6E8A-4147-A177-3AD203B41FA5}">
                      <a16:colId xmlns:a16="http://schemas.microsoft.com/office/drawing/2014/main" val="860957328"/>
                    </a:ext>
                  </a:extLst>
                </a:gridCol>
              </a:tblGrid>
              <a:tr h="370840">
                <a:tc>
                  <a:txBody>
                    <a:bodyPr/>
                    <a:lstStyle/>
                    <a:p>
                      <a:endParaRPr lang="en-US" dirty="0"/>
                    </a:p>
                  </a:txBody>
                  <a:tcPr marL="121920" marR="121920"/>
                </a:tc>
                <a:tc>
                  <a:txBody>
                    <a:bodyPr/>
                    <a:lstStyle/>
                    <a:p>
                      <a:r>
                        <a:rPr lang="en-US" dirty="0"/>
                        <a:t>DREAD</a:t>
                      </a:r>
                    </a:p>
                  </a:txBody>
                  <a:tcPr marL="121920" marR="121920"/>
                </a:tc>
                <a:tc>
                  <a:txBody>
                    <a:bodyPr/>
                    <a:lstStyle/>
                    <a:p>
                      <a:r>
                        <a:rPr lang="en-US" dirty="0"/>
                        <a:t>FAIR</a:t>
                      </a:r>
                    </a:p>
                  </a:txBody>
                  <a:tcPr marL="121920" marR="121920"/>
                </a:tc>
                <a:tc>
                  <a:txBody>
                    <a:bodyPr/>
                    <a:lstStyle/>
                    <a:p>
                      <a:r>
                        <a:rPr lang="en-US" dirty="0"/>
                        <a:t>CVSS</a:t>
                      </a:r>
                    </a:p>
                  </a:txBody>
                  <a:tcPr marL="121920" marR="121920"/>
                </a:tc>
                <a:extLst>
                  <a:ext uri="{0D108BD9-81ED-4DB2-BD59-A6C34878D82A}">
                    <a16:rowId xmlns:a16="http://schemas.microsoft.com/office/drawing/2014/main" val="2849862818"/>
                  </a:ext>
                </a:extLst>
              </a:tr>
              <a:tr h="370840">
                <a:tc>
                  <a:txBody>
                    <a:bodyPr/>
                    <a:lstStyle/>
                    <a:p>
                      <a:r>
                        <a:rPr lang="en-US" dirty="0"/>
                        <a:t>Purpose</a:t>
                      </a:r>
                    </a:p>
                  </a:txBody>
                  <a:tcPr marL="121920" marR="121920"/>
                </a:tc>
                <a:tc>
                  <a:txBody>
                    <a:bodyPr/>
                    <a:lstStyle/>
                    <a:p>
                      <a:r>
                        <a:rPr lang="en-US" dirty="0"/>
                        <a:t>Fix a known flaw</a:t>
                      </a:r>
                    </a:p>
                  </a:txBody>
                  <a:tcPr marL="121920" marR="121920"/>
                </a:tc>
                <a:tc>
                  <a:txBody>
                    <a:bodyPr/>
                    <a:lstStyle/>
                    <a:p>
                      <a:r>
                        <a:rPr lang="en-US" dirty="0"/>
                        <a:t>Prepare for a potential attack</a:t>
                      </a:r>
                    </a:p>
                  </a:txBody>
                  <a:tcPr marL="121920" marR="121920"/>
                </a:tc>
                <a:tc>
                  <a:txBody>
                    <a:bodyPr/>
                    <a:lstStyle/>
                    <a:p>
                      <a:r>
                        <a:rPr lang="en-US" dirty="0"/>
                        <a:t>Standardized vulnerability reporting</a:t>
                      </a:r>
                    </a:p>
                  </a:txBody>
                  <a:tcPr marL="121920" marR="121920"/>
                </a:tc>
                <a:extLst>
                  <a:ext uri="{0D108BD9-81ED-4DB2-BD59-A6C34878D82A}">
                    <a16:rowId xmlns:a16="http://schemas.microsoft.com/office/drawing/2014/main" val="3163218662"/>
                  </a:ext>
                </a:extLst>
              </a:tr>
              <a:tr h="370840">
                <a:tc>
                  <a:txBody>
                    <a:bodyPr/>
                    <a:lstStyle/>
                    <a:p>
                      <a:r>
                        <a:rPr lang="en-US" dirty="0"/>
                        <a:t>Input factors or Components</a:t>
                      </a:r>
                    </a:p>
                  </a:txBody>
                  <a:tcPr marL="121920" marR="121920"/>
                </a:tc>
                <a:tc>
                  <a:txBody>
                    <a:bodyPr/>
                    <a:lstStyle/>
                    <a:p>
                      <a:r>
                        <a:rPr lang="en-US" dirty="0"/>
                        <a:t>Damage</a:t>
                      </a:r>
                    </a:p>
                    <a:p>
                      <a:r>
                        <a:rPr lang="en-US" dirty="0"/>
                        <a:t>Reproducibility</a:t>
                      </a:r>
                    </a:p>
                    <a:p>
                      <a:r>
                        <a:rPr lang="en-US" dirty="0"/>
                        <a:t>Exploitability</a:t>
                      </a:r>
                    </a:p>
                    <a:p>
                      <a:r>
                        <a:rPr lang="en-US" dirty="0"/>
                        <a:t>Affected users</a:t>
                      </a:r>
                    </a:p>
                    <a:p>
                      <a:r>
                        <a:rPr lang="en-US" dirty="0"/>
                        <a:t>Discoverability</a:t>
                      </a:r>
                    </a:p>
                  </a:txBody>
                  <a:tcPr marL="121920" marR="121920"/>
                </a:tc>
                <a:tc>
                  <a:txBody>
                    <a:bodyPr/>
                    <a:lstStyle/>
                    <a:p>
                      <a:r>
                        <a:rPr lang="en-US" dirty="0"/>
                        <a:t>Likelihood of event</a:t>
                      </a:r>
                    </a:p>
                    <a:p>
                      <a:r>
                        <a:rPr lang="en-US" dirty="0"/>
                        <a:t>Potential damage</a:t>
                      </a:r>
                    </a:p>
                  </a:txBody>
                  <a:tcPr marL="121920" marR="121920"/>
                </a:tc>
                <a:tc>
                  <a:txBody>
                    <a:bodyPr/>
                    <a:lstStyle/>
                    <a:p>
                      <a:r>
                        <a:rPr lang="en-US" dirty="0"/>
                        <a:t>Exploitability</a:t>
                      </a:r>
                    </a:p>
                    <a:p>
                      <a:r>
                        <a:rPr lang="en-US" dirty="0"/>
                        <a:t>Impact</a:t>
                      </a:r>
                    </a:p>
                    <a:p>
                      <a:r>
                        <a:rPr lang="en-US" dirty="0"/>
                        <a:t>Temporal</a:t>
                      </a:r>
                    </a:p>
                    <a:p>
                      <a:r>
                        <a:rPr lang="en-US" dirty="0"/>
                        <a:t>Environmental</a:t>
                      </a:r>
                    </a:p>
                  </a:txBody>
                  <a:tcPr marL="121920" marR="121920"/>
                </a:tc>
                <a:extLst>
                  <a:ext uri="{0D108BD9-81ED-4DB2-BD59-A6C34878D82A}">
                    <a16:rowId xmlns:a16="http://schemas.microsoft.com/office/drawing/2014/main" val="1843358546"/>
                  </a:ext>
                </a:extLst>
              </a:tr>
              <a:tr h="370840">
                <a:tc>
                  <a:txBody>
                    <a:bodyPr/>
                    <a:lstStyle/>
                    <a:p>
                      <a:r>
                        <a:rPr lang="en-US" dirty="0"/>
                        <a:t>Methodology</a:t>
                      </a:r>
                    </a:p>
                  </a:txBody>
                  <a:tcPr marL="121920" marR="121920"/>
                </a:tc>
                <a:tc>
                  <a:txBody>
                    <a:bodyPr/>
                    <a:lstStyle/>
                    <a:p>
                      <a:r>
                        <a:rPr lang="en-US" dirty="0"/>
                        <a:t>Score each on simple scale.  Total determines priority</a:t>
                      </a:r>
                    </a:p>
                  </a:txBody>
                  <a:tcPr marL="121920" marR="121920"/>
                </a:tc>
                <a:tc>
                  <a:txBody>
                    <a:bodyPr/>
                    <a:lstStyle/>
                    <a:p>
                      <a:r>
                        <a:rPr lang="en-US" dirty="0"/>
                        <a:t>Coarse grain buckets for simple matrix</a:t>
                      </a:r>
                    </a:p>
                  </a:txBody>
                  <a:tcPr marL="121920" marR="121920"/>
                </a:tc>
                <a:tc>
                  <a:txBody>
                    <a:bodyPr/>
                    <a:lstStyle/>
                    <a:p>
                      <a:r>
                        <a:rPr lang="en-US" dirty="0"/>
                        <a:t>Score on groups.  Scores weighted.</a:t>
                      </a:r>
                    </a:p>
                  </a:txBody>
                  <a:tcPr marL="121920" marR="121920"/>
                </a:tc>
                <a:extLst>
                  <a:ext uri="{0D108BD9-81ED-4DB2-BD59-A6C34878D82A}">
                    <a16:rowId xmlns:a16="http://schemas.microsoft.com/office/drawing/2014/main" val="4270061083"/>
                  </a:ext>
                </a:extLst>
              </a:tr>
              <a:tr h="370840">
                <a:tc>
                  <a:txBody>
                    <a:bodyPr/>
                    <a:lstStyle/>
                    <a:p>
                      <a:r>
                        <a:rPr lang="en-US" dirty="0"/>
                        <a:t>Primary use</a:t>
                      </a:r>
                    </a:p>
                  </a:txBody>
                  <a:tcPr marL="121920" marR="121920"/>
                </a:tc>
                <a:tc>
                  <a:txBody>
                    <a:bodyPr/>
                    <a:lstStyle/>
                    <a:p>
                      <a:r>
                        <a:rPr lang="en-US" dirty="0"/>
                        <a:t>Software bug fixing</a:t>
                      </a:r>
                    </a:p>
                  </a:txBody>
                  <a:tcPr marL="121920" marR="121920"/>
                </a:tc>
                <a:tc>
                  <a:txBody>
                    <a:bodyPr/>
                    <a:lstStyle/>
                    <a:p>
                      <a:r>
                        <a:rPr lang="en-US" dirty="0"/>
                        <a:t>Security team(s) setting priority</a:t>
                      </a:r>
                    </a:p>
                  </a:txBody>
                  <a:tcPr marL="121920" marR="121920"/>
                </a:tc>
                <a:tc>
                  <a:txBody>
                    <a:bodyPr/>
                    <a:lstStyle/>
                    <a:p>
                      <a:r>
                        <a:rPr lang="en-US" dirty="0"/>
                        <a:t>Patching priority</a:t>
                      </a:r>
                    </a:p>
                  </a:txBody>
                  <a:tcPr marL="121920" marR="121920"/>
                </a:tc>
                <a:extLst>
                  <a:ext uri="{0D108BD9-81ED-4DB2-BD59-A6C34878D82A}">
                    <a16:rowId xmlns:a16="http://schemas.microsoft.com/office/drawing/2014/main" val="3772302029"/>
                  </a:ext>
                </a:extLst>
              </a:tr>
              <a:tr h="370840">
                <a:tc>
                  <a:txBody>
                    <a:bodyPr/>
                    <a:lstStyle/>
                    <a:p>
                      <a:r>
                        <a:rPr lang="en-US" dirty="0"/>
                        <a:t>Source</a:t>
                      </a:r>
                    </a:p>
                  </a:txBody>
                  <a:tcPr marL="121920" marR="121920"/>
                </a:tc>
                <a:tc>
                  <a:txBody>
                    <a:bodyPr/>
                    <a:lstStyle/>
                    <a:p>
                      <a:r>
                        <a:rPr lang="en-US" dirty="0"/>
                        <a:t>Microsoft</a:t>
                      </a:r>
                    </a:p>
                  </a:txBody>
                  <a:tcPr marL="121920" marR="121920"/>
                </a:tc>
                <a:tc>
                  <a:txBody>
                    <a:bodyPr/>
                    <a:lstStyle/>
                    <a:p>
                      <a:r>
                        <a:rPr lang="en-US" dirty="0"/>
                        <a:t>The Open Group</a:t>
                      </a:r>
                    </a:p>
                  </a:txBody>
                  <a:tcPr marL="121920" marR="121920"/>
                </a:tc>
                <a:tc>
                  <a:txBody>
                    <a:bodyPr/>
                    <a:lstStyle/>
                    <a:p>
                      <a:r>
                        <a:rPr lang="en-US" dirty="0"/>
                        <a:t>NIST</a:t>
                      </a:r>
                    </a:p>
                  </a:txBody>
                  <a:tcPr marL="121920" marR="121920"/>
                </a:tc>
                <a:extLst>
                  <a:ext uri="{0D108BD9-81ED-4DB2-BD59-A6C34878D82A}">
                    <a16:rowId xmlns:a16="http://schemas.microsoft.com/office/drawing/2014/main" val="3775197290"/>
                  </a:ext>
                </a:extLst>
              </a:tr>
            </a:tbl>
          </a:graphicData>
        </a:graphic>
      </p:graphicFrame>
    </p:spTree>
    <p:extLst>
      <p:ext uri="{BB962C8B-B14F-4D97-AF65-F5344CB8AC3E}">
        <p14:creationId xmlns:p14="http://schemas.microsoft.com/office/powerpoint/2010/main" val="2808025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7191-A41C-8E93-F7F1-E2002649C20A}"/>
              </a:ext>
            </a:extLst>
          </p:cNvPr>
          <p:cNvSpPr>
            <a:spLocks noGrp="1"/>
          </p:cNvSpPr>
          <p:nvPr>
            <p:ph type="title"/>
          </p:nvPr>
        </p:nvSpPr>
        <p:spPr/>
        <p:txBody>
          <a:bodyPr>
            <a:normAutofit/>
          </a:bodyPr>
          <a:lstStyle/>
          <a:p>
            <a:r>
              <a:rPr lang="en-US" b="0" i="0" dirty="0">
                <a:solidFill>
                  <a:srgbClr val="000000"/>
                </a:solidFill>
                <a:effectLst/>
                <a:latin typeface="AP"/>
              </a:rPr>
              <a:t>Mozilla Foundation: </a:t>
            </a:r>
            <a:r>
              <a:rPr lang="en-US" dirty="0"/>
              <a:t>“</a:t>
            </a:r>
            <a:r>
              <a:rPr lang="en-US" dirty="0">
                <a:hlinkClick r:id="rId3"/>
              </a:rPr>
              <a:t>Privacy Not Included</a:t>
            </a:r>
            <a:r>
              <a:rPr lang="en-US" dirty="0"/>
              <a:t>” </a:t>
            </a:r>
            <a:r>
              <a:rPr lang="en-US" dirty="0">
                <a:hlinkClick r:id="rId4"/>
              </a:rPr>
              <a:t>Image source</a:t>
            </a:r>
            <a:endParaRPr lang="en-US" dirty="0"/>
          </a:p>
        </p:txBody>
      </p:sp>
      <p:pic>
        <p:nvPicPr>
          <p:cNvPr id="4" name="Content Placeholder 3">
            <a:extLst>
              <a:ext uri="{FF2B5EF4-FFF2-40B4-BE49-F238E27FC236}">
                <a16:creationId xmlns:a16="http://schemas.microsoft.com/office/drawing/2014/main" id="{E3BE24E4-836F-095F-3A08-38C8A1233A92}"/>
              </a:ext>
            </a:extLst>
          </p:cNvPr>
          <p:cNvPicPr>
            <a:picLocks noGrp="1" noChangeAspect="1"/>
          </p:cNvPicPr>
          <p:nvPr>
            <p:ph idx="1"/>
          </p:nvPr>
        </p:nvPicPr>
        <p:blipFill>
          <a:blip r:embed="rId5"/>
          <a:stretch>
            <a:fillRect/>
          </a:stretch>
        </p:blipFill>
        <p:spPr>
          <a:xfrm>
            <a:off x="416169" y="910081"/>
            <a:ext cx="11359662" cy="5947919"/>
          </a:xfrm>
          <a:prstGeom prst="rect">
            <a:avLst/>
          </a:prstGeom>
        </p:spPr>
      </p:pic>
    </p:spTree>
    <p:extLst>
      <p:ext uri="{BB962C8B-B14F-4D97-AF65-F5344CB8AC3E}">
        <p14:creationId xmlns:p14="http://schemas.microsoft.com/office/powerpoint/2010/main" val="203244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 you have a right to privacy?</a:t>
            </a:r>
          </a:p>
        </p:txBody>
      </p:sp>
      <p:sp>
        <p:nvSpPr>
          <p:cNvPr id="3" name="Content Placeholder 2"/>
          <p:cNvSpPr>
            <a:spLocks noGrp="1"/>
          </p:cNvSpPr>
          <p:nvPr>
            <p:ph idx="1"/>
          </p:nvPr>
        </p:nvSpPr>
        <p:spPr/>
        <p:txBody>
          <a:bodyPr/>
          <a:lstStyle/>
          <a:p>
            <a:r>
              <a:rPr lang="en-US" dirty="0"/>
              <a:t>Part of the constitution in 150 countries</a:t>
            </a:r>
          </a:p>
          <a:p>
            <a:pPr lvl="1"/>
            <a:r>
              <a:rPr lang="en-US" dirty="0"/>
              <a:t>Not specifically mentioned in the USA</a:t>
            </a:r>
          </a:p>
          <a:p>
            <a:pPr lvl="1"/>
            <a:r>
              <a:rPr lang="en-US" dirty="0"/>
              <a:t>The Supreme Court has ruled for implied rights</a:t>
            </a:r>
          </a:p>
          <a:p>
            <a:r>
              <a:rPr lang="en-GB" dirty="0"/>
              <a:t>Does the right to privacy need to be forfeited as part of the social contract to bolster national defence?</a:t>
            </a:r>
          </a:p>
          <a:p>
            <a:r>
              <a:rPr lang="en-GB" dirty="0"/>
              <a:t>A legal mind field we will not cover in class</a:t>
            </a:r>
          </a:p>
          <a:p>
            <a:endParaRPr lang="en-US" dirty="0"/>
          </a:p>
        </p:txBody>
      </p:sp>
    </p:spTree>
    <p:extLst>
      <p:ext uri="{BB962C8B-B14F-4D97-AF65-F5344CB8AC3E}">
        <p14:creationId xmlns:p14="http://schemas.microsoft.com/office/powerpoint/2010/main" val="3048606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History: US laws started as crypto = munitions</a:t>
            </a:r>
          </a:p>
        </p:txBody>
      </p:sp>
      <p:sp>
        <p:nvSpPr>
          <p:cNvPr id="3" name="Content Placeholder 2"/>
          <p:cNvSpPr>
            <a:spLocks noGrp="1"/>
          </p:cNvSpPr>
          <p:nvPr>
            <p:ph idx="1"/>
          </p:nvPr>
        </p:nvSpPr>
        <p:spPr/>
        <p:txBody>
          <a:bodyPr/>
          <a:lstStyle/>
          <a:p>
            <a:r>
              <a:rPr lang="en-US" dirty="0"/>
              <a:t>US export laws</a:t>
            </a:r>
          </a:p>
          <a:p>
            <a:pPr lvl="1"/>
            <a:r>
              <a:rPr lang="en-US" dirty="0"/>
              <a:t>Flawed belief that US was “the source of all crypto”</a:t>
            </a:r>
          </a:p>
          <a:p>
            <a:r>
              <a:rPr lang="en-US" dirty="0"/>
              <a:t>Chinese law limits import</a:t>
            </a:r>
          </a:p>
          <a:p>
            <a:r>
              <a:rPr lang="en-US" dirty="0"/>
              <a:t>Fundamentally governments want to spy on others</a:t>
            </a:r>
          </a:p>
          <a:p>
            <a:r>
              <a:rPr lang="en-US" dirty="0"/>
              <a:t>Snowden effect:</a:t>
            </a:r>
          </a:p>
          <a:p>
            <a:pPr lvl="1"/>
            <a:r>
              <a:rPr lang="en-US" dirty="0"/>
              <a:t>Foreign trend is toward regulations that keep information about citizens in country or at least outside of the USA.</a:t>
            </a:r>
          </a:p>
        </p:txBody>
      </p:sp>
    </p:spTree>
    <p:extLst>
      <p:ext uri="{BB962C8B-B14F-4D97-AF65-F5344CB8AC3E}">
        <p14:creationId xmlns:p14="http://schemas.microsoft.com/office/powerpoint/2010/main" val="93542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34D10-794C-4BEE-85E9-B09EBA481966}"/>
              </a:ext>
            </a:extLst>
          </p:cNvPr>
          <p:cNvSpPr>
            <a:spLocks noGrp="1"/>
          </p:cNvSpPr>
          <p:nvPr>
            <p:ph type="title"/>
          </p:nvPr>
        </p:nvSpPr>
        <p:spPr/>
        <p:txBody>
          <a:bodyPr/>
          <a:lstStyle/>
          <a:p>
            <a:r>
              <a:rPr lang="en-US"/>
              <a:t>Disconnection of data collection and privacy</a:t>
            </a:r>
          </a:p>
        </p:txBody>
      </p:sp>
      <p:pic>
        <p:nvPicPr>
          <p:cNvPr id="4" name="Content Placeholder 3">
            <a:extLst>
              <a:ext uri="{FF2B5EF4-FFF2-40B4-BE49-F238E27FC236}">
                <a16:creationId xmlns:a16="http://schemas.microsoft.com/office/drawing/2014/main" id="{16554ECE-064A-4CBD-ACE1-1FC5683A90CF}"/>
              </a:ext>
            </a:extLst>
          </p:cNvPr>
          <p:cNvPicPr>
            <a:picLocks noGrp="1" noChangeAspect="1"/>
          </p:cNvPicPr>
          <p:nvPr>
            <p:ph idx="1"/>
          </p:nvPr>
        </p:nvPicPr>
        <p:blipFill>
          <a:blip r:embed="rId2"/>
          <a:stretch>
            <a:fillRect/>
          </a:stretch>
        </p:blipFill>
        <p:spPr>
          <a:xfrm>
            <a:off x="399691" y="1684949"/>
            <a:ext cx="11205712" cy="4185376"/>
          </a:xfrm>
          <a:prstGeom prst="rect">
            <a:avLst/>
          </a:prstGeom>
        </p:spPr>
      </p:pic>
      <p:sp>
        <p:nvSpPr>
          <p:cNvPr id="5" name="TextBox 4">
            <a:extLst>
              <a:ext uri="{FF2B5EF4-FFF2-40B4-BE49-F238E27FC236}">
                <a16:creationId xmlns:a16="http://schemas.microsoft.com/office/drawing/2014/main" id="{DBC67357-29A7-4CBA-8ED9-806C05D33C2D}"/>
              </a:ext>
            </a:extLst>
          </p:cNvPr>
          <p:cNvSpPr txBox="1"/>
          <p:nvPr/>
        </p:nvSpPr>
        <p:spPr>
          <a:xfrm>
            <a:off x="1981200" y="6477000"/>
            <a:ext cx="1752600" cy="381000"/>
          </a:xfrm>
          <a:prstGeom prst="rect">
            <a:avLst/>
          </a:prstGeom>
        </p:spPr>
        <p:txBody>
          <a:bodyPr vert="horz" wrap="none" lIns="91440" tIns="45720" rIns="91440" bIns="45720" rtlCol="0">
            <a:normAutofit lnSpcReduction="10000"/>
          </a:bodyPr>
          <a:lstStyle/>
          <a:p>
            <a:r>
              <a:rPr lang="en-US" sz="2000">
                <a:hlinkClick r:id="rId3"/>
              </a:rPr>
              <a:t>https://www.sciencedirect.com/science/article/pii/S014829631630488X#f0005</a:t>
            </a:r>
            <a:r>
              <a:rPr lang="en-US" sz="2000"/>
              <a:t> </a:t>
            </a:r>
          </a:p>
        </p:txBody>
      </p:sp>
    </p:spTree>
    <p:extLst>
      <p:ext uri="{BB962C8B-B14F-4D97-AF65-F5344CB8AC3E}">
        <p14:creationId xmlns:p14="http://schemas.microsoft.com/office/powerpoint/2010/main" val="860249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57355-65AD-6648-CE22-36C840B27435}"/>
              </a:ext>
            </a:extLst>
          </p:cNvPr>
          <p:cNvSpPr>
            <a:spLocks noGrp="1"/>
          </p:cNvSpPr>
          <p:nvPr>
            <p:ph type="title"/>
          </p:nvPr>
        </p:nvSpPr>
        <p:spPr/>
        <p:txBody>
          <a:bodyPr/>
          <a:lstStyle/>
          <a:p>
            <a:endParaRPr lang="en-US"/>
          </a:p>
        </p:txBody>
      </p:sp>
      <p:pic>
        <p:nvPicPr>
          <p:cNvPr id="5" name="Content Placeholder 4" descr="A picture containing text, screenshot, diagram, font&#10;&#10;Description automatically generated">
            <a:extLst>
              <a:ext uri="{FF2B5EF4-FFF2-40B4-BE49-F238E27FC236}">
                <a16:creationId xmlns:a16="http://schemas.microsoft.com/office/drawing/2014/main" id="{8FA8C469-4A25-BBE7-9C3F-BA629378C6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539" y="833120"/>
            <a:ext cx="11332921" cy="5394960"/>
          </a:xfrm>
        </p:spPr>
      </p:pic>
    </p:spTree>
    <p:extLst>
      <p:ext uri="{BB962C8B-B14F-4D97-AF65-F5344CB8AC3E}">
        <p14:creationId xmlns:p14="http://schemas.microsoft.com/office/powerpoint/2010/main" val="2483765099"/>
      </p:ext>
    </p:extLst>
  </p:cSld>
  <p:clrMapOvr>
    <a:masterClrMapping/>
  </p:clrMapOvr>
</p:sld>
</file>

<file path=ppt/theme/theme1.xml><?xml version="1.0" encoding="utf-8"?>
<a:theme xmlns:a="http://schemas.openxmlformats.org/drawingml/2006/main" name="UNH-lecture-2024">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a:defRPr sz="2400" dirty="0" smtClean="0"/>
        </a:defPPr>
      </a:lstStyle>
    </a:txDef>
  </a:objectDefaults>
  <a:extraClrSchemeLst/>
  <a:extLst>
    <a:ext uri="{05A4C25C-085E-4340-85A3-A5531E510DB2}">
      <thm15:themeFamily xmlns:thm15="http://schemas.microsoft.com/office/thememl/2012/main" name="UNH-lecture-2024" id="{6A9451C2-871D-4D84-BA3E-5DC79F27DA8B}" vid="{73BF6C31-D982-466A-AB69-3F8636E537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48B0CB13E69F42B54D3DE424488AFE" ma:contentTypeVersion="13" ma:contentTypeDescription="Create a new document." ma:contentTypeScope="" ma:versionID="c580b450af3975084ea9d9a74b1aa1c3">
  <xsd:schema xmlns:xsd="http://www.w3.org/2001/XMLSchema" xmlns:xs="http://www.w3.org/2001/XMLSchema" xmlns:p="http://schemas.microsoft.com/office/2006/metadata/properties" xmlns:ns3="6e27e843-6876-4ec5-817f-dbc394bc1606" xmlns:ns4="1ea98ed5-bdea-415e-9a90-b2f6afa71452" targetNamespace="http://schemas.microsoft.com/office/2006/metadata/properties" ma:root="true" ma:fieldsID="ee979d553edbfea5e3efbc24595909db" ns3:_="" ns4:_="">
    <xsd:import namespace="6e27e843-6876-4ec5-817f-dbc394bc1606"/>
    <xsd:import namespace="1ea98ed5-bdea-415e-9a90-b2f6afa71452"/>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Tags" minOccurs="0"/>
                <xsd:element ref="ns3:MediaServiceDateTaken" minOccurs="0"/>
                <xsd:element ref="ns3:MediaServiceLocatio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7e843-6876-4ec5-817f-dbc394bc16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ea98ed5-bdea-415e-9a90-b2f6afa714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B4A837-8F3B-4881-BE2E-1CD30F9388A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F4E88C5-E4FE-4B94-92A5-53C74CE700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27e843-6876-4ec5-817f-dbc394bc1606"/>
    <ds:schemaRef ds:uri="1ea98ed5-bdea-415e-9a90-b2f6afa714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9EDA2D-2D25-4C9B-B388-2626A106A5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UNH-lecture-2024</Template>
  <TotalTime>5289</TotalTime>
  <Words>1053</Words>
  <Application>Microsoft Office PowerPoint</Application>
  <PresentationFormat>Widescreen</PresentationFormat>
  <Paragraphs>189</Paragraphs>
  <Slides>19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vt:lpstr>
      <vt:lpstr>Arial</vt:lpstr>
      <vt:lpstr>Calibri</vt:lpstr>
      <vt:lpstr>Noto serif</vt:lpstr>
      <vt:lpstr>UNH-lecture-2024</vt:lpstr>
      <vt:lpstr>IT666 : Cybersecurity Practices</vt:lpstr>
      <vt:lpstr>Approaches to Risk Mitigation</vt:lpstr>
      <vt:lpstr>Key Terms</vt:lpstr>
      <vt:lpstr>Risk Model Comparison – small sample; lots of models</vt:lpstr>
      <vt:lpstr>Mozilla Foundation: “Privacy Not Included” Image source</vt:lpstr>
      <vt:lpstr>Do you have a right to privacy?</vt:lpstr>
      <vt:lpstr>History: US laws started as crypto = munitions</vt:lpstr>
      <vt:lpstr>Disconnection of data collection and privacy</vt:lpstr>
      <vt:lpstr>PowerPoint Presentation</vt:lpstr>
      <vt:lpstr>Collecting and Processing Sensitive Data </vt:lpstr>
      <vt:lpstr>PII Principals</vt:lpstr>
      <vt:lpstr>Equifax:</vt:lpstr>
      <vt:lpstr>Equifax: Does the promised service uphold privacy?</vt:lpstr>
      <vt:lpstr>What’s The Risk?</vt:lpstr>
      <vt:lpstr>PowerPoint Presentation</vt:lpstr>
      <vt:lpstr>PowerPoint Presentation</vt:lpstr>
      <vt:lpstr>PowerPoint Presentation</vt:lpstr>
      <vt:lpstr>PowerPoint Presentation</vt:lpstr>
      <vt:lpstr>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IT780 : Introduction to Cloud Computing</dc:title>
  <dc:creator>Ken Graf</dc:creator>
  <cp:lastModifiedBy>Ken Graf</cp:lastModifiedBy>
  <cp:revision>9</cp:revision>
  <cp:lastPrinted>2015-03-25T21:04:44Z</cp:lastPrinted>
  <dcterms:created xsi:type="dcterms:W3CDTF">2020-01-07T21:41:30Z</dcterms:created>
  <dcterms:modified xsi:type="dcterms:W3CDTF">2024-10-23T17:41:19Z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0x010100BD48B0CB13E69F42B54D3DE424488AFE</vt:lpwstr>
  </property>
</Properties>
</file>