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Graf" userId="149e958a33bc8fb0" providerId="LiveId" clId="{9B6BF544-6129-4425-8C41-292242624C32}"/>
    <pc:docChg chg="modSld">
      <pc:chgData name="Ken Graf" userId="149e958a33bc8fb0" providerId="LiveId" clId="{9B6BF544-6129-4425-8C41-292242624C32}" dt="2023-02-20T19:31:19.180" v="105" actId="20577"/>
      <pc:docMkLst>
        <pc:docMk/>
      </pc:docMkLst>
      <pc:sldChg chg="addSp modSp mod">
        <pc:chgData name="Ken Graf" userId="149e958a33bc8fb0" providerId="LiveId" clId="{9B6BF544-6129-4425-8C41-292242624C32}" dt="2023-02-20T19:31:19.180" v="105" actId="20577"/>
        <pc:sldMkLst>
          <pc:docMk/>
          <pc:sldMk cId="3744495987" sldId="456"/>
        </pc:sldMkLst>
        <pc:spChg chg="mod">
          <ac:chgData name="Ken Graf" userId="149e958a33bc8fb0" providerId="LiveId" clId="{9B6BF544-6129-4425-8C41-292242624C32}" dt="2023-02-20T19:30:43.026" v="74" actId="14100"/>
          <ac:spMkLst>
            <pc:docMk/>
            <pc:sldMk cId="3744495987" sldId="456"/>
            <ac:spMk id="6" creationId="{A27DD0E5-EEC9-38FE-60B1-02F73B25AFEB}"/>
          </ac:spMkLst>
        </pc:spChg>
        <pc:spChg chg="mod">
          <ac:chgData name="Ken Graf" userId="149e958a33bc8fb0" providerId="LiveId" clId="{9B6BF544-6129-4425-8C41-292242624C32}" dt="2023-02-20T19:31:19.180" v="105" actId="20577"/>
          <ac:spMkLst>
            <pc:docMk/>
            <pc:sldMk cId="3744495987" sldId="456"/>
            <ac:spMk id="11" creationId="{4EE0C8B0-6B3C-6D0B-0041-C00808330B92}"/>
          </ac:spMkLst>
        </pc:spChg>
        <pc:grpChg chg="add mod">
          <ac:chgData name="Ken Graf" userId="149e958a33bc8fb0" providerId="LiveId" clId="{9B6BF544-6129-4425-8C41-292242624C32}" dt="2023-02-20T19:30:43.026" v="74" actId="14100"/>
          <ac:grpSpMkLst>
            <pc:docMk/>
            <pc:sldMk cId="3744495987" sldId="456"/>
            <ac:grpSpMk id="2" creationId="{24C46134-CFDB-C46F-C6DF-BEED63005046}"/>
          </ac:grpSpMkLst>
        </pc:grpChg>
        <pc:grpChg chg="add mod">
          <ac:chgData name="Ken Graf" userId="149e958a33bc8fb0" providerId="LiveId" clId="{9B6BF544-6129-4425-8C41-292242624C32}" dt="2023-02-20T19:31:03.338" v="77" actId="14100"/>
          <ac:grpSpMkLst>
            <pc:docMk/>
            <pc:sldMk cId="3744495987" sldId="456"/>
            <ac:grpSpMk id="7" creationId="{8C82D174-FCF5-6F59-1932-F4C34E2D7A8C}"/>
          </ac:grpSpMkLst>
        </pc:grpChg>
        <pc:picChg chg="mod">
          <ac:chgData name="Ken Graf" userId="149e958a33bc8fb0" providerId="LiveId" clId="{9B6BF544-6129-4425-8C41-292242624C32}" dt="2023-02-20T19:30:43.026" v="74" actId="14100"/>
          <ac:picMkLst>
            <pc:docMk/>
            <pc:sldMk cId="3744495987" sldId="456"/>
            <ac:picMk id="3" creationId="{B06B45DF-CDCD-3048-25CE-A97D81C9998F}"/>
          </ac:picMkLst>
        </pc:picChg>
        <pc:picChg chg="mod">
          <ac:chgData name="Ken Graf" userId="149e958a33bc8fb0" providerId="LiveId" clId="{9B6BF544-6129-4425-8C41-292242624C32}" dt="2023-02-20T19:31:03.338" v="77" actId="14100"/>
          <ac:picMkLst>
            <pc:docMk/>
            <pc:sldMk cId="3744495987" sldId="456"/>
            <ac:picMk id="10" creationId="{3882A765-D2A6-6175-962C-866456646B07}"/>
          </ac:picMkLst>
        </pc:picChg>
      </pc:sldChg>
    </pc:docChg>
  </pc:docChgLst>
  <pc:docChgLst>
    <pc:chgData name="Ken Graf" userId="149e958a33bc8fb0" providerId="LiveId" clId="{D3B82A94-0986-46B9-B348-33678B97E9F0}"/>
    <pc:docChg chg="modSld">
      <pc:chgData name="Ken Graf" userId="149e958a33bc8fb0" providerId="LiveId" clId="{D3B82A94-0986-46B9-B348-33678B97E9F0}" dt="2023-03-05T18:59:31.590" v="53" actId="20577"/>
      <pc:docMkLst>
        <pc:docMk/>
      </pc:docMkLst>
      <pc:sldChg chg="modSp mod">
        <pc:chgData name="Ken Graf" userId="149e958a33bc8fb0" providerId="LiveId" clId="{D3B82A94-0986-46B9-B348-33678B97E9F0}" dt="2023-03-05T18:59:31.590" v="53" actId="20577"/>
        <pc:sldMkLst>
          <pc:docMk/>
          <pc:sldMk cId="3744495987" sldId="456"/>
        </pc:sldMkLst>
        <pc:spChg chg="mod">
          <ac:chgData name="Ken Graf" userId="149e958a33bc8fb0" providerId="LiveId" clId="{D3B82A94-0986-46B9-B348-33678B97E9F0}" dt="2023-03-05T18:59:16.961" v="47" actId="20577"/>
          <ac:spMkLst>
            <pc:docMk/>
            <pc:sldMk cId="3744495987" sldId="456"/>
            <ac:spMk id="16" creationId="{E51D7EC0-0F87-B346-B495-395D654A3E89}"/>
          </ac:spMkLst>
        </pc:spChg>
        <pc:spChg chg="mod">
          <ac:chgData name="Ken Graf" userId="149e958a33bc8fb0" providerId="LiveId" clId="{D3B82A94-0986-46B9-B348-33678B97E9F0}" dt="2023-03-05T18:59:21.914" v="49" actId="20577"/>
          <ac:spMkLst>
            <pc:docMk/>
            <pc:sldMk cId="3744495987" sldId="456"/>
            <ac:spMk id="17" creationId="{338C03F5-DD46-2374-879C-50B16D46FDA9}"/>
          </ac:spMkLst>
        </pc:spChg>
        <pc:spChg chg="mod">
          <ac:chgData name="Ken Graf" userId="149e958a33bc8fb0" providerId="LiveId" clId="{D3B82A94-0986-46B9-B348-33678B97E9F0}" dt="2023-03-05T18:59:26.659" v="51" actId="20577"/>
          <ac:spMkLst>
            <pc:docMk/>
            <pc:sldMk cId="3744495987" sldId="456"/>
            <ac:spMk id="18" creationId="{9A3E06A0-6E32-2AD6-AF5D-098AAE13C96B}"/>
          </ac:spMkLst>
        </pc:spChg>
        <pc:spChg chg="mod">
          <ac:chgData name="Ken Graf" userId="149e958a33bc8fb0" providerId="LiveId" clId="{D3B82A94-0986-46B9-B348-33678B97E9F0}" dt="2023-03-05T18:59:31.590" v="53" actId="20577"/>
          <ac:spMkLst>
            <pc:docMk/>
            <pc:sldMk cId="3744495987" sldId="456"/>
            <ac:spMk id="19" creationId="{87FF93EE-1082-6AF1-25C0-3068DB0CF03D}"/>
          </ac:spMkLst>
        </pc:spChg>
        <pc:spChg chg="mod">
          <ac:chgData name="Ken Graf" userId="149e958a33bc8fb0" providerId="LiveId" clId="{D3B82A94-0986-46B9-B348-33678B97E9F0}" dt="2023-03-05T18:59:13.149" v="45" actId="20577"/>
          <ac:spMkLst>
            <pc:docMk/>
            <pc:sldMk cId="3744495987" sldId="456"/>
            <ac:spMk id="35" creationId="{F069A9AC-D707-CC0B-DD1C-22BB99D2F13B}"/>
          </ac:spMkLst>
        </pc:spChg>
        <pc:spChg chg="mod">
          <ac:chgData name="Ken Graf" userId="149e958a33bc8fb0" providerId="LiveId" clId="{D3B82A94-0986-46B9-B348-33678B97E9F0}" dt="2023-03-05T18:58:50.809" v="43" actId="20577"/>
          <ac:spMkLst>
            <pc:docMk/>
            <pc:sldMk cId="3744495987" sldId="456"/>
            <ac:spMk id="40" creationId="{C22DF48E-F2FA-02F4-986C-73DA8BF327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1903-4166-7D17-9B2B-E42D3D82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703A9-C319-7E75-7216-F5D67CC6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E411-B8D4-24D5-CE01-EF8F91D1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D673-390D-A8F9-E9F4-E46D0BA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820D-BE05-956B-626D-28A5882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B4BB-7D51-45F6-4473-5C5773CC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F1AF8-14C0-63D6-BB41-A684D757C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07E3-C1B7-71BC-92A4-EAAD710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FE5F-F485-DE02-F8CA-F8185789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705E-D9EB-0628-84A4-0F9251D4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E77D6-DC43-F2F8-663F-13E3CF647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B3A7C-355C-BCD7-D04B-D205DB2AF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26B8-CA28-AFF6-E7A8-C08113C7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EAA4-9009-3F8D-B80E-91C589B1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30C4-1BCF-B09D-2C8C-1142B21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A3BD-E8F3-11E9-5375-DE194E8A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E0CF-4E67-BCCB-DCC4-B8032B1C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7579-0281-270C-50D4-905DF1D2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FC9E-E3CC-BADB-878D-ADDF0394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7EDD-DA0A-FFC6-85D6-869A28B7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31C0-550B-B1B4-49D7-667DA9C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6BD07-431D-CCFA-157C-F5253920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C6E1-B27F-D160-6361-FD26EFA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E8F4-E647-5EBC-AC35-EA40E010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1325-08C3-E7B0-B48A-2EF60301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9BD-1E9B-4FF8-D5ED-99B57183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7C13-DFBF-646C-588B-2BF036B62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7391E-C69F-6654-6842-B9BEE78B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1880-2F3F-873A-9BDE-0B9A3DA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055C-982E-77E6-A823-BE8F38F8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8FC7-0549-CB81-A93E-DCFE062C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A492-1062-6C52-2B70-E24BBFA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BB83-3F63-2ABE-33A9-EB352579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4376-1B0E-B991-8FE3-58AF09D8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59013-7781-EBEA-143E-1CBAE280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21005-F811-6B4A-3EDC-DC923B89F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12B4A-27A3-E4F2-3F06-6F88D71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0B4F3-A418-8ECD-CB6B-B63C623E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22653-0660-6C83-12CD-70FE210F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E2D5-2583-E048-7A73-E334173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CD83C-A0EE-933A-6DC4-09FB9EA3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CB134-D811-00F2-77F3-2AC08309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EF44F-48AB-D6BA-378D-1BE8AA67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6D64B-9D63-3D86-4CBB-7D9AE0E1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33DF5-A079-B475-F4A3-01185CD3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782DA-25B1-1222-80AC-83264C30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055F-6625-E0C1-B17F-9FE77E8A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F0D0-06F3-E70F-0034-8FB1829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060D2-7D92-3F55-01A1-42C5FD0C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02AEE-1EEB-0543-DABC-54E855A0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06993-1C8D-60FC-D2AC-898D8A92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4681-2B76-C20C-E4F0-E7B2E8A5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DF34-E19B-BD88-DFEF-9BB026C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75996-83E9-91A3-84AF-2CB3B515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309B-5F09-41C7-D80A-7556FA76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95AB-8D2F-DAF4-6747-C1A8F6BA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DA66-8E77-1810-FB91-694682E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D2C4-3F23-5E23-38A2-2A70B703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7D6C-48B6-4650-D42D-C00465E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1518-10B7-A07E-EEAB-CE34507A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B706-0DF9-2409-5A7A-2D58E102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D8C1-B362-47BA-83E5-E59027BC10C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EB90-21D5-BBCA-4FDB-C7290CD56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57C9-0339-AEEF-ED60-32FEE3DE5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3E06A0-6E32-2AD6-AF5D-098AAE13C96B}"/>
              </a:ext>
            </a:extLst>
          </p:cNvPr>
          <p:cNvSpPr/>
          <p:nvPr/>
        </p:nvSpPr>
        <p:spPr>
          <a:xfrm>
            <a:off x="6266177" y="3048090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 (CIDR 10.X.4.0/24)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DF48E-F2FA-02F4-986C-73DA8BF32762}"/>
              </a:ext>
            </a:extLst>
          </p:cNvPr>
          <p:cNvSpPr/>
          <p:nvPr/>
        </p:nvSpPr>
        <p:spPr>
          <a:xfrm>
            <a:off x="573296" y="1517675"/>
            <a:ext cx="11103594" cy="4847499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for scenario environment (10.X.0.0/16)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237506" y="136525"/>
            <a:ext cx="11716988" cy="6501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BD63A-B05C-ACA0-2A4A-B8BE02419F18}"/>
              </a:ext>
            </a:extLst>
          </p:cNvPr>
          <p:cNvSpPr/>
          <p:nvPr/>
        </p:nvSpPr>
        <p:spPr>
          <a:xfrm>
            <a:off x="909099" y="1161375"/>
            <a:ext cx="10431988" cy="53344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326579-F3E5-BC75-72FD-D697328201D6}"/>
              </a:ext>
            </a:extLst>
          </p:cNvPr>
          <p:cNvCxnSpPr>
            <a:cxnSpLocks/>
          </p:cNvCxnSpPr>
          <p:nvPr/>
        </p:nvCxnSpPr>
        <p:spPr>
          <a:xfrm flipH="1" flipV="1">
            <a:off x="5827147" y="3822677"/>
            <a:ext cx="593650" cy="27353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7">
            <a:extLst>
              <a:ext uri="{FF2B5EF4-FFF2-40B4-BE49-F238E27FC236}">
                <a16:creationId xmlns:a16="http://schemas.microsoft.com/office/drawing/2014/main" id="{B5DC004C-3362-2CD0-F049-39BD751D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94" y="1181546"/>
            <a:ext cx="17572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Availability Zone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0D31E0D-B3A7-7584-1BF5-B421F002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506" y="136525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52BD2F1A-DBDF-DA1E-1946-5E63BAC1B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3296" y="1535734"/>
            <a:ext cx="381000" cy="381000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C5CBFBAF-913C-0729-4522-48E44F732BE3}"/>
              </a:ext>
            </a:extLst>
          </p:cNvPr>
          <p:cNvSpPr/>
          <p:nvPr/>
        </p:nvSpPr>
        <p:spPr>
          <a:xfrm>
            <a:off x="7819693" y="1869234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423724-1A07-0063-597D-3AEBB4DE112A}"/>
              </a:ext>
            </a:extLst>
          </p:cNvPr>
          <p:cNvGrpSpPr/>
          <p:nvPr/>
        </p:nvGrpSpPr>
        <p:grpSpPr>
          <a:xfrm>
            <a:off x="8615848" y="3396659"/>
            <a:ext cx="1410883" cy="1053535"/>
            <a:chOff x="2319109" y="2882285"/>
            <a:chExt cx="1410883" cy="1053535"/>
          </a:xfrm>
        </p:grpSpPr>
        <p:pic>
          <p:nvPicPr>
            <p:cNvPr id="80" name="Graphic 60">
              <a:extLst>
                <a:ext uri="{FF2B5EF4-FFF2-40B4-BE49-F238E27FC236}">
                  <a16:creationId xmlns:a16="http://schemas.microsoft.com/office/drawing/2014/main" id="{253510A5-C518-8CF6-30F7-67816BE75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6">
              <a:extLst>
                <a:ext uri="{FF2B5EF4-FFF2-40B4-BE49-F238E27FC236}">
                  <a16:creationId xmlns:a16="http://schemas.microsoft.com/office/drawing/2014/main" id="{7C2BC126-00B5-170A-7A06-76ED89752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Attackers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Customers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Remote Employees</a:t>
              </a:r>
            </a:p>
          </p:txBody>
        </p:sp>
      </p:grpSp>
      <p:sp>
        <p:nvSpPr>
          <p:cNvPr id="84" name="TextBox 12">
            <a:extLst>
              <a:ext uri="{FF2B5EF4-FFF2-40B4-BE49-F238E27FC236}">
                <a16:creationId xmlns:a16="http://schemas.microsoft.com/office/drawing/2014/main" id="{7C03B3A0-3B1A-48A7-FC46-1CC201F5C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853" y="176694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5" name="Graphic 10">
            <a:extLst>
              <a:ext uri="{FF2B5EF4-FFF2-40B4-BE49-F238E27FC236}">
                <a16:creationId xmlns:a16="http://schemas.microsoft.com/office/drawing/2014/main" id="{46E33599-DA23-0935-A6F0-66AC6D5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61" y="13097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07D68-1A27-D905-0C4E-A38A65D6E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7533" y="456780"/>
            <a:ext cx="457240" cy="4572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60FBA4-1176-9D28-7509-965D4F5A3D66}"/>
              </a:ext>
            </a:extLst>
          </p:cNvPr>
          <p:cNvCxnSpPr>
            <a:cxnSpLocks/>
            <a:stCxn id="4" idx="2"/>
            <a:endCxn id="85" idx="0"/>
          </p:cNvCxnSpPr>
          <p:nvPr/>
        </p:nvCxnSpPr>
        <p:spPr>
          <a:xfrm flipH="1">
            <a:off x="8096761" y="914020"/>
            <a:ext cx="9392" cy="395722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636BD7-A6FE-9D5C-2DA3-FCA6479FE86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096761" y="0"/>
            <a:ext cx="9392" cy="45678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EE69E0BA-FDFB-A1A1-7044-740C2383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5" y="576734"/>
            <a:ext cx="11414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VPN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D7EC0-0F87-B346-B495-395D654A3E89}"/>
              </a:ext>
            </a:extLst>
          </p:cNvPr>
          <p:cNvSpPr/>
          <p:nvPr/>
        </p:nvSpPr>
        <p:spPr>
          <a:xfrm>
            <a:off x="1192221" y="3048668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(CIDR 10.X.1.0/24)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8C03F5-DD46-2374-879C-50B16D46FDA9}"/>
              </a:ext>
            </a:extLst>
          </p:cNvPr>
          <p:cNvSpPr/>
          <p:nvPr/>
        </p:nvSpPr>
        <p:spPr>
          <a:xfrm>
            <a:off x="1191267" y="4723674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(CIDR 10.X.2.0/24)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F93EE-1082-6AF1-25C0-3068DB0CF03D}"/>
              </a:ext>
            </a:extLst>
          </p:cNvPr>
          <p:cNvSpPr/>
          <p:nvPr/>
        </p:nvSpPr>
        <p:spPr>
          <a:xfrm>
            <a:off x="6266177" y="4720941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(CIDR </a:t>
            </a: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10.X.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3.0/24)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16964-6413-3ABF-81EB-24C109F13693}"/>
              </a:ext>
            </a:extLst>
          </p:cNvPr>
          <p:cNvGrpSpPr/>
          <p:nvPr/>
        </p:nvGrpSpPr>
        <p:grpSpPr>
          <a:xfrm>
            <a:off x="1257142" y="3473053"/>
            <a:ext cx="1189560" cy="714981"/>
            <a:chOff x="2319109" y="2882285"/>
            <a:chExt cx="1410883" cy="714981"/>
          </a:xfrm>
        </p:grpSpPr>
        <p:pic>
          <p:nvPicPr>
            <p:cNvPr id="24" name="Graphic 60">
              <a:extLst>
                <a:ext uri="{FF2B5EF4-FFF2-40B4-BE49-F238E27FC236}">
                  <a16:creationId xmlns:a16="http://schemas.microsoft.com/office/drawing/2014/main" id="{D007404C-63A1-CF84-061A-2B24DF72B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87CACF2E-ADA8-6AAB-4A13-FF3C2AC56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Employee VPN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C656F1-7927-5591-7392-12374C10346D}"/>
              </a:ext>
            </a:extLst>
          </p:cNvPr>
          <p:cNvGrpSpPr/>
          <p:nvPr/>
        </p:nvGrpSpPr>
        <p:grpSpPr>
          <a:xfrm>
            <a:off x="2547727" y="3498983"/>
            <a:ext cx="1072931" cy="714981"/>
            <a:chOff x="2319109" y="2882285"/>
            <a:chExt cx="1410883" cy="714981"/>
          </a:xfrm>
        </p:grpSpPr>
        <p:pic>
          <p:nvPicPr>
            <p:cNvPr id="27" name="Graphic 60">
              <a:extLst>
                <a:ext uri="{FF2B5EF4-FFF2-40B4-BE49-F238E27FC236}">
                  <a16:creationId xmlns:a16="http://schemas.microsoft.com/office/drawing/2014/main" id="{E6DCDC4B-3053-43F6-739D-B3B529C00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6">
              <a:extLst>
                <a:ext uri="{FF2B5EF4-FFF2-40B4-BE49-F238E27FC236}">
                  <a16:creationId xmlns:a16="http://schemas.microsoft.com/office/drawing/2014/main" id="{1AD34A2C-1A9E-06AF-AB88-242B39C2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HTTP 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C05C8-3D17-2B95-A765-6D5092D8FDA1}"/>
              </a:ext>
            </a:extLst>
          </p:cNvPr>
          <p:cNvGrpSpPr/>
          <p:nvPr/>
        </p:nvGrpSpPr>
        <p:grpSpPr>
          <a:xfrm>
            <a:off x="3721683" y="3489687"/>
            <a:ext cx="1062341" cy="714981"/>
            <a:chOff x="2319109" y="2882285"/>
            <a:chExt cx="1410883" cy="714981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62CD712D-D46A-6993-E41E-8D124E563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57A2FA95-5155-FF46-FBDD-74152D97B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REST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7BB472-22D7-51E0-4C2D-15FCA9CADCEB}"/>
              </a:ext>
            </a:extLst>
          </p:cNvPr>
          <p:cNvGrpSpPr/>
          <p:nvPr/>
        </p:nvGrpSpPr>
        <p:grpSpPr>
          <a:xfrm>
            <a:off x="4850933" y="3508618"/>
            <a:ext cx="1062341" cy="714981"/>
            <a:chOff x="2319109" y="2882285"/>
            <a:chExt cx="1410883" cy="714981"/>
          </a:xfrm>
        </p:grpSpPr>
        <p:pic>
          <p:nvPicPr>
            <p:cNvPr id="33" name="Graphic 60">
              <a:extLst>
                <a:ext uri="{FF2B5EF4-FFF2-40B4-BE49-F238E27FC236}">
                  <a16:creationId xmlns:a16="http://schemas.microsoft.com/office/drawing/2014/main" id="{ED368D74-1867-3013-A3B8-60FE5C48D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03BF5F70-1A3D-CCAB-CA13-8F537ACB4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069A9AC-D707-CC0B-DD1C-22BB99D2F13B}"/>
              </a:ext>
            </a:extLst>
          </p:cNvPr>
          <p:cNvSpPr/>
          <p:nvPr/>
        </p:nvSpPr>
        <p:spPr>
          <a:xfrm>
            <a:off x="1212905" y="1965165"/>
            <a:ext cx="9946057" cy="775880"/>
          </a:xfrm>
          <a:prstGeom prst="rect">
            <a:avLst/>
          </a:prstGeom>
          <a:solidFill>
            <a:schemeClr val="accent2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Overlord (CIDR 10.X.0.0/24)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C46134-CFDB-C46F-C6DF-BEED63005046}"/>
              </a:ext>
            </a:extLst>
          </p:cNvPr>
          <p:cNvGrpSpPr/>
          <p:nvPr/>
        </p:nvGrpSpPr>
        <p:grpSpPr>
          <a:xfrm>
            <a:off x="3979834" y="2034686"/>
            <a:ext cx="3996548" cy="788331"/>
            <a:chOff x="2319109" y="2882285"/>
            <a:chExt cx="4729389" cy="788331"/>
          </a:xfrm>
        </p:grpSpPr>
        <p:pic>
          <p:nvPicPr>
            <p:cNvPr id="3" name="Graphic 60">
              <a:extLst>
                <a:ext uri="{FF2B5EF4-FFF2-40B4-BE49-F238E27FC236}">
                  <a16:creationId xmlns:a16="http://schemas.microsoft.com/office/drawing/2014/main" id="{B06B45DF-CDCD-3048-25CE-A97D81C99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6">
              <a:extLst>
                <a:ext uri="{FF2B5EF4-FFF2-40B4-BE49-F238E27FC236}">
                  <a16:creationId xmlns:a16="http://schemas.microsoft.com/office/drawing/2014/main" id="{A27DD0E5-EEC9-38FE-60B1-02F73B25A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409006"/>
              <a:ext cx="47293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VPN, Monitoring, Attack gen, Load gen, Guacamole(RDP)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82D174-FCF5-6F59-1932-F4C34E2D7A8C}"/>
              </a:ext>
            </a:extLst>
          </p:cNvPr>
          <p:cNvGrpSpPr/>
          <p:nvPr/>
        </p:nvGrpSpPr>
        <p:grpSpPr>
          <a:xfrm>
            <a:off x="1358167" y="5242668"/>
            <a:ext cx="4749782" cy="641634"/>
            <a:chOff x="2319109" y="2882285"/>
            <a:chExt cx="5633500" cy="641634"/>
          </a:xfrm>
        </p:grpSpPr>
        <p:pic>
          <p:nvPicPr>
            <p:cNvPr id="10" name="Graphic 60">
              <a:extLst>
                <a:ext uri="{FF2B5EF4-FFF2-40B4-BE49-F238E27FC236}">
                  <a16:creationId xmlns:a16="http://schemas.microsoft.com/office/drawing/2014/main" id="{3882A765-D2A6-6175-962C-866456646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4EE0C8B0-6B3C-6D0B-0041-C00808330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262309"/>
              <a:ext cx="56335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DB, AD, Apps</a:t>
              </a:r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, OAuth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97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Graf</dc:creator>
  <cp:lastModifiedBy>Ken Graf</cp:lastModifiedBy>
  <cp:revision>1</cp:revision>
  <dcterms:created xsi:type="dcterms:W3CDTF">2023-02-12T16:48:09Z</dcterms:created>
  <dcterms:modified xsi:type="dcterms:W3CDTF">2023-03-05T18:59:41Z</dcterms:modified>
</cp:coreProperties>
</file>