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5" r:id="rId3"/>
    <p:sldId id="282" r:id="rId4"/>
    <p:sldId id="283" r:id="rId5"/>
    <p:sldId id="288" r:id="rId6"/>
    <p:sldId id="289" r:id="rId7"/>
    <p:sldId id="290" r:id="rId8"/>
    <p:sldId id="291" r:id="rId9"/>
    <p:sldId id="276" r:id="rId10"/>
    <p:sldId id="292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16C60-FCDB-4839-87AE-0C6DE596DC2F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C3D06-0CA2-4062-8CB5-0A51297DDA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06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50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304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855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05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487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2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161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4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393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461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5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A08D-C8EB-43A3-9C03-7FBE76D8344C}" type="datetimeFigureOut">
              <a:rPr lang="es-PE" smtClean="0"/>
              <a:t>27/11/2015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4EC8-D653-4338-B682-A25B5EDEA5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45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7" Type="http://schemas.openxmlformats.org/officeDocument/2006/relationships/image" Target="../media/image25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237312"/>
            <a:ext cx="12192000" cy="654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90" y="2660927"/>
            <a:ext cx="4241201" cy="3720139"/>
          </a:xfrm>
          <a:prstGeom prst="rect">
            <a:avLst/>
          </a:prstGeom>
        </p:spPr>
      </p:pic>
      <p:sp>
        <p:nvSpPr>
          <p:cNvPr id="12" name="Rectangle 122"/>
          <p:cNvSpPr>
            <a:spLocks noChangeArrowheads="1"/>
          </p:cNvSpPr>
          <p:nvPr/>
        </p:nvSpPr>
        <p:spPr bwMode="auto">
          <a:xfrm>
            <a:off x="1559496" y="389775"/>
            <a:ext cx="9001000" cy="167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s-UY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UY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GEOTALLER</a:t>
            </a:r>
            <a:endParaRPr lang="es-UY" sz="25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78643" y="1895638"/>
            <a:ext cx="888185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UY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“</a:t>
            </a:r>
            <a:r>
              <a:rPr lang="es-E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PROGRAMACION GIS CON </a:t>
            </a:r>
            <a:r>
              <a:rPr lang="es-E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ADD-INS DE PYTHON</a:t>
            </a:r>
            <a:r>
              <a:rPr lang="es-UY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”</a:t>
            </a:r>
            <a:endParaRPr lang="es-UY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14383" y="6322752"/>
            <a:ext cx="59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132133"/>
            <a:ext cx="2339573" cy="52584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1" y="1047755"/>
            <a:ext cx="1610550" cy="1289586"/>
          </a:xfrm>
          <a:prstGeom prst="rect">
            <a:avLst/>
          </a:prstGeom>
        </p:spPr>
      </p:pic>
      <p:sp>
        <p:nvSpPr>
          <p:cNvPr id="20" name="object 10"/>
          <p:cNvSpPr/>
          <p:nvPr/>
        </p:nvSpPr>
        <p:spPr>
          <a:xfrm>
            <a:off x="10214627" y="1084885"/>
            <a:ext cx="1715018" cy="1321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952" y="3292935"/>
            <a:ext cx="3935727" cy="288918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496" y="4358758"/>
            <a:ext cx="22955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255838"/>
            <a:ext cx="12192000" cy="654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3114383" y="6322752"/>
            <a:ext cx="59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132133"/>
            <a:ext cx="2339573" cy="525847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539238" y="2862471"/>
            <a:ext cx="5725824" cy="6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PE" sz="3200" b="1" kern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Gracias por su atención</a:t>
            </a:r>
            <a:endParaRPr lang="es-ES" sz="3200" b="1" kern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287617" y="227608"/>
            <a:ext cx="690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latin typeface="Arial Black" panose="020B0A04020102020204" pitchFamily="34" charset="0"/>
              </a:rPr>
              <a:t>GEOTALLER : </a:t>
            </a:r>
            <a:r>
              <a:rPr lang="es-PE" sz="1400" dirty="0" smtClean="0">
                <a:latin typeface="Arial Black" panose="020B0A04020102020204" pitchFamily="34" charset="0"/>
              </a:rPr>
              <a:t>PROGRAMACION GIS CON ADD-IN DE PYTHON</a:t>
            </a:r>
          </a:p>
        </p:txBody>
      </p:sp>
    </p:spTree>
    <p:extLst>
      <p:ext uri="{BB962C8B-B14F-4D97-AF65-F5344CB8AC3E}">
        <p14:creationId xmlns:p14="http://schemas.microsoft.com/office/powerpoint/2010/main" val="7198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2"/>
          <p:cNvSpPr>
            <a:spLocks noChangeArrowheads="1"/>
          </p:cNvSpPr>
          <p:nvPr/>
        </p:nvSpPr>
        <p:spPr bwMode="auto">
          <a:xfrm>
            <a:off x="4050844" y="4401108"/>
            <a:ext cx="438346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>
              <a:buFontTx/>
              <a:buChar char="-"/>
            </a:pPr>
            <a:r>
              <a:rPr lang="es-PE" sz="4000" dirty="0" err="1" smtClean="0"/>
              <a:t>ArcMap</a:t>
            </a:r>
            <a:r>
              <a:rPr lang="es-PE" sz="4000" dirty="0" smtClean="0"/>
              <a:t> 10.2</a:t>
            </a:r>
          </a:p>
          <a:p>
            <a:pPr marL="571500" indent="-571500">
              <a:buFontTx/>
              <a:buChar char="-"/>
            </a:pPr>
            <a:r>
              <a:rPr lang="es-PE" sz="4000" dirty="0" err="1" smtClean="0"/>
              <a:t>Notepad</a:t>
            </a:r>
            <a:r>
              <a:rPr lang="es-PE" sz="4000" dirty="0" smtClean="0"/>
              <a:t> ++ 6.8</a:t>
            </a:r>
            <a:endParaRPr lang="es-UY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22"/>
          <p:cNvSpPr>
            <a:spLocks noChangeArrowheads="1"/>
          </p:cNvSpPr>
          <p:nvPr/>
        </p:nvSpPr>
        <p:spPr bwMode="auto">
          <a:xfrm>
            <a:off x="1559059" y="1298777"/>
            <a:ext cx="9001000" cy="77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UY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Objetivo:</a:t>
            </a:r>
            <a:endParaRPr lang="es-UY" sz="25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296122" y="2075404"/>
            <a:ext cx="1026394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PE" sz="4000" dirty="0" smtClean="0"/>
              <a:t>Que, el participante aprenda </a:t>
            </a:r>
            <a:r>
              <a:rPr lang="es-PE" sz="4000" dirty="0" smtClean="0"/>
              <a:t>a </a:t>
            </a:r>
            <a:r>
              <a:rPr lang="es-PE" sz="4000" dirty="0" smtClean="0"/>
              <a:t>crear y personalizar sus herramientas</a:t>
            </a:r>
            <a:endParaRPr lang="es-UY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237312"/>
            <a:ext cx="12192000" cy="654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3114383" y="6322752"/>
            <a:ext cx="59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132133"/>
            <a:ext cx="2339573" cy="52584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287617" y="227608"/>
            <a:ext cx="690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latin typeface="Arial Black" panose="020B0A04020102020204" pitchFamily="34" charset="0"/>
              </a:rPr>
              <a:t>GEOTALLER : </a:t>
            </a:r>
            <a:r>
              <a:rPr lang="es-PE" sz="1400" dirty="0" smtClean="0">
                <a:latin typeface="Arial Black" panose="020B0A04020102020204" pitchFamily="34" charset="0"/>
              </a:rPr>
              <a:t>PROGRAMACION GIS CON ADD-IN DE PYTHON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1" y="1047755"/>
            <a:ext cx="1610550" cy="1289586"/>
          </a:xfrm>
          <a:prstGeom prst="rect">
            <a:avLst/>
          </a:prstGeom>
        </p:spPr>
      </p:pic>
      <p:sp>
        <p:nvSpPr>
          <p:cNvPr id="20" name="object 10"/>
          <p:cNvSpPr/>
          <p:nvPr/>
        </p:nvSpPr>
        <p:spPr>
          <a:xfrm>
            <a:off x="10214627" y="1084885"/>
            <a:ext cx="1715018" cy="1321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543" y="1358467"/>
            <a:ext cx="2295525" cy="523875"/>
          </a:xfrm>
          <a:prstGeom prst="rect">
            <a:avLst/>
          </a:prstGeom>
        </p:spPr>
      </p:pic>
      <p:sp>
        <p:nvSpPr>
          <p:cNvPr id="15" name="Rectangle 122"/>
          <p:cNvSpPr>
            <a:spLocks noChangeArrowheads="1"/>
          </p:cNvSpPr>
          <p:nvPr/>
        </p:nvSpPr>
        <p:spPr bwMode="auto">
          <a:xfrm>
            <a:off x="3528811" y="3550562"/>
            <a:ext cx="4803820" cy="77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UY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a utilizar:</a:t>
            </a:r>
            <a:endParaRPr lang="es-UY" sz="25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https://upload.wikimedia.org/wikipedia/commons/0/0f/Notepad%2B%2B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22" y="4167918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727" y="4144078"/>
            <a:ext cx="1481166" cy="14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5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33"/>
          <a:stretch/>
        </p:blipFill>
        <p:spPr>
          <a:xfrm>
            <a:off x="554779" y="1813086"/>
            <a:ext cx="6361596" cy="2652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Elipse 12"/>
          <p:cNvSpPr/>
          <p:nvPr/>
        </p:nvSpPr>
        <p:spPr>
          <a:xfrm>
            <a:off x="608922" y="2967780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15" name="Flecha arriba 14"/>
          <p:cNvSpPr/>
          <p:nvPr/>
        </p:nvSpPr>
        <p:spPr>
          <a:xfrm>
            <a:off x="2488923" y="2463030"/>
            <a:ext cx="319741" cy="592277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1263560" y="2115436"/>
            <a:ext cx="5127600" cy="27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/>
          <p:cNvSpPr txBox="1"/>
          <p:nvPr/>
        </p:nvSpPr>
        <p:spPr>
          <a:xfrm>
            <a:off x="1288998" y="2115437"/>
            <a:ext cx="5141351" cy="2539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PE" sz="1050" dirty="0"/>
              <a:t>https://www.arcgis.com/home/item.html?id=5f3aefe77f6b4f61ad3e4c62f30bff3b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11980" y="3018777"/>
            <a:ext cx="618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 la barra de direcciones escribir lo siguiente: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77" y="1952645"/>
            <a:ext cx="7049484" cy="4153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0" y="6237312"/>
            <a:ext cx="12192000" cy="654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3114383" y="6322752"/>
            <a:ext cx="59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132133"/>
            <a:ext cx="2339573" cy="525847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45" y="828272"/>
            <a:ext cx="5165474" cy="6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PE" sz="32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Python</a:t>
            </a:r>
            <a:r>
              <a:rPr lang="es-PE" sz="32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Add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-In </a:t>
            </a:r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Wizard</a:t>
            </a:r>
            <a:endParaRPr lang="es-ES" sz="32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2609" y="5525945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735578" y="5207520"/>
            <a:ext cx="13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Seleccionar: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3763924" y="5525945"/>
            <a:ext cx="1017082" cy="631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7 Rectángulo"/>
          <p:cNvSpPr/>
          <p:nvPr/>
        </p:nvSpPr>
        <p:spPr>
          <a:xfrm>
            <a:off x="1317644" y="1451887"/>
            <a:ext cx="487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b="1" dirty="0"/>
              <a:t>Dirección para descargar </a:t>
            </a:r>
            <a:r>
              <a:rPr lang="es-PE" b="1" dirty="0" err="1" smtClean="0"/>
              <a:t>Python</a:t>
            </a:r>
            <a:r>
              <a:rPr lang="es-PE" b="1" dirty="0" smtClean="0"/>
              <a:t> </a:t>
            </a:r>
            <a:r>
              <a:rPr lang="es-PE" b="1" dirty="0" err="1" smtClean="0"/>
              <a:t>Add</a:t>
            </a:r>
            <a:r>
              <a:rPr lang="es-PE" b="1" dirty="0" smtClean="0"/>
              <a:t>-In </a:t>
            </a:r>
            <a:r>
              <a:rPr lang="es-PE" b="1" dirty="0" err="1" smtClean="0"/>
              <a:t>Wizard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es-E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78" y="4740780"/>
            <a:ext cx="1105054" cy="1390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CuadroTexto 21"/>
          <p:cNvSpPr txBox="1"/>
          <p:nvPr/>
        </p:nvSpPr>
        <p:spPr>
          <a:xfrm>
            <a:off x="5287617" y="227608"/>
            <a:ext cx="690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latin typeface="Arial Black" panose="020B0A04020102020204" pitchFamily="34" charset="0"/>
              </a:rPr>
              <a:t>GEOTALLER : </a:t>
            </a:r>
            <a:r>
              <a:rPr lang="es-PE" sz="1400" dirty="0" smtClean="0">
                <a:latin typeface="Arial Black" panose="020B0A04020102020204" pitchFamily="34" charset="0"/>
              </a:rPr>
              <a:t>PROGRAMACION GIS CON ADD-IN DE PYTHON</a:t>
            </a:r>
          </a:p>
        </p:txBody>
      </p:sp>
    </p:spTree>
    <p:extLst>
      <p:ext uri="{BB962C8B-B14F-4D97-AF65-F5344CB8AC3E}">
        <p14:creationId xmlns:p14="http://schemas.microsoft.com/office/powerpoint/2010/main" val="1657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2" grpId="0" build="p"/>
      <p:bldP spid="14" grpId="0"/>
      <p:bldP spid="18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237312"/>
            <a:ext cx="12192000" cy="654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132133"/>
            <a:ext cx="2339573" cy="525847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6336" y="844508"/>
            <a:ext cx="5725824" cy="6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Python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Add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-In </a:t>
            </a:r>
            <a:r>
              <a:rPr lang="es-PE" sz="32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Wizard</a:t>
            </a:r>
            <a:endParaRPr lang="es-ES" sz="32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" y="2217121"/>
            <a:ext cx="2295845" cy="1362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Elipse 13"/>
          <p:cNvSpPr/>
          <p:nvPr/>
        </p:nvSpPr>
        <p:spPr>
          <a:xfrm>
            <a:off x="547785" y="1659118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50843" y="1710115"/>
            <a:ext cx="176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Desempaquetar:</a:t>
            </a:r>
            <a:endParaRPr lang="es-P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7617" y="227608"/>
            <a:ext cx="690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latin typeface="Arial Black" panose="020B0A04020102020204" pitchFamily="34" charset="0"/>
              </a:rPr>
              <a:t>GEOTALLER : </a:t>
            </a:r>
            <a:r>
              <a:rPr lang="es-PE" sz="1400" dirty="0" smtClean="0">
                <a:latin typeface="Arial Black" panose="020B0A04020102020204" pitchFamily="34" charset="0"/>
              </a:rPr>
              <a:t>PROGRAMACION GIS CON ADD-IN DE PYTHON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114383" y="6322752"/>
            <a:ext cx="59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pic>
        <p:nvPicPr>
          <p:cNvPr id="12" name="Imagen 11" descr="Recorte de pantal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7"/>
          <a:stretch/>
        </p:blipFill>
        <p:spPr>
          <a:xfrm>
            <a:off x="3559092" y="2177365"/>
            <a:ext cx="4439270" cy="3919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Elipse 18"/>
          <p:cNvSpPr/>
          <p:nvPr/>
        </p:nvSpPr>
        <p:spPr>
          <a:xfrm>
            <a:off x="3593258" y="1664364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022820" y="1715361"/>
            <a:ext cx="36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Doble </a:t>
            </a:r>
            <a:r>
              <a:rPr lang="es-PE" dirty="0" err="1" smtClean="0"/>
              <a:t>click</a:t>
            </a:r>
            <a:r>
              <a:rPr lang="es-PE" dirty="0"/>
              <a:t> en addin_assistant.exe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13" name="Imagen 12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53" y="2217121"/>
            <a:ext cx="2748738" cy="2061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Elipse 21"/>
          <p:cNvSpPr/>
          <p:nvPr/>
        </p:nvSpPr>
        <p:spPr>
          <a:xfrm>
            <a:off x="8748352" y="1659118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24" name="CuadroTexto 23"/>
          <p:cNvSpPr txBox="1"/>
          <p:nvPr/>
        </p:nvSpPr>
        <p:spPr>
          <a:xfrm>
            <a:off x="9177914" y="1710115"/>
            <a:ext cx="113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Ejecutar: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3750366" y="3697357"/>
            <a:ext cx="4041912" cy="304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/>
          <p:cNvSpPr/>
          <p:nvPr/>
        </p:nvSpPr>
        <p:spPr>
          <a:xfrm>
            <a:off x="10204174" y="3298455"/>
            <a:ext cx="565134" cy="233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313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 animBg="1"/>
      <p:bldP spid="24" grpId="0"/>
      <p:bldP spid="2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255838"/>
            <a:ext cx="12192000" cy="654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3114383" y="6322752"/>
            <a:ext cx="59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38" y="2164886"/>
            <a:ext cx="5224514" cy="4618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132133"/>
            <a:ext cx="2339573" cy="525847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6336" y="844508"/>
            <a:ext cx="5725824" cy="6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Python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Add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-In </a:t>
            </a:r>
            <a:r>
              <a:rPr lang="es-PE" sz="32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Wizard</a:t>
            </a:r>
            <a:endParaRPr lang="es-ES" sz="32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47785" y="1659118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50842" y="1710115"/>
            <a:ext cx="490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Crear carpeta donde se va a generar el instalador:</a:t>
            </a:r>
            <a:endParaRPr lang="es-P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7617" y="227608"/>
            <a:ext cx="690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latin typeface="Arial Black" panose="020B0A04020102020204" pitchFamily="34" charset="0"/>
              </a:rPr>
              <a:t>GEOTALLER : </a:t>
            </a:r>
            <a:r>
              <a:rPr lang="es-PE" sz="1400" dirty="0" smtClean="0">
                <a:latin typeface="Arial Black" panose="020B0A04020102020204" pitchFamily="34" charset="0"/>
              </a:rPr>
              <a:t>PROGRAMACION GIS CON ADD-IN DE PYTHON</a:t>
            </a: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6" y="2164886"/>
            <a:ext cx="5218001" cy="4618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Elipse 20"/>
          <p:cNvSpPr/>
          <p:nvPr/>
        </p:nvSpPr>
        <p:spPr>
          <a:xfrm>
            <a:off x="6478138" y="1659118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PE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881195" y="1710115"/>
            <a:ext cx="307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Rellenar campos y guardar: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1736310" y="6364085"/>
            <a:ext cx="957104" cy="307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 25"/>
          <p:cNvSpPr/>
          <p:nvPr/>
        </p:nvSpPr>
        <p:spPr>
          <a:xfrm>
            <a:off x="7145160" y="3555382"/>
            <a:ext cx="1782743" cy="1164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/>
          <p:cNvSpPr/>
          <p:nvPr/>
        </p:nvSpPr>
        <p:spPr>
          <a:xfrm>
            <a:off x="2112662" y="4730406"/>
            <a:ext cx="908834" cy="233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/>
          <p:cNvSpPr/>
          <p:nvPr/>
        </p:nvSpPr>
        <p:spPr>
          <a:xfrm>
            <a:off x="11052313" y="6480312"/>
            <a:ext cx="556591" cy="30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85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5" grpId="0" animBg="1"/>
      <p:bldP spid="26" grpId="0" animBg="1"/>
      <p:bldP spid="2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255838"/>
            <a:ext cx="12192000" cy="654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3114383" y="6322752"/>
            <a:ext cx="59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132133"/>
            <a:ext cx="2339573" cy="525847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6336" y="844508"/>
            <a:ext cx="5725824" cy="6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Python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Add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-In </a:t>
            </a:r>
            <a:r>
              <a:rPr lang="es-PE" sz="32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Wizard</a:t>
            </a:r>
            <a:endParaRPr lang="es-ES" sz="32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47785" y="1515425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P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7617" y="227608"/>
            <a:ext cx="690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latin typeface="Arial Black" panose="020B0A04020102020204" pitchFamily="34" charset="0"/>
              </a:rPr>
              <a:t>GEOTALLER : </a:t>
            </a:r>
            <a:r>
              <a:rPr lang="es-PE" sz="1400" dirty="0" smtClean="0">
                <a:latin typeface="Arial Black" panose="020B0A04020102020204" pitchFamily="34" charset="0"/>
              </a:rPr>
              <a:t>PROGRAMACION GIS CON ADD-IN DE PYTHON</a:t>
            </a:r>
          </a:p>
        </p:txBody>
      </p:sp>
      <p:sp>
        <p:nvSpPr>
          <p:cNvPr id="21" name="Elipse 20"/>
          <p:cNvSpPr/>
          <p:nvPr/>
        </p:nvSpPr>
        <p:spPr>
          <a:xfrm>
            <a:off x="6478138" y="1659118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7</a:t>
            </a:r>
            <a:endParaRPr lang="es-PE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881195" y="1710115"/>
            <a:ext cx="413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Dar un título a la barra de herramienta:</a:t>
            </a:r>
            <a:endParaRPr lang="es-PE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7" y="2149316"/>
            <a:ext cx="5250256" cy="4649369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1568386" y="2699230"/>
            <a:ext cx="730677" cy="187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/>
          <p:cNvSpPr/>
          <p:nvPr/>
        </p:nvSpPr>
        <p:spPr>
          <a:xfrm>
            <a:off x="1436914" y="3161211"/>
            <a:ext cx="1280159" cy="275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950842" y="1474981"/>
            <a:ext cx="490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Pestaña </a:t>
            </a:r>
            <a:r>
              <a:rPr lang="es-PE" dirty="0" err="1" smtClean="0"/>
              <a:t>Add</a:t>
            </a:r>
            <a:r>
              <a:rPr lang="es-PE" dirty="0" smtClean="0"/>
              <a:t>-In </a:t>
            </a:r>
            <a:r>
              <a:rPr lang="es-PE" dirty="0" err="1" smtClean="0"/>
              <a:t>Contens</a:t>
            </a:r>
            <a:r>
              <a:rPr lang="es-PE" dirty="0" smtClean="0"/>
              <a:t>, seleccionar TOOLBARS y dar </a:t>
            </a:r>
            <a:r>
              <a:rPr lang="es-PE" dirty="0" err="1" smtClean="0"/>
              <a:t>click</a:t>
            </a:r>
            <a:r>
              <a:rPr lang="es-PE" dirty="0" smtClean="0"/>
              <a:t> derecho:</a:t>
            </a:r>
            <a:endParaRPr lang="es-PE" dirty="0"/>
          </a:p>
        </p:txBody>
      </p:sp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38" y="2147680"/>
            <a:ext cx="5253965" cy="4636737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9515061" y="3106464"/>
            <a:ext cx="2097585" cy="272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97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5" grpId="0" animBg="1"/>
      <p:bldP spid="27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255838"/>
            <a:ext cx="12192000" cy="654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3114383" y="6322752"/>
            <a:ext cx="59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132133"/>
            <a:ext cx="2339573" cy="525847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6336" y="844508"/>
            <a:ext cx="5725824" cy="6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Python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Add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-In </a:t>
            </a:r>
            <a:r>
              <a:rPr lang="es-PE" sz="32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Wizard</a:t>
            </a:r>
            <a:endParaRPr lang="es-ES" sz="32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47785" y="1515425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</a:t>
            </a:r>
            <a:endParaRPr lang="es-P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7617" y="227608"/>
            <a:ext cx="690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latin typeface="Arial Black" panose="020B0A04020102020204" pitchFamily="34" charset="0"/>
              </a:rPr>
              <a:t>GEOTALLER : </a:t>
            </a:r>
            <a:r>
              <a:rPr lang="es-PE" sz="1400" dirty="0" smtClean="0">
                <a:latin typeface="Arial Black" panose="020B0A04020102020204" pitchFamily="34" charset="0"/>
              </a:rPr>
              <a:t>PROGRAMACION GIS CON ADD-IN DE PYTHON</a:t>
            </a:r>
          </a:p>
        </p:txBody>
      </p:sp>
      <p:sp>
        <p:nvSpPr>
          <p:cNvPr id="21" name="Elipse 20"/>
          <p:cNvSpPr/>
          <p:nvPr/>
        </p:nvSpPr>
        <p:spPr>
          <a:xfrm>
            <a:off x="6652502" y="1423984"/>
            <a:ext cx="403058" cy="378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9</a:t>
            </a:r>
            <a:endParaRPr lang="es-PE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055559" y="1474981"/>
            <a:ext cx="47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Rellenar campos del botón, guardar y abrir la carpeta: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50842" y="1474981"/>
            <a:ext cx="490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Click</a:t>
            </a:r>
            <a:r>
              <a:rPr lang="es-PE" dirty="0" smtClean="0"/>
              <a:t> derecho en Geotaller2 y seleccionar New </a:t>
            </a:r>
            <a:r>
              <a:rPr lang="es-PE" dirty="0" err="1" smtClean="0"/>
              <a:t>Button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02" y="2143804"/>
            <a:ext cx="5241559" cy="4634168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9231233" y="3106463"/>
            <a:ext cx="2610576" cy="1790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85" y="2158016"/>
            <a:ext cx="5197581" cy="4586101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1839149" y="3282480"/>
            <a:ext cx="548968" cy="151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/>
          <p:cNvSpPr/>
          <p:nvPr/>
        </p:nvSpPr>
        <p:spPr>
          <a:xfrm>
            <a:off x="11205491" y="6476474"/>
            <a:ext cx="636318" cy="267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/>
          <p:cNvSpPr/>
          <p:nvPr/>
        </p:nvSpPr>
        <p:spPr>
          <a:xfrm>
            <a:off x="10575710" y="6480157"/>
            <a:ext cx="636318" cy="267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2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6" grpId="0" animBg="1"/>
      <p:bldP spid="25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255838"/>
            <a:ext cx="12192000" cy="654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3114383" y="6322752"/>
            <a:ext cx="59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132133"/>
            <a:ext cx="2339573" cy="525847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6336" y="687752"/>
            <a:ext cx="5725824" cy="6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Python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PE" sz="32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Add</a:t>
            </a:r>
            <a:r>
              <a:rPr lang="es-PE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-In </a:t>
            </a:r>
            <a:r>
              <a:rPr lang="es-PE" sz="32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Wizard</a:t>
            </a:r>
            <a:endParaRPr lang="es-ES" sz="32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07297" y="1306417"/>
            <a:ext cx="625980" cy="522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10</a:t>
            </a:r>
            <a:endParaRPr lang="es-P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7617" y="227608"/>
            <a:ext cx="690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latin typeface="Arial Black" panose="020B0A04020102020204" pitchFamily="34" charset="0"/>
              </a:rPr>
              <a:t>GEOTALLER : </a:t>
            </a:r>
            <a:r>
              <a:rPr lang="es-PE" sz="1400" dirty="0" smtClean="0">
                <a:latin typeface="Arial Black" panose="020B0A04020102020204" pitchFamily="34" charset="0"/>
              </a:rPr>
              <a:t>PROGRAMACION GIS CON ADD-IN DE PYTHON</a:t>
            </a:r>
          </a:p>
        </p:txBody>
      </p:sp>
      <p:sp>
        <p:nvSpPr>
          <p:cNvPr id="21" name="Elipse 20"/>
          <p:cNvSpPr/>
          <p:nvPr/>
        </p:nvSpPr>
        <p:spPr>
          <a:xfrm>
            <a:off x="126337" y="4185375"/>
            <a:ext cx="706940" cy="4630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11</a:t>
            </a:r>
            <a:endParaRPr lang="es-PE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33277" y="4232212"/>
            <a:ext cx="376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Doble </a:t>
            </a:r>
            <a:r>
              <a:rPr lang="es-PE" dirty="0" err="1" smtClean="0"/>
              <a:t>click</a:t>
            </a:r>
            <a:r>
              <a:rPr lang="es-PE" dirty="0" smtClean="0"/>
              <a:t> en </a:t>
            </a:r>
            <a:r>
              <a:rPr lang="es-PE" b="1" dirty="0" err="1" smtClean="0"/>
              <a:t>Herramienta.esriaddin</a:t>
            </a:r>
            <a:endParaRPr lang="es-PE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59402" y="1409666"/>
            <a:ext cx="316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Doble </a:t>
            </a:r>
            <a:r>
              <a:rPr lang="es-PE" dirty="0" err="1" smtClean="0"/>
              <a:t>click</a:t>
            </a:r>
            <a:r>
              <a:rPr lang="es-PE" dirty="0" smtClean="0"/>
              <a:t> en makeaddin.py:</a:t>
            </a:r>
            <a:endParaRPr lang="es-PE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5" b="833"/>
          <a:stretch/>
        </p:blipFill>
        <p:spPr>
          <a:xfrm>
            <a:off x="214915" y="1959395"/>
            <a:ext cx="4228312" cy="2065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Rectángulo 24"/>
          <p:cNvSpPr/>
          <p:nvPr/>
        </p:nvSpPr>
        <p:spPr>
          <a:xfrm>
            <a:off x="2838652" y="2661864"/>
            <a:ext cx="792821" cy="891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3" y="4684249"/>
            <a:ext cx="3575471" cy="2065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ángulo 25"/>
          <p:cNvSpPr/>
          <p:nvPr/>
        </p:nvSpPr>
        <p:spPr>
          <a:xfrm>
            <a:off x="2936265" y="5085919"/>
            <a:ext cx="656019" cy="817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61" y="2389353"/>
            <a:ext cx="3065497" cy="3270369"/>
          </a:xfrm>
          <a:prstGeom prst="rect">
            <a:avLst/>
          </a:prstGeom>
        </p:spPr>
      </p:pic>
      <p:sp>
        <p:nvSpPr>
          <p:cNvPr id="22" name="Elipse 21"/>
          <p:cNvSpPr/>
          <p:nvPr/>
        </p:nvSpPr>
        <p:spPr>
          <a:xfrm>
            <a:off x="4580677" y="1771669"/>
            <a:ext cx="706940" cy="4630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12</a:t>
            </a:r>
            <a:endParaRPr lang="es-PE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287617" y="1818506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Instalar </a:t>
            </a:r>
            <a:r>
              <a:rPr lang="es-PE" dirty="0" err="1" smtClean="0"/>
              <a:t>Add</a:t>
            </a:r>
            <a:r>
              <a:rPr lang="es-PE" dirty="0" smtClean="0"/>
              <a:t>-In: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5892294" y="5276208"/>
            <a:ext cx="1131358" cy="276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 descr="Recorte de pantal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002" y="1919893"/>
            <a:ext cx="2362530" cy="1448002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8067192" y="1420388"/>
            <a:ext cx="706940" cy="4630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13</a:t>
            </a:r>
            <a:endParaRPr lang="es-PE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774132" y="1467225"/>
            <a:ext cx="24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Instalación satisfactoria:</a:t>
            </a:r>
            <a:endParaRPr lang="es-PE" dirty="0"/>
          </a:p>
        </p:txBody>
      </p:sp>
      <p:pic>
        <p:nvPicPr>
          <p:cNvPr id="18" name="Imagen 17" descr="Recorte de pantal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48" y="4497044"/>
            <a:ext cx="4224956" cy="1990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Elipse 29"/>
          <p:cNvSpPr/>
          <p:nvPr/>
        </p:nvSpPr>
        <p:spPr>
          <a:xfrm>
            <a:off x="7911548" y="3815915"/>
            <a:ext cx="706940" cy="4630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14</a:t>
            </a:r>
            <a:endParaRPr lang="es-PE" dirty="0"/>
          </a:p>
        </p:txBody>
      </p:sp>
      <p:sp>
        <p:nvSpPr>
          <p:cNvPr id="31" name="CuadroTexto 30"/>
          <p:cNvSpPr txBox="1"/>
          <p:nvPr/>
        </p:nvSpPr>
        <p:spPr>
          <a:xfrm>
            <a:off x="8618488" y="3862752"/>
            <a:ext cx="24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Verificar en el </a:t>
            </a:r>
            <a:r>
              <a:rPr lang="es-PE" dirty="0" err="1" smtClean="0"/>
              <a:t>ArcMap</a:t>
            </a:r>
            <a:r>
              <a:rPr lang="es-PE" dirty="0" smtClean="0"/>
              <a:t>:</a:t>
            </a:r>
            <a:endParaRPr lang="es-PE" dirty="0"/>
          </a:p>
        </p:txBody>
      </p:sp>
      <p:sp>
        <p:nvSpPr>
          <p:cNvPr id="32" name="Rectángulo 31"/>
          <p:cNvSpPr/>
          <p:nvPr/>
        </p:nvSpPr>
        <p:spPr>
          <a:xfrm>
            <a:off x="9923686" y="2925479"/>
            <a:ext cx="850005" cy="276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ectángulo 32"/>
          <p:cNvSpPr/>
          <p:nvPr/>
        </p:nvSpPr>
        <p:spPr>
          <a:xfrm>
            <a:off x="10575235" y="5382034"/>
            <a:ext cx="1232452" cy="800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5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5" grpId="0" animBg="1"/>
      <p:bldP spid="26" grpId="0" animBg="1"/>
      <p:bldP spid="22" grpId="0" animBg="1"/>
      <p:bldP spid="24" grpId="0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32578" y="93231"/>
            <a:ext cx="3435939" cy="69906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Práctica</a:t>
            </a:r>
            <a:endParaRPr lang="es-ES" sz="36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072682"/>
            <a:ext cx="12192000" cy="7647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" y="6142276"/>
            <a:ext cx="2783013" cy="62551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130343" y="6327645"/>
            <a:ext cx="606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>
                <a:latin typeface="Arial Black" panose="020B0A04020102020204" pitchFamily="34" charset="0"/>
              </a:rPr>
              <a:t>GEOTALLER : PROGRAMACION GIS CON ADD-IN DE PYTHON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17644" y="1224922"/>
            <a:ext cx="1118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kern="0" dirty="0" smtClean="0"/>
              <a:t>Generar </a:t>
            </a:r>
            <a:r>
              <a:rPr lang="es-PE" sz="2400" kern="0" dirty="0" smtClean="0"/>
              <a:t>una barra de herramientas, que contenga cinco botones y realice lo siguiente:</a:t>
            </a:r>
            <a:endParaRPr lang="es-PE" sz="2400" kern="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215838" y="2483020"/>
            <a:ext cx="793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Botón 2</a:t>
            </a:r>
            <a:r>
              <a:rPr lang="es-PE" sz="2000" dirty="0" smtClean="0"/>
              <a:t>: Llamar a la herramienta del buffer personalizado.</a:t>
            </a:r>
            <a:endParaRPr lang="es-PE" sz="2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215839" y="3014255"/>
            <a:ext cx="725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Botón 3</a:t>
            </a:r>
            <a:r>
              <a:rPr lang="es-PE" sz="2000" dirty="0" smtClean="0"/>
              <a:t>: Que active las capas de un mapa.</a:t>
            </a:r>
            <a:endParaRPr lang="es-PE" sz="2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15838" y="1951785"/>
            <a:ext cx="392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Botón 1</a:t>
            </a:r>
            <a:r>
              <a:rPr lang="es-PE" sz="2000" dirty="0" smtClean="0"/>
              <a:t>: Mostrar un mensaje.</a:t>
            </a:r>
            <a:endParaRPr lang="es-PE" sz="20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38" y="3387640"/>
            <a:ext cx="2514600" cy="191452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1215837" y="3545489"/>
            <a:ext cx="651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Botón </a:t>
            </a:r>
            <a:r>
              <a:rPr lang="es-PE" sz="2000" b="1" dirty="0" smtClean="0"/>
              <a:t>4</a:t>
            </a:r>
            <a:r>
              <a:rPr lang="es-PE" sz="2000" dirty="0" smtClean="0"/>
              <a:t>: </a:t>
            </a:r>
            <a:r>
              <a:rPr lang="es-PE" sz="2000" dirty="0"/>
              <a:t>Que </a:t>
            </a:r>
            <a:r>
              <a:rPr lang="es-PE" sz="2000" dirty="0" smtClean="0"/>
              <a:t>desactive </a:t>
            </a:r>
            <a:r>
              <a:rPr lang="es-PE" sz="2000" dirty="0"/>
              <a:t>las capas de un mapa.</a:t>
            </a:r>
            <a:endParaRPr lang="es-PE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20565" y="6306127"/>
            <a:ext cx="345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+mj-lt"/>
              </a:rPr>
              <a:t>Docente: Richard Manuel Flores Cabello</a:t>
            </a:r>
          </a:p>
          <a:p>
            <a:pPr algn="ctr"/>
            <a:r>
              <a:rPr lang="es-PE" sz="1200" b="1" dirty="0">
                <a:latin typeface="+mj-lt"/>
              </a:rPr>
              <a:t>Inscripciones: </a:t>
            </a:r>
            <a:r>
              <a:rPr lang="es-PE" sz="1200" b="1" dirty="0" smtClean="0">
                <a:latin typeface="+mj-lt"/>
              </a:rPr>
              <a:t>capacitaciones@caeg.pe</a:t>
            </a:r>
            <a:endParaRPr lang="es-PE" sz="1200" b="1" dirty="0">
              <a:latin typeface="+mj-lt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176" y="4724612"/>
            <a:ext cx="2295525" cy="52387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215838" y="4075253"/>
            <a:ext cx="651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Botón </a:t>
            </a:r>
            <a:r>
              <a:rPr lang="es-PE" sz="2000" b="1" dirty="0" smtClean="0"/>
              <a:t>5</a:t>
            </a:r>
            <a:r>
              <a:rPr lang="es-PE" sz="2000" dirty="0" smtClean="0"/>
              <a:t>: Llamar a la herramienta que genera id masivo.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66549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404</Words>
  <Application>Microsoft Office PowerPoint</Application>
  <PresentationFormat>Panorámica</PresentationFormat>
  <Paragraphs>85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Full name</dc:creator>
  <cp:lastModifiedBy>Full name</cp:lastModifiedBy>
  <cp:revision>98</cp:revision>
  <dcterms:created xsi:type="dcterms:W3CDTF">2015-09-18T08:10:10Z</dcterms:created>
  <dcterms:modified xsi:type="dcterms:W3CDTF">2015-11-28T05:02:44Z</dcterms:modified>
</cp:coreProperties>
</file>