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modernComment_106_19FD0ECF.xml" ContentType="application/vnd.ms-powerpoint.comments+xml"/>
  <Override PartName="/ppt/comments/modernComment_107_23ACC0AF.xml" ContentType="application/vnd.ms-powerpoint.comments+xml"/>
  <Override PartName="/ppt/comments/modernComment_108_BAD2FAA3.xml" ContentType="application/vnd.ms-powerpoint.comments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63" r:id="rId6"/>
    <p:sldId id="26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CCF5F396-8ADC-A53B-A5B4-33DDAA626693}" name="Ken So" initials="KS" userId="5393f85d566d296b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1D3C46-D2B7-44FD-9234-5C267E4B733C}" v="183" dt="2025-04-09T06:42:33.66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125" d="100"/>
          <a:sy n="125" d="100"/>
        </p:scale>
        <p:origin x="-3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Relationship Id="rId14" Type="http://schemas.microsoft.com/office/2018/10/relationships/authors" Target="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n So" userId="5393f85d566d296b" providerId="LiveId" clId="{391D3C46-D2B7-44FD-9234-5C267E4B733C}"/>
    <pc:docChg chg="undo redo custSel addSld delSld modSld">
      <pc:chgData name="Ken So" userId="5393f85d566d296b" providerId="LiveId" clId="{391D3C46-D2B7-44FD-9234-5C267E4B733C}" dt="2025-04-09T06:43:57.467" v="4374" actId="14100"/>
      <pc:docMkLst>
        <pc:docMk/>
      </pc:docMkLst>
      <pc:sldChg chg="addSp delSp modSp mod">
        <pc:chgData name="Ken So" userId="5393f85d566d296b" providerId="LiveId" clId="{391D3C46-D2B7-44FD-9234-5C267E4B733C}" dt="2025-04-09T06:43:57.467" v="4374" actId="14100"/>
        <pc:sldMkLst>
          <pc:docMk/>
          <pc:sldMk cId="4055482474" sldId="256"/>
        </pc:sldMkLst>
        <pc:spChg chg="mod">
          <ac:chgData name="Ken So" userId="5393f85d566d296b" providerId="LiveId" clId="{391D3C46-D2B7-44FD-9234-5C267E4B733C}" dt="2025-04-05T09:15:00.678" v="117" actId="1076"/>
          <ac:spMkLst>
            <pc:docMk/>
            <pc:sldMk cId="4055482474" sldId="256"/>
            <ac:spMk id="5" creationId="{51BA1585-8A01-1CAD-B5D3-617AA48FCF94}"/>
          </ac:spMkLst>
        </pc:spChg>
        <pc:spChg chg="mod">
          <ac:chgData name="Ken So" userId="5393f85d566d296b" providerId="LiveId" clId="{391D3C46-D2B7-44FD-9234-5C267E4B733C}" dt="2025-04-05T09:15:00.678" v="117" actId="1076"/>
          <ac:spMkLst>
            <pc:docMk/>
            <pc:sldMk cId="4055482474" sldId="256"/>
            <ac:spMk id="6" creationId="{54407195-0474-7A2B-D034-ABD553E14703}"/>
          </ac:spMkLst>
        </pc:spChg>
        <pc:spChg chg="mod">
          <ac:chgData name="Ken So" userId="5393f85d566d296b" providerId="LiveId" clId="{391D3C46-D2B7-44FD-9234-5C267E4B733C}" dt="2025-04-09T06:35:34.773" v="4245" actId="1076"/>
          <ac:spMkLst>
            <pc:docMk/>
            <pc:sldMk cId="4055482474" sldId="256"/>
            <ac:spMk id="9" creationId="{65E1C070-90E5-4985-1B37-2AAF158B2008}"/>
          </ac:spMkLst>
        </pc:spChg>
        <pc:spChg chg="mod">
          <ac:chgData name="Ken So" userId="5393f85d566d296b" providerId="LiveId" clId="{391D3C46-D2B7-44FD-9234-5C267E4B733C}" dt="2025-04-05T09:15:00.678" v="117" actId="1076"/>
          <ac:spMkLst>
            <pc:docMk/>
            <pc:sldMk cId="4055482474" sldId="256"/>
            <ac:spMk id="10" creationId="{039E9D5F-72FA-604F-10E4-3B4BD629812D}"/>
          </ac:spMkLst>
        </pc:spChg>
        <pc:spChg chg="mod">
          <ac:chgData name="Ken So" userId="5393f85d566d296b" providerId="LiveId" clId="{391D3C46-D2B7-44FD-9234-5C267E4B733C}" dt="2025-04-05T09:15:00.678" v="117" actId="1076"/>
          <ac:spMkLst>
            <pc:docMk/>
            <pc:sldMk cId="4055482474" sldId="256"/>
            <ac:spMk id="11" creationId="{C7824580-36BA-ABBB-861A-9016F1D0505A}"/>
          </ac:spMkLst>
        </pc:spChg>
        <pc:spChg chg="mod">
          <ac:chgData name="Ken So" userId="5393f85d566d296b" providerId="LiveId" clId="{391D3C46-D2B7-44FD-9234-5C267E4B733C}" dt="2025-04-09T06:34:59.141" v="4238" actId="6549"/>
          <ac:spMkLst>
            <pc:docMk/>
            <pc:sldMk cId="4055482474" sldId="256"/>
            <ac:spMk id="12" creationId="{A87F118A-90B6-8103-0E11-B0598DF500EE}"/>
          </ac:spMkLst>
        </pc:spChg>
        <pc:spChg chg="mod">
          <ac:chgData name="Ken So" userId="5393f85d566d296b" providerId="LiveId" clId="{391D3C46-D2B7-44FD-9234-5C267E4B733C}" dt="2025-04-09T06:35:19.091" v="4243" actId="20577"/>
          <ac:spMkLst>
            <pc:docMk/>
            <pc:sldMk cId="4055482474" sldId="256"/>
            <ac:spMk id="13" creationId="{14086B17-3CDF-E55D-111B-711D6A9A8639}"/>
          </ac:spMkLst>
        </pc:spChg>
        <pc:spChg chg="mod">
          <ac:chgData name="Ken So" userId="5393f85d566d296b" providerId="LiveId" clId="{391D3C46-D2B7-44FD-9234-5C267E4B733C}" dt="2025-04-09T06:31:41.334" v="4155" actId="1076"/>
          <ac:spMkLst>
            <pc:docMk/>
            <pc:sldMk cId="4055482474" sldId="256"/>
            <ac:spMk id="14" creationId="{3FC21B13-DDD2-52AE-B637-9324436935A4}"/>
          </ac:spMkLst>
        </pc:spChg>
        <pc:spChg chg="mod">
          <ac:chgData name="Ken So" userId="5393f85d566d296b" providerId="LiveId" clId="{391D3C46-D2B7-44FD-9234-5C267E4B733C}" dt="2025-04-09T06:25:02.959" v="3933" actId="1076"/>
          <ac:spMkLst>
            <pc:docMk/>
            <pc:sldMk cId="4055482474" sldId="256"/>
            <ac:spMk id="16" creationId="{ED0CC712-9D07-43F1-9469-C62A8991DDE1}"/>
          </ac:spMkLst>
        </pc:spChg>
        <pc:spChg chg="mod">
          <ac:chgData name="Ken So" userId="5393f85d566d296b" providerId="LiveId" clId="{391D3C46-D2B7-44FD-9234-5C267E4B733C}" dt="2025-04-09T06:29:46.334" v="4132" actId="1076"/>
          <ac:spMkLst>
            <pc:docMk/>
            <pc:sldMk cId="4055482474" sldId="256"/>
            <ac:spMk id="17" creationId="{3450C0CB-C76D-D2BB-4034-1A8D07561BCD}"/>
          </ac:spMkLst>
        </pc:spChg>
        <pc:spChg chg="add mod">
          <ac:chgData name="Ken So" userId="5393f85d566d296b" providerId="LiveId" clId="{391D3C46-D2B7-44FD-9234-5C267E4B733C}" dt="2025-04-09T06:24:47.056" v="3929" actId="1076"/>
          <ac:spMkLst>
            <pc:docMk/>
            <pc:sldMk cId="4055482474" sldId="256"/>
            <ac:spMk id="31" creationId="{542A7278-9395-9035-B126-D0C35A22FF1B}"/>
          </ac:spMkLst>
        </pc:spChg>
        <pc:spChg chg="add mod">
          <ac:chgData name="Ken So" userId="5393f85d566d296b" providerId="LiveId" clId="{391D3C46-D2B7-44FD-9234-5C267E4B733C}" dt="2025-04-09T06:30:04.358" v="4136" actId="1076"/>
          <ac:spMkLst>
            <pc:docMk/>
            <pc:sldMk cId="4055482474" sldId="256"/>
            <ac:spMk id="43" creationId="{56BA0087-8AED-C5A4-D46D-6B29ED9D2FBE}"/>
          </ac:spMkLst>
        </pc:spChg>
        <pc:spChg chg="mod">
          <ac:chgData name="Ken So" userId="5393f85d566d296b" providerId="LiveId" clId="{391D3C46-D2B7-44FD-9234-5C267E4B733C}" dt="2025-04-05T09:15:00.678" v="117" actId="1076"/>
          <ac:spMkLst>
            <pc:docMk/>
            <pc:sldMk cId="4055482474" sldId="256"/>
            <ac:spMk id="44" creationId="{6E02C630-DA85-555F-EEE6-897973D06564}"/>
          </ac:spMkLst>
        </pc:spChg>
        <pc:spChg chg="add mod">
          <ac:chgData name="Ken So" userId="5393f85d566d296b" providerId="LiveId" clId="{391D3C46-D2B7-44FD-9234-5C267E4B733C}" dt="2025-04-09T06:36:54.869" v="4262" actId="14100"/>
          <ac:spMkLst>
            <pc:docMk/>
            <pc:sldMk cId="4055482474" sldId="256"/>
            <ac:spMk id="61" creationId="{AA65EE53-1DFC-3090-D9C9-B267D7BE8C73}"/>
          </ac:spMkLst>
        </pc:spChg>
        <pc:spChg chg="add mod">
          <ac:chgData name="Ken So" userId="5393f85d566d296b" providerId="LiveId" clId="{391D3C46-D2B7-44FD-9234-5C267E4B733C}" dt="2025-04-09T06:40:26.868" v="4291" actId="20577"/>
          <ac:spMkLst>
            <pc:docMk/>
            <pc:sldMk cId="4055482474" sldId="256"/>
            <ac:spMk id="65" creationId="{EB9EDC78-9CEB-1502-3763-3F68C7795528}"/>
          </ac:spMkLst>
        </pc:spChg>
        <pc:spChg chg="add mod">
          <ac:chgData name="Ken So" userId="5393f85d566d296b" providerId="LiveId" clId="{391D3C46-D2B7-44FD-9234-5C267E4B733C}" dt="2025-04-09T06:35:53.912" v="4248" actId="1076"/>
          <ac:spMkLst>
            <pc:docMk/>
            <pc:sldMk cId="4055482474" sldId="256"/>
            <ac:spMk id="66" creationId="{8C394FA6-46EE-7DAD-284B-FAFBD4C93290}"/>
          </ac:spMkLst>
        </pc:spChg>
        <pc:spChg chg="add mod">
          <ac:chgData name="Ken So" userId="5393f85d566d296b" providerId="LiveId" clId="{391D3C46-D2B7-44FD-9234-5C267E4B733C}" dt="2025-04-05T10:11:48.747" v="1233" actId="1076"/>
          <ac:spMkLst>
            <pc:docMk/>
            <pc:sldMk cId="4055482474" sldId="256"/>
            <ac:spMk id="67" creationId="{11A41A22-4CB3-766A-3F7B-72A9BCC93FD5}"/>
          </ac:spMkLst>
        </pc:spChg>
        <pc:spChg chg="add mod">
          <ac:chgData name="Ken So" userId="5393f85d566d296b" providerId="LiveId" clId="{391D3C46-D2B7-44FD-9234-5C267E4B733C}" dt="2025-04-09T06:36:34.053" v="4255" actId="14100"/>
          <ac:spMkLst>
            <pc:docMk/>
            <pc:sldMk cId="4055482474" sldId="256"/>
            <ac:spMk id="70" creationId="{C7839C00-A4F2-D260-8CF4-152786735AFC}"/>
          </ac:spMkLst>
        </pc:spChg>
        <pc:spChg chg="add mod">
          <ac:chgData name="Ken So" userId="5393f85d566d296b" providerId="LiveId" clId="{391D3C46-D2B7-44FD-9234-5C267E4B733C}" dt="2025-04-09T06:36:46.388" v="4259" actId="14100"/>
          <ac:spMkLst>
            <pc:docMk/>
            <pc:sldMk cId="4055482474" sldId="256"/>
            <ac:spMk id="72" creationId="{6123C7EC-168B-022E-071D-6AED8156D9DC}"/>
          </ac:spMkLst>
        </pc:spChg>
        <pc:spChg chg="add del mod">
          <ac:chgData name="Ken So" userId="5393f85d566d296b" providerId="LiveId" clId="{391D3C46-D2B7-44FD-9234-5C267E4B733C}" dt="2025-04-09T06:24:21.552" v="3923" actId="478"/>
          <ac:spMkLst>
            <pc:docMk/>
            <pc:sldMk cId="4055482474" sldId="256"/>
            <ac:spMk id="73" creationId="{8119D031-8F60-3251-A2D7-AE92BDC840B0}"/>
          </ac:spMkLst>
        </pc:spChg>
        <pc:spChg chg="add mod">
          <ac:chgData name="Ken So" userId="5393f85d566d296b" providerId="LiveId" clId="{391D3C46-D2B7-44FD-9234-5C267E4B733C}" dt="2025-04-09T06:33:41.534" v="4200" actId="1076"/>
          <ac:spMkLst>
            <pc:docMk/>
            <pc:sldMk cId="4055482474" sldId="256"/>
            <ac:spMk id="76" creationId="{B27D1217-FA19-E442-2615-BDD1910321DE}"/>
          </ac:spMkLst>
        </pc:spChg>
        <pc:spChg chg="add mod">
          <ac:chgData name="Ken So" userId="5393f85d566d296b" providerId="LiveId" clId="{391D3C46-D2B7-44FD-9234-5C267E4B733C}" dt="2025-04-09T06:41:22.900" v="4296" actId="1076"/>
          <ac:spMkLst>
            <pc:docMk/>
            <pc:sldMk cId="4055482474" sldId="256"/>
            <ac:spMk id="82" creationId="{A7510362-C308-1C83-8ADF-89D5D4A8AF00}"/>
          </ac:spMkLst>
        </pc:spChg>
        <pc:spChg chg="add mod">
          <ac:chgData name="Ken So" userId="5393f85d566d296b" providerId="LiveId" clId="{391D3C46-D2B7-44FD-9234-5C267E4B733C}" dt="2025-04-09T06:29:51.806" v="4133" actId="1076"/>
          <ac:spMkLst>
            <pc:docMk/>
            <pc:sldMk cId="4055482474" sldId="256"/>
            <ac:spMk id="100" creationId="{D87DC08C-7701-5BEA-02FB-0FB3BC56DCF8}"/>
          </ac:spMkLst>
        </pc:spChg>
        <pc:spChg chg="add del mod">
          <ac:chgData name="Ken So" userId="5393f85d566d296b" providerId="LiveId" clId="{391D3C46-D2B7-44FD-9234-5C267E4B733C}" dt="2025-04-09T06:37:08.063" v="4264" actId="478"/>
          <ac:spMkLst>
            <pc:docMk/>
            <pc:sldMk cId="4055482474" sldId="256"/>
            <ac:spMk id="115" creationId="{BF3A1129-59E6-6F3F-3F08-DFFBDB325173}"/>
          </ac:spMkLst>
        </pc:spChg>
        <pc:spChg chg="add mod">
          <ac:chgData name="Ken So" userId="5393f85d566d296b" providerId="LiveId" clId="{391D3C46-D2B7-44FD-9234-5C267E4B733C}" dt="2025-04-09T06:39:01.604" v="4270" actId="1076"/>
          <ac:spMkLst>
            <pc:docMk/>
            <pc:sldMk cId="4055482474" sldId="256"/>
            <ac:spMk id="116" creationId="{18112EF2-FF32-FF0F-0086-D6AB34C34A68}"/>
          </ac:spMkLst>
        </pc:spChg>
        <pc:spChg chg="add mod">
          <ac:chgData name="Ken So" userId="5393f85d566d296b" providerId="LiveId" clId="{391D3C46-D2B7-44FD-9234-5C267E4B733C}" dt="2025-04-09T06:43:13.684" v="4368" actId="14100"/>
          <ac:spMkLst>
            <pc:docMk/>
            <pc:sldMk cId="4055482474" sldId="256"/>
            <ac:spMk id="142" creationId="{7978693C-1064-8A72-E7B2-A1F21558985E}"/>
          </ac:spMkLst>
        </pc:spChg>
        <pc:graphicFrameChg chg="modGraphic">
          <ac:chgData name="Ken So" userId="5393f85d566d296b" providerId="LiveId" clId="{391D3C46-D2B7-44FD-9234-5C267E4B733C}" dt="2025-04-09T06:41:49.595" v="4303" actId="14734"/>
          <ac:graphicFrameMkLst>
            <pc:docMk/>
            <pc:sldMk cId="4055482474" sldId="256"/>
            <ac:graphicFrameMk id="20" creationId="{F2216A2B-E533-CDB8-5F1F-7818E6AA3B2F}"/>
          </ac:graphicFrameMkLst>
        </pc:graphicFrameChg>
        <pc:cxnChg chg="add del mod">
          <ac:chgData name="Ken So" userId="5393f85d566d296b" providerId="LiveId" clId="{391D3C46-D2B7-44FD-9234-5C267E4B733C}" dt="2025-04-09T06:24:22.682" v="3924" actId="478"/>
          <ac:cxnSpMkLst>
            <pc:docMk/>
            <pc:sldMk cId="4055482474" sldId="256"/>
            <ac:cxnSpMk id="3" creationId="{B08D49D2-F9B9-C665-D1EC-3C502AEC6578}"/>
          </ac:cxnSpMkLst>
        </pc:cxnChg>
        <pc:cxnChg chg="add del mod">
          <ac:chgData name="Ken So" userId="5393f85d566d296b" providerId="LiveId" clId="{391D3C46-D2B7-44FD-9234-5C267E4B733C}" dt="2025-04-09T06:34:38.553" v="4216" actId="478"/>
          <ac:cxnSpMkLst>
            <pc:docMk/>
            <pc:sldMk cId="4055482474" sldId="256"/>
            <ac:cxnSpMk id="15" creationId="{4EADDCA1-F89D-5664-0D56-9081E3B6CAFF}"/>
          </ac:cxnSpMkLst>
        </pc:cxnChg>
        <pc:cxnChg chg="mod">
          <ac:chgData name="Ken So" userId="5393f85d566d296b" providerId="LiveId" clId="{391D3C46-D2B7-44FD-9234-5C267E4B733C}" dt="2025-04-09T06:35:34.773" v="4245" actId="1076"/>
          <ac:cxnSpMkLst>
            <pc:docMk/>
            <pc:sldMk cId="4055482474" sldId="256"/>
            <ac:cxnSpMk id="32" creationId="{59502BBB-3F34-95EB-F319-F55DCF8D35A0}"/>
          </ac:cxnSpMkLst>
        </pc:cxnChg>
        <pc:cxnChg chg="add mod">
          <ac:chgData name="Ken So" userId="5393f85d566d296b" providerId="LiveId" clId="{391D3C46-D2B7-44FD-9234-5C267E4B733C}" dt="2025-04-09T06:31:41.334" v="4155" actId="1076"/>
          <ac:cxnSpMkLst>
            <pc:docMk/>
            <pc:sldMk cId="4055482474" sldId="256"/>
            <ac:cxnSpMk id="34" creationId="{1DE82A9B-C994-D1E4-DD43-2F63A156BA42}"/>
          </ac:cxnSpMkLst>
        </pc:cxnChg>
        <pc:cxnChg chg="mod">
          <ac:chgData name="Ken So" userId="5393f85d566d296b" providerId="LiveId" clId="{391D3C46-D2B7-44FD-9234-5C267E4B733C}" dt="2025-04-09T06:35:05.295" v="4239" actId="14100"/>
          <ac:cxnSpMkLst>
            <pc:docMk/>
            <pc:sldMk cId="4055482474" sldId="256"/>
            <ac:cxnSpMk id="36" creationId="{BB87F7BD-38A6-8482-762F-40D8A028A2F9}"/>
          </ac:cxnSpMkLst>
        </pc:cxnChg>
        <pc:cxnChg chg="add mod">
          <ac:chgData name="Ken So" userId="5393f85d566d296b" providerId="LiveId" clId="{391D3C46-D2B7-44FD-9234-5C267E4B733C}" dt="2025-04-09T06:25:02.959" v="3933" actId="1076"/>
          <ac:cxnSpMkLst>
            <pc:docMk/>
            <pc:sldMk cId="4055482474" sldId="256"/>
            <ac:cxnSpMk id="37" creationId="{DFA7E003-83EE-833F-0E24-1001688609D2}"/>
          </ac:cxnSpMkLst>
        </pc:cxnChg>
        <pc:cxnChg chg="mod">
          <ac:chgData name="Ken So" userId="5393f85d566d296b" providerId="LiveId" clId="{391D3C46-D2B7-44FD-9234-5C267E4B733C}" dt="2025-04-09T06:35:05.295" v="4239" actId="14100"/>
          <ac:cxnSpMkLst>
            <pc:docMk/>
            <pc:sldMk cId="4055482474" sldId="256"/>
            <ac:cxnSpMk id="40" creationId="{35615AF2-B30C-8EE1-9014-4AF94ECE1E5D}"/>
          </ac:cxnSpMkLst>
        </pc:cxnChg>
        <pc:cxnChg chg="del mod">
          <ac:chgData name="Ken So" userId="5393f85d566d296b" providerId="LiveId" clId="{391D3C46-D2B7-44FD-9234-5C267E4B733C}" dt="2025-04-09T06:23:41.807" v="3900" actId="478"/>
          <ac:cxnSpMkLst>
            <pc:docMk/>
            <pc:sldMk cId="4055482474" sldId="256"/>
            <ac:cxnSpMk id="42" creationId="{680BCBA5-E5E4-7953-5423-6FE7DD72485C}"/>
          </ac:cxnSpMkLst>
        </pc:cxnChg>
        <pc:cxnChg chg="add mod">
          <ac:chgData name="Ken So" userId="5393f85d566d296b" providerId="LiveId" clId="{391D3C46-D2B7-44FD-9234-5C267E4B733C}" dt="2025-04-09T06:41:42.003" v="4301" actId="14100"/>
          <ac:cxnSpMkLst>
            <pc:docMk/>
            <pc:sldMk cId="4055482474" sldId="256"/>
            <ac:cxnSpMk id="52" creationId="{23396305-C0B6-A466-B2B5-496E8BB1FD96}"/>
          </ac:cxnSpMkLst>
        </pc:cxnChg>
        <pc:cxnChg chg="add del mod">
          <ac:chgData name="Ken So" userId="5393f85d566d296b" providerId="LiveId" clId="{391D3C46-D2B7-44FD-9234-5C267E4B733C}" dt="2025-04-09T06:33:06.384" v="4190" actId="478"/>
          <ac:cxnSpMkLst>
            <pc:docMk/>
            <pc:sldMk cId="4055482474" sldId="256"/>
            <ac:cxnSpMk id="56" creationId="{4E46FFFB-A004-355E-C452-E44D5B180DF7}"/>
          </ac:cxnSpMkLst>
        </pc:cxnChg>
        <pc:cxnChg chg="add mod">
          <ac:chgData name="Ken So" userId="5393f85d566d296b" providerId="LiveId" clId="{391D3C46-D2B7-44FD-9234-5C267E4B733C}" dt="2025-04-05T10:10:05.568" v="1195" actId="13822"/>
          <ac:cxnSpMkLst>
            <pc:docMk/>
            <pc:sldMk cId="4055482474" sldId="256"/>
            <ac:cxnSpMk id="64" creationId="{E9A57378-D2A4-CAE2-5739-991529200395}"/>
          </ac:cxnSpMkLst>
        </pc:cxnChg>
        <pc:cxnChg chg="add mod">
          <ac:chgData name="Ken So" userId="5393f85d566d296b" providerId="LiveId" clId="{391D3C46-D2B7-44FD-9234-5C267E4B733C}" dt="2025-04-09T06:33:41.534" v="4200" actId="1076"/>
          <ac:cxnSpMkLst>
            <pc:docMk/>
            <pc:sldMk cId="4055482474" sldId="256"/>
            <ac:cxnSpMk id="78" creationId="{C720AF04-967D-ABF9-63E8-30D59478E50E}"/>
          </ac:cxnSpMkLst>
        </pc:cxnChg>
        <pc:cxnChg chg="add mod">
          <ac:chgData name="Ken So" userId="5393f85d566d296b" providerId="LiveId" clId="{391D3C46-D2B7-44FD-9234-5C267E4B733C}" dt="2025-04-09T06:39:13.507" v="4272" actId="14100"/>
          <ac:cxnSpMkLst>
            <pc:docMk/>
            <pc:sldMk cId="4055482474" sldId="256"/>
            <ac:cxnSpMk id="84" creationId="{1F29F325-6878-D215-9A0B-9CBE4456B28F}"/>
          </ac:cxnSpMkLst>
        </pc:cxnChg>
        <pc:cxnChg chg="add mod">
          <ac:chgData name="Ken So" userId="5393f85d566d296b" providerId="LiveId" clId="{391D3C46-D2B7-44FD-9234-5C267E4B733C}" dt="2025-04-09T06:43:35.242" v="4372" actId="14100"/>
          <ac:cxnSpMkLst>
            <pc:docMk/>
            <pc:sldMk cId="4055482474" sldId="256"/>
            <ac:cxnSpMk id="85" creationId="{C39BC7D5-2BAE-06B1-5EBA-85C4B4CBB0A7}"/>
          </ac:cxnSpMkLst>
        </pc:cxnChg>
        <pc:cxnChg chg="add del mod">
          <ac:chgData name="Ken So" userId="5393f85d566d296b" providerId="LiveId" clId="{391D3C46-D2B7-44FD-9234-5C267E4B733C}" dt="2025-04-08T06:20:33.064" v="3306" actId="478"/>
          <ac:cxnSpMkLst>
            <pc:docMk/>
            <pc:sldMk cId="4055482474" sldId="256"/>
            <ac:cxnSpMk id="88" creationId="{03053ED8-FC7D-0F50-883D-2426A2B71D8D}"/>
          </ac:cxnSpMkLst>
        </pc:cxnChg>
        <pc:cxnChg chg="add del mod">
          <ac:chgData name="Ken So" userId="5393f85d566d296b" providerId="LiveId" clId="{391D3C46-D2B7-44FD-9234-5C267E4B733C}" dt="2025-04-08T06:20:32.196" v="3305" actId="478"/>
          <ac:cxnSpMkLst>
            <pc:docMk/>
            <pc:sldMk cId="4055482474" sldId="256"/>
            <ac:cxnSpMk id="94" creationId="{2DE750DC-AE63-8E5B-A046-34D052809D34}"/>
          </ac:cxnSpMkLst>
        </pc:cxnChg>
        <pc:cxnChg chg="add mod">
          <ac:chgData name="Ken So" userId="5393f85d566d296b" providerId="LiveId" clId="{391D3C46-D2B7-44FD-9234-5C267E4B733C}" dt="2025-04-09T06:41:30.859" v="4298" actId="14100"/>
          <ac:cxnSpMkLst>
            <pc:docMk/>
            <pc:sldMk cId="4055482474" sldId="256"/>
            <ac:cxnSpMk id="104" creationId="{2BE74411-E89C-2327-59EE-9AAEA17F6F86}"/>
          </ac:cxnSpMkLst>
        </pc:cxnChg>
        <pc:cxnChg chg="add mod">
          <ac:chgData name="Ken So" userId="5393f85d566d296b" providerId="LiveId" clId="{391D3C46-D2B7-44FD-9234-5C267E4B733C}" dt="2025-04-09T06:29:58.717" v="4135" actId="14100"/>
          <ac:cxnSpMkLst>
            <pc:docMk/>
            <pc:sldMk cId="4055482474" sldId="256"/>
            <ac:cxnSpMk id="106" creationId="{3694ABFC-E947-7AB8-42AB-D9AF2BEC809D}"/>
          </ac:cxnSpMkLst>
        </pc:cxnChg>
        <pc:cxnChg chg="add mod">
          <ac:chgData name="Ken So" userId="5393f85d566d296b" providerId="LiveId" clId="{391D3C46-D2B7-44FD-9234-5C267E4B733C}" dt="2025-04-09T06:29:51.806" v="4133" actId="1076"/>
          <ac:cxnSpMkLst>
            <pc:docMk/>
            <pc:sldMk cId="4055482474" sldId="256"/>
            <ac:cxnSpMk id="108" creationId="{D6A9E420-7F65-A605-E626-BEDF740B52FF}"/>
          </ac:cxnSpMkLst>
        </pc:cxnChg>
        <pc:cxnChg chg="add mod">
          <ac:chgData name="Ken So" userId="5393f85d566d296b" providerId="LiveId" clId="{391D3C46-D2B7-44FD-9234-5C267E4B733C}" dt="2025-04-09T06:43:41.531" v="4373" actId="14100"/>
          <ac:cxnSpMkLst>
            <pc:docMk/>
            <pc:sldMk cId="4055482474" sldId="256"/>
            <ac:cxnSpMk id="111" creationId="{58F77082-FF35-15E1-9C80-09C01C8F8011}"/>
          </ac:cxnSpMkLst>
        </pc:cxnChg>
        <pc:cxnChg chg="add mod">
          <ac:chgData name="Ken So" userId="5393f85d566d296b" providerId="LiveId" clId="{391D3C46-D2B7-44FD-9234-5C267E4B733C}" dt="2025-04-09T06:43:57.467" v="4374" actId="14100"/>
          <ac:cxnSpMkLst>
            <pc:docMk/>
            <pc:sldMk cId="4055482474" sldId="256"/>
            <ac:cxnSpMk id="113" creationId="{CFFE9905-2002-AF01-104B-02BC693A6128}"/>
          </ac:cxnSpMkLst>
        </pc:cxnChg>
        <pc:cxnChg chg="add mod">
          <ac:chgData name="Ken So" userId="5393f85d566d296b" providerId="LiveId" clId="{391D3C46-D2B7-44FD-9234-5C267E4B733C}" dt="2025-04-09T06:39:18.431" v="4274" actId="13822"/>
          <ac:cxnSpMkLst>
            <pc:docMk/>
            <pc:sldMk cId="4055482474" sldId="256"/>
            <ac:cxnSpMk id="118" creationId="{B79DE43E-2F00-E7F7-0F58-90979FCC562B}"/>
          </ac:cxnSpMkLst>
        </pc:cxnChg>
        <pc:cxnChg chg="add mod">
          <ac:chgData name="Ken So" userId="5393f85d566d296b" providerId="LiveId" clId="{391D3C46-D2B7-44FD-9234-5C267E4B733C}" dt="2025-04-09T06:39:28.592" v="4278" actId="13822"/>
          <ac:cxnSpMkLst>
            <pc:docMk/>
            <pc:sldMk cId="4055482474" sldId="256"/>
            <ac:cxnSpMk id="122" creationId="{16F1F8E6-6252-DEE3-BB88-B8C430C6BFF9}"/>
          </ac:cxnSpMkLst>
        </pc:cxnChg>
        <pc:cxnChg chg="add mod">
          <ac:chgData name="Ken So" userId="5393f85d566d296b" providerId="LiveId" clId="{391D3C46-D2B7-44FD-9234-5C267E4B733C}" dt="2025-04-09T06:39:42.384" v="4282" actId="13822"/>
          <ac:cxnSpMkLst>
            <pc:docMk/>
            <pc:sldMk cId="4055482474" sldId="256"/>
            <ac:cxnSpMk id="126" creationId="{DCED7C19-E80E-F531-6FE9-25E1D26ED648}"/>
          </ac:cxnSpMkLst>
        </pc:cxnChg>
        <pc:cxnChg chg="add mod">
          <ac:chgData name="Ken So" userId="5393f85d566d296b" providerId="LiveId" clId="{391D3C46-D2B7-44FD-9234-5C267E4B733C}" dt="2025-04-09T06:40:03.551" v="4285" actId="13822"/>
          <ac:cxnSpMkLst>
            <pc:docMk/>
            <pc:sldMk cId="4055482474" sldId="256"/>
            <ac:cxnSpMk id="130" creationId="{240E2784-ACA9-16AF-0D82-802D772C767A}"/>
          </ac:cxnSpMkLst>
        </pc:cxnChg>
        <pc:cxnChg chg="add mod">
          <ac:chgData name="Ken So" userId="5393f85d566d296b" providerId="LiveId" clId="{391D3C46-D2B7-44FD-9234-5C267E4B733C}" dt="2025-04-09T06:42:27.769" v="4305" actId="13822"/>
          <ac:cxnSpMkLst>
            <pc:docMk/>
            <pc:sldMk cId="4055482474" sldId="256"/>
            <ac:cxnSpMk id="140" creationId="{CBADD166-79B2-768B-80A3-D0B3160816DF}"/>
          </ac:cxnSpMkLst>
        </pc:cxnChg>
        <pc:cxnChg chg="add mod">
          <ac:chgData name="Ken So" userId="5393f85d566d296b" providerId="LiveId" clId="{391D3C46-D2B7-44FD-9234-5C267E4B733C}" dt="2025-04-09T06:43:19.670" v="4370" actId="13822"/>
          <ac:cxnSpMkLst>
            <pc:docMk/>
            <pc:sldMk cId="4055482474" sldId="256"/>
            <ac:cxnSpMk id="144" creationId="{0A510874-926E-B202-ED18-15E29870F625}"/>
          </ac:cxnSpMkLst>
        </pc:cxnChg>
      </pc:sldChg>
      <pc:sldChg chg="addSp delSp modSp mod">
        <pc:chgData name="Ken So" userId="5393f85d566d296b" providerId="LiveId" clId="{391D3C46-D2B7-44FD-9234-5C267E4B733C}" dt="2025-04-09T06:26:27.508" v="3965" actId="20577"/>
        <pc:sldMkLst>
          <pc:docMk/>
          <pc:sldMk cId="3461539145" sldId="257"/>
        </pc:sldMkLst>
        <pc:spChg chg="add mod">
          <ac:chgData name="Ken So" userId="5393f85d566d296b" providerId="LiveId" clId="{391D3C46-D2B7-44FD-9234-5C267E4B733C}" dt="2025-04-08T06:32:42.226" v="3573" actId="1076"/>
          <ac:spMkLst>
            <pc:docMk/>
            <pc:sldMk cId="3461539145" sldId="257"/>
            <ac:spMk id="4" creationId="{44A79DB7-53C5-4DE9-548A-3E0D5D939B4F}"/>
          </ac:spMkLst>
        </pc:spChg>
        <pc:spChg chg="add mod">
          <ac:chgData name="Ken So" userId="5393f85d566d296b" providerId="LiveId" clId="{391D3C46-D2B7-44FD-9234-5C267E4B733C}" dt="2025-04-05T10:02:25.927" v="1039" actId="1076"/>
          <ac:spMkLst>
            <pc:docMk/>
            <pc:sldMk cId="3461539145" sldId="257"/>
            <ac:spMk id="6" creationId="{7B78CE25-549C-BBFE-905C-D8E80F053EAB}"/>
          </ac:spMkLst>
        </pc:spChg>
        <pc:spChg chg="add mod">
          <ac:chgData name="Ken So" userId="5393f85d566d296b" providerId="LiveId" clId="{391D3C46-D2B7-44FD-9234-5C267E4B733C}" dt="2025-04-08T06:32:51.920" v="3575" actId="11530"/>
          <ac:spMkLst>
            <pc:docMk/>
            <pc:sldMk cId="3461539145" sldId="257"/>
            <ac:spMk id="7" creationId="{75AF49DA-FDEA-6B54-EB77-6C9006D3ADF9}"/>
          </ac:spMkLst>
        </pc:spChg>
        <pc:spChg chg="add mod">
          <ac:chgData name="Ken So" userId="5393f85d566d296b" providerId="LiveId" clId="{391D3C46-D2B7-44FD-9234-5C267E4B733C}" dt="2025-04-08T06:32:53.975" v="3576" actId="11530"/>
          <ac:spMkLst>
            <pc:docMk/>
            <pc:sldMk cId="3461539145" sldId="257"/>
            <ac:spMk id="8" creationId="{9992CF98-5AC5-4179-7132-121CEAD7FC71}"/>
          </ac:spMkLst>
        </pc:spChg>
        <pc:spChg chg="add mod">
          <ac:chgData name="Ken So" userId="5393f85d566d296b" providerId="LiveId" clId="{391D3C46-D2B7-44FD-9234-5C267E4B733C}" dt="2025-04-06T11:25:59.066" v="3234" actId="11530"/>
          <ac:spMkLst>
            <pc:docMk/>
            <pc:sldMk cId="3461539145" sldId="257"/>
            <ac:spMk id="9" creationId="{28F2B221-40EA-146B-715B-413C90753DDB}"/>
          </ac:spMkLst>
        </pc:spChg>
        <pc:spChg chg="add mod">
          <ac:chgData name="Ken So" userId="5393f85d566d296b" providerId="LiveId" clId="{391D3C46-D2B7-44FD-9234-5C267E4B733C}" dt="2025-04-06T11:26:01.603" v="3235" actId="11530"/>
          <ac:spMkLst>
            <pc:docMk/>
            <pc:sldMk cId="3461539145" sldId="257"/>
            <ac:spMk id="10" creationId="{BF1B5963-EFB9-FD0E-4FA2-BA17FF2CD520}"/>
          </ac:spMkLst>
        </pc:spChg>
        <pc:spChg chg="add mod">
          <ac:chgData name="Ken So" userId="5393f85d566d296b" providerId="LiveId" clId="{391D3C46-D2B7-44FD-9234-5C267E4B733C}" dt="2025-04-05T10:02:25.927" v="1039" actId="1076"/>
          <ac:spMkLst>
            <pc:docMk/>
            <pc:sldMk cId="3461539145" sldId="257"/>
            <ac:spMk id="11" creationId="{B60A10E4-0ED9-94AE-5EE1-51F37C485BFA}"/>
          </ac:spMkLst>
        </pc:spChg>
        <pc:spChg chg="add mod">
          <ac:chgData name="Ken So" userId="5393f85d566d296b" providerId="LiveId" clId="{391D3C46-D2B7-44FD-9234-5C267E4B733C}" dt="2025-04-05T10:02:25.927" v="1039" actId="1076"/>
          <ac:spMkLst>
            <pc:docMk/>
            <pc:sldMk cId="3461539145" sldId="257"/>
            <ac:spMk id="37" creationId="{A0E84125-74BB-351C-C0D8-2DAA245CA3DB}"/>
          </ac:spMkLst>
        </pc:spChg>
        <pc:spChg chg="add mod">
          <ac:chgData name="Ken So" userId="5393f85d566d296b" providerId="LiveId" clId="{391D3C46-D2B7-44FD-9234-5C267E4B733C}" dt="2025-04-05T09:52:36.184" v="876" actId="1076"/>
          <ac:spMkLst>
            <pc:docMk/>
            <pc:sldMk cId="3461539145" sldId="257"/>
            <ac:spMk id="54" creationId="{932BEDC9-A29C-F2F2-E77E-9F1BA2AB8D76}"/>
          </ac:spMkLst>
        </pc:spChg>
        <pc:spChg chg="add mod">
          <ac:chgData name="Ken So" userId="5393f85d566d296b" providerId="LiveId" clId="{391D3C46-D2B7-44FD-9234-5C267E4B733C}" dt="2025-04-05T09:51:55.154" v="864" actId="1076"/>
          <ac:spMkLst>
            <pc:docMk/>
            <pc:sldMk cId="3461539145" sldId="257"/>
            <ac:spMk id="55" creationId="{54DF158D-E552-DA73-A8E1-3FCF47849797}"/>
          </ac:spMkLst>
        </pc:spChg>
        <pc:spChg chg="add mod">
          <ac:chgData name="Ken So" userId="5393f85d566d296b" providerId="LiveId" clId="{391D3C46-D2B7-44FD-9234-5C267E4B733C}" dt="2025-04-05T10:02:25.927" v="1039" actId="1076"/>
          <ac:spMkLst>
            <pc:docMk/>
            <pc:sldMk cId="3461539145" sldId="257"/>
            <ac:spMk id="56" creationId="{F553661A-055F-BB18-1CA1-80E859196849}"/>
          </ac:spMkLst>
        </pc:spChg>
        <pc:spChg chg="add mod">
          <ac:chgData name="Ken So" userId="5393f85d566d296b" providerId="LiveId" clId="{391D3C46-D2B7-44FD-9234-5C267E4B733C}" dt="2025-04-05T10:02:25.927" v="1039" actId="1076"/>
          <ac:spMkLst>
            <pc:docMk/>
            <pc:sldMk cId="3461539145" sldId="257"/>
            <ac:spMk id="57" creationId="{1762BBF1-9B97-1662-1A4F-9425065EE479}"/>
          </ac:spMkLst>
        </pc:spChg>
        <pc:spChg chg="add mod">
          <ac:chgData name="Ken So" userId="5393f85d566d296b" providerId="LiveId" clId="{391D3C46-D2B7-44FD-9234-5C267E4B733C}" dt="2025-04-05T10:02:25.927" v="1039" actId="1076"/>
          <ac:spMkLst>
            <pc:docMk/>
            <pc:sldMk cId="3461539145" sldId="257"/>
            <ac:spMk id="58" creationId="{FBFFC3ED-255F-3A91-7734-C6E2893AED79}"/>
          </ac:spMkLst>
        </pc:spChg>
        <pc:spChg chg="add mod">
          <ac:chgData name="Ken So" userId="5393f85d566d296b" providerId="LiveId" clId="{391D3C46-D2B7-44FD-9234-5C267E4B733C}" dt="2025-04-05T10:00:22.698" v="1009" actId="1076"/>
          <ac:spMkLst>
            <pc:docMk/>
            <pc:sldMk cId="3461539145" sldId="257"/>
            <ac:spMk id="59" creationId="{6EBC8639-B25E-87B4-7855-1E8B378065BB}"/>
          </ac:spMkLst>
        </pc:spChg>
        <pc:spChg chg="add mod">
          <ac:chgData name="Ken So" userId="5393f85d566d296b" providerId="LiveId" clId="{391D3C46-D2B7-44FD-9234-5C267E4B733C}" dt="2025-04-08T06:32:09.347" v="3569" actId="207"/>
          <ac:spMkLst>
            <pc:docMk/>
            <pc:sldMk cId="3461539145" sldId="257"/>
            <ac:spMk id="69" creationId="{B32A2B88-5DA3-1B8B-3A3E-CE6185B3708F}"/>
          </ac:spMkLst>
        </pc:spChg>
        <pc:spChg chg="add mod">
          <ac:chgData name="Ken So" userId="5393f85d566d296b" providerId="LiveId" clId="{391D3C46-D2B7-44FD-9234-5C267E4B733C}" dt="2025-04-05T10:05:00.228" v="1102" actId="1076"/>
          <ac:spMkLst>
            <pc:docMk/>
            <pc:sldMk cId="3461539145" sldId="257"/>
            <ac:spMk id="85" creationId="{499F8903-EE7D-1C4A-96E1-9975A9A5190A}"/>
          </ac:spMkLst>
        </pc:spChg>
        <pc:spChg chg="add mod">
          <ac:chgData name="Ken So" userId="5393f85d566d296b" providerId="LiveId" clId="{391D3C46-D2B7-44FD-9234-5C267E4B733C}" dt="2025-04-05T10:04:36.710" v="1096" actId="1076"/>
          <ac:spMkLst>
            <pc:docMk/>
            <pc:sldMk cId="3461539145" sldId="257"/>
            <ac:spMk id="95" creationId="{977B23BA-70E7-E302-1BE4-EE1EB99258A1}"/>
          </ac:spMkLst>
        </pc:spChg>
        <pc:spChg chg="add mod">
          <ac:chgData name="Ken So" userId="5393f85d566d296b" providerId="LiveId" clId="{391D3C46-D2B7-44FD-9234-5C267E4B733C}" dt="2025-04-05T10:04:39.544" v="1097" actId="571"/>
          <ac:spMkLst>
            <pc:docMk/>
            <pc:sldMk cId="3461539145" sldId="257"/>
            <ac:spMk id="96" creationId="{393B646D-E25E-0C2D-161D-571D28CB8190}"/>
          </ac:spMkLst>
        </pc:spChg>
        <pc:spChg chg="add mod">
          <ac:chgData name="Ken So" userId="5393f85d566d296b" providerId="LiveId" clId="{391D3C46-D2B7-44FD-9234-5C267E4B733C}" dt="2025-04-08T06:32:17.571" v="3570" actId="207"/>
          <ac:spMkLst>
            <pc:docMk/>
            <pc:sldMk cId="3461539145" sldId="257"/>
            <ac:spMk id="99" creationId="{04E03702-D3A8-8645-36E7-35EC5274927C}"/>
          </ac:spMkLst>
        </pc:spChg>
        <pc:spChg chg="add mod">
          <ac:chgData name="Ken So" userId="5393f85d566d296b" providerId="LiveId" clId="{391D3C46-D2B7-44FD-9234-5C267E4B733C}" dt="2025-04-05T10:07:01.537" v="1162" actId="1076"/>
          <ac:spMkLst>
            <pc:docMk/>
            <pc:sldMk cId="3461539145" sldId="257"/>
            <ac:spMk id="100" creationId="{0011361B-D0F3-2EF7-7533-26B9F1C628B3}"/>
          </ac:spMkLst>
        </pc:spChg>
        <pc:spChg chg="add mod">
          <ac:chgData name="Ken So" userId="5393f85d566d296b" providerId="LiveId" clId="{391D3C46-D2B7-44FD-9234-5C267E4B733C}" dt="2025-04-05T10:06:58.554" v="1161" actId="1076"/>
          <ac:spMkLst>
            <pc:docMk/>
            <pc:sldMk cId="3461539145" sldId="257"/>
            <ac:spMk id="101" creationId="{4DC66B75-5140-972F-27A4-E74FA074D81D}"/>
          </ac:spMkLst>
        </pc:spChg>
        <pc:graphicFrameChg chg="add mod ord modGraphic">
          <ac:chgData name="Ken So" userId="5393f85d566d296b" providerId="LiveId" clId="{391D3C46-D2B7-44FD-9234-5C267E4B733C}" dt="2025-04-09T06:26:27.508" v="3965" actId="20577"/>
          <ac:graphicFrameMkLst>
            <pc:docMk/>
            <pc:sldMk cId="3461539145" sldId="257"/>
            <ac:graphicFrameMk id="5" creationId="{03E673F5-94F3-AB85-E4A1-1A99BCA9C31E}"/>
          </ac:graphicFrameMkLst>
        </pc:graphicFrameChg>
        <pc:cxnChg chg="add mod">
          <ac:chgData name="Ken So" userId="5393f85d566d296b" providerId="LiveId" clId="{391D3C46-D2B7-44FD-9234-5C267E4B733C}" dt="2025-04-08T06:33:02.183" v="3578" actId="14100"/>
          <ac:cxnSpMkLst>
            <pc:docMk/>
            <pc:sldMk cId="3461539145" sldId="257"/>
            <ac:cxnSpMk id="17" creationId="{5C6C043E-B765-2A87-43EC-0C5C2E4BE561}"/>
          </ac:cxnSpMkLst>
        </pc:cxnChg>
        <pc:cxnChg chg="add mod">
          <ac:chgData name="Ken So" userId="5393f85d566d296b" providerId="LiveId" clId="{391D3C46-D2B7-44FD-9234-5C267E4B733C}" dt="2025-04-08T06:33:15.463" v="3581" actId="14100"/>
          <ac:cxnSpMkLst>
            <pc:docMk/>
            <pc:sldMk cId="3461539145" sldId="257"/>
            <ac:cxnSpMk id="22" creationId="{6566D4C7-A237-FC35-7867-95DF5CC0FA0A}"/>
          </ac:cxnSpMkLst>
        </pc:cxnChg>
        <pc:cxnChg chg="add mod">
          <ac:chgData name="Ken So" userId="5393f85d566d296b" providerId="LiveId" clId="{391D3C46-D2B7-44FD-9234-5C267E4B733C}" dt="2025-04-05T09:34:13.697" v="645" actId="1076"/>
          <ac:cxnSpMkLst>
            <pc:docMk/>
            <pc:sldMk cId="3461539145" sldId="257"/>
            <ac:cxnSpMk id="27" creationId="{03599BB4-64FD-0FB3-095E-F9A2C0C052F9}"/>
          </ac:cxnSpMkLst>
        </pc:cxnChg>
        <pc:cxnChg chg="add mod">
          <ac:chgData name="Ken So" userId="5393f85d566d296b" providerId="LiveId" clId="{391D3C46-D2B7-44FD-9234-5C267E4B733C}" dt="2025-04-05T09:46:24.169" v="774" actId="1076"/>
          <ac:cxnSpMkLst>
            <pc:docMk/>
            <pc:sldMk cId="3461539145" sldId="257"/>
            <ac:cxnSpMk id="29" creationId="{2A95C4CC-6014-EC18-F8BD-257DF75A0916}"/>
          </ac:cxnSpMkLst>
        </pc:cxnChg>
        <pc:cxnChg chg="add mod">
          <ac:chgData name="Ken So" userId="5393f85d566d296b" providerId="LiveId" clId="{391D3C46-D2B7-44FD-9234-5C267E4B733C}" dt="2025-04-06T11:26:09.536" v="3236" actId="14100"/>
          <ac:cxnSpMkLst>
            <pc:docMk/>
            <pc:sldMk cId="3461539145" sldId="257"/>
            <ac:cxnSpMk id="42" creationId="{A0E5B635-A5AD-D097-8018-05463D992D57}"/>
          </ac:cxnSpMkLst>
        </pc:cxnChg>
        <pc:cxnChg chg="add mod">
          <ac:chgData name="Ken So" userId="5393f85d566d296b" providerId="LiveId" clId="{391D3C46-D2B7-44FD-9234-5C267E4B733C}" dt="2025-04-06T11:26:15.022" v="3238" actId="14100"/>
          <ac:cxnSpMkLst>
            <pc:docMk/>
            <pc:sldMk cId="3461539145" sldId="257"/>
            <ac:cxnSpMk id="44" creationId="{A832E4BE-3388-5D4B-799C-80992ADB4E75}"/>
          </ac:cxnSpMkLst>
        </pc:cxnChg>
        <pc:cxnChg chg="add mod">
          <ac:chgData name="Ken So" userId="5393f85d566d296b" providerId="LiveId" clId="{391D3C46-D2B7-44FD-9234-5C267E4B733C}" dt="2025-04-08T06:32:45.696" v="3574" actId="14100"/>
          <ac:cxnSpMkLst>
            <pc:docMk/>
            <pc:sldMk cId="3461539145" sldId="257"/>
            <ac:cxnSpMk id="50" creationId="{54F338DA-5D9B-9E95-94B1-B2C779A51E92}"/>
          </ac:cxnSpMkLst>
        </pc:cxnChg>
        <pc:cxnChg chg="add mod">
          <ac:chgData name="Ken So" userId="5393f85d566d296b" providerId="LiveId" clId="{391D3C46-D2B7-44FD-9234-5C267E4B733C}" dt="2025-04-05T09:50:14.105" v="823" actId="13822"/>
          <ac:cxnSpMkLst>
            <pc:docMk/>
            <pc:sldMk cId="3461539145" sldId="257"/>
            <ac:cxnSpMk id="52" creationId="{B9433A69-84B3-7396-0077-0E385C446525}"/>
          </ac:cxnSpMkLst>
        </pc:cxnChg>
        <pc:cxnChg chg="add mod">
          <ac:chgData name="Ken So" userId="5393f85d566d296b" providerId="LiveId" clId="{391D3C46-D2B7-44FD-9234-5C267E4B733C}" dt="2025-04-08T06:34:48.935" v="3593" actId="14100"/>
          <ac:cxnSpMkLst>
            <pc:docMk/>
            <pc:sldMk cId="3461539145" sldId="257"/>
            <ac:cxnSpMk id="63" creationId="{D7A4D9CF-54BD-8543-A778-3A96CB569456}"/>
          </ac:cxnSpMkLst>
        </pc:cxnChg>
        <pc:cxnChg chg="add mod">
          <ac:chgData name="Ken So" userId="5393f85d566d296b" providerId="LiveId" clId="{391D3C46-D2B7-44FD-9234-5C267E4B733C}" dt="2025-04-08T06:33:39.158" v="3586" actId="14100"/>
          <ac:cxnSpMkLst>
            <pc:docMk/>
            <pc:sldMk cId="3461539145" sldId="257"/>
            <ac:cxnSpMk id="67" creationId="{5488DDA7-CA90-86DA-2796-283AE030C619}"/>
          </ac:cxnSpMkLst>
        </pc:cxnChg>
        <pc:cxnChg chg="add mod">
          <ac:chgData name="Ken So" userId="5393f85d566d296b" providerId="LiveId" clId="{391D3C46-D2B7-44FD-9234-5C267E4B733C}" dt="2025-04-05T10:02:13.853" v="1037" actId="14100"/>
          <ac:cxnSpMkLst>
            <pc:docMk/>
            <pc:sldMk cId="3461539145" sldId="257"/>
            <ac:cxnSpMk id="74" creationId="{2DB2F518-340B-209E-F6A3-82F24D896675}"/>
          </ac:cxnSpMkLst>
        </pc:cxnChg>
        <pc:cxnChg chg="add mod">
          <ac:chgData name="Ken So" userId="5393f85d566d296b" providerId="LiveId" clId="{391D3C46-D2B7-44FD-9234-5C267E4B733C}" dt="2025-04-05T10:07:42.757" v="1173" actId="14100"/>
          <ac:cxnSpMkLst>
            <pc:docMk/>
            <pc:sldMk cId="3461539145" sldId="257"/>
            <ac:cxnSpMk id="87" creationId="{40BFD078-2EB0-0748-1D4C-6BA547E92D4C}"/>
          </ac:cxnSpMkLst>
        </pc:cxnChg>
        <pc:cxnChg chg="add mod">
          <ac:chgData name="Ken So" userId="5393f85d566d296b" providerId="LiveId" clId="{391D3C46-D2B7-44FD-9234-5C267E4B733C}" dt="2025-04-05T10:07:51.108" v="1174" actId="14100"/>
          <ac:cxnSpMkLst>
            <pc:docMk/>
            <pc:sldMk cId="3461539145" sldId="257"/>
            <ac:cxnSpMk id="90" creationId="{FC627DA0-6058-E31A-44AE-7DCBA3BF81DC}"/>
          </ac:cxnSpMkLst>
        </pc:cxnChg>
      </pc:sldChg>
      <pc:sldChg chg="addSp delSp modSp new del mod">
        <pc:chgData name="Ken So" userId="5393f85d566d296b" providerId="LiveId" clId="{391D3C46-D2B7-44FD-9234-5C267E4B733C}" dt="2025-04-05T09:57:43.246" v="976" actId="47"/>
        <pc:sldMkLst>
          <pc:docMk/>
          <pc:sldMk cId="2686296935" sldId="258"/>
        </pc:sldMkLst>
      </pc:sldChg>
      <pc:sldChg chg="addSp delSp modSp new del mod">
        <pc:chgData name="Ken So" userId="5393f85d566d296b" providerId="LiveId" clId="{391D3C46-D2B7-44FD-9234-5C267E4B733C}" dt="2025-04-05T10:16:14.630" v="1392" actId="47"/>
        <pc:sldMkLst>
          <pc:docMk/>
          <pc:sldMk cId="1985613668" sldId="259"/>
        </pc:sldMkLst>
      </pc:sldChg>
      <pc:sldChg chg="add del">
        <pc:chgData name="Ken So" userId="5393f85d566d296b" providerId="LiveId" clId="{391D3C46-D2B7-44FD-9234-5C267E4B733C}" dt="2025-04-05T09:49:52.288" v="818" actId="47"/>
        <pc:sldMkLst>
          <pc:docMk/>
          <pc:sldMk cId="44390591" sldId="260"/>
        </pc:sldMkLst>
      </pc:sldChg>
      <pc:sldChg chg="addSp modSp add del mod">
        <pc:chgData name="Ken So" userId="5393f85d566d296b" providerId="LiveId" clId="{391D3C46-D2B7-44FD-9234-5C267E4B733C}" dt="2025-04-05T10:09:22.424" v="1193" actId="47"/>
        <pc:sldMkLst>
          <pc:docMk/>
          <pc:sldMk cId="204190428" sldId="260"/>
        </pc:sldMkLst>
      </pc:sldChg>
      <pc:sldChg chg="add del">
        <pc:chgData name="Ken So" userId="5393f85d566d296b" providerId="LiveId" clId="{391D3C46-D2B7-44FD-9234-5C267E4B733C}" dt="2025-04-05T10:01:02.819" v="1025" actId="47"/>
        <pc:sldMkLst>
          <pc:docMk/>
          <pc:sldMk cId="374553191" sldId="261"/>
        </pc:sldMkLst>
      </pc:sldChg>
      <pc:sldChg chg="addSp delSp modSp add mod">
        <pc:chgData name="Ken So" userId="5393f85d566d296b" providerId="LiveId" clId="{391D3C46-D2B7-44FD-9234-5C267E4B733C}" dt="2025-04-09T06:26:24.254" v="3964" actId="20577"/>
        <pc:sldMkLst>
          <pc:docMk/>
          <pc:sldMk cId="690440259" sldId="261"/>
        </pc:sldMkLst>
        <pc:spChg chg="mod">
          <ac:chgData name="Ken So" userId="5393f85d566d296b" providerId="LiveId" clId="{391D3C46-D2B7-44FD-9234-5C267E4B733C}" dt="2025-04-08T06:31:16.774" v="3558" actId="11530"/>
          <ac:spMkLst>
            <pc:docMk/>
            <pc:sldMk cId="690440259" sldId="261"/>
            <ac:spMk id="4" creationId="{1F7D2503-28FA-DC46-1794-C0B7A0FCE2A3}"/>
          </ac:spMkLst>
        </pc:spChg>
        <pc:spChg chg="add del">
          <ac:chgData name="Ken So" userId="5393f85d566d296b" providerId="LiveId" clId="{391D3C46-D2B7-44FD-9234-5C267E4B733C}" dt="2025-04-05T10:16:57.943" v="1429" actId="478"/>
          <ac:spMkLst>
            <pc:docMk/>
            <pc:sldMk cId="690440259" sldId="261"/>
            <ac:spMk id="6" creationId="{3A03A9A8-CE61-BB97-3490-C59AED656826}"/>
          </ac:spMkLst>
        </pc:spChg>
        <pc:spChg chg="add del mod">
          <ac:chgData name="Ken So" userId="5393f85d566d296b" providerId="LiveId" clId="{391D3C46-D2B7-44FD-9234-5C267E4B733C}" dt="2025-04-08T06:30:46.505" v="3550" actId="11530"/>
          <ac:spMkLst>
            <pc:docMk/>
            <pc:sldMk cId="690440259" sldId="261"/>
            <ac:spMk id="7" creationId="{B49874F8-4980-9F19-6536-2BE20D14C0CC}"/>
          </ac:spMkLst>
        </pc:spChg>
        <pc:spChg chg="mod">
          <ac:chgData name="Ken So" userId="5393f85d566d296b" providerId="LiveId" clId="{391D3C46-D2B7-44FD-9234-5C267E4B733C}" dt="2025-04-08T06:30:49.212" v="3551" actId="11530"/>
          <ac:spMkLst>
            <pc:docMk/>
            <pc:sldMk cId="690440259" sldId="261"/>
            <ac:spMk id="8" creationId="{01260236-FB86-E95A-B605-AC75969855BD}"/>
          </ac:spMkLst>
        </pc:spChg>
        <pc:spChg chg="mod">
          <ac:chgData name="Ken So" userId="5393f85d566d296b" providerId="LiveId" clId="{391D3C46-D2B7-44FD-9234-5C267E4B733C}" dt="2025-04-06T11:27:53.812" v="3239" actId="11530"/>
          <ac:spMkLst>
            <pc:docMk/>
            <pc:sldMk cId="690440259" sldId="261"/>
            <ac:spMk id="9" creationId="{C25DE1C4-8E04-01ED-A42D-BC2EE437EAE6}"/>
          </ac:spMkLst>
        </pc:spChg>
        <pc:spChg chg="add del mod">
          <ac:chgData name="Ken So" userId="5393f85d566d296b" providerId="LiveId" clId="{391D3C46-D2B7-44FD-9234-5C267E4B733C}" dt="2025-04-06T11:27:56.084" v="3240" actId="11530"/>
          <ac:spMkLst>
            <pc:docMk/>
            <pc:sldMk cId="690440259" sldId="261"/>
            <ac:spMk id="10" creationId="{6AC144E8-74C5-C2E2-E8FD-19237D9F7B1B}"/>
          </ac:spMkLst>
        </pc:spChg>
        <pc:spChg chg="add del">
          <ac:chgData name="Ken So" userId="5393f85d566d296b" providerId="LiveId" clId="{391D3C46-D2B7-44FD-9234-5C267E4B733C}" dt="2025-04-05T10:16:57.943" v="1429" actId="478"/>
          <ac:spMkLst>
            <pc:docMk/>
            <pc:sldMk cId="690440259" sldId="261"/>
            <ac:spMk id="11" creationId="{570FB067-5026-2597-CD0C-06D18739CCEE}"/>
          </ac:spMkLst>
        </pc:spChg>
        <pc:spChg chg="add del">
          <ac:chgData name="Ken So" userId="5393f85d566d296b" providerId="LiveId" clId="{391D3C46-D2B7-44FD-9234-5C267E4B733C}" dt="2025-04-05T10:16:57.943" v="1429" actId="478"/>
          <ac:spMkLst>
            <pc:docMk/>
            <pc:sldMk cId="690440259" sldId="261"/>
            <ac:spMk id="56" creationId="{B193B645-14B4-29AE-CD80-80F14DD334D5}"/>
          </ac:spMkLst>
        </pc:spChg>
        <pc:spChg chg="add del">
          <ac:chgData name="Ken So" userId="5393f85d566d296b" providerId="LiveId" clId="{391D3C46-D2B7-44FD-9234-5C267E4B733C}" dt="2025-04-05T10:16:57.943" v="1429" actId="478"/>
          <ac:spMkLst>
            <pc:docMk/>
            <pc:sldMk cId="690440259" sldId="261"/>
            <ac:spMk id="57" creationId="{BEFF91D8-AE52-7736-2807-D6FD5FED9A3B}"/>
          </ac:spMkLst>
        </pc:spChg>
        <pc:spChg chg="add del">
          <ac:chgData name="Ken So" userId="5393f85d566d296b" providerId="LiveId" clId="{391D3C46-D2B7-44FD-9234-5C267E4B733C}" dt="2025-04-05T10:16:57.943" v="1429" actId="478"/>
          <ac:spMkLst>
            <pc:docMk/>
            <pc:sldMk cId="690440259" sldId="261"/>
            <ac:spMk id="59" creationId="{6A338D7D-4585-5771-D0F8-00E0CBCB0A78}"/>
          </ac:spMkLst>
        </pc:spChg>
        <pc:spChg chg="mod">
          <ac:chgData name="Ken So" userId="5393f85d566d296b" providerId="LiveId" clId="{391D3C46-D2B7-44FD-9234-5C267E4B733C}" dt="2025-04-08T06:34:10.704" v="3589" actId="207"/>
          <ac:spMkLst>
            <pc:docMk/>
            <pc:sldMk cId="690440259" sldId="261"/>
            <ac:spMk id="69" creationId="{49F2E171-4D9C-A457-BEF3-711E7AEAA7FF}"/>
          </ac:spMkLst>
        </pc:spChg>
        <pc:spChg chg="add del">
          <ac:chgData name="Ken So" userId="5393f85d566d296b" providerId="LiveId" clId="{391D3C46-D2B7-44FD-9234-5C267E4B733C}" dt="2025-04-05T10:16:57.943" v="1429" actId="478"/>
          <ac:spMkLst>
            <pc:docMk/>
            <pc:sldMk cId="690440259" sldId="261"/>
            <ac:spMk id="85" creationId="{0D4185A9-DE17-03F4-3E41-F74DD1EA6117}"/>
          </ac:spMkLst>
        </pc:spChg>
        <pc:spChg chg="add del">
          <ac:chgData name="Ken So" userId="5393f85d566d296b" providerId="LiveId" clId="{391D3C46-D2B7-44FD-9234-5C267E4B733C}" dt="2025-04-05T10:16:57.943" v="1429" actId="478"/>
          <ac:spMkLst>
            <pc:docMk/>
            <pc:sldMk cId="690440259" sldId="261"/>
            <ac:spMk id="95" creationId="{8ADA0B58-52D5-16B5-DE52-AD100298D006}"/>
          </ac:spMkLst>
        </pc:spChg>
        <pc:spChg chg="mod">
          <ac:chgData name="Ken So" userId="5393f85d566d296b" providerId="LiveId" clId="{391D3C46-D2B7-44FD-9234-5C267E4B733C}" dt="2025-04-08T06:34:14.603" v="3590" actId="207"/>
          <ac:spMkLst>
            <pc:docMk/>
            <pc:sldMk cId="690440259" sldId="261"/>
            <ac:spMk id="99" creationId="{7CD0D346-E09C-73CB-592B-15AEE5E4FA19}"/>
          </ac:spMkLst>
        </pc:spChg>
        <pc:spChg chg="add del mod">
          <ac:chgData name="Ken So" userId="5393f85d566d296b" providerId="LiveId" clId="{391D3C46-D2B7-44FD-9234-5C267E4B733C}" dt="2025-04-05T10:16:57.943" v="1429" actId="478"/>
          <ac:spMkLst>
            <pc:docMk/>
            <pc:sldMk cId="690440259" sldId="261"/>
            <ac:spMk id="100" creationId="{B15C9E63-F1F0-C669-535F-05D0CA100600}"/>
          </ac:spMkLst>
        </pc:spChg>
        <pc:spChg chg="mod">
          <ac:chgData name="Ken So" userId="5393f85d566d296b" providerId="LiveId" clId="{391D3C46-D2B7-44FD-9234-5C267E4B733C}" dt="2025-04-05T10:09:15.535" v="1190" actId="20577"/>
          <ac:spMkLst>
            <pc:docMk/>
            <pc:sldMk cId="690440259" sldId="261"/>
            <ac:spMk id="101" creationId="{4FDBF9B9-C9F3-8E8D-A78C-FC935923AE86}"/>
          </ac:spMkLst>
        </pc:spChg>
        <pc:graphicFrameChg chg="mod modGraphic">
          <ac:chgData name="Ken So" userId="5393f85d566d296b" providerId="LiveId" clId="{391D3C46-D2B7-44FD-9234-5C267E4B733C}" dt="2025-04-09T06:26:24.254" v="3964" actId="20577"/>
          <ac:graphicFrameMkLst>
            <pc:docMk/>
            <pc:sldMk cId="690440259" sldId="261"/>
            <ac:graphicFrameMk id="5" creationId="{0C083B82-E5FD-E5E7-E3F3-BE7E075B849D}"/>
          </ac:graphicFrameMkLst>
        </pc:graphicFrameChg>
        <pc:cxnChg chg="mod">
          <ac:chgData name="Ken So" userId="5393f85d566d296b" providerId="LiveId" clId="{391D3C46-D2B7-44FD-9234-5C267E4B733C}" dt="2025-04-08T06:30:55.744" v="3553" actId="14100"/>
          <ac:cxnSpMkLst>
            <pc:docMk/>
            <pc:sldMk cId="690440259" sldId="261"/>
            <ac:cxnSpMk id="17" creationId="{C0CBE4D2-8FB7-EEBB-E2E1-ADD887D8B9E1}"/>
          </ac:cxnSpMkLst>
        </pc:cxnChg>
        <pc:cxnChg chg="mod">
          <ac:chgData name="Ken So" userId="5393f85d566d296b" providerId="LiveId" clId="{391D3C46-D2B7-44FD-9234-5C267E4B733C}" dt="2025-04-08T06:31:07.264" v="3557" actId="14100"/>
          <ac:cxnSpMkLst>
            <pc:docMk/>
            <pc:sldMk cId="690440259" sldId="261"/>
            <ac:cxnSpMk id="22" creationId="{CEB3813C-67BB-30CD-1B80-D265ABA7FD49}"/>
          </ac:cxnSpMkLst>
        </pc:cxnChg>
        <pc:cxnChg chg="mod">
          <ac:chgData name="Ken So" userId="5393f85d566d296b" providerId="LiveId" clId="{391D3C46-D2B7-44FD-9234-5C267E4B733C}" dt="2025-04-06T11:28:04.144" v="3243" actId="14100"/>
          <ac:cxnSpMkLst>
            <pc:docMk/>
            <pc:sldMk cId="690440259" sldId="261"/>
            <ac:cxnSpMk id="42" creationId="{6995575E-C32D-373F-A38C-7E8D77905090}"/>
          </ac:cxnSpMkLst>
        </pc:cxnChg>
        <pc:cxnChg chg="mod">
          <ac:chgData name="Ken So" userId="5393f85d566d296b" providerId="LiveId" clId="{391D3C46-D2B7-44FD-9234-5C267E4B733C}" dt="2025-04-06T11:28:01.197" v="3242" actId="14100"/>
          <ac:cxnSpMkLst>
            <pc:docMk/>
            <pc:sldMk cId="690440259" sldId="261"/>
            <ac:cxnSpMk id="44" creationId="{48C77B05-455F-1C05-0B04-09C2F0FC1498}"/>
          </ac:cxnSpMkLst>
        </pc:cxnChg>
        <pc:cxnChg chg="mod">
          <ac:chgData name="Ken So" userId="5393f85d566d296b" providerId="LiveId" clId="{391D3C46-D2B7-44FD-9234-5C267E4B733C}" dt="2025-04-08T06:31:23.194" v="3560" actId="14100"/>
          <ac:cxnSpMkLst>
            <pc:docMk/>
            <pc:sldMk cId="690440259" sldId="261"/>
            <ac:cxnSpMk id="50" creationId="{FBAFD505-A891-5D6A-8516-C81EE10E3508}"/>
          </ac:cxnSpMkLst>
        </pc:cxnChg>
        <pc:cxnChg chg="mod">
          <ac:chgData name="Ken So" userId="5393f85d566d296b" providerId="LiveId" clId="{391D3C46-D2B7-44FD-9234-5C267E4B733C}" dt="2025-04-08T06:35:02.944" v="3595" actId="14100"/>
          <ac:cxnSpMkLst>
            <pc:docMk/>
            <pc:sldMk cId="690440259" sldId="261"/>
            <ac:cxnSpMk id="63" creationId="{C0574097-EF40-71B9-41A6-A2777DD26531}"/>
          </ac:cxnSpMkLst>
        </pc:cxnChg>
        <pc:cxnChg chg="mod">
          <ac:chgData name="Ken So" userId="5393f85d566d296b" providerId="LiveId" clId="{391D3C46-D2B7-44FD-9234-5C267E4B733C}" dt="2025-04-08T06:35:11.095" v="3596" actId="14100"/>
          <ac:cxnSpMkLst>
            <pc:docMk/>
            <pc:sldMk cId="690440259" sldId="261"/>
            <ac:cxnSpMk id="67" creationId="{6C9BF0E6-CD6A-A3C6-ABE7-4473FE026DE5}"/>
          </ac:cxnSpMkLst>
        </pc:cxnChg>
      </pc:sldChg>
      <pc:sldChg chg="addSp delSp modSp add mod">
        <pc:chgData name="Ken So" userId="5393f85d566d296b" providerId="LiveId" clId="{391D3C46-D2B7-44FD-9234-5C267E4B733C}" dt="2025-04-09T06:26:19.744" v="3963" actId="20577"/>
        <pc:sldMkLst>
          <pc:docMk/>
          <pc:sldMk cId="436014799" sldId="262"/>
        </pc:sldMkLst>
        <pc:spChg chg="add mod">
          <ac:chgData name="Ken So" userId="5393f85d566d296b" providerId="LiveId" clId="{391D3C46-D2B7-44FD-9234-5C267E4B733C}" dt="2025-04-05T10:55:10.814" v="2231" actId="1076"/>
          <ac:spMkLst>
            <pc:docMk/>
            <pc:sldMk cId="436014799" sldId="262"/>
            <ac:spMk id="2" creationId="{FF6A4EB3-89CF-DD3F-36DD-16ECC720D25E}"/>
          </ac:spMkLst>
        </pc:spChg>
        <pc:spChg chg="add mod">
          <ac:chgData name="Ken So" userId="5393f85d566d296b" providerId="LiveId" clId="{391D3C46-D2B7-44FD-9234-5C267E4B733C}" dt="2025-04-05T10:55:10.814" v="2231" actId="1076"/>
          <ac:spMkLst>
            <pc:docMk/>
            <pc:sldMk cId="436014799" sldId="262"/>
            <ac:spMk id="3" creationId="{1B603A37-C448-A669-AD9F-2E05E78329E5}"/>
          </ac:spMkLst>
        </pc:spChg>
        <pc:spChg chg="add mod">
          <ac:chgData name="Ken So" userId="5393f85d566d296b" providerId="LiveId" clId="{391D3C46-D2B7-44FD-9234-5C267E4B733C}" dt="2025-04-05T10:55:10.814" v="2231" actId="1076"/>
          <ac:spMkLst>
            <pc:docMk/>
            <pc:sldMk cId="436014799" sldId="262"/>
            <ac:spMk id="12" creationId="{C40B5A07-3929-9B28-E5AC-AD32BA9F313B}"/>
          </ac:spMkLst>
        </pc:spChg>
        <pc:spChg chg="add mod">
          <ac:chgData name="Ken So" userId="5393f85d566d296b" providerId="LiveId" clId="{391D3C46-D2B7-44FD-9234-5C267E4B733C}" dt="2025-04-05T10:55:10.814" v="2231" actId="1076"/>
          <ac:spMkLst>
            <pc:docMk/>
            <pc:sldMk cId="436014799" sldId="262"/>
            <ac:spMk id="13" creationId="{2BC4CEB1-4B4D-DD02-692C-2A7350870F31}"/>
          </ac:spMkLst>
        </pc:spChg>
        <pc:spChg chg="add mod">
          <ac:chgData name="Ken So" userId="5393f85d566d296b" providerId="LiveId" clId="{391D3C46-D2B7-44FD-9234-5C267E4B733C}" dt="2025-04-05T10:55:10.814" v="2231" actId="1076"/>
          <ac:spMkLst>
            <pc:docMk/>
            <pc:sldMk cId="436014799" sldId="262"/>
            <ac:spMk id="14" creationId="{76A974E5-A114-F606-D584-A0D84663DBB5}"/>
          </ac:spMkLst>
        </pc:spChg>
        <pc:spChg chg="add mod">
          <ac:chgData name="Ken So" userId="5393f85d566d296b" providerId="LiveId" clId="{391D3C46-D2B7-44FD-9234-5C267E4B733C}" dt="2025-04-05T10:52:05.367" v="2195" actId="14100"/>
          <ac:spMkLst>
            <pc:docMk/>
            <pc:sldMk cId="436014799" sldId="262"/>
            <ac:spMk id="19" creationId="{266D47F4-D44C-EE13-D0B3-1078EF8ACE5B}"/>
          </ac:spMkLst>
        </pc:spChg>
        <pc:spChg chg="add mod">
          <ac:chgData name="Ken So" userId="5393f85d566d296b" providerId="LiveId" clId="{391D3C46-D2B7-44FD-9234-5C267E4B733C}" dt="2025-04-08T06:30:18.689" v="3549" actId="14100"/>
          <ac:spMkLst>
            <pc:docMk/>
            <pc:sldMk cId="436014799" sldId="262"/>
            <ac:spMk id="20" creationId="{A7DADBA3-8363-C3F1-E208-93B77C4E8C7E}"/>
          </ac:spMkLst>
        </pc:spChg>
        <pc:spChg chg="add mod">
          <ac:chgData name="Ken So" userId="5393f85d566d296b" providerId="LiveId" clId="{391D3C46-D2B7-44FD-9234-5C267E4B733C}" dt="2025-04-05T10:41:24.224" v="1993" actId="1076"/>
          <ac:spMkLst>
            <pc:docMk/>
            <pc:sldMk cId="436014799" sldId="262"/>
            <ac:spMk id="21" creationId="{7F982E0A-20FA-B36E-B521-F293089DA853}"/>
          </ac:spMkLst>
        </pc:spChg>
        <pc:spChg chg="add mod">
          <ac:chgData name="Ken So" userId="5393f85d566d296b" providerId="LiveId" clId="{391D3C46-D2B7-44FD-9234-5C267E4B733C}" dt="2025-04-08T06:28:52.505" v="3518" actId="14100"/>
          <ac:spMkLst>
            <pc:docMk/>
            <pc:sldMk cId="436014799" sldId="262"/>
            <ac:spMk id="23" creationId="{E85D388F-C836-0D53-23BA-E78B5935F7F5}"/>
          </ac:spMkLst>
        </pc:spChg>
        <pc:spChg chg="add mod">
          <ac:chgData name="Ken So" userId="5393f85d566d296b" providerId="LiveId" clId="{391D3C46-D2B7-44FD-9234-5C267E4B733C}" dt="2025-04-05T11:05:05.383" v="2364" actId="1076"/>
          <ac:spMkLst>
            <pc:docMk/>
            <pc:sldMk cId="436014799" sldId="262"/>
            <ac:spMk id="24" creationId="{FC68B743-C76E-7244-9306-12EC49263846}"/>
          </ac:spMkLst>
        </pc:spChg>
        <pc:spChg chg="add mod">
          <ac:chgData name="Ken So" userId="5393f85d566d296b" providerId="LiveId" clId="{391D3C46-D2B7-44FD-9234-5C267E4B733C}" dt="2025-04-05T11:05:05.383" v="2364" actId="1076"/>
          <ac:spMkLst>
            <pc:docMk/>
            <pc:sldMk cId="436014799" sldId="262"/>
            <ac:spMk id="25" creationId="{93412106-8ED3-A3E7-6718-B3D000EEDD48}"/>
          </ac:spMkLst>
        </pc:spChg>
        <pc:spChg chg="add mod">
          <ac:chgData name="Ken So" userId="5393f85d566d296b" providerId="LiveId" clId="{391D3C46-D2B7-44FD-9234-5C267E4B733C}" dt="2025-04-05T10:55:10.814" v="2231" actId="1076"/>
          <ac:spMkLst>
            <pc:docMk/>
            <pc:sldMk cId="436014799" sldId="262"/>
            <ac:spMk id="26" creationId="{975BC1C3-21E6-60DA-BB14-300BBB5CDD07}"/>
          </ac:spMkLst>
        </pc:spChg>
        <pc:spChg chg="add mod">
          <ac:chgData name="Ken So" userId="5393f85d566d296b" providerId="LiveId" clId="{391D3C46-D2B7-44FD-9234-5C267E4B733C}" dt="2025-04-05T10:42:08.294" v="2002" actId="1076"/>
          <ac:spMkLst>
            <pc:docMk/>
            <pc:sldMk cId="436014799" sldId="262"/>
            <ac:spMk id="28" creationId="{994CC8DF-5812-26C3-282B-F4FB0CA7D9E8}"/>
          </ac:spMkLst>
        </pc:spChg>
        <pc:spChg chg="add mod">
          <ac:chgData name="Ken So" userId="5393f85d566d296b" providerId="LiveId" clId="{391D3C46-D2B7-44FD-9234-5C267E4B733C}" dt="2025-04-08T06:25:03.330" v="3447" actId="1076"/>
          <ac:spMkLst>
            <pc:docMk/>
            <pc:sldMk cId="436014799" sldId="262"/>
            <ac:spMk id="30" creationId="{238BA321-4CB8-7BD0-2DBA-B88E5B5D4A56}"/>
          </ac:spMkLst>
        </pc:spChg>
        <pc:spChg chg="add mod">
          <ac:chgData name="Ken So" userId="5393f85d566d296b" providerId="LiveId" clId="{391D3C46-D2B7-44FD-9234-5C267E4B733C}" dt="2025-04-08T06:29:59.202" v="3547" actId="14100"/>
          <ac:spMkLst>
            <pc:docMk/>
            <pc:sldMk cId="436014799" sldId="262"/>
            <ac:spMk id="31" creationId="{ECBCCBF5-9591-5500-E3A6-C9EAB0B60904}"/>
          </ac:spMkLst>
        </pc:spChg>
        <pc:spChg chg="add mod">
          <ac:chgData name="Ken So" userId="5393f85d566d296b" providerId="LiveId" clId="{391D3C46-D2B7-44FD-9234-5C267E4B733C}" dt="2025-04-05T11:08:23.657" v="2481" actId="1076"/>
          <ac:spMkLst>
            <pc:docMk/>
            <pc:sldMk cId="436014799" sldId="262"/>
            <ac:spMk id="32" creationId="{ABAF7043-6611-7503-48FF-8E4C924F06A4}"/>
          </ac:spMkLst>
        </pc:spChg>
        <pc:spChg chg="add mod">
          <ac:chgData name="Ken So" userId="5393f85d566d296b" providerId="LiveId" clId="{391D3C46-D2B7-44FD-9234-5C267E4B733C}" dt="2025-04-08T06:30:04.817" v="3548" actId="1076"/>
          <ac:spMkLst>
            <pc:docMk/>
            <pc:sldMk cId="436014799" sldId="262"/>
            <ac:spMk id="33" creationId="{1F82442B-043F-C569-4DFB-47E45C5B8C1E}"/>
          </ac:spMkLst>
        </pc:spChg>
        <pc:spChg chg="add mod">
          <ac:chgData name="Ken So" userId="5393f85d566d296b" providerId="LiveId" clId="{391D3C46-D2B7-44FD-9234-5C267E4B733C}" dt="2025-04-05T11:03:00.797" v="2334" actId="1076"/>
          <ac:spMkLst>
            <pc:docMk/>
            <pc:sldMk cId="436014799" sldId="262"/>
            <ac:spMk id="34" creationId="{D63B57DE-2FBC-1DEE-86D2-2D49093F8862}"/>
          </ac:spMkLst>
        </pc:spChg>
        <pc:spChg chg="add mod">
          <ac:chgData name="Ken So" userId="5393f85d566d296b" providerId="LiveId" clId="{391D3C46-D2B7-44FD-9234-5C267E4B733C}" dt="2025-04-05T10:47:48.086" v="2129" actId="1076"/>
          <ac:spMkLst>
            <pc:docMk/>
            <pc:sldMk cId="436014799" sldId="262"/>
            <ac:spMk id="35" creationId="{CE14B694-B569-4E82-A993-6D91632103DD}"/>
          </ac:spMkLst>
        </pc:spChg>
        <pc:spChg chg="add mod">
          <ac:chgData name="Ken So" userId="5393f85d566d296b" providerId="LiveId" clId="{391D3C46-D2B7-44FD-9234-5C267E4B733C}" dt="2025-04-05T10:47:48.086" v="2129" actId="1076"/>
          <ac:spMkLst>
            <pc:docMk/>
            <pc:sldMk cId="436014799" sldId="262"/>
            <ac:spMk id="36" creationId="{0762F736-5CEF-377F-AE1A-34E16B4993DB}"/>
          </ac:spMkLst>
        </pc:spChg>
        <pc:spChg chg="add mod">
          <ac:chgData name="Ken So" userId="5393f85d566d296b" providerId="LiveId" clId="{391D3C46-D2B7-44FD-9234-5C267E4B733C}" dt="2025-04-05T10:56:01.591" v="2243" actId="1076"/>
          <ac:spMkLst>
            <pc:docMk/>
            <pc:sldMk cId="436014799" sldId="262"/>
            <ac:spMk id="38" creationId="{8E951856-39BD-E6A7-8627-79361E0227DA}"/>
          </ac:spMkLst>
        </pc:spChg>
        <pc:spChg chg="add del mod">
          <ac:chgData name="Ken So" userId="5393f85d566d296b" providerId="LiveId" clId="{391D3C46-D2B7-44FD-9234-5C267E4B733C}" dt="2025-04-09T06:25:44.843" v="3940" actId="478"/>
          <ac:spMkLst>
            <pc:docMk/>
            <pc:sldMk cId="436014799" sldId="262"/>
            <ac:spMk id="44" creationId="{F92201F5-9BBC-56C0-CF14-1229A3434D1F}"/>
          </ac:spMkLst>
        </pc:spChg>
        <pc:spChg chg="add mod">
          <ac:chgData name="Ken So" userId="5393f85d566d296b" providerId="LiveId" clId="{391D3C46-D2B7-44FD-9234-5C267E4B733C}" dt="2025-04-05T10:51:58.295" v="2194" actId="14100"/>
          <ac:spMkLst>
            <pc:docMk/>
            <pc:sldMk cId="436014799" sldId="262"/>
            <ac:spMk id="64" creationId="{83E7EC19-56AC-AE2C-755B-E165DAA62595}"/>
          </ac:spMkLst>
        </pc:spChg>
        <pc:spChg chg="add mod">
          <ac:chgData name="Ken So" userId="5393f85d566d296b" providerId="LiveId" clId="{391D3C46-D2B7-44FD-9234-5C267E4B733C}" dt="2025-04-05T10:47:55.755" v="2130" actId="1076"/>
          <ac:spMkLst>
            <pc:docMk/>
            <pc:sldMk cId="436014799" sldId="262"/>
            <ac:spMk id="68" creationId="{462BA82D-573C-3D56-BF41-1F8B6322A350}"/>
          </ac:spMkLst>
        </pc:spChg>
        <pc:spChg chg="add mod">
          <ac:chgData name="Ken So" userId="5393f85d566d296b" providerId="LiveId" clId="{391D3C46-D2B7-44FD-9234-5C267E4B733C}" dt="2025-04-05T10:56:01.591" v="2243" actId="1076"/>
          <ac:spMkLst>
            <pc:docMk/>
            <pc:sldMk cId="436014799" sldId="262"/>
            <ac:spMk id="70" creationId="{28B60618-F7C0-CE5E-EDE1-CFF232E5EEC5}"/>
          </ac:spMkLst>
        </pc:spChg>
        <pc:spChg chg="add mod">
          <ac:chgData name="Ken So" userId="5393f85d566d296b" providerId="LiveId" clId="{391D3C46-D2B7-44FD-9234-5C267E4B733C}" dt="2025-04-05T10:46:53.984" v="2123" actId="14100"/>
          <ac:spMkLst>
            <pc:docMk/>
            <pc:sldMk cId="436014799" sldId="262"/>
            <ac:spMk id="72" creationId="{BA7BF290-7E6C-9615-5C4C-CB5353562964}"/>
          </ac:spMkLst>
        </pc:spChg>
        <pc:spChg chg="add mod">
          <ac:chgData name="Ken So" userId="5393f85d566d296b" providerId="LiveId" clId="{391D3C46-D2B7-44FD-9234-5C267E4B733C}" dt="2025-04-05T10:56:01.591" v="2243" actId="1076"/>
          <ac:spMkLst>
            <pc:docMk/>
            <pc:sldMk cId="436014799" sldId="262"/>
            <ac:spMk id="75" creationId="{A9D112BB-E7F8-B1EE-A005-FAA74F514BA0}"/>
          </ac:spMkLst>
        </pc:spChg>
        <pc:spChg chg="add mod">
          <ac:chgData name="Ken So" userId="5393f85d566d296b" providerId="LiveId" clId="{391D3C46-D2B7-44FD-9234-5C267E4B733C}" dt="2025-04-05T10:56:01.591" v="2243" actId="1076"/>
          <ac:spMkLst>
            <pc:docMk/>
            <pc:sldMk cId="436014799" sldId="262"/>
            <ac:spMk id="76" creationId="{42B8FA54-6466-EFB7-AC2F-1EDB78711EB5}"/>
          </ac:spMkLst>
        </pc:spChg>
        <pc:spChg chg="add mod">
          <ac:chgData name="Ken So" userId="5393f85d566d296b" providerId="LiveId" clId="{391D3C46-D2B7-44FD-9234-5C267E4B733C}" dt="2025-04-05T11:03:18.163" v="2338" actId="1076"/>
          <ac:spMkLst>
            <pc:docMk/>
            <pc:sldMk cId="436014799" sldId="262"/>
            <ac:spMk id="92" creationId="{6D4FF213-B6AF-C8E8-CB4B-25A4D7CC3F79}"/>
          </ac:spMkLst>
        </pc:spChg>
        <pc:spChg chg="add mod">
          <ac:chgData name="Ken So" userId="5393f85d566d296b" providerId="LiveId" clId="{391D3C46-D2B7-44FD-9234-5C267E4B733C}" dt="2025-04-05T10:56:01.591" v="2243" actId="1076"/>
          <ac:spMkLst>
            <pc:docMk/>
            <pc:sldMk cId="436014799" sldId="262"/>
            <ac:spMk id="98" creationId="{98CDB214-D785-BBF2-A29B-C450BE9693CB}"/>
          </ac:spMkLst>
        </pc:spChg>
        <pc:spChg chg="add mod">
          <ac:chgData name="Ken So" userId="5393f85d566d296b" providerId="LiveId" clId="{391D3C46-D2B7-44FD-9234-5C267E4B733C}" dt="2025-04-05T10:51:32.661" v="2187" actId="1076"/>
          <ac:spMkLst>
            <pc:docMk/>
            <pc:sldMk cId="436014799" sldId="262"/>
            <ac:spMk id="112" creationId="{3C501A09-6F22-C96F-713E-2EA69C84A643}"/>
          </ac:spMkLst>
        </pc:spChg>
        <pc:spChg chg="add mod">
          <ac:chgData name="Ken So" userId="5393f85d566d296b" providerId="LiveId" clId="{391D3C46-D2B7-44FD-9234-5C267E4B733C}" dt="2025-04-05T10:59:15.507" v="2297" actId="207"/>
          <ac:spMkLst>
            <pc:docMk/>
            <pc:sldMk cId="436014799" sldId="262"/>
            <ac:spMk id="192" creationId="{7D91984A-0820-A6A3-62F0-9ED27016B3A9}"/>
          </ac:spMkLst>
        </pc:spChg>
        <pc:spChg chg="add mod">
          <ac:chgData name="Ken So" userId="5393f85d566d296b" providerId="LiveId" clId="{391D3C46-D2B7-44FD-9234-5C267E4B733C}" dt="2025-04-05T10:59:20.563" v="2298" actId="571"/>
          <ac:spMkLst>
            <pc:docMk/>
            <pc:sldMk cId="436014799" sldId="262"/>
            <ac:spMk id="193" creationId="{2AC7BD6B-9511-3A76-2E3B-85DB3526F0A4}"/>
          </ac:spMkLst>
        </pc:spChg>
        <pc:spChg chg="add mod">
          <ac:chgData name="Ken So" userId="5393f85d566d296b" providerId="LiveId" clId="{391D3C46-D2B7-44FD-9234-5C267E4B733C}" dt="2025-04-05T10:59:33.355" v="2300" actId="207"/>
          <ac:spMkLst>
            <pc:docMk/>
            <pc:sldMk cId="436014799" sldId="262"/>
            <ac:spMk id="194" creationId="{9022B771-EAC4-93B1-DA90-823C4C6F0039}"/>
          </ac:spMkLst>
        </pc:spChg>
        <pc:spChg chg="add mod">
          <ac:chgData name="Ken So" userId="5393f85d566d296b" providerId="LiveId" clId="{391D3C46-D2B7-44FD-9234-5C267E4B733C}" dt="2025-04-05T10:59:39.372" v="2301" actId="571"/>
          <ac:spMkLst>
            <pc:docMk/>
            <pc:sldMk cId="436014799" sldId="262"/>
            <ac:spMk id="195" creationId="{5A61AA81-2EA0-F364-BFC3-ED568E163B46}"/>
          </ac:spMkLst>
        </pc:spChg>
        <pc:spChg chg="add mod">
          <ac:chgData name="Ken So" userId="5393f85d566d296b" providerId="LiveId" clId="{391D3C46-D2B7-44FD-9234-5C267E4B733C}" dt="2025-04-05T11:05:42.648" v="2370" actId="11530"/>
          <ac:spMkLst>
            <pc:docMk/>
            <pc:sldMk cId="436014799" sldId="262"/>
            <ac:spMk id="238" creationId="{AC68B392-F6EB-AAC8-F2A8-23CDBF5CFA2A}"/>
          </ac:spMkLst>
        </pc:spChg>
        <pc:spChg chg="add mod">
          <ac:chgData name="Ken So" userId="5393f85d566d296b" providerId="LiveId" clId="{391D3C46-D2B7-44FD-9234-5C267E4B733C}" dt="2025-04-05T11:07:11.921" v="2434" actId="1076"/>
          <ac:spMkLst>
            <pc:docMk/>
            <pc:sldMk cId="436014799" sldId="262"/>
            <ac:spMk id="259" creationId="{46644489-C000-0FF5-1C3F-50F460DFBCBD}"/>
          </ac:spMkLst>
        </pc:spChg>
        <pc:spChg chg="add mod">
          <ac:chgData name="Ken So" userId="5393f85d566d296b" providerId="LiveId" clId="{391D3C46-D2B7-44FD-9234-5C267E4B733C}" dt="2025-04-05T11:07:38.843" v="2471" actId="20577"/>
          <ac:spMkLst>
            <pc:docMk/>
            <pc:sldMk cId="436014799" sldId="262"/>
            <ac:spMk id="260" creationId="{F70E9745-2C66-EC68-F8B6-000DA0FF30EA}"/>
          </ac:spMkLst>
        </pc:spChg>
        <pc:spChg chg="add mod">
          <ac:chgData name="Ken So" userId="5393f85d566d296b" providerId="LiveId" clId="{391D3C46-D2B7-44FD-9234-5C267E4B733C}" dt="2025-04-09T06:26:13.926" v="3961" actId="20577"/>
          <ac:spMkLst>
            <pc:docMk/>
            <pc:sldMk cId="436014799" sldId="262"/>
            <ac:spMk id="268" creationId="{DE55AC0A-8D74-3507-E1CA-1EB4552096D9}"/>
          </ac:spMkLst>
        </pc:spChg>
        <pc:spChg chg="add mod">
          <ac:chgData name="Ken So" userId="5393f85d566d296b" providerId="LiveId" clId="{391D3C46-D2B7-44FD-9234-5C267E4B733C}" dt="2025-04-05T11:13:24.121" v="2579" actId="1076"/>
          <ac:spMkLst>
            <pc:docMk/>
            <pc:sldMk cId="436014799" sldId="262"/>
            <ac:spMk id="273" creationId="{2A2680D5-E131-7898-40B3-7B6EA6933AED}"/>
          </ac:spMkLst>
        </pc:spChg>
        <pc:spChg chg="add mod">
          <ac:chgData name="Ken So" userId="5393f85d566d296b" providerId="LiveId" clId="{391D3C46-D2B7-44FD-9234-5C267E4B733C}" dt="2025-04-05T11:13:28.515" v="2580" actId="571"/>
          <ac:spMkLst>
            <pc:docMk/>
            <pc:sldMk cId="436014799" sldId="262"/>
            <ac:spMk id="274" creationId="{0B715C77-C41D-5C18-56CA-31A2604B2CB4}"/>
          </ac:spMkLst>
        </pc:spChg>
        <pc:spChg chg="add mod">
          <ac:chgData name="Ken So" userId="5393f85d566d296b" providerId="LiveId" clId="{391D3C46-D2B7-44FD-9234-5C267E4B733C}" dt="2025-04-05T11:14:58.008" v="2607" actId="20577"/>
          <ac:spMkLst>
            <pc:docMk/>
            <pc:sldMk cId="436014799" sldId="262"/>
            <ac:spMk id="276" creationId="{A55A2114-408C-6C07-0C98-D2377EBD9B98}"/>
          </ac:spMkLst>
        </pc:spChg>
        <pc:spChg chg="add mod">
          <ac:chgData name="Ken So" userId="5393f85d566d296b" providerId="LiveId" clId="{391D3C46-D2B7-44FD-9234-5C267E4B733C}" dt="2025-04-05T11:15:06.732" v="2614" actId="20577"/>
          <ac:spMkLst>
            <pc:docMk/>
            <pc:sldMk cId="436014799" sldId="262"/>
            <ac:spMk id="277" creationId="{08A94E3E-5A25-8F01-EAE4-F2034DC1A03B}"/>
          </ac:spMkLst>
        </pc:spChg>
        <pc:graphicFrameChg chg="mod modGraphic">
          <ac:chgData name="Ken So" userId="5393f85d566d296b" providerId="LiveId" clId="{391D3C46-D2B7-44FD-9234-5C267E4B733C}" dt="2025-04-09T06:26:19.744" v="3963" actId="20577"/>
          <ac:graphicFrameMkLst>
            <pc:docMk/>
            <pc:sldMk cId="436014799" sldId="262"/>
            <ac:graphicFrameMk id="5" creationId="{7C61E6E8-6743-67DA-5944-E41D5E0F6642}"/>
          </ac:graphicFrameMkLst>
        </pc:graphicFrameChg>
        <pc:cxnChg chg="add mod">
          <ac:chgData name="Ken So" userId="5393f85d566d296b" providerId="LiveId" clId="{391D3C46-D2B7-44FD-9234-5C267E4B733C}" dt="2025-04-08T06:25:43.893" v="3451" actId="208"/>
          <ac:cxnSpMkLst>
            <pc:docMk/>
            <pc:sldMk cId="436014799" sldId="262"/>
            <ac:cxnSpMk id="6" creationId="{C3CEDDD7-3DF8-166B-7C51-00C7CCF2CD17}"/>
          </ac:cxnSpMkLst>
        </pc:cxnChg>
        <pc:cxnChg chg="add mod">
          <ac:chgData name="Ken So" userId="5393f85d566d296b" providerId="LiveId" clId="{391D3C46-D2B7-44FD-9234-5C267E4B733C}" dt="2025-04-08T06:26:00.982" v="3455" actId="208"/>
          <ac:cxnSpMkLst>
            <pc:docMk/>
            <pc:sldMk cId="436014799" sldId="262"/>
            <ac:cxnSpMk id="9" creationId="{744D322F-ECC6-EC21-E3BB-FB2349B79A7E}"/>
          </ac:cxnSpMkLst>
        </pc:cxnChg>
        <pc:cxnChg chg="add mod">
          <ac:chgData name="Ken So" userId="5393f85d566d296b" providerId="LiveId" clId="{391D3C46-D2B7-44FD-9234-5C267E4B733C}" dt="2025-04-08T06:29:31.487" v="3524" actId="14100"/>
          <ac:cxnSpMkLst>
            <pc:docMk/>
            <pc:sldMk cId="436014799" sldId="262"/>
            <ac:cxnSpMk id="27" creationId="{995831EB-B315-81B4-D4E2-37D4525A2675}"/>
          </ac:cxnSpMkLst>
        </pc:cxnChg>
        <pc:cxnChg chg="add mod">
          <ac:chgData name="Ken So" userId="5393f85d566d296b" providerId="LiveId" clId="{391D3C46-D2B7-44FD-9234-5C267E4B733C}" dt="2025-04-05T10:44:03.619" v="2027" actId="1076"/>
          <ac:cxnSpMkLst>
            <pc:docMk/>
            <pc:sldMk cId="436014799" sldId="262"/>
            <ac:cxnSpMk id="46" creationId="{5F9868B7-5C99-30BB-7C15-0CC8C8CCA2B4}"/>
          </ac:cxnSpMkLst>
        </pc:cxnChg>
        <pc:cxnChg chg="add mod">
          <ac:chgData name="Ken So" userId="5393f85d566d296b" providerId="LiveId" clId="{391D3C46-D2B7-44FD-9234-5C267E4B733C}" dt="2025-04-08T06:30:18.689" v="3549" actId="14100"/>
          <ac:cxnSpMkLst>
            <pc:docMk/>
            <pc:sldMk cId="436014799" sldId="262"/>
            <ac:cxnSpMk id="48" creationId="{EC0A21C3-D808-1920-AD46-0FB4A3F55249}"/>
          </ac:cxnSpMkLst>
        </pc:cxnChg>
        <pc:cxnChg chg="add mod">
          <ac:chgData name="Ken So" userId="5393f85d566d296b" providerId="LiveId" clId="{391D3C46-D2B7-44FD-9234-5C267E4B733C}" dt="2025-04-05T10:51:58.295" v="2194" actId="14100"/>
          <ac:cxnSpMkLst>
            <pc:docMk/>
            <pc:sldMk cId="436014799" sldId="262"/>
            <ac:cxnSpMk id="66" creationId="{294D3FCA-9151-A5AD-6DA4-5DFF37BC92BA}"/>
          </ac:cxnSpMkLst>
        </pc:cxnChg>
        <pc:cxnChg chg="add mod">
          <ac:chgData name="Ken So" userId="5393f85d566d296b" providerId="LiveId" clId="{391D3C46-D2B7-44FD-9234-5C267E4B733C}" dt="2025-04-05T11:03:04.883" v="2335" actId="14100"/>
          <ac:cxnSpMkLst>
            <pc:docMk/>
            <pc:sldMk cId="436014799" sldId="262"/>
            <ac:cxnSpMk id="78" creationId="{9E332FC8-05A2-DF9A-85DB-D1D92583FC48}"/>
          </ac:cxnSpMkLst>
        </pc:cxnChg>
        <pc:cxnChg chg="add mod">
          <ac:chgData name="Ken So" userId="5393f85d566d296b" providerId="LiveId" clId="{391D3C46-D2B7-44FD-9234-5C267E4B733C}" dt="2025-04-05T11:03:09.403" v="2336" actId="14100"/>
          <ac:cxnSpMkLst>
            <pc:docMk/>
            <pc:sldMk cId="436014799" sldId="262"/>
            <ac:cxnSpMk id="82" creationId="{8B18E77E-B017-5F44-6724-B52E8AB2D281}"/>
          </ac:cxnSpMkLst>
        </pc:cxnChg>
        <pc:cxnChg chg="add mod">
          <ac:chgData name="Ken So" userId="5393f85d566d296b" providerId="LiveId" clId="{391D3C46-D2B7-44FD-9234-5C267E4B733C}" dt="2025-04-05T10:58:32.854" v="2274" actId="13822"/>
          <ac:cxnSpMkLst>
            <pc:docMk/>
            <pc:sldMk cId="436014799" sldId="262"/>
            <ac:cxnSpMk id="103" creationId="{C59E54B2-C104-E6BB-C078-06A860697FE2}"/>
          </ac:cxnSpMkLst>
        </pc:cxnChg>
        <pc:cxnChg chg="add mod">
          <ac:chgData name="Ken So" userId="5393f85d566d296b" providerId="LiveId" clId="{391D3C46-D2B7-44FD-9234-5C267E4B733C}" dt="2025-04-05T10:58:28.272" v="2272" actId="13822"/>
          <ac:cxnSpMkLst>
            <pc:docMk/>
            <pc:sldMk cId="436014799" sldId="262"/>
            <ac:cxnSpMk id="109" creationId="{E6DDF341-8A8B-7EBF-09D3-B362B21C45CF}"/>
          </ac:cxnSpMkLst>
        </pc:cxnChg>
        <pc:cxnChg chg="add mod">
          <ac:chgData name="Ken So" userId="5393f85d566d296b" providerId="LiveId" clId="{391D3C46-D2B7-44FD-9234-5C267E4B733C}" dt="2025-04-05T10:58:30.558" v="2273" actId="13822"/>
          <ac:cxnSpMkLst>
            <pc:docMk/>
            <pc:sldMk cId="436014799" sldId="262"/>
            <ac:cxnSpMk id="114" creationId="{A4AB47A7-D744-DB00-87C6-58FDE445B79C}"/>
          </ac:cxnSpMkLst>
        </pc:cxnChg>
        <pc:cxnChg chg="add mod">
          <ac:chgData name="Ken So" userId="5393f85d566d296b" providerId="LiveId" clId="{391D3C46-D2B7-44FD-9234-5C267E4B733C}" dt="2025-04-05T10:58:35.798" v="2275" actId="13822"/>
          <ac:cxnSpMkLst>
            <pc:docMk/>
            <pc:sldMk cId="436014799" sldId="262"/>
            <ac:cxnSpMk id="116" creationId="{2D086C48-F574-4553-A826-B052F5FAD808}"/>
          </ac:cxnSpMkLst>
        </pc:cxnChg>
        <pc:cxnChg chg="add mod">
          <ac:chgData name="Ken So" userId="5393f85d566d296b" providerId="LiveId" clId="{391D3C46-D2B7-44FD-9234-5C267E4B733C}" dt="2025-04-05T11:02:49.427" v="2333" actId="14100"/>
          <ac:cxnSpMkLst>
            <pc:docMk/>
            <pc:sldMk cId="436014799" sldId="262"/>
            <ac:cxnSpMk id="125" creationId="{A6B55B95-D61D-2E3A-9844-37EF235588A4}"/>
          </ac:cxnSpMkLst>
        </pc:cxnChg>
        <pc:cxnChg chg="add mod">
          <ac:chgData name="Ken So" userId="5393f85d566d296b" providerId="LiveId" clId="{391D3C46-D2B7-44FD-9234-5C267E4B733C}" dt="2025-04-05T11:02:35.379" v="2332" actId="14100"/>
          <ac:cxnSpMkLst>
            <pc:docMk/>
            <pc:sldMk cId="436014799" sldId="262"/>
            <ac:cxnSpMk id="156" creationId="{5E530C0A-E548-17FB-869B-A515E34763C2}"/>
          </ac:cxnSpMkLst>
        </pc:cxnChg>
        <pc:cxnChg chg="add mod">
          <ac:chgData name="Ken So" userId="5393f85d566d296b" providerId="LiveId" clId="{391D3C46-D2B7-44FD-9234-5C267E4B733C}" dt="2025-04-05T10:58:15.731" v="2271" actId="14100"/>
          <ac:cxnSpMkLst>
            <pc:docMk/>
            <pc:sldMk cId="436014799" sldId="262"/>
            <ac:cxnSpMk id="167" creationId="{4E313EBC-068C-43FF-265B-B3655EB96C27}"/>
          </ac:cxnSpMkLst>
        </pc:cxnChg>
        <pc:cxnChg chg="add mod">
          <ac:chgData name="Ken So" userId="5393f85d566d296b" providerId="LiveId" clId="{391D3C46-D2B7-44FD-9234-5C267E4B733C}" dt="2025-04-05T10:57:58.532" v="2268" actId="14100"/>
          <ac:cxnSpMkLst>
            <pc:docMk/>
            <pc:sldMk cId="436014799" sldId="262"/>
            <ac:cxnSpMk id="180" creationId="{337825E0-8CF5-3E30-4510-B8D034A3623C}"/>
          </ac:cxnSpMkLst>
        </pc:cxnChg>
        <pc:cxnChg chg="add mod">
          <ac:chgData name="Ken So" userId="5393f85d566d296b" providerId="LiveId" clId="{391D3C46-D2B7-44FD-9234-5C267E4B733C}" dt="2025-04-05T11:04:14.957" v="2353" actId="14100"/>
          <ac:cxnSpMkLst>
            <pc:docMk/>
            <pc:sldMk cId="436014799" sldId="262"/>
            <ac:cxnSpMk id="205" creationId="{F8AA6AE1-A795-2EAD-A67C-1847DADCC6C7}"/>
          </ac:cxnSpMkLst>
        </pc:cxnChg>
        <pc:cxnChg chg="add del mod">
          <ac:chgData name="Ken So" userId="5393f85d566d296b" providerId="LiveId" clId="{391D3C46-D2B7-44FD-9234-5C267E4B733C}" dt="2025-04-08T06:24:56.266" v="3446" actId="478"/>
          <ac:cxnSpMkLst>
            <pc:docMk/>
            <pc:sldMk cId="436014799" sldId="262"/>
            <ac:cxnSpMk id="212" creationId="{75816680-26CB-6371-F8CC-B773DC363EDA}"/>
          </ac:cxnSpMkLst>
        </pc:cxnChg>
        <pc:cxnChg chg="add">
          <ac:chgData name="Ken So" userId="5393f85d566d296b" providerId="LiveId" clId="{391D3C46-D2B7-44FD-9234-5C267E4B733C}" dt="2025-04-05T11:04:34.641" v="2358" actId="11529"/>
          <ac:cxnSpMkLst>
            <pc:docMk/>
            <pc:sldMk cId="436014799" sldId="262"/>
            <ac:cxnSpMk id="245" creationId="{4F5CBC16-DAE2-18CB-B755-49F7F9E1C1A6}"/>
          </ac:cxnSpMkLst>
        </pc:cxnChg>
        <pc:cxnChg chg="add mod">
          <ac:chgData name="Ken So" userId="5393f85d566d296b" providerId="LiveId" clId="{391D3C46-D2B7-44FD-9234-5C267E4B733C}" dt="2025-04-05T11:04:52.692" v="2363" actId="13822"/>
          <ac:cxnSpMkLst>
            <pc:docMk/>
            <pc:sldMk cId="436014799" sldId="262"/>
            <ac:cxnSpMk id="249" creationId="{33E692B2-C601-140D-CAF0-8262F0AFBA24}"/>
          </ac:cxnSpMkLst>
        </pc:cxnChg>
        <pc:cxnChg chg="add mod">
          <ac:chgData name="Ken So" userId="5393f85d566d296b" providerId="LiveId" clId="{391D3C46-D2B7-44FD-9234-5C267E4B733C}" dt="2025-04-05T11:05:52.794" v="2372" actId="14100"/>
          <ac:cxnSpMkLst>
            <pc:docMk/>
            <pc:sldMk cId="436014799" sldId="262"/>
            <ac:cxnSpMk id="251" creationId="{BEA84012-69E7-806D-B3D5-FD72383906E9}"/>
          </ac:cxnSpMkLst>
        </pc:cxnChg>
        <pc:cxnChg chg="add mod">
          <ac:chgData name="Ken So" userId="5393f85d566d296b" providerId="LiveId" clId="{391D3C46-D2B7-44FD-9234-5C267E4B733C}" dt="2025-04-05T11:05:48.331" v="2371" actId="14100"/>
          <ac:cxnSpMkLst>
            <pc:docMk/>
            <pc:sldMk cId="436014799" sldId="262"/>
            <ac:cxnSpMk id="253" creationId="{488A8D1C-9EB6-7491-B415-9E1C3887A19B}"/>
          </ac:cxnSpMkLst>
        </pc:cxnChg>
        <pc:cxnChg chg="add mod">
          <ac:chgData name="Ken So" userId="5393f85d566d296b" providerId="LiveId" clId="{391D3C46-D2B7-44FD-9234-5C267E4B733C}" dt="2025-04-05T11:07:49.954" v="2475" actId="13822"/>
          <ac:cxnSpMkLst>
            <pc:docMk/>
            <pc:sldMk cId="436014799" sldId="262"/>
            <ac:cxnSpMk id="262" creationId="{47212965-5F5A-3932-BE0F-A1E837A70E06}"/>
          </ac:cxnSpMkLst>
        </pc:cxnChg>
        <pc:cxnChg chg="add mod">
          <ac:chgData name="Ken So" userId="5393f85d566d296b" providerId="LiveId" clId="{391D3C46-D2B7-44FD-9234-5C267E4B733C}" dt="2025-04-05T11:07:58.371" v="2478" actId="13822"/>
          <ac:cxnSpMkLst>
            <pc:docMk/>
            <pc:sldMk cId="436014799" sldId="262"/>
            <ac:cxnSpMk id="266" creationId="{B4AB9039-C739-2DB6-22C3-895E08FCA540}"/>
          </ac:cxnSpMkLst>
        </pc:cxnChg>
        <pc:cxnChg chg="add mod">
          <ac:chgData name="Ken So" userId="5393f85d566d296b" providerId="LiveId" clId="{391D3C46-D2B7-44FD-9234-5C267E4B733C}" dt="2025-04-05T11:12:34.928" v="2559" actId="13822"/>
          <ac:cxnSpMkLst>
            <pc:docMk/>
            <pc:sldMk cId="436014799" sldId="262"/>
            <ac:cxnSpMk id="270" creationId="{3BC91C83-FD1D-58A9-B47C-5BFAE6EE5D39}"/>
          </ac:cxnSpMkLst>
        </pc:cxnChg>
        <pc:cxnChg chg="add mod">
          <ac:chgData name="Ken So" userId="5393f85d566d296b" providerId="LiveId" clId="{391D3C46-D2B7-44FD-9234-5C267E4B733C}" dt="2025-04-05T11:12:41.005" v="2561" actId="13822"/>
          <ac:cxnSpMkLst>
            <pc:docMk/>
            <pc:sldMk cId="436014799" sldId="262"/>
            <ac:cxnSpMk id="272" creationId="{1D556CBE-DF69-3A48-E77A-062A2317A81E}"/>
          </ac:cxnSpMkLst>
        </pc:cxnChg>
        <pc:cxnChg chg="add mod">
          <ac:chgData name="Ken So" userId="5393f85d566d296b" providerId="LiveId" clId="{391D3C46-D2B7-44FD-9234-5C267E4B733C}" dt="2025-04-05T11:18:32.709" v="2648" actId="14100"/>
          <ac:cxnSpMkLst>
            <pc:docMk/>
            <pc:sldMk cId="436014799" sldId="262"/>
            <ac:cxnSpMk id="279" creationId="{7CC7C6FD-2E09-180C-5673-609FC7B07B15}"/>
          </ac:cxnSpMkLst>
        </pc:cxnChg>
        <pc:cxnChg chg="add mod">
          <ac:chgData name="Ken So" userId="5393f85d566d296b" providerId="LiveId" clId="{391D3C46-D2B7-44FD-9234-5C267E4B733C}" dt="2025-04-05T11:18:36.520" v="2649" actId="14100"/>
          <ac:cxnSpMkLst>
            <pc:docMk/>
            <pc:sldMk cId="436014799" sldId="262"/>
            <ac:cxnSpMk id="284" creationId="{F7FABB01-B690-56CD-1F59-ABC9FD501A33}"/>
          </ac:cxnSpMkLst>
        </pc:cxnChg>
        <pc:cxnChg chg="add mod">
          <ac:chgData name="Ken So" userId="5393f85d566d296b" providerId="LiveId" clId="{391D3C46-D2B7-44FD-9234-5C267E4B733C}" dt="2025-04-05T11:18:07.168" v="2643" actId="13822"/>
          <ac:cxnSpMkLst>
            <pc:docMk/>
            <pc:sldMk cId="436014799" sldId="262"/>
            <ac:cxnSpMk id="293" creationId="{FB1A9519-0586-5487-20E3-6455090C1C18}"/>
          </ac:cxnSpMkLst>
        </pc:cxnChg>
        <pc:cxnChg chg="add mod">
          <ac:chgData name="Ken So" userId="5393f85d566d296b" providerId="LiveId" clId="{391D3C46-D2B7-44FD-9234-5C267E4B733C}" dt="2025-04-05T11:18:46.271" v="2650" actId="14100"/>
          <ac:cxnSpMkLst>
            <pc:docMk/>
            <pc:sldMk cId="436014799" sldId="262"/>
            <ac:cxnSpMk id="306" creationId="{995A0CBD-128C-3CF2-61C4-A9789397AF95}"/>
          </ac:cxnSpMkLst>
        </pc:cxnChg>
      </pc:sldChg>
      <pc:sldChg chg="addSp delSp modSp add mod">
        <pc:chgData name="Ken So" userId="5393f85d566d296b" providerId="LiveId" clId="{391D3C46-D2B7-44FD-9234-5C267E4B733C}" dt="2025-04-09T06:27:47.246" v="4001" actId="14100"/>
        <pc:sldMkLst>
          <pc:docMk/>
          <pc:sldMk cId="598524079" sldId="263"/>
        </pc:sldMkLst>
        <pc:spChg chg="add mod">
          <ac:chgData name="Ken So" userId="5393f85d566d296b" providerId="LiveId" clId="{391D3C46-D2B7-44FD-9234-5C267E4B733C}" dt="2025-04-09T06:27:25.998" v="3994" actId="1076"/>
          <ac:spMkLst>
            <pc:docMk/>
            <pc:sldMk cId="598524079" sldId="263"/>
            <ac:spMk id="2" creationId="{008777ED-45B9-D8E6-6B26-2401D8DCB662}"/>
          </ac:spMkLst>
        </pc:spChg>
        <pc:spChg chg="add mod">
          <ac:chgData name="Ken So" userId="5393f85d566d296b" providerId="LiveId" clId="{391D3C46-D2B7-44FD-9234-5C267E4B733C}" dt="2025-04-06T07:58:29.468" v="2842" actId="1076"/>
          <ac:spMkLst>
            <pc:docMk/>
            <pc:sldMk cId="598524079" sldId="263"/>
            <ac:spMk id="4" creationId="{533A74AA-166D-BBC8-86A4-A1342EF186C5}"/>
          </ac:spMkLst>
        </pc:spChg>
        <pc:spChg chg="add del mod">
          <ac:chgData name="Ken So" userId="5393f85d566d296b" providerId="LiveId" clId="{391D3C46-D2B7-44FD-9234-5C267E4B733C}" dt="2025-04-08T06:16:40.776" v="3244" actId="21"/>
          <ac:spMkLst>
            <pc:docMk/>
            <pc:sldMk cId="598524079" sldId="263"/>
            <ac:spMk id="6" creationId="{C437F3EB-002C-B2C4-6A4B-7BD90EF73742}"/>
          </ac:spMkLst>
        </pc:spChg>
        <pc:spChg chg="add mod">
          <ac:chgData name="Ken So" userId="5393f85d566d296b" providerId="LiveId" clId="{391D3C46-D2B7-44FD-9234-5C267E4B733C}" dt="2025-04-06T07:54:58.460" v="2796" actId="1076"/>
          <ac:spMkLst>
            <pc:docMk/>
            <pc:sldMk cId="598524079" sldId="263"/>
            <ac:spMk id="7" creationId="{75A8EBFA-0A57-10F7-440A-F01C8185DF1A}"/>
          </ac:spMkLst>
        </pc:spChg>
        <pc:spChg chg="add mod">
          <ac:chgData name="Ken So" userId="5393f85d566d296b" providerId="LiveId" clId="{391D3C46-D2B7-44FD-9234-5C267E4B733C}" dt="2025-04-06T08:07:52.468" v="3124" actId="1076"/>
          <ac:spMkLst>
            <pc:docMk/>
            <pc:sldMk cId="598524079" sldId="263"/>
            <ac:spMk id="8" creationId="{66F35CA4-9BB5-AC03-7A88-66887D17A9E0}"/>
          </ac:spMkLst>
        </pc:spChg>
        <pc:spChg chg="add mod">
          <ac:chgData name="Ken So" userId="5393f85d566d296b" providerId="LiveId" clId="{391D3C46-D2B7-44FD-9234-5C267E4B733C}" dt="2025-04-06T08:12:15.407" v="3167" actId="14100"/>
          <ac:spMkLst>
            <pc:docMk/>
            <pc:sldMk cId="598524079" sldId="263"/>
            <ac:spMk id="9" creationId="{8A42E8EE-3E6B-ADDB-49A7-4855A5883690}"/>
          </ac:spMkLst>
        </pc:spChg>
        <pc:spChg chg="add mod">
          <ac:chgData name="Ken So" userId="5393f85d566d296b" providerId="LiveId" clId="{391D3C46-D2B7-44FD-9234-5C267E4B733C}" dt="2025-04-06T08:08:37.674" v="3132" actId="1076"/>
          <ac:spMkLst>
            <pc:docMk/>
            <pc:sldMk cId="598524079" sldId="263"/>
            <ac:spMk id="10" creationId="{6AD7AACD-CC50-BE5C-44D9-B61537223E7D}"/>
          </ac:spMkLst>
        </pc:spChg>
        <pc:spChg chg="add mod">
          <ac:chgData name="Ken So" userId="5393f85d566d296b" providerId="LiveId" clId="{391D3C46-D2B7-44FD-9234-5C267E4B733C}" dt="2025-04-06T08:07:52.468" v="3124" actId="1076"/>
          <ac:spMkLst>
            <pc:docMk/>
            <pc:sldMk cId="598524079" sldId="263"/>
            <ac:spMk id="18" creationId="{A39A50BC-7823-F28F-C665-804601912DDA}"/>
          </ac:spMkLst>
        </pc:spChg>
        <pc:spChg chg="add mod">
          <ac:chgData name="Ken So" userId="5393f85d566d296b" providerId="LiveId" clId="{391D3C46-D2B7-44FD-9234-5C267E4B733C}" dt="2025-04-06T08:07:52.468" v="3124" actId="1076"/>
          <ac:spMkLst>
            <pc:docMk/>
            <pc:sldMk cId="598524079" sldId="263"/>
            <ac:spMk id="37" creationId="{F2DB316A-563B-E48A-6058-BB0266ECCDB6}"/>
          </ac:spMkLst>
        </pc:spChg>
        <pc:spChg chg="add mod">
          <ac:chgData name="Ken So" userId="5393f85d566d296b" providerId="LiveId" clId="{391D3C46-D2B7-44FD-9234-5C267E4B733C}" dt="2025-04-06T08:16:01.085" v="3222" actId="20577"/>
          <ac:spMkLst>
            <pc:docMk/>
            <pc:sldMk cId="598524079" sldId="263"/>
            <ac:spMk id="50" creationId="{87E39BB2-9864-259D-3CB2-C357EB27B395}"/>
          </ac:spMkLst>
        </pc:spChg>
        <pc:spChg chg="add mod">
          <ac:chgData name="Ken So" userId="5393f85d566d296b" providerId="LiveId" clId="{391D3C46-D2B7-44FD-9234-5C267E4B733C}" dt="2025-04-06T08:13:33.254" v="3178" actId="1076"/>
          <ac:spMkLst>
            <pc:docMk/>
            <pc:sldMk cId="598524079" sldId="263"/>
            <ac:spMk id="51" creationId="{A700CEE7-103B-8696-E24E-0D8FD72854E4}"/>
          </ac:spMkLst>
        </pc:spChg>
        <pc:spChg chg="add mod">
          <ac:chgData name="Ken So" userId="5393f85d566d296b" providerId="LiveId" clId="{391D3C46-D2B7-44FD-9234-5C267E4B733C}" dt="2025-04-06T08:11:51.956" v="3162" actId="14100"/>
          <ac:spMkLst>
            <pc:docMk/>
            <pc:sldMk cId="598524079" sldId="263"/>
            <ac:spMk id="58" creationId="{966F077E-B956-F95A-551E-A05E3EBB4141}"/>
          </ac:spMkLst>
        </pc:spChg>
        <pc:spChg chg="add mod">
          <ac:chgData name="Ken So" userId="5393f85d566d296b" providerId="LiveId" clId="{391D3C46-D2B7-44FD-9234-5C267E4B733C}" dt="2025-04-09T06:27:36.207" v="3998" actId="1076"/>
          <ac:spMkLst>
            <pc:docMk/>
            <pc:sldMk cId="598524079" sldId="263"/>
            <ac:spMk id="106" creationId="{8A290252-BC1D-F619-0F3E-5C02803DCB35}"/>
          </ac:spMkLst>
        </pc:spChg>
        <pc:spChg chg="add mod">
          <ac:chgData name="Ken So" userId="5393f85d566d296b" providerId="LiveId" clId="{391D3C46-D2B7-44FD-9234-5C267E4B733C}" dt="2025-04-06T08:16:57.098" v="3233" actId="20577"/>
          <ac:spMkLst>
            <pc:docMk/>
            <pc:sldMk cId="598524079" sldId="263"/>
            <ac:spMk id="120" creationId="{B96D46A5-2AF7-F218-0158-0F716EDF4C66}"/>
          </ac:spMkLst>
        </pc:spChg>
        <pc:spChg chg="add mod">
          <ac:chgData name="Ken So" userId="5393f85d566d296b" providerId="LiveId" clId="{391D3C46-D2B7-44FD-9234-5C267E4B733C}" dt="2025-04-06T08:16:42.381" v="3226" actId="1076"/>
          <ac:spMkLst>
            <pc:docMk/>
            <pc:sldMk cId="598524079" sldId="263"/>
            <ac:spMk id="121" creationId="{EC8523C8-47DA-D52F-A198-A6B9D6D94869}"/>
          </ac:spMkLst>
        </pc:spChg>
        <pc:graphicFrameChg chg="modGraphic">
          <ac:chgData name="Ken So" userId="5393f85d566d296b" providerId="LiveId" clId="{391D3C46-D2B7-44FD-9234-5C267E4B733C}" dt="2025-04-09T06:27:40.873" v="3999" actId="14100"/>
          <ac:graphicFrameMkLst>
            <pc:docMk/>
            <pc:sldMk cId="598524079" sldId="263"/>
            <ac:graphicFrameMk id="5" creationId="{5C759AA5-9838-6D63-78F5-C451CF70F0F6}"/>
          </ac:graphicFrameMkLst>
        </pc:graphicFrameChg>
        <pc:cxnChg chg="add mod">
          <ac:chgData name="Ken So" userId="5393f85d566d296b" providerId="LiveId" clId="{391D3C46-D2B7-44FD-9234-5C267E4B733C}" dt="2025-04-09T06:27:28.731" v="3995" actId="13822"/>
          <ac:cxnSpMkLst>
            <pc:docMk/>
            <pc:sldMk cId="598524079" sldId="263"/>
            <ac:cxnSpMk id="11" creationId="{9772D7A0-A84A-73A1-346F-0BAB72EF8A71}"/>
          </ac:cxnSpMkLst>
        </pc:cxnChg>
        <pc:cxnChg chg="add mod">
          <ac:chgData name="Ken So" userId="5393f85d566d296b" providerId="LiveId" clId="{391D3C46-D2B7-44FD-9234-5C267E4B733C}" dt="2025-04-09T06:27:36.207" v="3998" actId="1076"/>
          <ac:cxnSpMkLst>
            <pc:docMk/>
            <pc:sldMk cId="598524079" sldId="263"/>
            <ac:cxnSpMk id="14" creationId="{B1620982-920A-0831-FE46-731AFFA2E9C0}"/>
          </ac:cxnSpMkLst>
        </pc:cxnChg>
        <pc:cxnChg chg="add mod">
          <ac:chgData name="Ken So" userId="5393f85d566d296b" providerId="LiveId" clId="{391D3C46-D2B7-44FD-9234-5C267E4B733C}" dt="2025-04-06T08:07:23.790" v="3118" actId="1076"/>
          <ac:cxnSpMkLst>
            <pc:docMk/>
            <pc:sldMk cId="598524079" sldId="263"/>
            <ac:cxnSpMk id="15" creationId="{1DCC2842-7C33-9895-18A2-4FB8FA12ADB3}"/>
          </ac:cxnSpMkLst>
        </pc:cxnChg>
        <pc:cxnChg chg="add mod">
          <ac:chgData name="Ken So" userId="5393f85d566d296b" providerId="LiveId" clId="{391D3C46-D2B7-44FD-9234-5C267E4B733C}" dt="2025-04-06T08:07:52.468" v="3124" actId="1076"/>
          <ac:cxnSpMkLst>
            <pc:docMk/>
            <pc:sldMk cId="598524079" sldId="263"/>
            <ac:cxnSpMk id="27" creationId="{1711EA18-2C3F-BF7C-721D-09B72F353F6B}"/>
          </ac:cxnSpMkLst>
        </pc:cxnChg>
        <pc:cxnChg chg="add mod">
          <ac:chgData name="Ken So" userId="5393f85d566d296b" providerId="LiveId" clId="{391D3C46-D2B7-44FD-9234-5C267E4B733C}" dt="2025-04-06T08:07:52.468" v="3124" actId="1076"/>
          <ac:cxnSpMkLst>
            <pc:docMk/>
            <pc:sldMk cId="598524079" sldId="263"/>
            <ac:cxnSpMk id="40" creationId="{AB1867B1-1550-4063-7777-D06E63D94AF0}"/>
          </ac:cxnSpMkLst>
        </pc:cxnChg>
        <pc:cxnChg chg="add mod">
          <ac:chgData name="Ken So" userId="5393f85d566d296b" providerId="LiveId" clId="{391D3C46-D2B7-44FD-9234-5C267E4B733C}" dt="2025-04-06T08:07:52.468" v="3124" actId="1076"/>
          <ac:cxnSpMkLst>
            <pc:docMk/>
            <pc:sldMk cId="598524079" sldId="263"/>
            <ac:cxnSpMk id="42" creationId="{D95CDB49-C176-B835-2D87-285A37EFCFDB}"/>
          </ac:cxnSpMkLst>
        </pc:cxnChg>
        <pc:cxnChg chg="add mod">
          <ac:chgData name="Ken So" userId="5393f85d566d296b" providerId="LiveId" clId="{391D3C46-D2B7-44FD-9234-5C267E4B733C}" dt="2025-04-06T08:11:51.956" v="3162" actId="14100"/>
          <ac:cxnSpMkLst>
            <pc:docMk/>
            <pc:sldMk cId="598524079" sldId="263"/>
            <ac:cxnSpMk id="71" creationId="{4AA2FDB8-E944-BD77-49CD-52DD00B0876E}"/>
          </ac:cxnSpMkLst>
        </pc:cxnChg>
        <pc:cxnChg chg="add mod">
          <ac:chgData name="Ken So" userId="5393f85d566d296b" providerId="LiveId" clId="{391D3C46-D2B7-44FD-9234-5C267E4B733C}" dt="2025-04-09T06:27:47.246" v="4001" actId="14100"/>
          <ac:cxnSpMkLst>
            <pc:docMk/>
            <pc:sldMk cId="598524079" sldId="263"/>
            <ac:cxnSpMk id="86" creationId="{4DDB7AD2-DAD6-A27C-9B17-46024A57B5C8}"/>
          </ac:cxnSpMkLst>
        </pc:cxnChg>
        <pc:cxnChg chg="add mod">
          <ac:chgData name="Ken So" userId="5393f85d566d296b" providerId="LiveId" clId="{391D3C46-D2B7-44FD-9234-5C267E4B733C}" dt="2025-04-06T08:11:55.515" v="3163" actId="14100"/>
          <ac:cxnSpMkLst>
            <pc:docMk/>
            <pc:sldMk cId="598524079" sldId="263"/>
            <ac:cxnSpMk id="90" creationId="{9924F3DE-3754-7326-E4B9-0B5A8C56E5C3}"/>
          </ac:cxnSpMkLst>
        </pc:cxnChg>
        <pc:cxnChg chg="add del mod">
          <ac:chgData name="Ken So" userId="5393f85d566d296b" providerId="LiveId" clId="{391D3C46-D2B7-44FD-9234-5C267E4B733C}" dt="2025-04-09T06:27:09.725" v="3990" actId="478"/>
          <ac:cxnSpMkLst>
            <pc:docMk/>
            <pc:sldMk cId="598524079" sldId="263"/>
            <ac:cxnSpMk id="108" creationId="{76EF0B5E-6D63-53FC-5EAE-A1FB13BE4429}"/>
          </ac:cxnSpMkLst>
        </pc:cxnChg>
      </pc:sldChg>
      <pc:sldChg chg="addSp delSp modSp add mod">
        <pc:chgData name="Ken So" userId="5393f85d566d296b" providerId="LiveId" clId="{391D3C46-D2B7-44FD-9234-5C267E4B733C}" dt="2025-04-08T06:53:42.375" v="3867" actId="20577"/>
        <pc:sldMkLst>
          <pc:docMk/>
          <pc:sldMk cId="3134388899" sldId="264"/>
        </pc:sldMkLst>
        <pc:spChg chg="mod">
          <ac:chgData name="Ken So" userId="5393f85d566d296b" providerId="LiveId" clId="{391D3C46-D2B7-44FD-9234-5C267E4B733C}" dt="2025-04-08T06:44:43.868" v="3790" actId="1076"/>
          <ac:spMkLst>
            <pc:docMk/>
            <pc:sldMk cId="3134388899" sldId="264"/>
            <ac:spMk id="4" creationId="{90F8C8C3-C934-157F-094C-1E8143C394B9}"/>
          </ac:spMkLst>
        </pc:spChg>
        <pc:spChg chg="mod">
          <ac:chgData name="Ken So" userId="5393f85d566d296b" providerId="LiveId" clId="{391D3C46-D2B7-44FD-9234-5C267E4B733C}" dt="2025-04-08T06:39:45.879" v="3743" actId="14100"/>
          <ac:spMkLst>
            <pc:docMk/>
            <pc:sldMk cId="3134388899" sldId="264"/>
            <ac:spMk id="9" creationId="{AC73120D-B0E2-F4D3-CB11-47BA4931CA09}"/>
          </ac:spMkLst>
        </pc:spChg>
        <pc:spChg chg="add mod">
          <ac:chgData name="Ken So" userId="5393f85d566d296b" providerId="LiveId" clId="{391D3C46-D2B7-44FD-9234-5C267E4B733C}" dt="2025-04-08T06:40:34.671" v="3748" actId="1076"/>
          <ac:spMkLst>
            <pc:docMk/>
            <pc:sldMk cId="3134388899" sldId="264"/>
            <ac:spMk id="14" creationId="{12C968AE-E5BB-30AF-085B-2360D054A11F}"/>
          </ac:spMkLst>
        </pc:spChg>
        <pc:spChg chg="add mod">
          <ac:chgData name="Ken So" userId="5393f85d566d296b" providerId="LiveId" clId="{391D3C46-D2B7-44FD-9234-5C267E4B733C}" dt="2025-04-08T06:43:33.262" v="3771" actId="1076"/>
          <ac:spMkLst>
            <pc:docMk/>
            <pc:sldMk cId="3134388899" sldId="264"/>
            <ac:spMk id="17" creationId="{CB2A468E-3861-DF95-5A49-DE2394E560D9}"/>
          </ac:spMkLst>
        </pc:spChg>
        <pc:spChg chg="mod">
          <ac:chgData name="Ken So" userId="5393f85d566d296b" providerId="LiveId" clId="{391D3C46-D2B7-44FD-9234-5C267E4B733C}" dt="2025-04-08T06:24:24.575" v="3433" actId="20577"/>
          <ac:spMkLst>
            <pc:docMk/>
            <pc:sldMk cId="3134388899" sldId="264"/>
            <ac:spMk id="18" creationId="{E8A9F9C5-A135-6CC6-50BC-92258D33D7B4}"/>
          </ac:spMkLst>
        </pc:spChg>
        <pc:spChg chg="mod">
          <ac:chgData name="Ken So" userId="5393f85d566d296b" providerId="LiveId" clId="{391D3C46-D2B7-44FD-9234-5C267E4B733C}" dt="2025-04-08T06:39:25.441" v="3741" actId="20577"/>
          <ac:spMkLst>
            <pc:docMk/>
            <pc:sldMk cId="3134388899" sldId="264"/>
            <ac:spMk id="37" creationId="{A5D0F393-038F-2F39-98A2-9746CA02BE0A}"/>
          </ac:spMkLst>
        </pc:spChg>
        <pc:spChg chg="add mod">
          <ac:chgData name="Ken So" userId="5393f85d566d296b" providerId="LiveId" clId="{391D3C46-D2B7-44FD-9234-5C267E4B733C}" dt="2025-04-08T06:43:20.141" v="3768" actId="1076"/>
          <ac:spMkLst>
            <pc:docMk/>
            <pc:sldMk cId="3134388899" sldId="264"/>
            <ac:spMk id="39" creationId="{0C94C834-C9CA-2586-285C-9B5D7E664F56}"/>
          </ac:spMkLst>
        </pc:spChg>
        <pc:spChg chg="add mod">
          <ac:chgData name="Ken So" userId="5393f85d566d296b" providerId="LiveId" clId="{391D3C46-D2B7-44FD-9234-5C267E4B733C}" dt="2025-04-08T06:41:49.943" v="3757" actId="1076"/>
          <ac:spMkLst>
            <pc:docMk/>
            <pc:sldMk cId="3134388899" sldId="264"/>
            <ac:spMk id="41" creationId="{AD3D9140-699F-691F-0C0C-A7B282E46082}"/>
          </ac:spMkLst>
        </pc:spChg>
        <pc:spChg chg="mod">
          <ac:chgData name="Ken So" userId="5393f85d566d296b" providerId="LiveId" clId="{391D3C46-D2B7-44FD-9234-5C267E4B733C}" dt="2025-04-08T06:27:03.737" v="3484" actId="14100"/>
          <ac:spMkLst>
            <pc:docMk/>
            <pc:sldMk cId="3134388899" sldId="264"/>
            <ac:spMk id="51" creationId="{4EC64DC8-45F5-9627-CDC1-A4DBE8AAED18}"/>
          </ac:spMkLst>
        </pc:spChg>
        <pc:spChg chg="mod">
          <ac:chgData name="Ken So" userId="5393f85d566d296b" providerId="LiveId" clId="{391D3C46-D2B7-44FD-9234-5C267E4B733C}" dt="2025-04-08T06:24:13.103" v="3427" actId="20577"/>
          <ac:spMkLst>
            <pc:docMk/>
            <pc:sldMk cId="3134388899" sldId="264"/>
            <ac:spMk id="58" creationId="{01E4A91E-DEE7-8BB2-4FAC-EAFD57AF13A6}"/>
          </ac:spMkLst>
        </pc:spChg>
        <pc:spChg chg="add mod">
          <ac:chgData name="Ken So" userId="5393f85d566d296b" providerId="LiveId" clId="{391D3C46-D2B7-44FD-9234-5C267E4B733C}" dt="2025-04-08T06:46:16.734" v="3798" actId="1076"/>
          <ac:spMkLst>
            <pc:docMk/>
            <pc:sldMk cId="3134388899" sldId="264"/>
            <ac:spMk id="74" creationId="{287A02A2-61A3-A93C-C028-C739B64DB97F}"/>
          </ac:spMkLst>
        </pc:spChg>
        <pc:spChg chg="add mod">
          <ac:chgData name="Ken So" userId="5393f85d566d296b" providerId="LiveId" clId="{391D3C46-D2B7-44FD-9234-5C267E4B733C}" dt="2025-04-08T06:48:47.614" v="3848" actId="1076"/>
          <ac:spMkLst>
            <pc:docMk/>
            <pc:sldMk cId="3134388899" sldId="264"/>
            <ac:spMk id="79" creationId="{688848E9-C704-530F-196E-BE29ABB93553}"/>
          </ac:spMkLst>
        </pc:spChg>
        <pc:spChg chg="add mod">
          <ac:chgData name="Ken So" userId="5393f85d566d296b" providerId="LiveId" clId="{391D3C46-D2B7-44FD-9234-5C267E4B733C}" dt="2025-04-08T06:51:06.298" v="3864" actId="208"/>
          <ac:spMkLst>
            <pc:docMk/>
            <pc:sldMk cId="3134388899" sldId="264"/>
            <ac:spMk id="97" creationId="{F7522CA3-8A53-0CD7-1A00-9B9F5B823F39}"/>
          </ac:spMkLst>
        </pc:spChg>
        <pc:spChg chg="del">
          <ac:chgData name="Ken So" userId="5393f85d566d296b" providerId="LiveId" clId="{391D3C46-D2B7-44FD-9234-5C267E4B733C}" dt="2025-04-08T06:26:45.310" v="3462" actId="478"/>
          <ac:spMkLst>
            <pc:docMk/>
            <pc:sldMk cId="3134388899" sldId="264"/>
            <ac:spMk id="106" creationId="{22136665-C16B-DE6C-3B90-8BE2ECFD022C}"/>
          </ac:spMkLst>
        </pc:spChg>
        <pc:graphicFrameChg chg="modGraphic">
          <ac:chgData name="Ken So" userId="5393f85d566d296b" providerId="LiveId" clId="{391D3C46-D2B7-44FD-9234-5C267E4B733C}" dt="2025-04-08T06:53:42.375" v="3867" actId="20577"/>
          <ac:graphicFrameMkLst>
            <pc:docMk/>
            <pc:sldMk cId="3134388899" sldId="264"/>
            <ac:graphicFrameMk id="5" creationId="{AFE8E4EA-D750-C8A1-01BE-1FF31D1DF5B1}"/>
          </ac:graphicFrameMkLst>
        </pc:graphicFrameChg>
        <pc:cxnChg chg="add del mod">
          <ac:chgData name="Ken So" userId="5393f85d566d296b" providerId="LiveId" clId="{391D3C46-D2B7-44FD-9234-5C267E4B733C}" dt="2025-04-08T06:41:13.023" v="3755" actId="478"/>
          <ac:cxnSpMkLst>
            <pc:docMk/>
            <pc:sldMk cId="3134388899" sldId="264"/>
            <ac:cxnSpMk id="20" creationId="{081D0165-CC33-0BC8-84F4-3BF4196568C2}"/>
          </ac:cxnSpMkLst>
        </pc:cxnChg>
        <pc:cxnChg chg="add del mod">
          <ac:chgData name="Ken So" userId="5393f85d566d296b" providerId="LiveId" clId="{391D3C46-D2B7-44FD-9234-5C267E4B733C}" dt="2025-04-08T06:37:07.858" v="3641" actId="478"/>
          <ac:cxnSpMkLst>
            <pc:docMk/>
            <pc:sldMk cId="3134388899" sldId="264"/>
            <ac:cxnSpMk id="22" creationId="{A31D467F-63B0-599C-4382-9B26DA9150BE}"/>
          </ac:cxnSpMkLst>
        </pc:cxnChg>
        <pc:cxnChg chg="add mod">
          <ac:chgData name="Ken So" userId="5393f85d566d296b" providerId="LiveId" clId="{391D3C46-D2B7-44FD-9234-5C267E4B733C}" dt="2025-04-08T06:47:52.548" v="3825" actId="208"/>
          <ac:cxnSpMkLst>
            <pc:docMk/>
            <pc:sldMk cId="3134388899" sldId="264"/>
            <ac:cxnSpMk id="24" creationId="{9287F4D3-5B28-F858-4A4B-080CF571D6A8}"/>
          </ac:cxnSpMkLst>
        </pc:cxnChg>
        <pc:cxnChg chg="mod">
          <ac:chgData name="Ken So" userId="5393f85d566d296b" providerId="LiveId" clId="{391D3C46-D2B7-44FD-9234-5C267E4B733C}" dt="2025-04-08T06:44:43.868" v="3790" actId="1076"/>
          <ac:cxnSpMkLst>
            <pc:docMk/>
            <pc:sldMk cId="3134388899" sldId="264"/>
            <ac:cxnSpMk id="27" creationId="{08ADB518-5498-F382-F0A3-853E52BA40A1}"/>
          </ac:cxnSpMkLst>
        </pc:cxnChg>
        <pc:cxnChg chg="add mod">
          <ac:chgData name="Ken So" userId="5393f85d566d296b" providerId="LiveId" clId="{391D3C46-D2B7-44FD-9234-5C267E4B733C}" dt="2025-04-08T06:47:49.527" v="3824" actId="208"/>
          <ac:cxnSpMkLst>
            <pc:docMk/>
            <pc:sldMk cId="3134388899" sldId="264"/>
            <ac:cxnSpMk id="57" creationId="{4F690E97-0DC7-5000-7FDE-18B0E7C7EECA}"/>
          </ac:cxnSpMkLst>
        </pc:cxnChg>
        <pc:cxnChg chg="add mod">
          <ac:chgData name="Ken So" userId="5393f85d566d296b" providerId="LiveId" clId="{391D3C46-D2B7-44FD-9234-5C267E4B733C}" dt="2025-04-08T06:47:47.403" v="3823" actId="208"/>
          <ac:cxnSpMkLst>
            <pc:docMk/>
            <pc:sldMk cId="3134388899" sldId="264"/>
            <ac:cxnSpMk id="60" creationId="{C9A6C912-D8F8-C4A6-E5B2-CDECB2803734}"/>
          </ac:cxnSpMkLst>
        </pc:cxnChg>
        <pc:cxnChg chg="add del mod">
          <ac:chgData name="Ken So" userId="5393f85d566d296b" providerId="LiveId" clId="{391D3C46-D2B7-44FD-9234-5C267E4B733C}" dt="2025-04-08T06:43:52.355" v="3775" actId="478"/>
          <ac:cxnSpMkLst>
            <pc:docMk/>
            <pc:sldMk cId="3134388899" sldId="264"/>
            <ac:cxnSpMk id="65" creationId="{5B8C34FC-1D04-2154-926E-3B85B73C0090}"/>
          </ac:cxnSpMkLst>
        </pc:cxnChg>
        <pc:cxnChg chg="add mod">
          <ac:chgData name="Ken So" userId="5393f85d566d296b" providerId="LiveId" clId="{391D3C46-D2B7-44FD-9234-5C267E4B733C}" dt="2025-04-08T06:48:01.847" v="3826" actId="208"/>
          <ac:cxnSpMkLst>
            <pc:docMk/>
            <pc:sldMk cId="3134388899" sldId="264"/>
            <ac:cxnSpMk id="81" creationId="{B2C2D8D2-ABC4-0D34-74FF-FE9220378C03}"/>
          </ac:cxnSpMkLst>
        </pc:cxnChg>
        <pc:cxnChg chg="add mod">
          <ac:chgData name="Ken So" userId="5393f85d566d296b" providerId="LiveId" clId="{391D3C46-D2B7-44FD-9234-5C267E4B733C}" dt="2025-04-08T06:48:04.836" v="3827" actId="208"/>
          <ac:cxnSpMkLst>
            <pc:docMk/>
            <pc:sldMk cId="3134388899" sldId="264"/>
            <ac:cxnSpMk id="85" creationId="{28D1FA7B-E6AE-9CB4-24EF-200EF03810C7}"/>
          </ac:cxnSpMkLst>
        </pc:cxnChg>
        <pc:cxnChg chg="mod">
          <ac:chgData name="Ken So" userId="5393f85d566d296b" providerId="LiveId" clId="{391D3C46-D2B7-44FD-9234-5C267E4B733C}" dt="2025-04-08T06:40:15.198" v="3747" actId="14100"/>
          <ac:cxnSpMkLst>
            <pc:docMk/>
            <pc:sldMk cId="3134388899" sldId="264"/>
            <ac:cxnSpMk id="86" creationId="{EDE40F8B-6BF0-D3B7-0947-991A39FBB127}"/>
          </ac:cxnSpMkLst>
        </pc:cxnChg>
        <pc:cxnChg chg="add mod">
          <ac:chgData name="Ken So" userId="5393f85d566d296b" providerId="LiveId" clId="{391D3C46-D2B7-44FD-9234-5C267E4B733C}" dt="2025-04-08T06:49:55.053" v="3858" actId="14100"/>
          <ac:cxnSpMkLst>
            <pc:docMk/>
            <pc:sldMk cId="3134388899" sldId="264"/>
            <ac:cxnSpMk id="96" creationId="{D414F721-E27B-5942-A54A-DC4CB843C49B}"/>
          </ac:cxnSpMkLst>
        </pc:cxnChg>
        <pc:cxnChg chg="add mod">
          <ac:chgData name="Ken So" userId="5393f85d566d296b" providerId="LiveId" clId="{391D3C46-D2B7-44FD-9234-5C267E4B733C}" dt="2025-04-08T06:49:58.605" v="3859" actId="14100"/>
          <ac:cxnSpMkLst>
            <pc:docMk/>
            <pc:sldMk cId="3134388899" sldId="264"/>
            <ac:cxnSpMk id="99" creationId="{8C5C8D61-7D91-3C47-7007-7BD069B60923}"/>
          </ac:cxnSpMkLst>
        </pc:cxnChg>
        <pc:cxnChg chg="del mod">
          <ac:chgData name="Ken So" userId="5393f85d566d296b" providerId="LiveId" clId="{391D3C46-D2B7-44FD-9234-5C267E4B733C}" dt="2025-04-08T06:26:46.239" v="3463" actId="478"/>
          <ac:cxnSpMkLst>
            <pc:docMk/>
            <pc:sldMk cId="3134388899" sldId="264"/>
            <ac:cxnSpMk id="108" creationId="{68C82CF9-1C82-CEB0-F6C4-5B01A7974663}"/>
          </ac:cxnSpMkLst>
        </pc:cxnChg>
      </pc:sldChg>
    </pc:docChg>
  </pc:docChgLst>
</pc:chgInfo>
</file>

<file path=ppt/comments/modernComment_106_19FD0ECF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5E1F426F-95B4-4995-AEBA-95EBE790BCEF}" authorId="{CCF5F396-8ADC-A53B-A5B4-33DDAA626693}" created="2025-04-05T11:19:48.796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436014799" sldId="262"/>
      <ac:spMk id="98" creationId="{98CDB214-D785-BBF2-A29B-C450BE9693CB}"/>
    </ac:deMkLst>
    <p188:replyLst>
      <p188:reply id="{E30FB6F7-3DAC-4A65-8BBF-0BB42392C02F}" authorId="{CCF5F396-8ADC-A53B-A5B4-33DDAA626693}" created="2025-04-06T08:18:49.242">
        <p188:txBody>
          <a:bodyPr/>
          <a:lstStyle/>
          <a:p>
            <a:r>
              <a:rPr lang="en-HK"/>
              <a:t>Beliefs done, prices TBC</a:t>
            </a:r>
          </a:p>
        </p188:txBody>
      </p188:reply>
    </p188:replyLst>
    <p188:txBody>
      <a:bodyPr/>
      <a:lstStyle/>
      <a:p>
        <a:r>
          <a:rPr lang="en-HK"/>
          <a:t>Investigate how beliefs and prices return to the calculate_ask_price():</a:t>
        </a:r>
      </a:p>
    </p188:txBody>
  </p188:cm>
  <p188:cm id="{A626DF82-CBD4-4E7A-A75D-84DDD85D7EA0}" authorId="{CCF5F396-8ADC-A53B-A5B4-33DDAA626693}" created="2025-04-05T11:20:14.334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436014799" sldId="262"/>
      <ac:spMk id="112" creationId="{3C501A09-6F22-C96F-713E-2EA69C84A643}"/>
    </ac:deMkLst>
    <p188:replyLst>
      <p188:reply id="{981BE34A-0D20-40BE-8E5D-2B5556DC8F77}" authorId="{CCF5F396-8ADC-A53B-A5B4-33DDAA626693}" created="2025-04-06T08:18:55.435">
        <p188:txBody>
          <a:bodyPr/>
          <a:lstStyle/>
          <a:p>
            <a:r>
              <a:rPr lang="en-HK"/>
              <a:t>Beliefs done, prices TBC</a:t>
            </a:r>
          </a:p>
        </p188:txBody>
      </p188:reply>
    </p188:replyLst>
    <p188:txBody>
      <a:bodyPr/>
      <a:lstStyle/>
      <a:p>
        <a:r>
          <a:rPr lang="en-HK"/>
          <a:t>Investigate how beliefs and prices return to calculate_bid_price():</a:t>
        </a:r>
      </a:p>
    </p188:txBody>
  </p188:cm>
</p188:cmLst>
</file>

<file path=ppt/comments/modernComment_107_23ACC0AF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ED8683F0-26E3-4493-ADDA-2BBC19546414}" authorId="{CCF5F396-8ADC-A53B-A5B4-33DDAA626693}" created="2025-04-05T11:19:48.796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598524079" sldId="263"/>
      <ac:spMk id="98" creationId="{F6722D63-1A56-45CA-E370-C149E490BB8E}"/>
    </ac:deMkLst>
    <p188:replyLst>
      <p188:reply id="{649D5145-6890-4250-92E1-C2CFD67272FD}" authorId="{CCF5F396-8ADC-A53B-A5B4-33DDAA626693}" created="2025-04-06T08:18:21.795">
        <p188:txBody>
          <a:bodyPr/>
          <a:lstStyle/>
          <a:p>
            <a:r>
              <a:rPr lang="en-HK"/>
              <a:t>Beliefs done. For prices, please check comment #3</a:t>
            </a:r>
          </a:p>
        </p188:txBody>
      </p188:reply>
      <p188:reply id="{EBBE4DE6-408C-4300-BAA8-D44AFA70ABED}" authorId="{CCF5F396-8ADC-A53B-A5B4-33DDAA626693}" created="2025-04-08T06:17:01.752">
        <p188:txBody>
          <a:bodyPr/>
          <a:lstStyle/>
          <a:p>
            <a:r>
              <a:rPr lang="en-HK"/>
              <a:t>Prices work on next slide</a:t>
            </a:r>
          </a:p>
        </p188:txBody>
      </p188:reply>
    </p188:replyLst>
    <p188:txBody>
      <a:bodyPr/>
      <a:lstStyle/>
      <a:p>
        <a:r>
          <a:rPr lang="en-HK"/>
          <a:t>Investigate how beliefs and prices return to the calculate_ask_price():</a:t>
        </a:r>
      </a:p>
    </p188:txBody>
  </p188:cm>
  <p188:cm id="{C4EC1F83-A478-407D-AE35-9935661DEABD}" authorId="{CCF5F396-8ADC-A53B-A5B4-33DDAA626693}" created="2025-04-05T11:20:14.334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598524079" sldId="263"/>
      <ac:spMk id="112" creationId="{6FC65626-1220-5D92-3BFA-FF0782E661E8}"/>
    </ac:deMkLst>
    <p188:replyLst>
      <p188:reply id="{C7CF3ACD-C250-4E55-BE5E-9ADF032FDAC8}" authorId="{CCF5F396-8ADC-A53B-A5B4-33DDAA626693}" created="2025-04-06T08:18:29.026">
        <p188:txBody>
          <a:bodyPr/>
          <a:lstStyle/>
          <a:p>
            <a:r>
              <a:rPr lang="en-HK"/>
              <a:t>Beliefs done. For prices, please check comment #3</a:t>
            </a:r>
          </a:p>
        </p188:txBody>
      </p188:reply>
      <p188:reply id="{3F3A9E0E-66C5-4FB8-B51E-2D8C60F0B666}" authorId="{CCF5F396-8ADC-A53B-A5B4-33DDAA626693}" created="2025-04-08T06:17:11.819">
        <p188:txBody>
          <a:bodyPr/>
          <a:lstStyle/>
          <a:p>
            <a:r>
              <a:rPr lang="en-HK"/>
              <a:t>Prices work on next slide</a:t>
            </a:r>
          </a:p>
        </p188:txBody>
      </p188:reply>
    </p188:replyLst>
    <p188:txBody>
      <a:bodyPr/>
      <a:lstStyle/>
      <a:p>
        <a:r>
          <a:rPr lang="en-HK"/>
          <a:t>Investigate how beliefs and prices return to calculate_bid_price():</a:t>
        </a:r>
      </a:p>
    </p188:txBody>
  </p188:cm>
  <p188:cm id="{C4485747-E6BA-4511-8E60-0AADC3EB25A7}" authorId="{CCF5F396-8ADC-A53B-A5B4-33DDAA626693}" created="2025-04-06T08:17:54.352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598524079" sldId="263"/>
      <ac:spMk id="6" creationId="{C437F3EB-002C-B2C4-6A4B-7BD90EF73742}"/>
    </ac:deMkLst>
    <p188:txBody>
      <a:bodyPr/>
      <a:lstStyle/>
      <a:p>
        <a:r>
          <a:rPr lang="en-HK"/>
          <a:t>Prices loop TBC</a:t>
        </a:r>
      </a:p>
    </p188:txBody>
  </p188:cm>
</p188:cmLst>
</file>

<file path=ppt/comments/modernComment_108_BAD2FAA3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C2F7E6F0-EF2E-49C3-ACED-E07F66F21BEB}" authorId="{CCF5F396-8ADC-A53B-A5B4-33DDAA626693}" created="2025-04-05T11:19:48.796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598524079" sldId="263"/>
      <ac:spMk id="98" creationId="{F6722D63-1A56-45CA-E370-C149E490BB8E}"/>
    </ac:deMkLst>
    <p188:replyLst>
      <p188:reply id="{649D5145-6890-4250-92E1-C2CFD67272FD}" authorId="{CCF5F396-8ADC-A53B-A5B4-33DDAA626693}" created="2025-04-06T08:18:21.795">
        <p188:txBody>
          <a:bodyPr/>
          <a:lstStyle/>
          <a:p>
            <a:r>
              <a:rPr lang="en-HK"/>
              <a:t>Beliefs done. For prices, please check comment #3</a:t>
            </a:r>
          </a:p>
        </p188:txBody>
      </p188:reply>
      <p188:reply id="{EBBE4DE6-408C-4300-BAA8-D44AFA70ABED}" authorId="{CCF5F396-8ADC-A53B-A5B4-33DDAA626693}" created="2025-04-08T06:17:01.752">
        <p188:txBody>
          <a:bodyPr/>
          <a:lstStyle/>
          <a:p>
            <a:r>
              <a:rPr lang="en-HK"/>
              <a:t>Prices work on next slide</a:t>
            </a:r>
          </a:p>
        </p188:txBody>
      </p188:reply>
    </p188:replyLst>
    <p188:txBody>
      <a:bodyPr/>
      <a:lstStyle/>
      <a:p>
        <a:r>
          <a:rPr lang="en-HK"/>
          <a:t>Investigate how beliefs and prices return to the calculate_ask_price():</a:t>
        </a:r>
      </a:p>
    </p188:txBody>
  </p188:cm>
  <p188:cm id="{9D3C0947-5FB6-4CAD-9E5B-3A26126D6F3B}" authorId="{CCF5F396-8ADC-A53B-A5B4-33DDAA626693}" created="2025-04-05T11:20:14.334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598524079" sldId="263"/>
      <ac:spMk id="112" creationId="{6FC65626-1220-5D92-3BFA-FF0782E661E8}"/>
    </ac:deMkLst>
    <p188:replyLst>
      <p188:reply id="{C7CF3ACD-C250-4E55-BE5E-9ADF032FDAC8}" authorId="{CCF5F396-8ADC-A53B-A5B4-33DDAA626693}" created="2025-04-06T08:18:29.026">
        <p188:txBody>
          <a:bodyPr/>
          <a:lstStyle/>
          <a:p>
            <a:r>
              <a:rPr lang="en-HK"/>
              <a:t>Beliefs done. For prices, please check comment #3</a:t>
            </a:r>
          </a:p>
        </p188:txBody>
      </p188:reply>
      <p188:reply id="{3F3A9E0E-66C5-4FB8-B51E-2D8C60F0B666}" authorId="{CCF5F396-8ADC-A53B-A5B4-33DDAA626693}" created="2025-04-08T06:17:11.819">
        <p188:txBody>
          <a:bodyPr/>
          <a:lstStyle/>
          <a:p>
            <a:r>
              <a:rPr lang="en-HK"/>
              <a:t>Prices work on next slide</a:t>
            </a:r>
          </a:p>
        </p188:txBody>
      </p188:reply>
    </p188:replyLst>
    <p188:txBody>
      <a:bodyPr/>
      <a:lstStyle/>
      <a:p>
        <a:r>
          <a:rPr lang="en-HK"/>
          <a:t>Investigate how beliefs and prices return to calculate_bid_price():</a:t>
        </a:r>
      </a:p>
    </p188:txBody>
  </p188:cm>
  <p188:cm id="{982D7C2B-E130-4E15-9AC0-A3F24C392A2E}" authorId="{CCF5F396-8ADC-A53B-A5B4-33DDAA626693}" created="2025-04-06T08:17:54.352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598524079" sldId="263"/>
      <ac:spMk id="6" creationId="{C437F3EB-002C-B2C4-6A4B-7BD90EF73742}"/>
    </ac:deMkLst>
    <p188:txBody>
      <a:bodyPr/>
      <a:lstStyle/>
      <a:p>
        <a:r>
          <a:rPr lang="en-HK"/>
          <a:t>Prices loop TBC</a:t>
        </a:r>
      </a:p>
    </p188:txBody>
  </p188:cm>
</p188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522A8-C618-C6CF-9B96-347B3831D8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1E7C37-14EB-CBB7-CEFA-CD2CB2FB2E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4ACD2-F48E-7603-1C4E-32DC21A56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F293-9C8D-4252-BF05-E9F435BBC26A}" type="datetimeFigureOut">
              <a:rPr lang="en-HK" smtClean="0"/>
              <a:t>8/4/2025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858B8C-2783-53E5-010F-EDF81CE09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97A2BF-9CA0-B7EB-A9C7-33299D1CD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5FAC0-C42A-4BF7-AC0A-8F4DB1C644AC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354398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F64D8-504A-587F-F3D5-2AC91AF4F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7E2EE6-12E1-A420-C947-E597122A9D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4B8432-3584-FB2A-1932-8D22E854D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F293-9C8D-4252-BF05-E9F435BBC26A}" type="datetimeFigureOut">
              <a:rPr lang="en-HK" smtClean="0"/>
              <a:t>8/4/2025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984D22-C5FA-C736-FA33-2E8E149C8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93186E-A783-7DF7-DEBB-D0DDF03A1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5FAC0-C42A-4BF7-AC0A-8F4DB1C644AC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383178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EDC90B-8518-52A6-8772-EB5EFB491B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157BD1-F291-4229-C1E7-39E0160EE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56E5E1-E32D-127A-BF8C-7EDB2434A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F293-9C8D-4252-BF05-E9F435BBC26A}" type="datetimeFigureOut">
              <a:rPr lang="en-HK" smtClean="0"/>
              <a:t>8/4/2025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3AABE9-1CE7-6600-00E2-41D549C62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1157D7-72D1-63D0-457F-B680F81EC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5FAC0-C42A-4BF7-AC0A-8F4DB1C644AC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959443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895AE-289B-D884-A5AD-75D69F7D6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EA58A4-2ECA-EDEB-7D4F-AE96A90E15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1AB25E-6BED-1E2C-77E9-548E4B2A4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F293-9C8D-4252-BF05-E9F435BBC26A}" type="datetimeFigureOut">
              <a:rPr lang="en-HK" smtClean="0"/>
              <a:t>8/4/2025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419F73-BBA9-FF52-C452-7B4328EF0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7DAAF5-D4F0-E484-87B1-CE40EB187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5FAC0-C42A-4BF7-AC0A-8F4DB1C644AC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634582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61E1D-5E9D-6227-B35B-775B660A7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63797F-707F-D3EA-C216-47544AB79F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F1FA7C-80EF-5740-B5B0-C85F25FF5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F293-9C8D-4252-BF05-E9F435BBC26A}" type="datetimeFigureOut">
              <a:rPr lang="en-HK" smtClean="0"/>
              <a:t>8/4/2025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4F9AA3-624C-6367-065E-80FBF134C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727477-0EF9-49CF-19A8-046EEB463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5FAC0-C42A-4BF7-AC0A-8F4DB1C644AC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83546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C3C40-8816-7D8B-C94C-4A309E14F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045C7-6475-D59F-AC45-9783D54D4F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487A4A-B5D6-DCB8-C0DC-D4CDD2CC92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A6C439-E834-5D52-7327-8B8F8CC2E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F293-9C8D-4252-BF05-E9F435BBC26A}" type="datetimeFigureOut">
              <a:rPr lang="en-HK" smtClean="0"/>
              <a:t>8/4/2025</a:t>
            </a:fld>
            <a:endParaRPr lang="en-H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BE92B0-D95A-E5CC-A2E9-ED5BF4F4B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39D1C9-C19C-A188-662D-8807B47CE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5FAC0-C42A-4BF7-AC0A-8F4DB1C644AC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006326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74F25-6E41-BF21-05C4-6C4E1AABC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5202DF-3A8D-4356-D86C-8F52249EEA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EE1252-4851-ECEC-2480-2F9785F4B9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7C6863-A761-AC7C-4129-5BEB799104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BFF9A1-A729-7388-8150-662E8C2453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E0D829-2769-30CA-9267-A824F1BB0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F293-9C8D-4252-BF05-E9F435BBC26A}" type="datetimeFigureOut">
              <a:rPr lang="en-HK" smtClean="0"/>
              <a:t>8/4/2025</a:t>
            </a:fld>
            <a:endParaRPr lang="en-H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1A45B8-699F-1A37-DF8D-6C3175206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504468-CFE3-B93F-1F26-4AF53342F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5FAC0-C42A-4BF7-AC0A-8F4DB1C644AC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951793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4CC7D-7DE7-3435-2FE5-35076C71E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2A436B-FDE1-C182-2ACB-E8F9E6C65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F293-9C8D-4252-BF05-E9F435BBC26A}" type="datetimeFigureOut">
              <a:rPr lang="en-HK" smtClean="0"/>
              <a:t>8/4/2025</a:t>
            </a:fld>
            <a:endParaRPr lang="en-H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8FBB31-F810-BDA8-42AE-C32292D56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5A99AF-3BD5-83B4-64E9-55F5D65E4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5FAC0-C42A-4BF7-AC0A-8F4DB1C644AC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434045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DF1150-76A9-903E-0740-FCE6F4179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F293-9C8D-4252-BF05-E9F435BBC26A}" type="datetimeFigureOut">
              <a:rPr lang="en-HK" smtClean="0"/>
              <a:t>8/4/2025</a:t>
            </a:fld>
            <a:endParaRPr lang="en-H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9AE08D-EB8A-9464-C64A-022CFBD87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6B0F00-4CA8-28AE-3201-933F327A9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5FAC0-C42A-4BF7-AC0A-8F4DB1C644AC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926139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4F604-0D47-74FA-032E-B79DFE63E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027622-9975-E891-65D4-F2CC2EF3CB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6ADB64-ABA0-04EC-4456-530F543922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BE07B0-1767-B888-54FE-3B63B4C9F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F293-9C8D-4252-BF05-E9F435BBC26A}" type="datetimeFigureOut">
              <a:rPr lang="en-HK" smtClean="0"/>
              <a:t>8/4/2025</a:t>
            </a:fld>
            <a:endParaRPr lang="en-H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F2CDFB-BE65-D1F0-AA9D-004A812FE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879208-6683-E366-C6DD-A5B8978E4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5FAC0-C42A-4BF7-AC0A-8F4DB1C644AC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104276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F67A8-CB22-E6D6-30BA-B93C414F1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0DD5E5-7F6F-4063-662F-DADCAF8B4A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H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7C7C0C-48E6-AF0D-019F-9FA8D63576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B8BB71-3737-690B-0BEC-A4264F245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F293-9C8D-4252-BF05-E9F435BBC26A}" type="datetimeFigureOut">
              <a:rPr lang="en-HK" smtClean="0"/>
              <a:t>8/4/2025</a:t>
            </a:fld>
            <a:endParaRPr lang="en-H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86227B-B777-F52B-48C9-A4FBFF701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AAF180-8FE5-6243-8BBC-F8A34CB86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5FAC0-C42A-4BF7-AC0A-8F4DB1C644AC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525041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747329-AA05-7A66-E310-5055600E9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9F3F1A-C032-7961-CFC8-7B5B5E1D47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473D8C-5C51-691C-ACE6-751DF477AA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640F293-9C8D-4252-BF05-E9F435BBC26A}" type="datetimeFigureOut">
              <a:rPr lang="en-HK" smtClean="0"/>
              <a:t>8/4/2025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70C674-C31E-3B99-5809-FF25580684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14EE75-7316-7FF4-1B54-8E1EA54C5C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BD5FAC0-C42A-4BF7-AC0A-8F4DB1C644AC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764533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6_19FD0ECF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7_23ACC0AF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8_BAD2FAA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F2216A2B-E533-CDB8-5F1F-7818E6AA3B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7862892"/>
              </p:ext>
            </p:extLst>
          </p:nvPr>
        </p:nvGraphicFramePr>
        <p:xfrm>
          <a:off x="155039" y="401714"/>
          <a:ext cx="11907421" cy="61735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250">
                  <a:extLst>
                    <a:ext uri="{9D8B030D-6E8A-4147-A177-3AD203B41FA5}">
                      <a16:colId xmlns:a16="http://schemas.microsoft.com/office/drawing/2014/main" val="4084356843"/>
                    </a:ext>
                  </a:extLst>
                </a:gridCol>
                <a:gridCol w="2532037">
                  <a:extLst>
                    <a:ext uri="{9D8B030D-6E8A-4147-A177-3AD203B41FA5}">
                      <a16:colId xmlns:a16="http://schemas.microsoft.com/office/drawing/2014/main" val="1153072894"/>
                    </a:ext>
                  </a:extLst>
                </a:gridCol>
                <a:gridCol w="2417654">
                  <a:extLst>
                    <a:ext uri="{9D8B030D-6E8A-4147-A177-3AD203B41FA5}">
                      <a16:colId xmlns:a16="http://schemas.microsoft.com/office/drawing/2014/main" val="3755103757"/>
                    </a:ext>
                  </a:extLst>
                </a:gridCol>
                <a:gridCol w="2802838">
                  <a:extLst>
                    <a:ext uri="{9D8B030D-6E8A-4147-A177-3AD203B41FA5}">
                      <a16:colId xmlns:a16="http://schemas.microsoft.com/office/drawing/2014/main" val="785386659"/>
                    </a:ext>
                  </a:extLst>
                </a:gridCol>
                <a:gridCol w="2942642">
                  <a:extLst>
                    <a:ext uri="{9D8B030D-6E8A-4147-A177-3AD203B41FA5}">
                      <a16:colId xmlns:a16="http://schemas.microsoft.com/office/drawing/2014/main" val="2615456226"/>
                    </a:ext>
                  </a:extLst>
                </a:gridCol>
              </a:tblGrid>
              <a:tr h="597825">
                <a:tc>
                  <a:txBody>
                    <a:bodyPr/>
                    <a:lstStyle/>
                    <a:p>
                      <a:endParaRPr lang="en-HK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sz="1600" dirty="0"/>
                        <a:t>1. Price calculation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sz="1600" dirty="0"/>
                        <a:t>2. Simulation of GM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sz="1600" dirty="0"/>
                        <a:t>3. Data transfer/ presentation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K" sz="1600" dirty="0"/>
                        <a:t>4. Repetition of simulation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5823742"/>
                  </a:ext>
                </a:extLst>
              </a:tr>
              <a:tr h="1743661">
                <a:tc>
                  <a:txBody>
                    <a:bodyPr/>
                    <a:lstStyle/>
                    <a:p>
                      <a:r>
                        <a:rPr lang="en-HK" b="1" dirty="0">
                          <a:solidFill>
                            <a:schemeClr val="bg1"/>
                          </a:solidFill>
                        </a:rPr>
                        <a:t>Input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1772172"/>
                  </a:ext>
                </a:extLst>
              </a:tr>
              <a:tr h="1981200">
                <a:tc>
                  <a:txBody>
                    <a:bodyPr/>
                    <a:lstStyle/>
                    <a:p>
                      <a:r>
                        <a:rPr lang="en-HK" b="1" dirty="0">
                          <a:solidFill>
                            <a:schemeClr val="bg1"/>
                          </a:solidFill>
                        </a:rPr>
                        <a:t>Process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3215215"/>
                  </a:ext>
                </a:extLst>
              </a:tr>
              <a:tr h="1850832">
                <a:tc>
                  <a:txBody>
                    <a:bodyPr/>
                    <a:lstStyle/>
                    <a:p>
                      <a:r>
                        <a:rPr lang="en-HK" b="1" dirty="0">
                          <a:solidFill>
                            <a:schemeClr val="bg1"/>
                          </a:solidFill>
                        </a:rPr>
                        <a:t>Output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2815668"/>
                  </a:ext>
                </a:extLst>
              </a:tr>
            </a:tbl>
          </a:graphicData>
        </a:graphic>
      </p:graphicFrame>
      <p:sp>
        <p:nvSpPr>
          <p:cNvPr id="5" name="Flowchart: Manual Input 4">
            <a:extLst>
              <a:ext uri="{FF2B5EF4-FFF2-40B4-BE49-F238E27FC236}">
                <a16:creationId xmlns:a16="http://schemas.microsoft.com/office/drawing/2014/main" id="{51BA1585-8A01-1CAD-B5D3-617AA48FCF94}"/>
              </a:ext>
            </a:extLst>
          </p:cNvPr>
          <p:cNvSpPr/>
          <p:nvPr/>
        </p:nvSpPr>
        <p:spPr>
          <a:xfrm>
            <a:off x="9404448" y="1822829"/>
            <a:ext cx="1912083" cy="539578"/>
          </a:xfrm>
          <a:prstGeom prst="flowChartManualInp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HK" sz="1200" dirty="0" err="1"/>
              <a:t>num_simulations</a:t>
            </a:r>
            <a:r>
              <a:rPr lang="en-HK" sz="1200" dirty="0"/>
              <a:t> = 10</a:t>
            </a:r>
          </a:p>
        </p:txBody>
      </p:sp>
      <p:sp>
        <p:nvSpPr>
          <p:cNvPr id="6" name="Flowchart: Manual Input 5">
            <a:extLst>
              <a:ext uri="{FF2B5EF4-FFF2-40B4-BE49-F238E27FC236}">
                <a16:creationId xmlns:a16="http://schemas.microsoft.com/office/drawing/2014/main" id="{54407195-0474-7A2B-D034-ABD553E14703}"/>
              </a:ext>
            </a:extLst>
          </p:cNvPr>
          <p:cNvSpPr/>
          <p:nvPr/>
        </p:nvSpPr>
        <p:spPr>
          <a:xfrm>
            <a:off x="1452131" y="1287238"/>
            <a:ext cx="2294467" cy="1123484"/>
          </a:xfrm>
          <a:prstGeom prst="flowChartManualInp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HK" sz="1200" dirty="0"/>
              <a:t>theta = 0.5</a:t>
            </a:r>
          </a:p>
          <a:p>
            <a:pPr algn="ctr"/>
            <a:r>
              <a:rPr lang="en-HK" sz="1200" dirty="0"/>
              <a:t>pi = 0.3</a:t>
            </a:r>
          </a:p>
          <a:p>
            <a:pPr algn="ctr"/>
            <a:r>
              <a:rPr lang="en-HK" sz="1200" dirty="0" err="1"/>
              <a:t>v_h</a:t>
            </a:r>
            <a:r>
              <a:rPr lang="en-HK" sz="1200" dirty="0"/>
              <a:t> = 102</a:t>
            </a:r>
          </a:p>
          <a:p>
            <a:pPr algn="ctr"/>
            <a:r>
              <a:rPr lang="en-HK" sz="1200" dirty="0" err="1"/>
              <a:t>v_l</a:t>
            </a:r>
            <a:r>
              <a:rPr lang="en-HK" sz="1200" dirty="0"/>
              <a:t> = 98</a:t>
            </a:r>
          </a:p>
        </p:txBody>
      </p:sp>
      <p:sp>
        <p:nvSpPr>
          <p:cNvPr id="9" name="Flowchart: Manual Input 8">
            <a:extLst>
              <a:ext uri="{FF2B5EF4-FFF2-40B4-BE49-F238E27FC236}">
                <a16:creationId xmlns:a16="http://schemas.microsoft.com/office/drawing/2014/main" id="{65E1C070-90E5-4985-1B37-2AAF158B2008}"/>
              </a:ext>
            </a:extLst>
          </p:cNvPr>
          <p:cNvSpPr/>
          <p:nvPr/>
        </p:nvSpPr>
        <p:spPr>
          <a:xfrm>
            <a:off x="4371711" y="1876399"/>
            <a:ext cx="1413328" cy="539578"/>
          </a:xfrm>
          <a:prstGeom prst="flowChartManualInp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HK" sz="1200" dirty="0" err="1"/>
              <a:t>num_orders</a:t>
            </a:r>
            <a:r>
              <a:rPr lang="en-HK" sz="1200" dirty="0"/>
              <a:t> = 100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39E9D5F-72FA-604F-10E4-3B4BD629812D}"/>
              </a:ext>
            </a:extLst>
          </p:cNvPr>
          <p:cNvSpPr/>
          <p:nvPr/>
        </p:nvSpPr>
        <p:spPr>
          <a:xfrm>
            <a:off x="1686929" y="3053540"/>
            <a:ext cx="1790299" cy="539578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HK" sz="1200" dirty="0" err="1"/>
              <a:t>calculate_ask_price</a:t>
            </a:r>
            <a:r>
              <a:rPr lang="en-HK" sz="1200" dirty="0"/>
              <a:t>()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7824580-36BA-ABBB-861A-9016F1D0505A}"/>
              </a:ext>
            </a:extLst>
          </p:cNvPr>
          <p:cNvSpPr/>
          <p:nvPr/>
        </p:nvSpPr>
        <p:spPr>
          <a:xfrm>
            <a:off x="1686930" y="3822399"/>
            <a:ext cx="1790299" cy="539578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HK" sz="1200" dirty="0" err="1"/>
              <a:t>calculate_bid_price</a:t>
            </a:r>
            <a:r>
              <a:rPr lang="en-HK" sz="1200" dirty="0"/>
              <a:t>()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87F118A-90B6-8103-0E11-B0598DF500EE}"/>
              </a:ext>
            </a:extLst>
          </p:cNvPr>
          <p:cNvSpPr/>
          <p:nvPr/>
        </p:nvSpPr>
        <p:spPr>
          <a:xfrm>
            <a:off x="4371711" y="3432842"/>
            <a:ext cx="1413328" cy="539578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HK" sz="1200" dirty="0" err="1"/>
              <a:t>simulate_order</a:t>
            </a:r>
            <a:r>
              <a:rPr lang="en-HK" sz="1200" dirty="0"/>
              <a:t>()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4086B17-3CDF-E55D-111B-711D6A9A8639}"/>
              </a:ext>
            </a:extLst>
          </p:cNvPr>
          <p:cNvSpPr/>
          <p:nvPr/>
        </p:nvSpPr>
        <p:spPr>
          <a:xfrm>
            <a:off x="9465339" y="3620982"/>
            <a:ext cx="1790299" cy="34759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HK" sz="1200" dirty="0" err="1"/>
              <a:t>simulate_orders</a:t>
            </a:r>
            <a:r>
              <a:rPr lang="en-HK" sz="1200" dirty="0"/>
              <a:t>()</a:t>
            </a:r>
          </a:p>
        </p:txBody>
      </p:sp>
      <p:sp>
        <p:nvSpPr>
          <p:cNvPr id="14" name="Flowchart: Data 13">
            <a:extLst>
              <a:ext uri="{FF2B5EF4-FFF2-40B4-BE49-F238E27FC236}">
                <a16:creationId xmlns:a16="http://schemas.microsoft.com/office/drawing/2014/main" id="{3FC21B13-DDD2-52AE-B637-9324436935A4}"/>
              </a:ext>
            </a:extLst>
          </p:cNvPr>
          <p:cNvSpPr/>
          <p:nvPr/>
        </p:nvSpPr>
        <p:spPr>
          <a:xfrm>
            <a:off x="9335520" y="4832195"/>
            <a:ext cx="2049937" cy="458017"/>
          </a:xfrm>
          <a:prstGeom prst="flowChartInputOutpu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HK" sz="1200" dirty="0" err="1"/>
              <a:t>all_beliefs</a:t>
            </a:r>
            <a:r>
              <a:rPr lang="en-HK" sz="1200" dirty="0"/>
              <a:t> = {beliefs}</a:t>
            </a:r>
          </a:p>
        </p:txBody>
      </p:sp>
      <p:sp>
        <p:nvSpPr>
          <p:cNvPr id="16" name="Flowchart: Display 15">
            <a:extLst>
              <a:ext uri="{FF2B5EF4-FFF2-40B4-BE49-F238E27FC236}">
                <a16:creationId xmlns:a16="http://schemas.microsoft.com/office/drawing/2014/main" id="{ED0CC712-9D07-43F1-9469-C62A8991DDE1}"/>
              </a:ext>
            </a:extLst>
          </p:cNvPr>
          <p:cNvSpPr/>
          <p:nvPr/>
        </p:nvSpPr>
        <p:spPr>
          <a:xfrm>
            <a:off x="3924861" y="4868578"/>
            <a:ext cx="2171139" cy="672810"/>
          </a:xfrm>
          <a:prstGeom prst="flowChartDisplay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HK" sz="1200" dirty="0"/>
              <a:t>Data Visualization: Belief convergence</a:t>
            </a:r>
          </a:p>
          <a:p>
            <a:pPr algn="ctr"/>
            <a:r>
              <a:rPr lang="en-HK" sz="1200" dirty="0"/>
              <a:t>&amp; PD measure</a:t>
            </a:r>
          </a:p>
        </p:txBody>
      </p:sp>
      <p:sp>
        <p:nvSpPr>
          <p:cNvPr id="17" name="Flowchart: Data 16">
            <a:extLst>
              <a:ext uri="{FF2B5EF4-FFF2-40B4-BE49-F238E27FC236}">
                <a16:creationId xmlns:a16="http://schemas.microsoft.com/office/drawing/2014/main" id="{3450C0CB-C76D-D2BB-4034-1A8D07561BCD}"/>
              </a:ext>
            </a:extLst>
          </p:cNvPr>
          <p:cNvSpPr/>
          <p:nvPr/>
        </p:nvSpPr>
        <p:spPr>
          <a:xfrm>
            <a:off x="6623649" y="2812304"/>
            <a:ext cx="1790299" cy="672809"/>
          </a:xfrm>
          <a:prstGeom prst="flowChartInputOutpu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HK" sz="1200" dirty="0"/>
              <a:t>beliefs = [theta_0,…,theta_100]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720DCCE-0580-A846-2E5E-007F6AB21943}"/>
              </a:ext>
            </a:extLst>
          </p:cNvPr>
          <p:cNvCxnSpPr>
            <a:cxnSpLocks/>
          </p:cNvCxnSpPr>
          <p:nvPr/>
        </p:nvCxnSpPr>
        <p:spPr>
          <a:xfrm>
            <a:off x="2599364" y="2410722"/>
            <a:ext cx="0" cy="5610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9502BBB-3F34-95EB-F319-F55DCF8D35A0}"/>
              </a:ext>
            </a:extLst>
          </p:cNvPr>
          <p:cNvCxnSpPr>
            <a:stCxn id="9" idx="2"/>
            <a:endCxn id="12" idx="0"/>
          </p:cNvCxnSpPr>
          <p:nvPr/>
        </p:nvCxnSpPr>
        <p:spPr>
          <a:xfrm>
            <a:off x="5078375" y="2415977"/>
            <a:ext cx="0" cy="10168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B87F7BD-38A6-8482-762F-40D8A028A2F9}"/>
              </a:ext>
            </a:extLst>
          </p:cNvPr>
          <p:cNvCxnSpPr>
            <a:cxnSpLocks/>
            <a:stCxn id="5" idx="2"/>
            <a:endCxn id="13" idx="0"/>
          </p:cNvCxnSpPr>
          <p:nvPr/>
        </p:nvCxnSpPr>
        <p:spPr>
          <a:xfrm flipH="1">
            <a:off x="10360489" y="2362407"/>
            <a:ext cx="1" cy="12585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5615AF2-B30C-8EE1-9014-4AF94ECE1E5D}"/>
              </a:ext>
            </a:extLst>
          </p:cNvPr>
          <p:cNvCxnSpPr>
            <a:cxnSpLocks/>
            <a:stCxn id="13" idx="2"/>
            <a:endCxn id="14" idx="1"/>
          </p:cNvCxnSpPr>
          <p:nvPr/>
        </p:nvCxnSpPr>
        <p:spPr>
          <a:xfrm>
            <a:off x="10360489" y="3968578"/>
            <a:ext cx="0" cy="8636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6E02C630-DA85-555F-EEE6-897973D06564}"/>
              </a:ext>
            </a:extLst>
          </p:cNvPr>
          <p:cNvSpPr/>
          <p:nvPr/>
        </p:nvSpPr>
        <p:spPr>
          <a:xfrm>
            <a:off x="1452131" y="2961486"/>
            <a:ext cx="2236996" cy="14822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3E91580D-9E61-8363-2EEC-23FF9C6D61EB}"/>
              </a:ext>
            </a:extLst>
          </p:cNvPr>
          <p:cNvCxnSpPr>
            <a:cxnSpLocks/>
            <a:stCxn id="44" idx="3"/>
            <a:endCxn id="12" idx="1"/>
          </p:cNvCxnSpPr>
          <p:nvPr/>
        </p:nvCxnSpPr>
        <p:spPr>
          <a:xfrm>
            <a:off x="3689127" y="3702631"/>
            <a:ext cx="68258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E9A57378-D2A4-CAE2-5739-991529200395}"/>
              </a:ext>
            </a:extLst>
          </p:cNvPr>
          <p:cNvCxnSpPr>
            <a:stCxn id="12" idx="2"/>
            <a:endCxn id="44" idx="2"/>
          </p:cNvCxnSpPr>
          <p:nvPr/>
        </p:nvCxnSpPr>
        <p:spPr>
          <a:xfrm rot="5400000">
            <a:off x="3588824" y="2954225"/>
            <a:ext cx="471356" cy="2507746"/>
          </a:xfrm>
          <a:prstGeom prst="bentConnector3">
            <a:avLst>
              <a:gd name="adj1" fmla="val 148498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EB9EDC78-9CEB-1502-3763-3F68C7795528}"/>
              </a:ext>
            </a:extLst>
          </p:cNvPr>
          <p:cNvSpPr txBox="1"/>
          <p:nvPr/>
        </p:nvSpPr>
        <p:spPr>
          <a:xfrm>
            <a:off x="3656021" y="4088591"/>
            <a:ext cx="15397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/>
              <a:t>Recursion up to t=100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C394FA6-46EE-7DAD-284B-FAFBD4C93290}"/>
              </a:ext>
            </a:extLst>
          </p:cNvPr>
          <p:cNvSpPr txBox="1"/>
          <p:nvPr/>
        </p:nvSpPr>
        <p:spPr>
          <a:xfrm>
            <a:off x="5191410" y="3030565"/>
            <a:ext cx="1184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/>
              <a:t>iteration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1A41A22-4CB3-766A-3F7B-72A9BCC93FD5}"/>
              </a:ext>
            </a:extLst>
          </p:cNvPr>
          <p:cNvSpPr txBox="1"/>
          <p:nvPr/>
        </p:nvSpPr>
        <p:spPr>
          <a:xfrm>
            <a:off x="10360026" y="4260749"/>
            <a:ext cx="1184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/>
              <a:t>iteration</a:t>
            </a:r>
          </a:p>
        </p:txBody>
      </p:sp>
      <p:sp>
        <p:nvSpPr>
          <p:cNvPr id="70" name="Flowchart: Data 69">
            <a:extLst>
              <a:ext uri="{FF2B5EF4-FFF2-40B4-BE49-F238E27FC236}">
                <a16:creationId xmlns:a16="http://schemas.microsoft.com/office/drawing/2014/main" id="{C7839C00-A4F2-D260-8CF4-152786735AFC}"/>
              </a:ext>
            </a:extLst>
          </p:cNvPr>
          <p:cNvSpPr/>
          <p:nvPr/>
        </p:nvSpPr>
        <p:spPr>
          <a:xfrm>
            <a:off x="9266594" y="6029881"/>
            <a:ext cx="2049937" cy="420569"/>
          </a:xfrm>
          <a:prstGeom prst="flowChartInputOutpu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HK" sz="1200" dirty="0" err="1"/>
              <a:t>all_prices</a:t>
            </a:r>
            <a:r>
              <a:rPr lang="en-HK" sz="1200" dirty="0"/>
              <a:t> = {price}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A7510362-C308-1C83-8ADF-89D5D4A8AF00}"/>
              </a:ext>
            </a:extLst>
          </p:cNvPr>
          <p:cNvSpPr/>
          <p:nvPr/>
        </p:nvSpPr>
        <p:spPr>
          <a:xfrm>
            <a:off x="7153975" y="2014812"/>
            <a:ext cx="1181635" cy="34759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HK" sz="1200" dirty="0" err="1"/>
              <a:t>pd_measure</a:t>
            </a:r>
            <a:r>
              <a:rPr lang="en-HK" sz="1200" dirty="0"/>
              <a:t>()</a:t>
            </a:r>
          </a:p>
        </p:txBody>
      </p: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1F29F325-6878-D215-9A0B-9CBE4456B28F}"/>
              </a:ext>
            </a:extLst>
          </p:cNvPr>
          <p:cNvCxnSpPr>
            <a:cxnSpLocks/>
            <a:stCxn id="13" idx="3"/>
            <a:endCxn id="70" idx="5"/>
          </p:cNvCxnSpPr>
          <p:nvPr/>
        </p:nvCxnSpPr>
        <p:spPr>
          <a:xfrm flipH="1">
            <a:off x="11111537" y="3794780"/>
            <a:ext cx="144101" cy="2445386"/>
          </a:xfrm>
          <a:prstGeom prst="bentConnector3">
            <a:avLst>
              <a:gd name="adj1" fmla="val -333095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0" name="Flowchart: Data 99">
            <a:extLst>
              <a:ext uri="{FF2B5EF4-FFF2-40B4-BE49-F238E27FC236}">
                <a16:creationId xmlns:a16="http://schemas.microsoft.com/office/drawing/2014/main" id="{D87DC08C-7701-5BEA-02FB-0FB3BC56DCF8}"/>
              </a:ext>
            </a:extLst>
          </p:cNvPr>
          <p:cNvSpPr/>
          <p:nvPr/>
        </p:nvSpPr>
        <p:spPr>
          <a:xfrm>
            <a:off x="6531178" y="3529817"/>
            <a:ext cx="1940167" cy="672809"/>
          </a:xfrm>
          <a:prstGeom prst="flowChartInputOutpu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HK" sz="1200" dirty="0"/>
              <a:t>prices = [mu_0,…,price_100]</a:t>
            </a:r>
          </a:p>
        </p:txBody>
      </p:sp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3694ABFC-E947-7AB8-42AB-D9AF2BEC809D}"/>
              </a:ext>
            </a:extLst>
          </p:cNvPr>
          <p:cNvCxnSpPr>
            <a:stCxn id="12" idx="3"/>
            <a:endCxn id="17" idx="2"/>
          </p:cNvCxnSpPr>
          <p:nvPr/>
        </p:nvCxnSpPr>
        <p:spPr>
          <a:xfrm flipV="1">
            <a:off x="5785039" y="3148709"/>
            <a:ext cx="1017640" cy="553922"/>
          </a:xfrm>
          <a:prstGeom prst="bentConnector3">
            <a:avLst>
              <a:gd name="adj1" fmla="val 46256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8" name="Connector: Elbow 107">
            <a:extLst>
              <a:ext uri="{FF2B5EF4-FFF2-40B4-BE49-F238E27FC236}">
                <a16:creationId xmlns:a16="http://schemas.microsoft.com/office/drawing/2014/main" id="{D6A9E420-7F65-A605-E626-BEDF740B52FF}"/>
              </a:ext>
            </a:extLst>
          </p:cNvPr>
          <p:cNvCxnSpPr>
            <a:stCxn id="12" idx="3"/>
            <a:endCxn id="100" idx="2"/>
          </p:cNvCxnSpPr>
          <p:nvPr/>
        </p:nvCxnSpPr>
        <p:spPr>
          <a:xfrm>
            <a:off x="5785039" y="3702631"/>
            <a:ext cx="940156" cy="16359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1" name="Connector: Elbow 110">
            <a:extLst>
              <a:ext uri="{FF2B5EF4-FFF2-40B4-BE49-F238E27FC236}">
                <a16:creationId xmlns:a16="http://schemas.microsoft.com/office/drawing/2014/main" id="{58F77082-FF35-15E1-9C80-09C01C8F8011}"/>
              </a:ext>
            </a:extLst>
          </p:cNvPr>
          <p:cNvCxnSpPr>
            <a:cxnSpLocks/>
            <a:stCxn id="17" idx="5"/>
            <a:endCxn id="13" idx="1"/>
          </p:cNvCxnSpPr>
          <p:nvPr/>
        </p:nvCxnSpPr>
        <p:spPr>
          <a:xfrm>
            <a:off x="8234918" y="3148709"/>
            <a:ext cx="1230421" cy="646071"/>
          </a:xfrm>
          <a:prstGeom prst="bentConnector3">
            <a:avLst>
              <a:gd name="adj1" fmla="val 50387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CFFE9905-2002-AF01-104B-02BC693A6128}"/>
              </a:ext>
            </a:extLst>
          </p:cNvPr>
          <p:cNvCxnSpPr>
            <a:cxnSpLocks/>
            <a:stCxn id="100" idx="5"/>
            <a:endCxn id="13" idx="1"/>
          </p:cNvCxnSpPr>
          <p:nvPr/>
        </p:nvCxnSpPr>
        <p:spPr>
          <a:xfrm flipV="1">
            <a:off x="8277328" y="3794780"/>
            <a:ext cx="1188011" cy="71442"/>
          </a:xfrm>
          <a:prstGeom prst="bentConnector3">
            <a:avLst>
              <a:gd name="adj1" fmla="val 48717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542A7278-9395-9035-B126-D0C35A22FF1B}"/>
              </a:ext>
            </a:extLst>
          </p:cNvPr>
          <p:cNvSpPr/>
          <p:nvPr/>
        </p:nvSpPr>
        <p:spPr>
          <a:xfrm>
            <a:off x="7085972" y="5031185"/>
            <a:ext cx="1079186" cy="34759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HK" sz="1200" dirty="0"/>
              <a:t>plot_1_2():</a:t>
            </a:r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1DE82A9B-C994-D1E4-DD43-2F63A156BA42}"/>
              </a:ext>
            </a:extLst>
          </p:cNvPr>
          <p:cNvCxnSpPr>
            <a:stCxn id="14" idx="2"/>
            <a:endCxn id="31" idx="3"/>
          </p:cNvCxnSpPr>
          <p:nvPr/>
        </p:nvCxnSpPr>
        <p:spPr>
          <a:xfrm rot="10800000" flipV="1">
            <a:off x="8165158" y="5061203"/>
            <a:ext cx="1375356" cy="143779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FA7E003-83EE-833F-0E24-1001688609D2}"/>
              </a:ext>
            </a:extLst>
          </p:cNvPr>
          <p:cNvCxnSpPr>
            <a:stCxn id="31" idx="1"/>
            <a:endCxn id="16" idx="3"/>
          </p:cNvCxnSpPr>
          <p:nvPr/>
        </p:nvCxnSpPr>
        <p:spPr>
          <a:xfrm flipH="1">
            <a:off x="6096000" y="5204983"/>
            <a:ext cx="98997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Flowchart: Data 42">
            <a:extLst>
              <a:ext uri="{FF2B5EF4-FFF2-40B4-BE49-F238E27FC236}">
                <a16:creationId xmlns:a16="http://schemas.microsoft.com/office/drawing/2014/main" id="{56BA0087-8AED-C5A4-D46D-6B29ED9D2FBE}"/>
              </a:ext>
            </a:extLst>
          </p:cNvPr>
          <p:cNvSpPr/>
          <p:nvPr/>
        </p:nvSpPr>
        <p:spPr>
          <a:xfrm>
            <a:off x="6628186" y="4291495"/>
            <a:ext cx="1746150" cy="369333"/>
          </a:xfrm>
          <a:prstGeom prst="flowChartInputOutpu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pds</a:t>
            </a:r>
            <a:r>
              <a:rPr lang="en-US" sz="1200" dirty="0"/>
              <a:t> = [pd_1, …, pd_100]</a:t>
            </a:r>
            <a:endParaRPr lang="en-HK" sz="1200" dirty="0"/>
          </a:p>
        </p:txBody>
      </p: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23396305-C0B6-A466-B2B5-496E8BB1FD96}"/>
              </a:ext>
            </a:extLst>
          </p:cNvPr>
          <p:cNvCxnSpPr>
            <a:cxnSpLocks/>
            <a:stCxn id="12" idx="3"/>
            <a:endCxn id="82" idx="1"/>
          </p:cNvCxnSpPr>
          <p:nvPr/>
        </p:nvCxnSpPr>
        <p:spPr>
          <a:xfrm flipV="1">
            <a:off x="5785039" y="2188610"/>
            <a:ext cx="1368936" cy="1514021"/>
          </a:xfrm>
          <a:prstGeom prst="bentConnector3">
            <a:avLst>
              <a:gd name="adj1" fmla="val 34414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Flowchart: Data 60">
            <a:extLst>
              <a:ext uri="{FF2B5EF4-FFF2-40B4-BE49-F238E27FC236}">
                <a16:creationId xmlns:a16="http://schemas.microsoft.com/office/drawing/2014/main" id="{AA65EE53-1DFC-3090-D9C9-B267D7BE8C73}"/>
              </a:ext>
            </a:extLst>
          </p:cNvPr>
          <p:cNvSpPr/>
          <p:nvPr/>
        </p:nvSpPr>
        <p:spPr>
          <a:xfrm>
            <a:off x="9266593" y="5330815"/>
            <a:ext cx="1981011" cy="263958"/>
          </a:xfrm>
          <a:prstGeom prst="flowChartInputOutpu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HK" sz="1200" dirty="0" err="1"/>
              <a:t>all_PDs</a:t>
            </a:r>
            <a:r>
              <a:rPr lang="en-HK" sz="1200" dirty="0"/>
              <a:t> = {</a:t>
            </a:r>
            <a:r>
              <a:rPr lang="en-HK" sz="1200" dirty="0" err="1"/>
              <a:t>pds</a:t>
            </a:r>
            <a:r>
              <a:rPr lang="en-HK" sz="1200" dirty="0"/>
              <a:t>}</a:t>
            </a:r>
          </a:p>
        </p:txBody>
      </p:sp>
      <p:sp>
        <p:nvSpPr>
          <p:cNvPr id="72" name="Flowchart: Data 71">
            <a:extLst>
              <a:ext uri="{FF2B5EF4-FFF2-40B4-BE49-F238E27FC236}">
                <a16:creationId xmlns:a16="http://schemas.microsoft.com/office/drawing/2014/main" id="{6123C7EC-168B-022E-071D-6AED8156D9DC}"/>
              </a:ext>
            </a:extLst>
          </p:cNvPr>
          <p:cNvSpPr/>
          <p:nvPr/>
        </p:nvSpPr>
        <p:spPr>
          <a:xfrm>
            <a:off x="9404447" y="5637719"/>
            <a:ext cx="1981010" cy="349216"/>
          </a:xfrm>
          <a:prstGeom prst="flowChartInputOutpu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HK" sz="1200" dirty="0" err="1"/>
              <a:t>Mean_process_PDs</a:t>
            </a:r>
            <a:r>
              <a:rPr lang="en-HK" sz="1200" dirty="0"/>
              <a:t> 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B27D1217-FA19-E442-2615-BDD1910321DE}"/>
              </a:ext>
            </a:extLst>
          </p:cNvPr>
          <p:cNvSpPr/>
          <p:nvPr/>
        </p:nvSpPr>
        <p:spPr>
          <a:xfrm>
            <a:off x="9045955" y="4298617"/>
            <a:ext cx="1184785" cy="34759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HK" sz="1200" dirty="0" err="1"/>
              <a:t>Mean_process_PDs</a:t>
            </a:r>
            <a:r>
              <a:rPr lang="en-HK" sz="1200" dirty="0"/>
              <a:t> 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C720AF04-967D-ABF9-63E8-30D59478E50E}"/>
              </a:ext>
            </a:extLst>
          </p:cNvPr>
          <p:cNvCxnSpPr>
            <a:cxnSpLocks/>
            <a:stCxn id="43" idx="5"/>
            <a:endCxn id="76" idx="1"/>
          </p:cNvCxnSpPr>
          <p:nvPr/>
        </p:nvCxnSpPr>
        <p:spPr>
          <a:xfrm flipV="1">
            <a:off x="8199721" y="4472415"/>
            <a:ext cx="846234" cy="37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C39BC7D5-2BAE-06B1-5EBA-85C4B4CBB0A7}"/>
              </a:ext>
            </a:extLst>
          </p:cNvPr>
          <p:cNvCxnSpPr>
            <a:cxnSpLocks/>
            <a:stCxn id="76" idx="0"/>
            <a:endCxn id="13" idx="1"/>
          </p:cNvCxnSpPr>
          <p:nvPr/>
        </p:nvCxnSpPr>
        <p:spPr>
          <a:xfrm rot="16200000" flipV="1">
            <a:off x="9299926" y="3960194"/>
            <a:ext cx="503837" cy="173009"/>
          </a:xfrm>
          <a:prstGeom prst="bentConnector4">
            <a:avLst>
              <a:gd name="adj1" fmla="val 32752"/>
              <a:gd name="adj2" fmla="val 452516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4" name="Connector: Elbow 103">
            <a:extLst>
              <a:ext uri="{FF2B5EF4-FFF2-40B4-BE49-F238E27FC236}">
                <a16:creationId xmlns:a16="http://schemas.microsoft.com/office/drawing/2014/main" id="{2BE74411-E89C-2327-59EE-9AAEA17F6F86}"/>
              </a:ext>
            </a:extLst>
          </p:cNvPr>
          <p:cNvCxnSpPr>
            <a:stCxn id="82" idx="2"/>
            <a:endCxn id="43" idx="2"/>
          </p:cNvCxnSpPr>
          <p:nvPr/>
        </p:nvCxnSpPr>
        <p:spPr>
          <a:xfrm rot="5400000">
            <a:off x="6216920" y="2948288"/>
            <a:ext cx="2113755" cy="941992"/>
          </a:xfrm>
          <a:prstGeom prst="bentConnector4">
            <a:avLst>
              <a:gd name="adj1" fmla="val 11745"/>
              <a:gd name="adj2" fmla="val 143682"/>
            </a:avLst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16" name="Rectangle 115">
            <a:extLst>
              <a:ext uri="{FF2B5EF4-FFF2-40B4-BE49-F238E27FC236}">
                <a16:creationId xmlns:a16="http://schemas.microsoft.com/office/drawing/2014/main" id="{18112EF2-FF32-FF0F-0086-D6AB34C34A68}"/>
              </a:ext>
            </a:extLst>
          </p:cNvPr>
          <p:cNvSpPr/>
          <p:nvPr/>
        </p:nvSpPr>
        <p:spPr>
          <a:xfrm>
            <a:off x="7085972" y="5749138"/>
            <a:ext cx="1079186" cy="34759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HK" sz="1200" dirty="0"/>
              <a:t>plot_3():</a:t>
            </a:r>
          </a:p>
        </p:txBody>
      </p:sp>
      <p:cxnSp>
        <p:nvCxnSpPr>
          <p:cNvPr id="118" name="Connector: Elbow 117">
            <a:extLst>
              <a:ext uri="{FF2B5EF4-FFF2-40B4-BE49-F238E27FC236}">
                <a16:creationId xmlns:a16="http://schemas.microsoft.com/office/drawing/2014/main" id="{B79DE43E-2F00-E7F7-0F58-90979FCC562B}"/>
              </a:ext>
            </a:extLst>
          </p:cNvPr>
          <p:cNvCxnSpPr>
            <a:stCxn id="13" idx="3"/>
            <a:endCxn id="14" idx="5"/>
          </p:cNvCxnSpPr>
          <p:nvPr/>
        </p:nvCxnSpPr>
        <p:spPr>
          <a:xfrm flipH="1">
            <a:off x="11180463" y="3794780"/>
            <a:ext cx="75175" cy="1266424"/>
          </a:xfrm>
          <a:prstGeom prst="bentConnector3">
            <a:avLst>
              <a:gd name="adj1" fmla="val -638961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2" name="Connector: Elbow 121">
            <a:extLst>
              <a:ext uri="{FF2B5EF4-FFF2-40B4-BE49-F238E27FC236}">
                <a16:creationId xmlns:a16="http://schemas.microsoft.com/office/drawing/2014/main" id="{16F1F8E6-6252-DEE3-BB88-B8C430C6BFF9}"/>
              </a:ext>
            </a:extLst>
          </p:cNvPr>
          <p:cNvCxnSpPr>
            <a:cxnSpLocks/>
            <a:stCxn id="13" idx="3"/>
            <a:endCxn id="61" idx="5"/>
          </p:cNvCxnSpPr>
          <p:nvPr/>
        </p:nvCxnSpPr>
        <p:spPr>
          <a:xfrm flipH="1">
            <a:off x="11049503" y="3794780"/>
            <a:ext cx="206135" cy="1668014"/>
          </a:xfrm>
          <a:prstGeom prst="bentConnector3">
            <a:avLst>
              <a:gd name="adj1" fmla="val -232886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6" name="Connector: Elbow 125">
            <a:extLst>
              <a:ext uri="{FF2B5EF4-FFF2-40B4-BE49-F238E27FC236}">
                <a16:creationId xmlns:a16="http://schemas.microsoft.com/office/drawing/2014/main" id="{DCED7C19-E80E-F531-6FE9-25E1D26ED648}"/>
              </a:ext>
            </a:extLst>
          </p:cNvPr>
          <p:cNvCxnSpPr>
            <a:cxnSpLocks/>
            <a:stCxn id="13" idx="3"/>
            <a:endCxn id="72" idx="5"/>
          </p:cNvCxnSpPr>
          <p:nvPr/>
        </p:nvCxnSpPr>
        <p:spPr>
          <a:xfrm flipH="1">
            <a:off x="11187356" y="3794780"/>
            <a:ext cx="68282" cy="2017547"/>
          </a:xfrm>
          <a:prstGeom prst="bentConnector3">
            <a:avLst>
              <a:gd name="adj1" fmla="val -703464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0" name="Connector: Elbow 129">
            <a:extLst>
              <a:ext uri="{FF2B5EF4-FFF2-40B4-BE49-F238E27FC236}">
                <a16:creationId xmlns:a16="http://schemas.microsoft.com/office/drawing/2014/main" id="{240E2784-ACA9-16AF-0D82-802D772C767A}"/>
              </a:ext>
            </a:extLst>
          </p:cNvPr>
          <p:cNvCxnSpPr>
            <a:stCxn id="61" idx="2"/>
            <a:endCxn id="31" idx="3"/>
          </p:cNvCxnSpPr>
          <p:nvPr/>
        </p:nvCxnSpPr>
        <p:spPr>
          <a:xfrm rot="10800000">
            <a:off x="8165158" y="5204984"/>
            <a:ext cx="1299536" cy="257811"/>
          </a:xfrm>
          <a:prstGeom prst="bentConnector3">
            <a:avLst>
              <a:gd name="adj1" fmla="val 47068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0" name="Connector: Elbow 139">
            <a:extLst>
              <a:ext uri="{FF2B5EF4-FFF2-40B4-BE49-F238E27FC236}">
                <a16:creationId xmlns:a16="http://schemas.microsoft.com/office/drawing/2014/main" id="{CBADD166-79B2-768B-80A3-D0B3160816DF}"/>
              </a:ext>
            </a:extLst>
          </p:cNvPr>
          <p:cNvCxnSpPr>
            <a:stCxn id="72" idx="2"/>
            <a:endCxn id="116" idx="3"/>
          </p:cNvCxnSpPr>
          <p:nvPr/>
        </p:nvCxnSpPr>
        <p:spPr>
          <a:xfrm rot="10800000" flipV="1">
            <a:off x="8165158" y="5812326"/>
            <a:ext cx="1437390" cy="110609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2" name="Flowchart: Display 141">
            <a:extLst>
              <a:ext uri="{FF2B5EF4-FFF2-40B4-BE49-F238E27FC236}">
                <a16:creationId xmlns:a16="http://schemas.microsoft.com/office/drawing/2014/main" id="{7978693C-1064-8A72-E7B2-A1F21558985E}"/>
              </a:ext>
            </a:extLst>
          </p:cNvPr>
          <p:cNvSpPr/>
          <p:nvPr/>
        </p:nvSpPr>
        <p:spPr>
          <a:xfrm>
            <a:off x="3924861" y="5803960"/>
            <a:ext cx="2270199" cy="672810"/>
          </a:xfrm>
          <a:prstGeom prst="flowChartDisplay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HK" sz="1200" dirty="0"/>
              <a:t>Data Visualization: average PDs with 3 different </a:t>
            </a:r>
            <a:r>
              <a:rPr lang="en-HK" sz="1200" dirty="0" err="1"/>
              <a:t>pi_s</a:t>
            </a:r>
            <a:r>
              <a:rPr lang="en-HK" sz="1200" dirty="0"/>
              <a:t> values</a:t>
            </a:r>
          </a:p>
        </p:txBody>
      </p:sp>
      <p:cxnSp>
        <p:nvCxnSpPr>
          <p:cNvPr id="144" name="Connector: Elbow 143">
            <a:extLst>
              <a:ext uri="{FF2B5EF4-FFF2-40B4-BE49-F238E27FC236}">
                <a16:creationId xmlns:a16="http://schemas.microsoft.com/office/drawing/2014/main" id="{0A510874-926E-B202-ED18-15E29870F625}"/>
              </a:ext>
            </a:extLst>
          </p:cNvPr>
          <p:cNvCxnSpPr>
            <a:stCxn id="116" idx="1"/>
            <a:endCxn id="142" idx="3"/>
          </p:cNvCxnSpPr>
          <p:nvPr/>
        </p:nvCxnSpPr>
        <p:spPr>
          <a:xfrm rot="10800000" flipV="1">
            <a:off x="6195060" y="5922935"/>
            <a:ext cx="890912" cy="217429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5482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3E673F5-94F3-AB85-E4A1-1A99BCA9C3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8177201"/>
              </p:ext>
            </p:extLst>
          </p:nvPr>
        </p:nvGraphicFramePr>
        <p:xfrm>
          <a:off x="71284" y="238739"/>
          <a:ext cx="12120716" cy="62997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7296">
                  <a:extLst>
                    <a:ext uri="{9D8B030D-6E8A-4147-A177-3AD203B41FA5}">
                      <a16:colId xmlns:a16="http://schemas.microsoft.com/office/drawing/2014/main" val="348581643"/>
                    </a:ext>
                  </a:extLst>
                </a:gridCol>
                <a:gridCol w="9523420">
                  <a:extLst>
                    <a:ext uri="{9D8B030D-6E8A-4147-A177-3AD203B41FA5}">
                      <a16:colId xmlns:a16="http://schemas.microsoft.com/office/drawing/2014/main" val="925527577"/>
                    </a:ext>
                  </a:extLst>
                </a:gridCol>
              </a:tblGrid>
              <a:tr h="371467">
                <a:tc>
                  <a:txBody>
                    <a:bodyPr/>
                    <a:lstStyle/>
                    <a:p>
                      <a:endParaRPr lang="en-HK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HK" sz="1800" dirty="0" err="1"/>
                        <a:t>calculate_ask_price</a:t>
                      </a:r>
                      <a:r>
                        <a:rPr lang="en-HK" sz="1800" dirty="0"/>
                        <a:t>():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1063646"/>
                  </a:ext>
                </a:extLst>
              </a:tr>
              <a:tr h="1328594">
                <a:tc>
                  <a:txBody>
                    <a:bodyPr/>
                    <a:lstStyle/>
                    <a:p>
                      <a:r>
                        <a:rPr lang="en-HK" b="1" dirty="0">
                          <a:solidFill>
                            <a:schemeClr val="bg1"/>
                          </a:solidFill>
                        </a:rPr>
                        <a:t>Input 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2034577"/>
                  </a:ext>
                </a:extLst>
              </a:tr>
              <a:tr h="2995702">
                <a:tc>
                  <a:txBody>
                    <a:bodyPr/>
                    <a:lstStyle/>
                    <a:p>
                      <a:r>
                        <a:rPr lang="en-HK" b="1" dirty="0">
                          <a:solidFill>
                            <a:schemeClr val="bg1"/>
                          </a:solidFill>
                        </a:rPr>
                        <a:t>Process</a:t>
                      </a:r>
                    </a:p>
                    <a:p>
                      <a:r>
                        <a:rPr lang="en-HK" b="1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en-HK" b="1" dirty="0" err="1">
                          <a:solidFill>
                            <a:schemeClr val="bg1"/>
                          </a:solidFill>
                        </a:rPr>
                        <a:t>calculate_ask_price</a:t>
                      </a:r>
                      <a:r>
                        <a:rPr lang="en-HK" b="1" dirty="0">
                          <a:solidFill>
                            <a:schemeClr val="bg1"/>
                          </a:solidFill>
                        </a:rPr>
                        <a:t>())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415733"/>
                  </a:ext>
                </a:extLst>
              </a:tr>
              <a:tr h="1603950">
                <a:tc>
                  <a:txBody>
                    <a:bodyPr/>
                    <a:lstStyle/>
                    <a:p>
                      <a:r>
                        <a:rPr lang="en-HK" b="1" dirty="0">
                          <a:solidFill>
                            <a:schemeClr val="bg1"/>
                          </a:solidFill>
                        </a:rPr>
                        <a:t>Output 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137652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44A79DB7-53C5-4DE9-548A-3E0D5D939B4F}"/>
              </a:ext>
            </a:extLst>
          </p:cNvPr>
          <p:cNvSpPr/>
          <p:nvPr/>
        </p:nvSpPr>
        <p:spPr>
          <a:xfrm>
            <a:off x="3097712" y="2403363"/>
            <a:ext cx="4932786" cy="44248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HK" sz="1200" dirty="0" err="1"/>
              <a:t>calculate_ask_price</a:t>
            </a:r>
            <a:r>
              <a:rPr lang="en-HK" sz="1200" dirty="0"/>
              <a:t>(</a:t>
            </a:r>
            <a:r>
              <a:rPr lang="en-HK" sz="1200" dirty="0" err="1"/>
              <a:t>mu_last</a:t>
            </a:r>
            <a:r>
              <a:rPr lang="en-HK" sz="1200" dirty="0"/>
              <a:t>, pi, </a:t>
            </a:r>
            <a:r>
              <a:rPr lang="en-HK" sz="1200" dirty="0" err="1"/>
              <a:t>v_h</a:t>
            </a:r>
            <a:r>
              <a:rPr lang="en-HK" sz="1200" dirty="0"/>
              <a:t>, </a:t>
            </a:r>
            <a:r>
              <a:rPr lang="en-HK" sz="1200" dirty="0" err="1"/>
              <a:t>v_l</a:t>
            </a:r>
            <a:r>
              <a:rPr lang="en-HK" sz="1200" dirty="0"/>
              <a:t>):</a:t>
            </a:r>
          </a:p>
        </p:txBody>
      </p:sp>
      <p:sp>
        <p:nvSpPr>
          <p:cNvPr id="6" name="Flowchart: Manual Input 5">
            <a:extLst>
              <a:ext uri="{FF2B5EF4-FFF2-40B4-BE49-F238E27FC236}">
                <a16:creationId xmlns:a16="http://schemas.microsoft.com/office/drawing/2014/main" id="{7B78CE25-549C-BBFE-905C-D8E80F053EAB}"/>
              </a:ext>
            </a:extLst>
          </p:cNvPr>
          <p:cNvSpPr/>
          <p:nvPr/>
        </p:nvSpPr>
        <p:spPr>
          <a:xfrm>
            <a:off x="6024716" y="745188"/>
            <a:ext cx="2294467" cy="1123484"/>
          </a:xfrm>
          <a:prstGeom prst="flowChartManualInp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HK" sz="1200" dirty="0"/>
              <a:t>theta = 0.5</a:t>
            </a:r>
          </a:p>
          <a:p>
            <a:pPr algn="ctr"/>
            <a:r>
              <a:rPr lang="en-HK" sz="1200" dirty="0"/>
              <a:t>pi = 0.3</a:t>
            </a:r>
          </a:p>
          <a:p>
            <a:pPr algn="ctr"/>
            <a:r>
              <a:rPr lang="en-HK" sz="1200" dirty="0" err="1"/>
              <a:t>v_h</a:t>
            </a:r>
            <a:r>
              <a:rPr lang="en-HK" sz="1200" dirty="0"/>
              <a:t> = 102</a:t>
            </a:r>
          </a:p>
          <a:p>
            <a:pPr algn="ctr"/>
            <a:r>
              <a:rPr lang="en-HK" sz="1200" dirty="0" err="1"/>
              <a:t>v_l</a:t>
            </a:r>
            <a:r>
              <a:rPr lang="en-HK" sz="1200" dirty="0"/>
              <a:t> = 98</a:t>
            </a:r>
          </a:p>
        </p:txBody>
      </p:sp>
      <p:sp>
        <p:nvSpPr>
          <p:cNvPr id="7" name="Flowchart: Manual Operation 6">
            <a:extLst>
              <a:ext uri="{FF2B5EF4-FFF2-40B4-BE49-F238E27FC236}">
                <a16:creationId xmlns:a16="http://schemas.microsoft.com/office/drawing/2014/main" id="{75AF49DA-FDEA-6B54-EB77-6C9006D3ADF9}"/>
              </a:ext>
            </a:extLst>
          </p:cNvPr>
          <p:cNvSpPr/>
          <p:nvPr/>
        </p:nvSpPr>
        <p:spPr>
          <a:xfrm>
            <a:off x="3385984" y="3269051"/>
            <a:ext cx="6391512" cy="442485"/>
          </a:xfrm>
          <a:prstGeom prst="flowChartManualOperation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HK" sz="1200" dirty="0" err="1"/>
              <a:t>new_theta_a</a:t>
            </a:r>
            <a:r>
              <a:rPr lang="en-HK" sz="1200" dirty="0"/>
              <a:t> = </a:t>
            </a:r>
            <a:r>
              <a:rPr lang="en-US" sz="1200" dirty="0"/>
              <a:t>((1 + pi) / 2 * </a:t>
            </a:r>
            <a:r>
              <a:rPr lang="en-US" sz="1200" dirty="0" err="1"/>
              <a:t>theta_last</a:t>
            </a:r>
            <a:r>
              <a:rPr lang="en-US" sz="1200" dirty="0"/>
              <a:t>) / ((pi * </a:t>
            </a:r>
            <a:r>
              <a:rPr lang="en-US" sz="1200" dirty="0" err="1"/>
              <a:t>theta_last</a:t>
            </a:r>
            <a:r>
              <a:rPr lang="en-US" sz="1200" dirty="0"/>
              <a:t>) + ((1 - pi) / 2))</a:t>
            </a:r>
            <a:endParaRPr lang="en-HK" sz="1200" dirty="0"/>
          </a:p>
        </p:txBody>
      </p:sp>
      <p:sp>
        <p:nvSpPr>
          <p:cNvPr id="8" name="Flowchart: Manual Operation 7">
            <a:extLst>
              <a:ext uri="{FF2B5EF4-FFF2-40B4-BE49-F238E27FC236}">
                <a16:creationId xmlns:a16="http://schemas.microsoft.com/office/drawing/2014/main" id="{9992CF98-5AC5-4179-7132-121CEAD7FC71}"/>
              </a:ext>
            </a:extLst>
          </p:cNvPr>
          <p:cNvSpPr/>
          <p:nvPr/>
        </p:nvSpPr>
        <p:spPr>
          <a:xfrm>
            <a:off x="4046248" y="4142783"/>
            <a:ext cx="7374466" cy="442485"/>
          </a:xfrm>
          <a:prstGeom prst="flowChartManualOperation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new_ask_price</a:t>
            </a:r>
            <a:r>
              <a:rPr lang="en-US" sz="1200" dirty="0"/>
              <a:t> = </a:t>
            </a:r>
            <a:r>
              <a:rPr lang="en-US" sz="1200" dirty="0" err="1"/>
              <a:t>mu_last</a:t>
            </a:r>
            <a:r>
              <a:rPr lang="en-US" sz="1200" dirty="0"/>
              <a:t> + ((pi * </a:t>
            </a:r>
            <a:r>
              <a:rPr lang="en-US" sz="1200" dirty="0" err="1"/>
              <a:t>theta_last</a:t>
            </a:r>
            <a:r>
              <a:rPr lang="en-US" sz="1200" dirty="0"/>
              <a:t>) * (1 - </a:t>
            </a:r>
            <a:r>
              <a:rPr lang="en-US" sz="1200" dirty="0" err="1"/>
              <a:t>theta_last</a:t>
            </a:r>
            <a:r>
              <a:rPr lang="en-US" sz="1200" dirty="0"/>
              <a:t>) * (</a:t>
            </a:r>
            <a:r>
              <a:rPr lang="en-US" sz="1200" dirty="0" err="1"/>
              <a:t>v_h</a:t>
            </a:r>
            <a:r>
              <a:rPr lang="en-US" sz="1200" dirty="0"/>
              <a:t> - </a:t>
            </a:r>
            <a:r>
              <a:rPr lang="en-US" sz="1200" dirty="0" err="1"/>
              <a:t>v_l</a:t>
            </a:r>
            <a:r>
              <a:rPr lang="en-US" sz="1200" dirty="0"/>
              <a:t>)) / (pi * </a:t>
            </a:r>
            <a:r>
              <a:rPr lang="en-US" sz="1200" dirty="0" err="1"/>
              <a:t>theta_last</a:t>
            </a:r>
            <a:r>
              <a:rPr lang="en-US" sz="1200" dirty="0"/>
              <a:t> + (1 - pi)/ 2)</a:t>
            </a:r>
            <a:endParaRPr lang="en-HK" sz="1200" dirty="0"/>
          </a:p>
        </p:txBody>
      </p:sp>
      <p:sp>
        <p:nvSpPr>
          <p:cNvPr id="9" name="Parallelogram 8">
            <a:extLst>
              <a:ext uri="{FF2B5EF4-FFF2-40B4-BE49-F238E27FC236}">
                <a16:creationId xmlns:a16="http://schemas.microsoft.com/office/drawing/2014/main" id="{28F2B221-40EA-146B-715B-413C90753DDB}"/>
              </a:ext>
            </a:extLst>
          </p:cNvPr>
          <p:cNvSpPr/>
          <p:nvPr/>
        </p:nvSpPr>
        <p:spPr>
          <a:xfrm>
            <a:off x="2828960" y="5255756"/>
            <a:ext cx="1553769" cy="442485"/>
          </a:xfrm>
          <a:prstGeom prst="parallelogram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HK" sz="1200" dirty="0" err="1"/>
              <a:t>new_theta_a</a:t>
            </a:r>
            <a:endParaRPr lang="en-HK" sz="1200" dirty="0"/>
          </a:p>
        </p:txBody>
      </p:sp>
      <p:sp>
        <p:nvSpPr>
          <p:cNvPr id="10" name="Parallelogram 9">
            <a:extLst>
              <a:ext uri="{FF2B5EF4-FFF2-40B4-BE49-F238E27FC236}">
                <a16:creationId xmlns:a16="http://schemas.microsoft.com/office/drawing/2014/main" id="{BF1B5963-EFB9-FD0E-4FA2-BA17FF2CD520}"/>
              </a:ext>
            </a:extLst>
          </p:cNvPr>
          <p:cNvSpPr/>
          <p:nvPr/>
        </p:nvSpPr>
        <p:spPr>
          <a:xfrm>
            <a:off x="5123427" y="5255755"/>
            <a:ext cx="1553769" cy="442485"/>
          </a:xfrm>
          <a:prstGeom prst="parallelogram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HK" sz="1200" dirty="0" err="1"/>
              <a:t>new_ask_price</a:t>
            </a:r>
            <a:endParaRPr lang="en-HK" sz="12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60A10E4-0ED9-94AE-5EE1-51F37C485BFA}"/>
              </a:ext>
            </a:extLst>
          </p:cNvPr>
          <p:cNvSpPr/>
          <p:nvPr/>
        </p:nvSpPr>
        <p:spPr>
          <a:xfrm>
            <a:off x="2966612" y="2153336"/>
            <a:ext cx="8718756" cy="259571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5C6C043E-B765-2A87-43EC-0C5C2E4BE561}"/>
              </a:ext>
            </a:extLst>
          </p:cNvPr>
          <p:cNvCxnSpPr>
            <a:cxnSpLocks/>
            <a:stCxn id="6" idx="1"/>
            <a:endCxn id="7" idx="1"/>
          </p:cNvCxnSpPr>
          <p:nvPr/>
        </p:nvCxnSpPr>
        <p:spPr>
          <a:xfrm rot="10800000" flipV="1">
            <a:off x="4025136" y="1306930"/>
            <a:ext cx="1999581" cy="2183364"/>
          </a:xfrm>
          <a:prstGeom prst="bentConnector3">
            <a:avLst>
              <a:gd name="adj1" fmla="val 16245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6566D4C7-A237-FC35-7867-95DF5CC0FA0A}"/>
              </a:ext>
            </a:extLst>
          </p:cNvPr>
          <p:cNvCxnSpPr>
            <a:cxnSpLocks/>
            <a:stCxn id="6" idx="1"/>
            <a:endCxn id="8" idx="1"/>
          </p:cNvCxnSpPr>
          <p:nvPr/>
        </p:nvCxnSpPr>
        <p:spPr>
          <a:xfrm rot="10800000" flipV="1">
            <a:off x="4783696" y="1306930"/>
            <a:ext cx="1241021" cy="3057096"/>
          </a:xfrm>
          <a:prstGeom prst="bentConnector3">
            <a:avLst>
              <a:gd name="adj1" fmla="val 262167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03599BB4-64FD-0FB3-095E-F9A2C0C052F9}"/>
              </a:ext>
            </a:extLst>
          </p:cNvPr>
          <p:cNvCxnSpPr/>
          <p:nvPr/>
        </p:nvCxnSpPr>
        <p:spPr>
          <a:xfrm rot="10800000" flipV="1">
            <a:off x="3605846" y="4749052"/>
            <a:ext cx="3720145" cy="50670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2A95C4CC-6014-EC18-F8BD-257DF75A0916}"/>
              </a:ext>
            </a:extLst>
          </p:cNvPr>
          <p:cNvCxnSpPr>
            <a:cxnSpLocks/>
            <a:stCxn id="11" idx="2"/>
          </p:cNvCxnSpPr>
          <p:nvPr/>
        </p:nvCxnSpPr>
        <p:spPr>
          <a:xfrm rot="5400000">
            <a:off x="6359800" y="4289564"/>
            <a:ext cx="506703" cy="1425678"/>
          </a:xfrm>
          <a:prstGeom prst="bentConnector3">
            <a:avLst>
              <a:gd name="adj1" fmla="val -451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Flowchart: Off-page Connector 36">
            <a:extLst>
              <a:ext uri="{FF2B5EF4-FFF2-40B4-BE49-F238E27FC236}">
                <a16:creationId xmlns:a16="http://schemas.microsoft.com/office/drawing/2014/main" id="{A0E84125-74BB-351C-C0D8-2DAA245CA3DB}"/>
              </a:ext>
            </a:extLst>
          </p:cNvPr>
          <p:cNvSpPr/>
          <p:nvPr/>
        </p:nvSpPr>
        <p:spPr>
          <a:xfrm>
            <a:off x="9664291" y="5255755"/>
            <a:ext cx="1756423" cy="965299"/>
          </a:xfrm>
          <a:prstGeom prst="flowChartOffpageConnector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sz="1200" dirty="0" err="1">
                <a:solidFill>
                  <a:schemeClr val="tx1"/>
                </a:solidFill>
              </a:rPr>
              <a:t>simulate_orders</a:t>
            </a:r>
            <a:r>
              <a:rPr lang="en-HK" sz="1200" dirty="0">
                <a:solidFill>
                  <a:schemeClr val="tx1"/>
                </a:solidFill>
              </a:rPr>
              <a:t>()</a:t>
            </a:r>
          </a:p>
        </p:txBody>
      </p: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A0E5B635-A5AD-D097-8018-05463D992D57}"/>
              </a:ext>
            </a:extLst>
          </p:cNvPr>
          <p:cNvCxnSpPr>
            <a:cxnSpLocks/>
            <a:stCxn id="10" idx="2"/>
            <a:endCxn id="37" idx="1"/>
          </p:cNvCxnSpPr>
          <p:nvPr/>
        </p:nvCxnSpPr>
        <p:spPr>
          <a:xfrm>
            <a:off x="6621885" y="5476998"/>
            <a:ext cx="3042406" cy="261407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A832E4BE-3388-5D4B-799C-80992ADB4E75}"/>
              </a:ext>
            </a:extLst>
          </p:cNvPr>
          <p:cNvCxnSpPr>
            <a:cxnSpLocks/>
            <a:stCxn id="9" idx="2"/>
            <a:endCxn id="37" idx="2"/>
          </p:cNvCxnSpPr>
          <p:nvPr/>
        </p:nvCxnSpPr>
        <p:spPr>
          <a:xfrm>
            <a:off x="4327418" y="5476999"/>
            <a:ext cx="6215085" cy="744055"/>
          </a:xfrm>
          <a:prstGeom prst="bentConnector4">
            <a:avLst>
              <a:gd name="adj1" fmla="val 10122"/>
              <a:gd name="adj2" fmla="val 130724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54F338DA-5D9B-9E95-94B1-B2C779A51E92}"/>
              </a:ext>
            </a:extLst>
          </p:cNvPr>
          <p:cNvCxnSpPr>
            <a:cxnSpLocks/>
            <a:stCxn id="4" idx="3"/>
          </p:cNvCxnSpPr>
          <p:nvPr/>
        </p:nvCxnSpPr>
        <p:spPr>
          <a:xfrm flipH="1">
            <a:off x="6581740" y="2624606"/>
            <a:ext cx="1448758" cy="644445"/>
          </a:xfrm>
          <a:prstGeom prst="bentConnector4">
            <a:avLst>
              <a:gd name="adj1" fmla="val -15779"/>
              <a:gd name="adj2" fmla="val 67165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B9433A69-84B3-7396-0077-0E385C446525}"/>
              </a:ext>
            </a:extLst>
          </p:cNvPr>
          <p:cNvCxnSpPr>
            <a:cxnSpLocks/>
          </p:cNvCxnSpPr>
          <p:nvPr/>
        </p:nvCxnSpPr>
        <p:spPr>
          <a:xfrm rot="16200000" flipH="1">
            <a:off x="6941987" y="3351288"/>
            <a:ext cx="431247" cy="115174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932BEDC9-A29C-F2F2-E77E-9F1BA2AB8D76}"/>
              </a:ext>
            </a:extLst>
          </p:cNvPr>
          <p:cNvSpPr txBox="1"/>
          <p:nvPr/>
        </p:nvSpPr>
        <p:spPr>
          <a:xfrm>
            <a:off x="8170743" y="2258386"/>
            <a:ext cx="876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/>
              <a:t>Define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4DF158D-E552-DA73-A8E1-3FCF47849797}"/>
              </a:ext>
            </a:extLst>
          </p:cNvPr>
          <p:cNvSpPr txBox="1"/>
          <p:nvPr/>
        </p:nvSpPr>
        <p:spPr>
          <a:xfrm>
            <a:off x="3694746" y="4835295"/>
            <a:ext cx="876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/>
              <a:t>Return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553661A-055F-BB18-1CA1-80E859196849}"/>
              </a:ext>
            </a:extLst>
          </p:cNvPr>
          <p:cNvSpPr txBox="1"/>
          <p:nvPr/>
        </p:nvSpPr>
        <p:spPr>
          <a:xfrm>
            <a:off x="6174865" y="4835295"/>
            <a:ext cx="876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/>
              <a:t>Return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762BBF1-9B97-1662-1A4F-9425065EE479}"/>
              </a:ext>
            </a:extLst>
          </p:cNvPr>
          <p:cNvSpPr txBox="1"/>
          <p:nvPr/>
        </p:nvSpPr>
        <p:spPr>
          <a:xfrm>
            <a:off x="8487697" y="1142940"/>
            <a:ext cx="1978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/>
              <a:t>Global variables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BFFC3ED-255F-3A91-7734-C6E2893AED79}"/>
              </a:ext>
            </a:extLst>
          </p:cNvPr>
          <p:cNvSpPr txBox="1"/>
          <p:nvPr/>
        </p:nvSpPr>
        <p:spPr>
          <a:xfrm>
            <a:off x="8564034" y="2866255"/>
            <a:ext cx="1978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/>
              <a:t>Local variables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EBC8639-B25E-87B4-7855-1E8B378065BB}"/>
              </a:ext>
            </a:extLst>
          </p:cNvPr>
          <p:cNvSpPr txBox="1"/>
          <p:nvPr/>
        </p:nvSpPr>
        <p:spPr>
          <a:xfrm>
            <a:off x="8564034" y="3750740"/>
            <a:ext cx="1978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/>
              <a:t>Local variables</a:t>
            </a:r>
          </a:p>
        </p:txBody>
      </p: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D7A4D9CF-54BD-8543-A778-3A96CB569456}"/>
              </a:ext>
            </a:extLst>
          </p:cNvPr>
          <p:cNvCxnSpPr>
            <a:cxnSpLocks/>
            <a:stCxn id="37" idx="3"/>
            <a:endCxn id="7" idx="3"/>
          </p:cNvCxnSpPr>
          <p:nvPr/>
        </p:nvCxnSpPr>
        <p:spPr>
          <a:xfrm flipH="1" flipV="1">
            <a:off x="9138345" y="3490294"/>
            <a:ext cx="2282369" cy="2248111"/>
          </a:xfrm>
          <a:prstGeom prst="bentConnector3">
            <a:avLst>
              <a:gd name="adj1" fmla="val -21680"/>
            </a:avLst>
          </a:prstGeom>
          <a:ln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5488DDA7-CA90-86DA-2796-283AE030C619}"/>
              </a:ext>
            </a:extLst>
          </p:cNvPr>
          <p:cNvCxnSpPr>
            <a:cxnSpLocks/>
            <a:stCxn id="37" idx="3"/>
            <a:endCxn id="8" idx="3"/>
          </p:cNvCxnSpPr>
          <p:nvPr/>
        </p:nvCxnSpPr>
        <p:spPr>
          <a:xfrm flipH="1" flipV="1">
            <a:off x="10683267" y="4364026"/>
            <a:ext cx="737447" cy="1374379"/>
          </a:xfrm>
          <a:prstGeom prst="bentConnector3">
            <a:avLst>
              <a:gd name="adj1" fmla="val -67164"/>
            </a:avLst>
          </a:prstGeom>
          <a:ln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B32A2B88-5DA3-1B8B-3A3E-CE6185B3708F}"/>
              </a:ext>
            </a:extLst>
          </p:cNvPr>
          <p:cNvSpPr txBox="1"/>
          <p:nvPr/>
        </p:nvSpPr>
        <p:spPr>
          <a:xfrm>
            <a:off x="9988724" y="3220389"/>
            <a:ext cx="2066281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HK" sz="1200" dirty="0">
                <a:solidFill>
                  <a:schemeClr val="accent4"/>
                </a:solidFill>
              </a:rPr>
              <a:t>Iterated </a:t>
            </a:r>
            <a:r>
              <a:rPr lang="en-HK" sz="1200" dirty="0" err="1">
                <a:solidFill>
                  <a:schemeClr val="accent4"/>
                </a:solidFill>
              </a:rPr>
              <a:t>theta_last</a:t>
            </a:r>
            <a:r>
              <a:rPr lang="en-HK" sz="1200" dirty="0">
                <a:solidFill>
                  <a:schemeClr val="accent4"/>
                </a:solidFill>
              </a:rPr>
              <a:t>, </a:t>
            </a:r>
            <a:r>
              <a:rPr lang="en-HK" sz="1200" dirty="0" err="1">
                <a:solidFill>
                  <a:schemeClr val="accent4"/>
                </a:solidFill>
              </a:rPr>
              <a:t>mu_last</a:t>
            </a:r>
            <a:endParaRPr lang="en-HK" sz="1200" dirty="0">
              <a:solidFill>
                <a:schemeClr val="accent4"/>
              </a:solidFill>
            </a:endParaRPr>
          </a:p>
        </p:txBody>
      </p: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2DB2F518-340B-209E-F6A3-82F24D896675}"/>
              </a:ext>
            </a:extLst>
          </p:cNvPr>
          <p:cNvCxnSpPr>
            <a:cxnSpLocks/>
            <a:endCxn id="37" idx="3"/>
          </p:cNvCxnSpPr>
          <p:nvPr/>
        </p:nvCxnSpPr>
        <p:spPr>
          <a:xfrm rot="16200000" flipH="1">
            <a:off x="7216477" y="1534168"/>
            <a:ext cx="4595466" cy="3813008"/>
          </a:xfrm>
          <a:prstGeom prst="bentConnector4">
            <a:avLst>
              <a:gd name="adj1" fmla="val 246"/>
              <a:gd name="adj2" fmla="val 117083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499F8903-EE7D-1C4A-96E1-9975A9A5190A}"/>
              </a:ext>
            </a:extLst>
          </p:cNvPr>
          <p:cNvSpPr txBox="1"/>
          <p:nvPr/>
        </p:nvSpPr>
        <p:spPr>
          <a:xfrm>
            <a:off x="10345039" y="899375"/>
            <a:ext cx="14583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1200" dirty="0">
                <a:solidFill>
                  <a:schemeClr val="accent1"/>
                </a:solidFill>
              </a:rPr>
              <a:t>to iterate </a:t>
            </a:r>
            <a:r>
              <a:rPr lang="en-HK" sz="1200" dirty="0" err="1">
                <a:solidFill>
                  <a:schemeClr val="accent1"/>
                </a:solidFill>
              </a:rPr>
              <a:t>theta_last</a:t>
            </a:r>
            <a:endParaRPr lang="en-HK" sz="1200" dirty="0">
              <a:solidFill>
                <a:schemeClr val="accent1"/>
              </a:solidFill>
            </a:endParaRPr>
          </a:p>
        </p:txBody>
      </p: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40BFD078-2EB0-0748-1D4C-6BA547E92D4C}"/>
              </a:ext>
            </a:extLst>
          </p:cNvPr>
          <p:cNvCxnSpPr>
            <a:cxnSpLocks/>
            <a:endCxn id="37" idx="3"/>
          </p:cNvCxnSpPr>
          <p:nvPr/>
        </p:nvCxnSpPr>
        <p:spPr>
          <a:xfrm rot="16200000" flipH="1">
            <a:off x="7372250" y="1689940"/>
            <a:ext cx="4226133" cy="3870796"/>
          </a:xfrm>
          <a:prstGeom prst="bentConnector4">
            <a:avLst>
              <a:gd name="adj1" fmla="val 318"/>
              <a:gd name="adj2" fmla="val 116828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FC627DA0-6058-E31A-44AE-7DCBA3BF81DC}"/>
              </a:ext>
            </a:extLst>
          </p:cNvPr>
          <p:cNvCxnSpPr>
            <a:cxnSpLocks/>
            <a:endCxn id="37" idx="3"/>
          </p:cNvCxnSpPr>
          <p:nvPr/>
        </p:nvCxnSpPr>
        <p:spPr>
          <a:xfrm rot="16200000" flipH="1">
            <a:off x="7450421" y="1768112"/>
            <a:ext cx="4057090" cy="3883496"/>
          </a:xfrm>
          <a:prstGeom prst="bentConnector4">
            <a:avLst>
              <a:gd name="adj1" fmla="val 187"/>
              <a:gd name="adj2" fmla="val 116773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977B23BA-70E7-E302-1BE4-EE1EB99258A1}"/>
              </a:ext>
            </a:extLst>
          </p:cNvPr>
          <p:cNvSpPr txBox="1"/>
          <p:nvPr/>
        </p:nvSpPr>
        <p:spPr>
          <a:xfrm>
            <a:off x="10340260" y="1260895"/>
            <a:ext cx="14583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1200" dirty="0">
                <a:solidFill>
                  <a:schemeClr val="accent1"/>
                </a:solidFill>
              </a:rPr>
              <a:t>to iterate </a:t>
            </a:r>
            <a:r>
              <a:rPr lang="en-HK" sz="1200" dirty="0" err="1">
                <a:solidFill>
                  <a:schemeClr val="accent1"/>
                </a:solidFill>
              </a:rPr>
              <a:t>mu_last</a:t>
            </a:r>
            <a:endParaRPr lang="en-HK" sz="1200" dirty="0">
              <a:solidFill>
                <a:schemeClr val="accent1"/>
              </a:solidFill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393B646D-E25E-0C2D-161D-571D28CB8190}"/>
              </a:ext>
            </a:extLst>
          </p:cNvPr>
          <p:cNvSpPr txBox="1"/>
          <p:nvPr/>
        </p:nvSpPr>
        <p:spPr>
          <a:xfrm>
            <a:off x="10340260" y="1458294"/>
            <a:ext cx="14583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1200" dirty="0">
                <a:solidFill>
                  <a:schemeClr val="accent1"/>
                </a:solidFill>
              </a:rPr>
              <a:t>to iterate </a:t>
            </a:r>
            <a:r>
              <a:rPr lang="en-HK" sz="1200" dirty="0" err="1">
                <a:solidFill>
                  <a:schemeClr val="accent1"/>
                </a:solidFill>
              </a:rPr>
              <a:t>mu_last</a:t>
            </a:r>
            <a:endParaRPr lang="en-HK" sz="1200" dirty="0">
              <a:solidFill>
                <a:schemeClr val="accent1"/>
              </a:solidFill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04E03702-D3A8-8645-36E7-35EC5274927C}"/>
              </a:ext>
            </a:extLst>
          </p:cNvPr>
          <p:cNvSpPr txBox="1"/>
          <p:nvPr/>
        </p:nvSpPr>
        <p:spPr>
          <a:xfrm>
            <a:off x="9982971" y="4765467"/>
            <a:ext cx="20662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1200" dirty="0">
                <a:solidFill>
                  <a:schemeClr val="accent4"/>
                </a:solidFill>
              </a:rPr>
              <a:t>Iterated </a:t>
            </a:r>
            <a:r>
              <a:rPr lang="en-HK" sz="1200" dirty="0" err="1">
                <a:solidFill>
                  <a:schemeClr val="accent4"/>
                </a:solidFill>
              </a:rPr>
              <a:t>theta_last</a:t>
            </a:r>
            <a:r>
              <a:rPr lang="en-HK" sz="1200" dirty="0">
                <a:solidFill>
                  <a:schemeClr val="accent4"/>
                </a:solidFill>
              </a:rPr>
              <a:t>, </a:t>
            </a:r>
            <a:r>
              <a:rPr lang="en-HK" sz="1200" dirty="0" err="1">
                <a:solidFill>
                  <a:schemeClr val="accent4"/>
                </a:solidFill>
              </a:rPr>
              <a:t>mu_last</a:t>
            </a:r>
            <a:endParaRPr lang="en-HK" sz="1200" dirty="0">
              <a:solidFill>
                <a:schemeClr val="accent4"/>
              </a:solidFill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0011361B-D0F3-2EF7-7533-26B9F1C628B3}"/>
              </a:ext>
            </a:extLst>
          </p:cNvPr>
          <p:cNvSpPr txBox="1"/>
          <p:nvPr/>
        </p:nvSpPr>
        <p:spPr>
          <a:xfrm>
            <a:off x="5228509" y="6171762"/>
            <a:ext cx="13846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1200" dirty="0">
                <a:solidFill>
                  <a:schemeClr val="accent1"/>
                </a:solidFill>
              </a:rPr>
              <a:t>Iterated </a:t>
            </a:r>
            <a:r>
              <a:rPr lang="en-HK" sz="1200" dirty="0" err="1">
                <a:solidFill>
                  <a:schemeClr val="accent1"/>
                </a:solidFill>
              </a:rPr>
              <a:t>theta_a</a:t>
            </a:r>
            <a:endParaRPr lang="en-HK" sz="1200" dirty="0">
              <a:solidFill>
                <a:schemeClr val="accent1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4DC66B75-5140-972F-27A4-E74FA074D81D}"/>
              </a:ext>
            </a:extLst>
          </p:cNvPr>
          <p:cNvSpPr txBox="1"/>
          <p:nvPr/>
        </p:nvSpPr>
        <p:spPr>
          <a:xfrm>
            <a:off x="6941987" y="5235169"/>
            <a:ext cx="17564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1200" dirty="0">
                <a:solidFill>
                  <a:schemeClr val="accent1"/>
                </a:solidFill>
              </a:rPr>
              <a:t>Iterated </a:t>
            </a:r>
            <a:r>
              <a:rPr lang="en-HK" sz="1200" dirty="0" err="1">
                <a:solidFill>
                  <a:schemeClr val="accent1"/>
                </a:solidFill>
              </a:rPr>
              <a:t>new_ask_price</a:t>
            </a:r>
            <a:endParaRPr lang="en-HK" sz="12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1539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04D359-8410-0B4D-4B35-62F971A510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C083B82-E5FD-E5E7-E3F3-BE7E075B84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2706714"/>
              </p:ext>
            </p:extLst>
          </p:nvPr>
        </p:nvGraphicFramePr>
        <p:xfrm>
          <a:off x="71284" y="238739"/>
          <a:ext cx="12120716" cy="62997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7296">
                  <a:extLst>
                    <a:ext uri="{9D8B030D-6E8A-4147-A177-3AD203B41FA5}">
                      <a16:colId xmlns:a16="http://schemas.microsoft.com/office/drawing/2014/main" val="348581643"/>
                    </a:ext>
                  </a:extLst>
                </a:gridCol>
                <a:gridCol w="9523420">
                  <a:extLst>
                    <a:ext uri="{9D8B030D-6E8A-4147-A177-3AD203B41FA5}">
                      <a16:colId xmlns:a16="http://schemas.microsoft.com/office/drawing/2014/main" val="925527577"/>
                    </a:ext>
                  </a:extLst>
                </a:gridCol>
              </a:tblGrid>
              <a:tr h="371467">
                <a:tc>
                  <a:txBody>
                    <a:bodyPr/>
                    <a:lstStyle/>
                    <a:p>
                      <a:endParaRPr lang="en-HK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HK" sz="1800" dirty="0" err="1"/>
                        <a:t>calculate_bid_price</a:t>
                      </a:r>
                      <a:r>
                        <a:rPr lang="en-HK" sz="1800" dirty="0"/>
                        <a:t>():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1063646"/>
                  </a:ext>
                </a:extLst>
              </a:tr>
              <a:tr h="1328594">
                <a:tc>
                  <a:txBody>
                    <a:bodyPr/>
                    <a:lstStyle/>
                    <a:p>
                      <a:r>
                        <a:rPr lang="en-HK" b="1" dirty="0">
                          <a:solidFill>
                            <a:schemeClr val="bg1"/>
                          </a:solidFill>
                        </a:rPr>
                        <a:t>Input 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2034577"/>
                  </a:ext>
                </a:extLst>
              </a:tr>
              <a:tr h="2995702">
                <a:tc>
                  <a:txBody>
                    <a:bodyPr/>
                    <a:lstStyle/>
                    <a:p>
                      <a:r>
                        <a:rPr lang="en-HK" b="1" dirty="0">
                          <a:solidFill>
                            <a:schemeClr val="bg1"/>
                          </a:solidFill>
                        </a:rPr>
                        <a:t>Process</a:t>
                      </a:r>
                    </a:p>
                    <a:p>
                      <a:r>
                        <a:rPr lang="en-HK" b="1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en-HK" b="1" dirty="0" err="1">
                          <a:solidFill>
                            <a:schemeClr val="bg1"/>
                          </a:solidFill>
                        </a:rPr>
                        <a:t>calculate_bid_price</a:t>
                      </a:r>
                      <a:r>
                        <a:rPr lang="en-HK" b="1" dirty="0">
                          <a:solidFill>
                            <a:schemeClr val="bg1"/>
                          </a:solidFill>
                        </a:rPr>
                        <a:t>())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415733"/>
                  </a:ext>
                </a:extLst>
              </a:tr>
              <a:tr h="1603950">
                <a:tc>
                  <a:txBody>
                    <a:bodyPr/>
                    <a:lstStyle/>
                    <a:p>
                      <a:r>
                        <a:rPr lang="en-HK" b="1" dirty="0">
                          <a:solidFill>
                            <a:schemeClr val="bg1"/>
                          </a:solidFill>
                        </a:rPr>
                        <a:t>Output 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137652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1F7D2503-28FA-DC46-1794-C0B7A0FCE2A3}"/>
              </a:ext>
            </a:extLst>
          </p:cNvPr>
          <p:cNvSpPr/>
          <p:nvPr/>
        </p:nvSpPr>
        <p:spPr>
          <a:xfrm>
            <a:off x="3097712" y="2403363"/>
            <a:ext cx="4932786" cy="44248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HK" sz="1200" dirty="0" err="1"/>
              <a:t>calculate_bid_price</a:t>
            </a:r>
            <a:r>
              <a:rPr lang="en-HK" sz="1200" dirty="0"/>
              <a:t>(</a:t>
            </a:r>
            <a:r>
              <a:rPr lang="en-HK" sz="1200" dirty="0" err="1"/>
              <a:t>mu_last</a:t>
            </a:r>
            <a:r>
              <a:rPr lang="en-HK" sz="1200" dirty="0"/>
              <a:t>, pi, </a:t>
            </a:r>
            <a:r>
              <a:rPr lang="en-HK" sz="1200" dirty="0" err="1"/>
              <a:t>v_h</a:t>
            </a:r>
            <a:r>
              <a:rPr lang="en-HK" sz="1200" dirty="0"/>
              <a:t>, </a:t>
            </a:r>
            <a:r>
              <a:rPr lang="en-HK" sz="1200" dirty="0" err="1"/>
              <a:t>v_l</a:t>
            </a:r>
            <a:r>
              <a:rPr lang="en-HK" sz="1200" dirty="0"/>
              <a:t>):</a:t>
            </a:r>
          </a:p>
        </p:txBody>
      </p:sp>
      <p:sp>
        <p:nvSpPr>
          <p:cNvPr id="6" name="Flowchart: Manual Input 5">
            <a:extLst>
              <a:ext uri="{FF2B5EF4-FFF2-40B4-BE49-F238E27FC236}">
                <a16:creationId xmlns:a16="http://schemas.microsoft.com/office/drawing/2014/main" id="{3A03A9A8-CE61-BB97-3490-C59AED656826}"/>
              </a:ext>
            </a:extLst>
          </p:cNvPr>
          <p:cNvSpPr/>
          <p:nvPr/>
        </p:nvSpPr>
        <p:spPr>
          <a:xfrm>
            <a:off x="6024716" y="745188"/>
            <a:ext cx="2294467" cy="1123484"/>
          </a:xfrm>
          <a:prstGeom prst="flowChartManualInp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HK" sz="1200" dirty="0"/>
              <a:t>theta = 0.5</a:t>
            </a:r>
          </a:p>
          <a:p>
            <a:pPr algn="ctr"/>
            <a:r>
              <a:rPr lang="en-HK" sz="1200" dirty="0"/>
              <a:t>pi = 0.3</a:t>
            </a:r>
          </a:p>
          <a:p>
            <a:pPr algn="ctr"/>
            <a:r>
              <a:rPr lang="en-HK" sz="1200" dirty="0" err="1"/>
              <a:t>v_h</a:t>
            </a:r>
            <a:r>
              <a:rPr lang="en-HK" sz="1200" dirty="0"/>
              <a:t> = 102</a:t>
            </a:r>
          </a:p>
          <a:p>
            <a:pPr algn="ctr"/>
            <a:r>
              <a:rPr lang="en-HK" sz="1200" dirty="0" err="1"/>
              <a:t>v_l</a:t>
            </a:r>
            <a:r>
              <a:rPr lang="en-HK" sz="1200" dirty="0"/>
              <a:t> = 98</a:t>
            </a:r>
          </a:p>
        </p:txBody>
      </p:sp>
      <p:sp>
        <p:nvSpPr>
          <p:cNvPr id="7" name="Flowchart: Manual Operation 6">
            <a:extLst>
              <a:ext uri="{FF2B5EF4-FFF2-40B4-BE49-F238E27FC236}">
                <a16:creationId xmlns:a16="http://schemas.microsoft.com/office/drawing/2014/main" id="{B49874F8-4980-9F19-6536-2BE20D14C0CC}"/>
              </a:ext>
            </a:extLst>
          </p:cNvPr>
          <p:cNvSpPr/>
          <p:nvPr/>
        </p:nvSpPr>
        <p:spPr>
          <a:xfrm>
            <a:off x="3385984" y="3269051"/>
            <a:ext cx="6391512" cy="442485"/>
          </a:xfrm>
          <a:prstGeom prst="flowChartManualOperation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new_theta_b</a:t>
            </a:r>
            <a:r>
              <a:rPr lang="en-US" sz="1200" dirty="0"/>
              <a:t> = ((1 - pi) / 2 * </a:t>
            </a:r>
            <a:r>
              <a:rPr lang="en-US" sz="1200" dirty="0" err="1"/>
              <a:t>theta_last</a:t>
            </a:r>
            <a:r>
              <a:rPr lang="en-US" sz="1200" dirty="0"/>
              <a:t>) / ((pi * (1 - </a:t>
            </a:r>
            <a:r>
              <a:rPr lang="en-US" sz="1200" dirty="0" err="1"/>
              <a:t>theta_last</a:t>
            </a:r>
            <a:r>
              <a:rPr lang="en-US" sz="1200" dirty="0"/>
              <a:t>)) + ((1 - pi) / 2))</a:t>
            </a:r>
            <a:endParaRPr lang="en-HK" sz="1200" dirty="0"/>
          </a:p>
        </p:txBody>
      </p:sp>
      <p:sp>
        <p:nvSpPr>
          <p:cNvPr id="8" name="Flowchart: Manual Operation 7">
            <a:extLst>
              <a:ext uri="{FF2B5EF4-FFF2-40B4-BE49-F238E27FC236}">
                <a16:creationId xmlns:a16="http://schemas.microsoft.com/office/drawing/2014/main" id="{01260236-FB86-E95A-B605-AC75969855BD}"/>
              </a:ext>
            </a:extLst>
          </p:cNvPr>
          <p:cNvSpPr/>
          <p:nvPr/>
        </p:nvSpPr>
        <p:spPr>
          <a:xfrm>
            <a:off x="4046248" y="4142783"/>
            <a:ext cx="7374466" cy="442485"/>
          </a:xfrm>
          <a:prstGeom prst="flowChartManualOperation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new_bid_price</a:t>
            </a:r>
            <a:r>
              <a:rPr lang="en-US" sz="1200" dirty="0"/>
              <a:t> = </a:t>
            </a:r>
            <a:r>
              <a:rPr lang="en-US" sz="1200" dirty="0" err="1"/>
              <a:t>mu_last</a:t>
            </a:r>
            <a:r>
              <a:rPr lang="en-US" sz="1200" dirty="0"/>
              <a:t> - (((pi * </a:t>
            </a:r>
            <a:r>
              <a:rPr lang="en-US" sz="1200" dirty="0" err="1"/>
              <a:t>theta_last</a:t>
            </a:r>
            <a:r>
              <a:rPr lang="en-US" sz="1200" dirty="0"/>
              <a:t>) * (1 - </a:t>
            </a:r>
            <a:r>
              <a:rPr lang="en-US" sz="1200" dirty="0" err="1"/>
              <a:t>theta_last</a:t>
            </a:r>
            <a:r>
              <a:rPr lang="en-US" sz="1200" dirty="0"/>
              <a:t>) * (</a:t>
            </a:r>
            <a:r>
              <a:rPr lang="en-US" sz="1200" dirty="0" err="1"/>
              <a:t>v_h</a:t>
            </a:r>
            <a:r>
              <a:rPr lang="en-US" sz="1200" dirty="0"/>
              <a:t> - </a:t>
            </a:r>
            <a:r>
              <a:rPr lang="en-US" sz="1200" dirty="0" err="1"/>
              <a:t>v_l</a:t>
            </a:r>
            <a:r>
              <a:rPr lang="en-US" sz="1200" dirty="0"/>
              <a:t>)) / (((pi * (1 - </a:t>
            </a:r>
            <a:r>
              <a:rPr lang="en-US" sz="1200" dirty="0" err="1"/>
              <a:t>theta_last</a:t>
            </a:r>
            <a:r>
              <a:rPr lang="en-US" sz="1200" dirty="0"/>
              <a:t>)) + ((1 - pi) / 2))))</a:t>
            </a:r>
            <a:endParaRPr lang="en-HK" sz="1200" dirty="0"/>
          </a:p>
        </p:txBody>
      </p:sp>
      <p:sp>
        <p:nvSpPr>
          <p:cNvPr id="9" name="Parallelogram 8">
            <a:extLst>
              <a:ext uri="{FF2B5EF4-FFF2-40B4-BE49-F238E27FC236}">
                <a16:creationId xmlns:a16="http://schemas.microsoft.com/office/drawing/2014/main" id="{C25DE1C4-8E04-01ED-A42D-BC2EE437EAE6}"/>
              </a:ext>
            </a:extLst>
          </p:cNvPr>
          <p:cNvSpPr/>
          <p:nvPr/>
        </p:nvSpPr>
        <p:spPr>
          <a:xfrm>
            <a:off x="2828960" y="5255756"/>
            <a:ext cx="1553769" cy="442485"/>
          </a:xfrm>
          <a:prstGeom prst="parallelogram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HK" sz="1200" dirty="0" err="1"/>
              <a:t>new_theta_b</a:t>
            </a:r>
            <a:endParaRPr lang="en-HK" sz="1200" dirty="0"/>
          </a:p>
        </p:txBody>
      </p:sp>
      <p:sp>
        <p:nvSpPr>
          <p:cNvPr id="10" name="Parallelogram 9">
            <a:extLst>
              <a:ext uri="{FF2B5EF4-FFF2-40B4-BE49-F238E27FC236}">
                <a16:creationId xmlns:a16="http://schemas.microsoft.com/office/drawing/2014/main" id="{6AC144E8-74C5-C2E2-E8FD-19237D9F7B1B}"/>
              </a:ext>
            </a:extLst>
          </p:cNvPr>
          <p:cNvSpPr/>
          <p:nvPr/>
        </p:nvSpPr>
        <p:spPr>
          <a:xfrm>
            <a:off x="5123427" y="5255755"/>
            <a:ext cx="1553769" cy="442485"/>
          </a:xfrm>
          <a:prstGeom prst="parallelogram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HK" sz="1200" dirty="0" err="1"/>
              <a:t>new_bid_price</a:t>
            </a:r>
            <a:endParaRPr lang="en-HK" sz="12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70FB067-5026-2597-CD0C-06D18739CCEE}"/>
              </a:ext>
            </a:extLst>
          </p:cNvPr>
          <p:cNvSpPr/>
          <p:nvPr/>
        </p:nvSpPr>
        <p:spPr>
          <a:xfrm>
            <a:off x="2966612" y="2153336"/>
            <a:ext cx="8718756" cy="259571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C0CBE4D2-8FB7-EEBB-E2E1-ADD887D8B9E1}"/>
              </a:ext>
            </a:extLst>
          </p:cNvPr>
          <p:cNvCxnSpPr>
            <a:cxnSpLocks/>
            <a:stCxn id="6" idx="1"/>
            <a:endCxn id="7" idx="1"/>
          </p:cNvCxnSpPr>
          <p:nvPr/>
        </p:nvCxnSpPr>
        <p:spPr>
          <a:xfrm rot="10800000" flipV="1">
            <a:off x="4025136" y="1306930"/>
            <a:ext cx="1999581" cy="2183364"/>
          </a:xfrm>
          <a:prstGeom prst="bentConnector3">
            <a:avLst>
              <a:gd name="adj1" fmla="val 16245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CEB3813C-67BB-30CD-1B80-D265ABA7FD49}"/>
              </a:ext>
            </a:extLst>
          </p:cNvPr>
          <p:cNvCxnSpPr>
            <a:cxnSpLocks/>
            <a:stCxn id="6" idx="1"/>
            <a:endCxn id="8" idx="1"/>
          </p:cNvCxnSpPr>
          <p:nvPr/>
        </p:nvCxnSpPr>
        <p:spPr>
          <a:xfrm rot="10800000" flipV="1">
            <a:off x="4783696" y="1306930"/>
            <a:ext cx="1241021" cy="3057096"/>
          </a:xfrm>
          <a:prstGeom prst="bentConnector3">
            <a:avLst>
              <a:gd name="adj1" fmla="val 26244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6A3B23BF-EF7D-2D13-B182-CF00244B5573}"/>
              </a:ext>
            </a:extLst>
          </p:cNvPr>
          <p:cNvCxnSpPr>
            <a:cxnSpLocks/>
          </p:cNvCxnSpPr>
          <p:nvPr/>
        </p:nvCxnSpPr>
        <p:spPr>
          <a:xfrm rot="10800000" flipV="1">
            <a:off x="3605846" y="4749052"/>
            <a:ext cx="3720145" cy="50670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E172E84D-4111-7464-74E9-23A7D5C32DC3}"/>
              </a:ext>
            </a:extLst>
          </p:cNvPr>
          <p:cNvCxnSpPr>
            <a:cxnSpLocks/>
            <a:stCxn id="11" idx="2"/>
          </p:cNvCxnSpPr>
          <p:nvPr/>
        </p:nvCxnSpPr>
        <p:spPr>
          <a:xfrm rot="5400000">
            <a:off x="6359800" y="4289564"/>
            <a:ext cx="506703" cy="1425678"/>
          </a:xfrm>
          <a:prstGeom prst="bentConnector3">
            <a:avLst>
              <a:gd name="adj1" fmla="val -451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Flowchart: Off-page Connector 36">
            <a:extLst>
              <a:ext uri="{FF2B5EF4-FFF2-40B4-BE49-F238E27FC236}">
                <a16:creationId xmlns:a16="http://schemas.microsoft.com/office/drawing/2014/main" id="{F24AE086-59A3-72E8-CE64-F3717E30A3C4}"/>
              </a:ext>
            </a:extLst>
          </p:cNvPr>
          <p:cNvSpPr/>
          <p:nvPr/>
        </p:nvSpPr>
        <p:spPr>
          <a:xfrm>
            <a:off x="9664291" y="5255755"/>
            <a:ext cx="1756423" cy="965299"/>
          </a:xfrm>
          <a:prstGeom prst="flowChartOffpageConnector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sz="1200" dirty="0" err="1">
                <a:solidFill>
                  <a:schemeClr val="tx1"/>
                </a:solidFill>
              </a:rPr>
              <a:t>simulate_orders</a:t>
            </a:r>
            <a:r>
              <a:rPr lang="en-HK" sz="1200" dirty="0">
                <a:solidFill>
                  <a:schemeClr val="tx1"/>
                </a:solidFill>
              </a:rPr>
              <a:t>()</a:t>
            </a:r>
          </a:p>
        </p:txBody>
      </p: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6995575E-C32D-373F-A38C-7E8D77905090}"/>
              </a:ext>
            </a:extLst>
          </p:cNvPr>
          <p:cNvCxnSpPr>
            <a:cxnSpLocks/>
            <a:stCxn id="10" idx="2"/>
            <a:endCxn id="37" idx="1"/>
          </p:cNvCxnSpPr>
          <p:nvPr/>
        </p:nvCxnSpPr>
        <p:spPr>
          <a:xfrm>
            <a:off x="6621885" y="5476998"/>
            <a:ext cx="3042406" cy="261407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48C77B05-455F-1C05-0B04-09C2F0FC1498}"/>
              </a:ext>
            </a:extLst>
          </p:cNvPr>
          <p:cNvCxnSpPr>
            <a:cxnSpLocks/>
            <a:stCxn id="9" idx="2"/>
            <a:endCxn id="37" idx="2"/>
          </p:cNvCxnSpPr>
          <p:nvPr/>
        </p:nvCxnSpPr>
        <p:spPr>
          <a:xfrm>
            <a:off x="4327418" y="5476999"/>
            <a:ext cx="6215085" cy="744055"/>
          </a:xfrm>
          <a:prstGeom prst="bentConnector4">
            <a:avLst>
              <a:gd name="adj1" fmla="val 7490"/>
              <a:gd name="adj2" fmla="val 130724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FBAFD505-A891-5D6A-8516-C81EE10E3508}"/>
              </a:ext>
            </a:extLst>
          </p:cNvPr>
          <p:cNvCxnSpPr>
            <a:cxnSpLocks/>
            <a:stCxn id="4" idx="3"/>
            <a:endCxn id="7" idx="0"/>
          </p:cNvCxnSpPr>
          <p:nvPr/>
        </p:nvCxnSpPr>
        <p:spPr>
          <a:xfrm flipH="1">
            <a:off x="6581740" y="2624606"/>
            <a:ext cx="1448758" cy="644445"/>
          </a:xfrm>
          <a:prstGeom prst="bentConnector4">
            <a:avLst>
              <a:gd name="adj1" fmla="val -15779"/>
              <a:gd name="adj2" fmla="val 67165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EE51E6CF-37FD-BB02-2578-3A9BD45A0501}"/>
              </a:ext>
            </a:extLst>
          </p:cNvPr>
          <p:cNvCxnSpPr>
            <a:cxnSpLocks/>
          </p:cNvCxnSpPr>
          <p:nvPr/>
        </p:nvCxnSpPr>
        <p:spPr>
          <a:xfrm rot="16200000" flipH="1">
            <a:off x="6941987" y="3351288"/>
            <a:ext cx="431247" cy="115174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68CD4291-3AC1-0EC1-CD53-9BEE6B9A6EE6}"/>
              </a:ext>
            </a:extLst>
          </p:cNvPr>
          <p:cNvSpPr txBox="1"/>
          <p:nvPr/>
        </p:nvSpPr>
        <p:spPr>
          <a:xfrm>
            <a:off x="8170743" y="2258386"/>
            <a:ext cx="876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/>
              <a:t>Define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8AB1566-1DD4-25D3-26EC-151DC73F2879}"/>
              </a:ext>
            </a:extLst>
          </p:cNvPr>
          <p:cNvSpPr txBox="1"/>
          <p:nvPr/>
        </p:nvSpPr>
        <p:spPr>
          <a:xfrm>
            <a:off x="3694746" y="4835295"/>
            <a:ext cx="876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/>
              <a:t>Return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193B645-14B4-29AE-CD80-80F14DD334D5}"/>
              </a:ext>
            </a:extLst>
          </p:cNvPr>
          <p:cNvSpPr txBox="1"/>
          <p:nvPr/>
        </p:nvSpPr>
        <p:spPr>
          <a:xfrm>
            <a:off x="6174865" y="4835295"/>
            <a:ext cx="876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/>
              <a:t>Return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EFF91D8-AE52-7736-2807-D6FD5FED9A3B}"/>
              </a:ext>
            </a:extLst>
          </p:cNvPr>
          <p:cNvSpPr txBox="1"/>
          <p:nvPr/>
        </p:nvSpPr>
        <p:spPr>
          <a:xfrm>
            <a:off x="8487697" y="1142940"/>
            <a:ext cx="1978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/>
              <a:t>Global variables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02BF913-FB0C-5966-4644-EEECB65AA7D4}"/>
              </a:ext>
            </a:extLst>
          </p:cNvPr>
          <p:cNvSpPr txBox="1"/>
          <p:nvPr/>
        </p:nvSpPr>
        <p:spPr>
          <a:xfrm>
            <a:off x="8564034" y="2866255"/>
            <a:ext cx="1978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/>
              <a:t>Local variables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A338D7D-4585-5771-D0F8-00E0CBCB0A78}"/>
              </a:ext>
            </a:extLst>
          </p:cNvPr>
          <p:cNvSpPr txBox="1"/>
          <p:nvPr/>
        </p:nvSpPr>
        <p:spPr>
          <a:xfrm>
            <a:off x="8564034" y="3750740"/>
            <a:ext cx="1978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/>
              <a:t>Local variables</a:t>
            </a:r>
          </a:p>
        </p:txBody>
      </p: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C0574097-EF40-71B9-41A6-A2777DD26531}"/>
              </a:ext>
            </a:extLst>
          </p:cNvPr>
          <p:cNvCxnSpPr>
            <a:cxnSpLocks/>
            <a:stCxn id="37" idx="3"/>
            <a:endCxn id="7" idx="3"/>
          </p:cNvCxnSpPr>
          <p:nvPr/>
        </p:nvCxnSpPr>
        <p:spPr>
          <a:xfrm flipH="1" flipV="1">
            <a:off x="9138345" y="3490294"/>
            <a:ext cx="2282369" cy="2248111"/>
          </a:xfrm>
          <a:prstGeom prst="bentConnector3">
            <a:avLst>
              <a:gd name="adj1" fmla="val -23278"/>
            </a:avLst>
          </a:prstGeom>
          <a:ln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6C9BF0E6-CD6A-A3C6-ABE7-4473FE026DE5}"/>
              </a:ext>
            </a:extLst>
          </p:cNvPr>
          <p:cNvCxnSpPr>
            <a:cxnSpLocks/>
            <a:stCxn id="37" idx="3"/>
            <a:endCxn id="8" idx="3"/>
          </p:cNvCxnSpPr>
          <p:nvPr/>
        </p:nvCxnSpPr>
        <p:spPr>
          <a:xfrm flipH="1" flipV="1">
            <a:off x="10683267" y="4364026"/>
            <a:ext cx="737447" cy="1374379"/>
          </a:xfrm>
          <a:prstGeom prst="bentConnector3">
            <a:avLst>
              <a:gd name="adj1" fmla="val -72044"/>
            </a:avLst>
          </a:prstGeom>
          <a:ln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49F2E171-4D9C-A457-BEF3-711E7AEAA7FF}"/>
              </a:ext>
            </a:extLst>
          </p:cNvPr>
          <p:cNvSpPr txBox="1"/>
          <p:nvPr/>
        </p:nvSpPr>
        <p:spPr>
          <a:xfrm>
            <a:off x="9988724" y="3220389"/>
            <a:ext cx="20662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1200" dirty="0">
                <a:solidFill>
                  <a:schemeClr val="accent4"/>
                </a:solidFill>
              </a:rPr>
              <a:t>Iterated </a:t>
            </a:r>
            <a:r>
              <a:rPr lang="en-HK" sz="1200" dirty="0" err="1">
                <a:solidFill>
                  <a:schemeClr val="accent4"/>
                </a:solidFill>
              </a:rPr>
              <a:t>theta_last</a:t>
            </a:r>
            <a:r>
              <a:rPr lang="en-HK" sz="1200" dirty="0">
                <a:solidFill>
                  <a:schemeClr val="accent4"/>
                </a:solidFill>
              </a:rPr>
              <a:t>, </a:t>
            </a:r>
            <a:r>
              <a:rPr lang="en-HK" sz="1200" dirty="0" err="1">
                <a:solidFill>
                  <a:schemeClr val="accent4"/>
                </a:solidFill>
              </a:rPr>
              <a:t>mu_last</a:t>
            </a:r>
            <a:endParaRPr lang="en-HK" sz="1200" dirty="0">
              <a:solidFill>
                <a:schemeClr val="accent4"/>
              </a:solidFill>
            </a:endParaRPr>
          </a:p>
        </p:txBody>
      </p: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26F8D07A-45B1-27BB-B71F-0879B32011C8}"/>
              </a:ext>
            </a:extLst>
          </p:cNvPr>
          <p:cNvCxnSpPr>
            <a:cxnSpLocks/>
            <a:endCxn id="37" idx="3"/>
          </p:cNvCxnSpPr>
          <p:nvPr/>
        </p:nvCxnSpPr>
        <p:spPr>
          <a:xfrm rot="16200000" flipH="1">
            <a:off x="7216477" y="1534168"/>
            <a:ext cx="4595466" cy="3813008"/>
          </a:xfrm>
          <a:prstGeom prst="bentConnector4">
            <a:avLst>
              <a:gd name="adj1" fmla="val 246"/>
              <a:gd name="adj2" fmla="val 117083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0D4185A9-DE17-03F4-3E41-F74DD1EA6117}"/>
              </a:ext>
            </a:extLst>
          </p:cNvPr>
          <p:cNvSpPr txBox="1"/>
          <p:nvPr/>
        </p:nvSpPr>
        <p:spPr>
          <a:xfrm>
            <a:off x="10345039" y="899375"/>
            <a:ext cx="14583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1200" dirty="0">
                <a:solidFill>
                  <a:schemeClr val="accent1"/>
                </a:solidFill>
              </a:rPr>
              <a:t>to iterate </a:t>
            </a:r>
            <a:r>
              <a:rPr lang="en-HK" sz="1200" dirty="0" err="1">
                <a:solidFill>
                  <a:schemeClr val="accent1"/>
                </a:solidFill>
              </a:rPr>
              <a:t>theta_last</a:t>
            </a:r>
            <a:endParaRPr lang="en-HK" sz="1200" dirty="0">
              <a:solidFill>
                <a:schemeClr val="accent1"/>
              </a:solidFill>
            </a:endParaRPr>
          </a:p>
        </p:txBody>
      </p: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52C41D6C-A424-F3A1-5DB2-7BBE7536B0D0}"/>
              </a:ext>
            </a:extLst>
          </p:cNvPr>
          <p:cNvCxnSpPr>
            <a:cxnSpLocks/>
            <a:endCxn id="37" idx="3"/>
          </p:cNvCxnSpPr>
          <p:nvPr/>
        </p:nvCxnSpPr>
        <p:spPr>
          <a:xfrm rot="16200000" flipH="1">
            <a:off x="7372250" y="1689940"/>
            <a:ext cx="4226133" cy="3870796"/>
          </a:xfrm>
          <a:prstGeom prst="bentConnector4">
            <a:avLst>
              <a:gd name="adj1" fmla="val 318"/>
              <a:gd name="adj2" fmla="val 116828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CFD30753-9D7D-9665-A858-32ED488346A5}"/>
              </a:ext>
            </a:extLst>
          </p:cNvPr>
          <p:cNvCxnSpPr>
            <a:cxnSpLocks/>
            <a:endCxn id="37" idx="3"/>
          </p:cNvCxnSpPr>
          <p:nvPr/>
        </p:nvCxnSpPr>
        <p:spPr>
          <a:xfrm rot="16200000" flipH="1">
            <a:off x="7450421" y="1768112"/>
            <a:ext cx="4057090" cy="3883496"/>
          </a:xfrm>
          <a:prstGeom prst="bentConnector4">
            <a:avLst>
              <a:gd name="adj1" fmla="val 187"/>
              <a:gd name="adj2" fmla="val 116773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8ADA0B58-52D5-16B5-DE52-AD100298D006}"/>
              </a:ext>
            </a:extLst>
          </p:cNvPr>
          <p:cNvSpPr txBox="1"/>
          <p:nvPr/>
        </p:nvSpPr>
        <p:spPr>
          <a:xfrm>
            <a:off x="10340260" y="1260895"/>
            <a:ext cx="14583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1200" dirty="0">
                <a:solidFill>
                  <a:schemeClr val="accent1"/>
                </a:solidFill>
              </a:rPr>
              <a:t>to iterate </a:t>
            </a:r>
            <a:r>
              <a:rPr lang="en-HK" sz="1200" dirty="0" err="1">
                <a:solidFill>
                  <a:schemeClr val="accent1"/>
                </a:solidFill>
              </a:rPr>
              <a:t>mu_last</a:t>
            </a:r>
            <a:endParaRPr lang="en-HK" sz="1200" dirty="0">
              <a:solidFill>
                <a:schemeClr val="accent1"/>
              </a:solidFill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AC641790-57BB-3944-C7ED-0BF33D977459}"/>
              </a:ext>
            </a:extLst>
          </p:cNvPr>
          <p:cNvSpPr txBox="1"/>
          <p:nvPr/>
        </p:nvSpPr>
        <p:spPr>
          <a:xfrm>
            <a:off x="10340260" y="1458294"/>
            <a:ext cx="14583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1200" dirty="0">
                <a:solidFill>
                  <a:schemeClr val="accent1"/>
                </a:solidFill>
              </a:rPr>
              <a:t>to iterate </a:t>
            </a:r>
            <a:r>
              <a:rPr lang="en-HK" sz="1200" dirty="0" err="1">
                <a:solidFill>
                  <a:schemeClr val="accent1"/>
                </a:solidFill>
              </a:rPr>
              <a:t>mu_last</a:t>
            </a:r>
            <a:endParaRPr lang="en-HK" sz="1200" dirty="0">
              <a:solidFill>
                <a:schemeClr val="accent1"/>
              </a:solidFill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7CD0D346-E09C-73CB-592B-15AEE5E4FA19}"/>
              </a:ext>
            </a:extLst>
          </p:cNvPr>
          <p:cNvSpPr txBox="1"/>
          <p:nvPr/>
        </p:nvSpPr>
        <p:spPr>
          <a:xfrm>
            <a:off x="9982971" y="4765467"/>
            <a:ext cx="20662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1200" dirty="0">
                <a:solidFill>
                  <a:schemeClr val="accent4"/>
                </a:solidFill>
              </a:rPr>
              <a:t>Iterated </a:t>
            </a:r>
            <a:r>
              <a:rPr lang="en-HK" sz="1200" dirty="0" err="1">
                <a:solidFill>
                  <a:schemeClr val="accent4"/>
                </a:solidFill>
              </a:rPr>
              <a:t>theta_last</a:t>
            </a:r>
            <a:r>
              <a:rPr lang="en-HK" sz="1200" dirty="0">
                <a:solidFill>
                  <a:schemeClr val="accent4"/>
                </a:solidFill>
              </a:rPr>
              <a:t>, </a:t>
            </a:r>
            <a:r>
              <a:rPr lang="en-HK" sz="1200" dirty="0" err="1">
                <a:solidFill>
                  <a:schemeClr val="accent4"/>
                </a:solidFill>
              </a:rPr>
              <a:t>mu_last</a:t>
            </a:r>
            <a:endParaRPr lang="en-HK" sz="1200" dirty="0">
              <a:solidFill>
                <a:schemeClr val="accent4"/>
              </a:solidFill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B15C9E63-F1F0-C669-535F-05D0CA100600}"/>
              </a:ext>
            </a:extLst>
          </p:cNvPr>
          <p:cNvSpPr txBox="1"/>
          <p:nvPr/>
        </p:nvSpPr>
        <p:spPr>
          <a:xfrm>
            <a:off x="5228509" y="6171762"/>
            <a:ext cx="13846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1200" dirty="0">
                <a:solidFill>
                  <a:schemeClr val="accent1"/>
                </a:solidFill>
              </a:rPr>
              <a:t>Iterated </a:t>
            </a:r>
            <a:r>
              <a:rPr lang="en-HK" sz="1200" dirty="0" err="1">
                <a:solidFill>
                  <a:schemeClr val="accent1"/>
                </a:solidFill>
              </a:rPr>
              <a:t>theta_b</a:t>
            </a:r>
            <a:endParaRPr lang="en-HK" sz="1200" dirty="0">
              <a:solidFill>
                <a:schemeClr val="accent1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4FDBF9B9-C9F3-8E8D-A78C-FC935923AE86}"/>
              </a:ext>
            </a:extLst>
          </p:cNvPr>
          <p:cNvSpPr txBox="1"/>
          <p:nvPr/>
        </p:nvSpPr>
        <p:spPr>
          <a:xfrm>
            <a:off x="6941987" y="5235169"/>
            <a:ext cx="17564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1200" dirty="0">
                <a:solidFill>
                  <a:schemeClr val="accent1"/>
                </a:solidFill>
              </a:rPr>
              <a:t>Iterated </a:t>
            </a:r>
            <a:r>
              <a:rPr lang="en-HK" sz="1200" dirty="0" err="1">
                <a:solidFill>
                  <a:schemeClr val="accent1"/>
                </a:solidFill>
              </a:rPr>
              <a:t>new_bid_price</a:t>
            </a:r>
            <a:endParaRPr lang="en-HK" sz="12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0440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B647C6-F84A-8B35-A97C-24408B1270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C61E6E8-6743-67DA-5944-E41D5E0F66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2287687"/>
              </p:ext>
            </p:extLst>
          </p:nvPr>
        </p:nvGraphicFramePr>
        <p:xfrm>
          <a:off x="71284" y="238741"/>
          <a:ext cx="12120716" cy="60539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4664">
                  <a:extLst>
                    <a:ext uri="{9D8B030D-6E8A-4147-A177-3AD203B41FA5}">
                      <a16:colId xmlns:a16="http://schemas.microsoft.com/office/drawing/2014/main" val="348581643"/>
                    </a:ext>
                  </a:extLst>
                </a:gridCol>
                <a:gridCol w="10196052">
                  <a:extLst>
                    <a:ext uri="{9D8B030D-6E8A-4147-A177-3AD203B41FA5}">
                      <a16:colId xmlns:a16="http://schemas.microsoft.com/office/drawing/2014/main" val="925527577"/>
                    </a:ext>
                  </a:extLst>
                </a:gridCol>
              </a:tblGrid>
              <a:tr h="371880">
                <a:tc>
                  <a:txBody>
                    <a:bodyPr/>
                    <a:lstStyle/>
                    <a:p>
                      <a:endParaRPr lang="en-HK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HK" sz="1800" dirty="0" err="1"/>
                        <a:t>simulate_order</a:t>
                      </a:r>
                      <a:r>
                        <a:rPr lang="en-HK" sz="1800" dirty="0"/>
                        <a:t>():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1063646"/>
                  </a:ext>
                </a:extLst>
              </a:tr>
              <a:tr h="867633">
                <a:tc>
                  <a:txBody>
                    <a:bodyPr/>
                    <a:lstStyle/>
                    <a:p>
                      <a:r>
                        <a:rPr lang="en-HK" b="1" dirty="0">
                          <a:solidFill>
                            <a:schemeClr val="bg1"/>
                          </a:solidFill>
                        </a:rPr>
                        <a:t>Input 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2034577"/>
                  </a:ext>
                </a:extLst>
              </a:tr>
              <a:tr h="3705384">
                <a:tc>
                  <a:txBody>
                    <a:bodyPr/>
                    <a:lstStyle/>
                    <a:p>
                      <a:r>
                        <a:rPr lang="en-HK" b="1" dirty="0">
                          <a:solidFill>
                            <a:schemeClr val="bg1"/>
                          </a:solidFill>
                        </a:rPr>
                        <a:t>Process</a:t>
                      </a:r>
                    </a:p>
                    <a:p>
                      <a:r>
                        <a:rPr lang="en-HK" b="1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en-HK" b="1" dirty="0" err="1">
                          <a:solidFill>
                            <a:schemeClr val="bg1"/>
                          </a:solidFill>
                        </a:rPr>
                        <a:t>simulate_orders</a:t>
                      </a:r>
                      <a:r>
                        <a:rPr lang="en-HK" b="1" dirty="0">
                          <a:solidFill>
                            <a:schemeClr val="bg1"/>
                          </a:solidFill>
                        </a:rPr>
                        <a:t>())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415733"/>
                  </a:ext>
                </a:extLst>
              </a:tr>
              <a:tr h="1109007">
                <a:tc>
                  <a:txBody>
                    <a:bodyPr/>
                    <a:lstStyle/>
                    <a:p>
                      <a:r>
                        <a:rPr lang="en-HK" b="1" dirty="0">
                          <a:solidFill>
                            <a:schemeClr val="bg1"/>
                          </a:solidFill>
                        </a:rPr>
                        <a:t>Output 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137652"/>
                  </a:ext>
                </a:extLst>
              </a:tr>
            </a:tbl>
          </a:graphicData>
        </a:graphic>
      </p:graphicFrame>
      <p:sp>
        <p:nvSpPr>
          <p:cNvPr id="2" name="Flowchart: Manual Input 1">
            <a:extLst>
              <a:ext uri="{FF2B5EF4-FFF2-40B4-BE49-F238E27FC236}">
                <a16:creationId xmlns:a16="http://schemas.microsoft.com/office/drawing/2014/main" id="{FF6A4EB3-89CF-DD3F-36DD-16ECC720D25E}"/>
              </a:ext>
            </a:extLst>
          </p:cNvPr>
          <p:cNvSpPr/>
          <p:nvPr/>
        </p:nvSpPr>
        <p:spPr>
          <a:xfrm>
            <a:off x="2236637" y="815634"/>
            <a:ext cx="1411131" cy="539578"/>
          </a:xfrm>
          <a:prstGeom prst="flowChartManualInp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HK" sz="1200" dirty="0" err="1"/>
              <a:t>num_orders</a:t>
            </a:r>
            <a:r>
              <a:rPr lang="en-HK" sz="1200" dirty="0"/>
              <a:t> = 100</a:t>
            </a:r>
          </a:p>
          <a:p>
            <a:r>
              <a:rPr lang="en-HK" sz="1200" dirty="0"/>
              <a:t>theta = 0.5</a:t>
            </a:r>
          </a:p>
        </p:txBody>
      </p:sp>
      <p:sp>
        <p:nvSpPr>
          <p:cNvPr id="3" name="Flowchart: Off-page Connector 2">
            <a:extLst>
              <a:ext uri="{FF2B5EF4-FFF2-40B4-BE49-F238E27FC236}">
                <a16:creationId xmlns:a16="http://schemas.microsoft.com/office/drawing/2014/main" id="{1B603A37-C448-A669-AD9F-2E05E78329E5}"/>
              </a:ext>
            </a:extLst>
          </p:cNvPr>
          <p:cNvSpPr/>
          <p:nvPr/>
        </p:nvSpPr>
        <p:spPr>
          <a:xfrm>
            <a:off x="5707444" y="857026"/>
            <a:ext cx="941309" cy="498181"/>
          </a:xfrm>
          <a:prstGeom prst="flowChartOffpageConnector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sz="1200" dirty="0" err="1">
                <a:solidFill>
                  <a:schemeClr val="tx1"/>
                </a:solidFill>
              </a:rPr>
              <a:t>new_theta_b</a:t>
            </a:r>
            <a:endParaRPr lang="en-HK" sz="1200" dirty="0">
              <a:solidFill>
                <a:schemeClr val="tx1"/>
              </a:solidFill>
            </a:endParaRPr>
          </a:p>
        </p:txBody>
      </p:sp>
      <p:sp>
        <p:nvSpPr>
          <p:cNvPr id="12" name="Flowchart: Off-page Connector 11">
            <a:extLst>
              <a:ext uri="{FF2B5EF4-FFF2-40B4-BE49-F238E27FC236}">
                <a16:creationId xmlns:a16="http://schemas.microsoft.com/office/drawing/2014/main" id="{C40B5A07-3929-9B28-E5AC-AD32BA9F313B}"/>
              </a:ext>
            </a:extLst>
          </p:cNvPr>
          <p:cNvSpPr/>
          <p:nvPr/>
        </p:nvSpPr>
        <p:spPr>
          <a:xfrm>
            <a:off x="6762940" y="857026"/>
            <a:ext cx="785250" cy="498181"/>
          </a:xfrm>
          <a:prstGeom prst="flowChartOffpageConnector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sz="1200" dirty="0" err="1">
                <a:solidFill>
                  <a:schemeClr val="tx1"/>
                </a:solidFill>
              </a:rPr>
              <a:t>new_bid_price</a:t>
            </a:r>
            <a:endParaRPr lang="en-HK" sz="1200" dirty="0">
              <a:solidFill>
                <a:schemeClr val="tx1"/>
              </a:solidFill>
            </a:endParaRPr>
          </a:p>
        </p:txBody>
      </p:sp>
      <p:sp>
        <p:nvSpPr>
          <p:cNvPr id="13" name="Flowchart: Off-page Connector 12">
            <a:extLst>
              <a:ext uri="{FF2B5EF4-FFF2-40B4-BE49-F238E27FC236}">
                <a16:creationId xmlns:a16="http://schemas.microsoft.com/office/drawing/2014/main" id="{2BC4CEB1-4B4D-DD02-692C-2A7350870F31}"/>
              </a:ext>
            </a:extLst>
          </p:cNvPr>
          <p:cNvSpPr/>
          <p:nvPr/>
        </p:nvSpPr>
        <p:spPr>
          <a:xfrm>
            <a:off x="7658098" y="857026"/>
            <a:ext cx="893926" cy="498181"/>
          </a:xfrm>
          <a:prstGeom prst="flowChartOffpageConnector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sz="1200" dirty="0" err="1">
                <a:solidFill>
                  <a:schemeClr val="tx1"/>
                </a:solidFill>
              </a:rPr>
              <a:t>new_theta_a</a:t>
            </a:r>
            <a:endParaRPr lang="en-HK" sz="1200" dirty="0">
              <a:solidFill>
                <a:schemeClr val="tx1"/>
              </a:solidFill>
            </a:endParaRPr>
          </a:p>
        </p:txBody>
      </p:sp>
      <p:sp>
        <p:nvSpPr>
          <p:cNvPr id="14" name="Flowchart: Off-page Connector 13">
            <a:extLst>
              <a:ext uri="{FF2B5EF4-FFF2-40B4-BE49-F238E27FC236}">
                <a16:creationId xmlns:a16="http://schemas.microsoft.com/office/drawing/2014/main" id="{76A974E5-A114-F606-D584-A0D84663DBB5}"/>
              </a:ext>
            </a:extLst>
          </p:cNvPr>
          <p:cNvSpPr/>
          <p:nvPr/>
        </p:nvSpPr>
        <p:spPr>
          <a:xfrm>
            <a:off x="8666211" y="857026"/>
            <a:ext cx="785250" cy="498181"/>
          </a:xfrm>
          <a:prstGeom prst="flowChartOffpageConnector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sz="1200" dirty="0" err="1">
                <a:solidFill>
                  <a:schemeClr val="tx1"/>
                </a:solidFill>
              </a:rPr>
              <a:t>new_ask_price</a:t>
            </a:r>
            <a:endParaRPr lang="en-HK" sz="1200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66D47F4-D44C-EE13-D0B3-1078EF8ACE5B}"/>
              </a:ext>
            </a:extLst>
          </p:cNvPr>
          <p:cNvSpPr/>
          <p:nvPr/>
        </p:nvSpPr>
        <p:spPr>
          <a:xfrm>
            <a:off x="2236637" y="1551039"/>
            <a:ext cx="9562073" cy="353961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7DADBA3-8363-C3F1-E208-93B77C4E8C7E}"/>
              </a:ext>
            </a:extLst>
          </p:cNvPr>
          <p:cNvSpPr/>
          <p:nvPr/>
        </p:nvSpPr>
        <p:spPr>
          <a:xfrm>
            <a:off x="2330796" y="1592433"/>
            <a:ext cx="1721550" cy="369333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HK" sz="1200" dirty="0" err="1"/>
              <a:t>simulate_order</a:t>
            </a:r>
            <a:r>
              <a:rPr lang="en-HK" sz="1200" dirty="0"/>
              <a:t>():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F982E0A-20FA-B36E-B521-F293089DA853}"/>
              </a:ext>
            </a:extLst>
          </p:cNvPr>
          <p:cNvSpPr txBox="1"/>
          <p:nvPr/>
        </p:nvSpPr>
        <p:spPr>
          <a:xfrm>
            <a:off x="4509016" y="1524012"/>
            <a:ext cx="876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/>
              <a:t>Define</a:t>
            </a:r>
          </a:p>
        </p:txBody>
      </p:sp>
      <p:sp>
        <p:nvSpPr>
          <p:cNvPr id="23" name="Flowchart: Manual Operation 22">
            <a:extLst>
              <a:ext uri="{FF2B5EF4-FFF2-40B4-BE49-F238E27FC236}">
                <a16:creationId xmlns:a16="http://schemas.microsoft.com/office/drawing/2014/main" id="{E85D388F-C836-0D53-23BA-E78B5935F7F5}"/>
              </a:ext>
            </a:extLst>
          </p:cNvPr>
          <p:cNvSpPr/>
          <p:nvPr/>
        </p:nvSpPr>
        <p:spPr>
          <a:xfrm>
            <a:off x="2301299" y="2212761"/>
            <a:ext cx="4652317" cy="369333"/>
          </a:xfrm>
          <a:prstGeom prst="flowChartManualOperation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 orders = </a:t>
            </a:r>
            <a:r>
              <a:rPr lang="en-US" sz="1200" dirty="0" err="1"/>
              <a:t>np.random.choice</a:t>
            </a:r>
            <a:r>
              <a:rPr lang="en-US" sz="1200" dirty="0"/>
              <a:t>([1, -1], size=</a:t>
            </a:r>
            <a:r>
              <a:rPr lang="en-US" sz="1200" dirty="0" err="1"/>
              <a:t>num_orders</a:t>
            </a:r>
            <a:r>
              <a:rPr lang="en-US" sz="1200" dirty="0"/>
              <a:t>, p=[(1+pi)/2, (1-pi)/2])</a:t>
            </a:r>
            <a:endParaRPr lang="en-HK" sz="12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C68B743-C76E-7244-9306-12EC49263846}"/>
              </a:ext>
            </a:extLst>
          </p:cNvPr>
          <p:cNvSpPr/>
          <p:nvPr/>
        </p:nvSpPr>
        <p:spPr>
          <a:xfrm>
            <a:off x="10675254" y="3088701"/>
            <a:ext cx="900049" cy="340299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beliefs = []</a:t>
            </a:r>
            <a:endParaRPr lang="en-HK" sz="12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3412106-8ED3-A3E7-6718-B3D000EEDD48}"/>
              </a:ext>
            </a:extLst>
          </p:cNvPr>
          <p:cNvSpPr/>
          <p:nvPr/>
        </p:nvSpPr>
        <p:spPr>
          <a:xfrm>
            <a:off x="10672971" y="4221361"/>
            <a:ext cx="900049" cy="340299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prices = []</a:t>
            </a:r>
            <a:endParaRPr lang="en-HK" sz="1200" dirty="0"/>
          </a:p>
        </p:txBody>
      </p:sp>
      <p:sp>
        <p:nvSpPr>
          <p:cNvPr id="26" name="Flowchart: Manual Input 25">
            <a:extLst>
              <a:ext uri="{FF2B5EF4-FFF2-40B4-BE49-F238E27FC236}">
                <a16:creationId xmlns:a16="http://schemas.microsoft.com/office/drawing/2014/main" id="{975BC1C3-21E6-60DA-BB14-300BBB5CDD07}"/>
              </a:ext>
            </a:extLst>
          </p:cNvPr>
          <p:cNvSpPr/>
          <p:nvPr/>
        </p:nvSpPr>
        <p:spPr>
          <a:xfrm>
            <a:off x="3754887" y="815629"/>
            <a:ext cx="794516" cy="539578"/>
          </a:xfrm>
          <a:prstGeom prst="flowChartManualInp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HK" sz="1200" dirty="0" err="1"/>
              <a:t>v_h</a:t>
            </a:r>
            <a:r>
              <a:rPr lang="en-HK" sz="1200" dirty="0"/>
              <a:t> = 102</a:t>
            </a:r>
          </a:p>
          <a:p>
            <a:r>
              <a:rPr lang="en-HK" sz="1200" dirty="0" err="1"/>
              <a:t>v_l</a:t>
            </a:r>
            <a:r>
              <a:rPr lang="en-HK" sz="1200" dirty="0"/>
              <a:t> = 98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94CC8DF-5812-26C3-282B-F4FB0CA7D9E8}"/>
              </a:ext>
            </a:extLst>
          </p:cNvPr>
          <p:cNvSpPr/>
          <p:nvPr/>
        </p:nvSpPr>
        <p:spPr>
          <a:xfrm>
            <a:off x="8819354" y="1616550"/>
            <a:ext cx="1044207" cy="340299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belief = theta</a:t>
            </a:r>
            <a:endParaRPr lang="en-HK" sz="12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38BA321-4CB8-7BD0-2DBA-B88E5B5D4A56}"/>
              </a:ext>
            </a:extLst>
          </p:cNvPr>
          <p:cNvSpPr/>
          <p:nvPr/>
        </p:nvSpPr>
        <p:spPr>
          <a:xfrm>
            <a:off x="8367314" y="2450237"/>
            <a:ext cx="1476826" cy="340299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price = (</a:t>
            </a:r>
            <a:r>
              <a:rPr lang="en-US" sz="1200" dirty="0" err="1"/>
              <a:t>v_h</a:t>
            </a:r>
            <a:r>
              <a:rPr lang="en-US" sz="1200" dirty="0"/>
              <a:t> + </a:t>
            </a:r>
            <a:r>
              <a:rPr lang="en-US" sz="1200" dirty="0" err="1"/>
              <a:t>v_l</a:t>
            </a:r>
            <a:r>
              <a:rPr lang="en-US" sz="1200" dirty="0"/>
              <a:t>)/2</a:t>
            </a:r>
            <a:endParaRPr lang="en-HK" sz="12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CBCCBF5-9591-5500-E3A6-C9EAB0B60904}"/>
              </a:ext>
            </a:extLst>
          </p:cNvPr>
          <p:cNvSpPr txBox="1"/>
          <p:nvPr/>
        </p:nvSpPr>
        <p:spPr>
          <a:xfrm>
            <a:off x="4878484" y="2625529"/>
            <a:ext cx="21329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1200" dirty="0"/>
              <a:t>Random 100 orders generator</a:t>
            </a:r>
          </a:p>
          <a:p>
            <a:r>
              <a:rPr lang="en-HK" sz="1200" dirty="0"/>
              <a:t>, with defined distribution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BAF7043-6611-7503-48FF-8E4C924F06A4}"/>
              </a:ext>
            </a:extLst>
          </p:cNvPr>
          <p:cNvSpPr txBox="1"/>
          <p:nvPr/>
        </p:nvSpPr>
        <p:spPr>
          <a:xfrm>
            <a:off x="9842643" y="1521057"/>
            <a:ext cx="1127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1400" dirty="0"/>
              <a:t>Initial belief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F82442B-043F-C569-4DFB-47E45C5B8C1E}"/>
              </a:ext>
            </a:extLst>
          </p:cNvPr>
          <p:cNvSpPr txBox="1"/>
          <p:nvPr/>
        </p:nvSpPr>
        <p:spPr>
          <a:xfrm>
            <a:off x="8091443" y="2148496"/>
            <a:ext cx="11270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1400" dirty="0"/>
              <a:t>Initial price</a:t>
            </a:r>
          </a:p>
        </p:txBody>
      </p:sp>
      <p:sp>
        <p:nvSpPr>
          <p:cNvPr id="34" name="Diamond 33">
            <a:extLst>
              <a:ext uri="{FF2B5EF4-FFF2-40B4-BE49-F238E27FC236}">
                <a16:creationId xmlns:a16="http://schemas.microsoft.com/office/drawing/2014/main" id="{D63B57DE-2FBC-1DEE-86D2-2D49093F8862}"/>
              </a:ext>
            </a:extLst>
          </p:cNvPr>
          <p:cNvSpPr/>
          <p:nvPr/>
        </p:nvSpPr>
        <p:spPr>
          <a:xfrm>
            <a:off x="3304560" y="4068137"/>
            <a:ext cx="1934691" cy="555139"/>
          </a:xfrm>
          <a:prstGeom prst="diamond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sz="1200" dirty="0">
                <a:solidFill>
                  <a:schemeClr val="tx1"/>
                </a:solidFill>
              </a:rPr>
              <a:t>If order == 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E14B694-B569-4E82-A993-6D91632103DD}"/>
              </a:ext>
            </a:extLst>
          </p:cNvPr>
          <p:cNvSpPr/>
          <p:nvPr/>
        </p:nvSpPr>
        <p:spPr>
          <a:xfrm>
            <a:off x="5862010" y="3826792"/>
            <a:ext cx="704482" cy="340299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beliefs</a:t>
            </a:r>
            <a:endParaRPr lang="en-HK" sz="12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762F736-5CEF-377F-AE1A-34E16B4993DB}"/>
              </a:ext>
            </a:extLst>
          </p:cNvPr>
          <p:cNvSpPr/>
          <p:nvPr/>
        </p:nvSpPr>
        <p:spPr>
          <a:xfrm>
            <a:off x="5862010" y="4283340"/>
            <a:ext cx="704482" cy="340299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prices</a:t>
            </a:r>
            <a:endParaRPr lang="en-HK" sz="1200" dirty="0"/>
          </a:p>
        </p:txBody>
      </p:sp>
      <p:sp>
        <p:nvSpPr>
          <p:cNvPr id="38" name="Flowchart: Data 37">
            <a:extLst>
              <a:ext uri="{FF2B5EF4-FFF2-40B4-BE49-F238E27FC236}">
                <a16:creationId xmlns:a16="http://schemas.microsoft.com/office/drawing/2014/main" id="{8E951856-39BD-E6A7-8627-79361E0227DA}"/>
              </a:ext>
            </a:extLst>
          </p:cNvPr>
          <p:cNvSpPr/>
          <p:nvPr/>
        </p:nvSpPr>
        <p:spPr>
          <a:xfrm>
            <a:off x="2301299" y="2866903"/>
            <a:ext cx="2604075" cy="418737"/>
          </a:xfrm>
          <a:prstGeom prst="flowChartInputOutpu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HK" sz="1200" dirty="0"/>
              <a:t>Example</a:t>
            </a:r>
          </a:p>
          <a:p>
            <a:pPr algn="ctr"/>
            <a:r>
              <a:rPr lang="en-HK" sz="1200" dirty="0"/>
              <a:t>orders = [-1,1,-1,…,1]</a:t>
            </a:r>
          </a:p>
        </p:txBody>
      </p: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5F9868B7-5C99-30BB-7C15-0CC8C8CCA2B4}"/>
              </a:ext>
            </a:extLst>
          </p:cNvPr>
          <p:cNvCxnSpPr>
            <a:endCxn id="38" idx="1"/>
          </p:cNvCxnSpPr>
          <p:nvPr/>
        </p:nvCxnSpPr>
        <p:spPr>
          <a:xfrm rot="5400000">
            <a:off x="4100598" y="2084834"/>
            <a:ext cx="284809" cy="1279329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EC0A21C3-D808-1920-AD46-0FB4A3F55249}"/>
              </a:ext>
            </a:extLst>
          </p:cNvPr>
          <p:cNvCxnSpPr>
            <a:cxnSpLocks/>
            <a:stCxn id="20" idx="2"/>
            <a:endCxn id="23" idx="0"/>
          </p:cNvCxnSpPr>
          <p:nvPr/>
        </p:nvCxnSpPr>
        <p:spPr>
          <a:xfrm rot="16200000" flipH="1">
            <a:off x="3784017" y="1369319"/>
            <a:ext cx="250995" cy="143588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4" name="Flowchart: Manual Operation 63">
            <a:extLst>
              <a:ext uri="{FF2B5EF4-FFF2-40B4-BE49-F238E27FC236}">
                <a16:creationId xmlns:a16="http://schemas.microsoft.com/office/drawing/2014/main" id="{83E7EC19-56AC-AE2C-755B-E165DAA62595}"/>
              </a:ext>
            </a:extLst>
          </p:cNvPr>
          <p:cNvSpPr/>
          <p:nvPr/>
        </p:nvSpPr>
        <p:spPr>
          <a:xfrm>
            <a:off x="2301299" y="3593691"/>
            <a:ext cx="6901695" cy="1428135"/>
          </a:xfrm>
          <a:prstGeom prst="flowChartManualOperatio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294D3FCA-9151-A5AD-6DA4-5DFF37BC92BA}"/>
              </a:ext>
            </a:extLst>
          </p:cNvPr>
          <p:cNvCxnSpPr>
            <a:cxnSpLocks/>
            <a:stCxn id="38" idx="3"/>
            <a:endCxn id="64" idx="0"/>
          </p:cNvCxnSpPr>
          <p:nvPr/>
        </p:nvCxnSpPr>
        <p:spPr>
          <a:xfrm rot="16200000" flipH="1">
            <a:off x="4393513" y="2235056"/>
            <a:ext cx="308051" cy="2409218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462BA82D-573C-3D56-BF41-1F8B6322A350}"/>
              </a:ext>
            </a:extLst>
          </p:cNvPr>
          <p:cNvSpPr/>
          <p:nvPr/>
        </p:nvSpPr>
        <p:spPr>
          <a:xfrm>
            <a:off x="6953616" y="3818067"/>
            <a:ext cx="704482" cy="340299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beliefs</a:t>
            </a:r>
            <a:endParaRPr lang="en-HK" sz="1200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28B60618-F7C0-CE5E-EDE1-CFF232E5EEC5}"/>
              </a:ext>
            </a:extLst>
          </p:cNvPr>
          <p:cNvSpPr/>
          <p:nvPr/>
        </p:nvSpPr>
        <p:spPr>
          <a:xfrm>
            <a:off x="6953616" y="4274615"/>
            <a:ext cx="704482" cy="340299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prices</a:t>
            </a:r>
            <a:endParaRPr lang="en-HK" sz="12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A7BF290-7E6C-9615-5C4C-CB5353562964}"/>
              </a:ext>
            </a:extLst>
          </p:cNvPr>
          <p:cNvSpPr txBox="1"/>
          <p:nvPr/>
        </p:nvSpPr>
        <p:spPr>
          <a:xfrm>
            <a:off x="2636742" y="3626258"/>
            <a:ext cx="31741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1400" dirty="0"/>
              <a:t>for order in orders: (iteration of orders)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9D112BB-E7F8-B1EE-A005-FAA74F514BA0}"/>
              </a:ext>
            </a:extLst>
          </p:cNvPr>
          <p:cNvSpPr/>
          <p:nvPr/>
        </p:nvSpPr>
        <p:spPr>
          <a:xfrm>
            <a:off x="6833419" y="3729701"/>
            <a:ext cx="943897" cy="99305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42B8FA54-6466-EFB7-AC2F-1EDB78711EB5}"/>
              </a:ext>
            </a:extLst>
          </p:cNvPr>
          <p:cNvSpPr/>
          <p:nvPr/>
        </p:nvSpPr>
        <p:spPr>
          <a:xfrm>
            <a:off x="5742302" y="3729701"/>
            <a:ext cx="943897" cy="99305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9E332FC8-05A2-DF9A-85DB-D1D92583FC48}"/>
              </a:ext>
            </a:extLst>
          </p:cNvPr>
          <p:cNvCxnSpPr>
            <a:cxnSpLocks/>
            <a:stCxn id="34" idx="0"/>
            <a:endCxn id="76" idx="1"/>
          </p:cNvCxnSpPr>
          <p:nvPr/>
        </p:nvCxnSpPr>
        <p:spPr>
          <a:xfrm rot="16200000" flipH="1">
            <a:off x="4928057" y="3411985"/>
            <a:ext cx="158093" cy="1470396"/>
          </a:xfrm>
          <a:prstGeom prst="bentConnector4">
            <a:avLst>
              <a:gd name="adj1" fmla="val -113502"/>
              <a:gd name="adj2" fmla="val 82894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8B18E77E-B017-5F44-6724-B52E8AB2D281}"/>
              </a:ext>
            </a:extLst>
          </p:cNvPr>
          <p:cNvCxnSpPr>
            <a:cxnSpLocks/>
            <a:stCxn id="34" idx="2"/>
            <a:endCxn id="75" idx="2"/>
          </p:cNvCxnSpPr>
          <p:nvPr/>
        </p:nvCxnSpPr>
        <p:spPr>
          <a:xfrm rot="16200000" flipH="1">
            <a:off x="5738896" y="3156286"/>
            <a:ext cx="99483" cy="3033462"/>
          </a:xfrm>
          <a:prstGeom prst="bentConnector3">
            <a:avLst>
              <a:gd name="adj1" fmla="val 270487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6D4FF213-B6AF-C8E8-CB4B-25A4D7CC3F79}"/>
              </a:ext>
            </a:extLst>
          </p:cNvPr>
          <p:cNvSpPr txBox="1"/>
          <p:nvPr/>
        </p:nvSpPr>
        <p:spPr>
          <a:xfrm>
            <a:off x="3782491" y="4659454"/>
            <a:ext cx="6197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1400" dirty="0"/>
              <a:t>else:</a:t>
            </a:r>
          </a:p>
        </p:txBody>
      </p:sp>
      <p:sp>
        <p:nvSpPr>
          <p:cNvPr id="98" name="Flowchart: Data 97">
            <a:extLst>
              <a:ext uri="{FF2B5EF4-FFF2-40B4-BE49-F238E27FC236}">
                <a16:creationId xmlns:a16="http://schemas.microsoft.com/office/drawing/2014/main" id="{98CDB214-D785-BBF2-A29B-C450BE9693CB}"/>
              </a:ext>
            </a:extLst>
          </p:cNvPr>
          <p:cNvSpPr/>
          <p:nvPr/>
        </p:nvSpPr>
        <p:spPr>
          <a:xfrm>
            <a:off x="8804343" y="3144686"/>
            <a:ext cx="1059217" cy="340299"/>
          </a:xfrm>
          <a:prstGeom prst="flowChartInputOutpu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HK" sz="1200" dirty="0"/>
              <a:t>beliefs</a:t>
            </a:r>
          </a:p>
        </p:txBody>
      </p: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C59E54B2-C104-E6BB-C078-06A860697FE2}"/>
              </a:ext>
            </a:extLst>
          </p:cNvPr>
          <p:cNvCxnSpPr>
            <a:cxnSpLocks/>
            <a:stCxn id="35" idx="3"/>
            <a:endCxn id="98" idx="2"/>
          </p:cNvCxnSpPr>
          <p:nvPr/>
        </p:nvCxnSpPr>
        <p:spPr>
          <a:xfrm flipV="1">
            <a:off x="6566492" y="3314836"/>
            <a:ext cx="2343773" cy="682106"/>
          </a:xfrm>
          <a:prstGeom prst="bentConnector3">
            <a:avLst>
              <a:gd name="adj1" fmla="val 8469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9" name="Connector: Elbow 108">
            <a:extLst>
              <a:ext uri="{FF2B5EF4-FFF2-40B4-BE49-F238E27FC236}">
                <a16:creationId xmlns:a16="http://schemas.microsoft.com/office/drawing/2014/main" id="{E6DDF341-8A8B-7EBF-09D3-B362B21C45CF}"/>
              </a:ext>
            </a:extLst>
          </p:cNvPr>
          <p:cNvCxnSpPr>
            <a:stCxn id="68" idx="3"/>
            <a:endCxn id="98" idx="2"/>
          </p:cNvCxnSpPr>
          <p:nvPr/>
        </p:nvCxnSpPr>
        <p:spPr>
          <a:xfrm flipV="1">
            <a:off x="7658098" y="3314836"/>
            <a:ext cx="1252167" cy="673381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12" name="Flowchart: Data 111">
            <a:extLst>
              <a:ext uri="{FF2B5EF4-FFF2-40B4-BE49-F238E27FC236}">
                <a16:creationId xmlns:a16="http://schemas.microsoft.com/office/drawing/2014/main" id="{3C501A09-6F22-C96F-713E-2EA69C84A643}"/>
              </a:ext>
            </a:extLst>
          </p:cNvPr>
          <p:cNvSpPr/>
          <p:nvPr/>
        </p:nvSpPr>
        <p:spPr>
          <a:xfrm>
            <a:off x="8804344" y="4274614"/>
            <a:ext cx="1059217" cy="340299"/>
          </a:xfrm>
          <a:prstGeom prst="flowChartInputOutpu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HK" sz="1200" dirty="0"/>
              <a:t>prices</a:t>
            </a:r>
          </a:p>
        </p:txBody>
      </p:sp>
      <p:cxnSp>
        <p:nvCxnSpPr>
          <p:cNvPr id="114" name="Connector: Elbow 113">
            <a:extLst>
              <a:ext uri="{FF2B5EF4-FFF2-40B4-BE49-F238E27FC236}">
                <a16:creationId xmlns:a16="http://schemas.microsoft.com/office/drawing/2014/main" id="{A4AB47A7-D744-DB00-87C6-58FDE445B79C}"/>
              </a:ext>
            </a:extLst>
          </p:cNvPr>
          <p:cNvCxnSpPr>
            <a:stCxn id="70" idx="3"/>
            <a:endCxn id="112" idx="2"/>
          </p:cNvCxnSpPr>
          <p:nvPr/>
        </p:nvCxnSpPr>
        <p:spPr>
          <a:xfrm flipV="1">
            <a:off x="7658098" y="4444764"/>
            <a:ext cx="1252168" cy="1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16" name="Connector: Elbow 115">
            <a:extLst>
              <a:ext uri="{FF2B5EF4-FFF2-40B4-BE49-F238E27FC236}">
                <a16:creationId xmlns:a16="http://schemas.microsoft.com/office/drawing/2014/main" id="{2D086C48-F574-4553-A826-B052F5FAD808}"/>
              </a:ext>
            </a:extLst>
          </p:cNvPr>
          <p:cNvCxnSpPr>
            <a:stCxn id="36" idx="3"/>
            <a:endCxn id="112" idx="3"/>
          </p:cNvCxnSpPr>
          <p:nvPr/>
        </p:nvCxnSpPr>
        <p:spPr>
          <a:xfrm>
            <a:off x="6566492" y="4453490"/>
            <a:ext cx="2661539" cy="161423"/>
          </a:xfrm>
          <a:prstGeom prst="bentConnector4">
            <a:avLst>
              <a:gd name="adj1" fmla="val 7316"/>
              <a:gd name="adj2" fmla="val 320799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A6B55B95-D61D-2E3A-9844-37EF235588A4}"/>
              </a:ext>
            </a:extLst>
          </p:cNvPr>
          <p:cNvCxnSpPr>
            <a:cxnSpLocks/>
            <a:stCxn id="14" idx="0"/>
            <a:endCxn id="36" idx="1"/>
          </p:cNvCxnSpPr>
          <p:nvPr/>
        </p:nvCxnSpPr>
        <p:spPr>
          <a:xfrm rot="16200000" flipH="1" flipV="1">
            <a:off x="5662191" y="1056845"/>
            <a:ext cx="3596464" cy="3196826"/>
          </a:xfrm>
          <a:prstGeom prst="bentConnector4">
            <a:avLst>
              <a:gd name="adj1" fmla="val -4169"/>
              <a:gd name="adj2" fmla="val 216643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6" name="Connector: Elbow 155">
            <a:extLst>
              <a:ext uri="{FF2B5EF4-FFF2-40B4-BE49-F238E27FC236}">
                <a16:creationId xmlns:a16="http://schemas.microsoft.com/office/drawing/2014/main" id="{5E530C0A-E548-17FB-869B-A515E34763C2}"/>
              </a:ext>
            </a:extLst>
          </p:cNvPr>
          <p:cNvCxnSpPr>
            <a:stCxn id="13" idx="0"/>
            <a:endCxn id="35" idx="1"/>
          </p:cNvCxnSpPr>
          <p:nvPr/>
        </p:nvCxnSpPr>
        <p:spPr>
          <a:xfrm rot="16200000" flipH="1" flipV="1">
            <a:off x="5413578" y="1305458"/>
            <a:ext cx="3139916" cy="2243051"/>
          </a:xfrm>
          <a:prstGeom prst="bentConnector4">
            <a:avLst>
              <a:gd name="adj1" fmla="val -4775"/>
              <a:gd name="adj2" fmla="val 266241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7" name="Connector: Elbow 166">
            <a:extLst>
              <a:ext uri="{FF2B5EF4-FFF2-40B4-BE49-F238E27FC236}">
                <a16:creationId xmlns:a16="http://schemas.microsoft.com/office/drawing/2014/main" id="{4E313EBC-068C-43FF-265B-B3655EB96C27}"/>
              </a:ext>
            </a:extLst>
          </p:cNvPr>
          <p:cNvCxnSpPr>
            <a:cxnSpLocks/>
            <a:stCxn id="12" idx="0"/>
            <a:endCxn id="70" idx="2"/>
          </p:cNvCxnSpPr>
          <p:nvPr/>
        </p:nvCxnSpPr>
        <p:spPr>
          <a:xfrm rot="16200000" flipH="1">
            <a:off x="5351767" y="2660824"/>
            <a:ext cx="3757888" cy="150292"/>
          </a:xfrm>
          <a:prstGeom prst="bentConnector5">
            <a:avLst>
              <a:gd name="adj1" fmla="val -6083"/>
              <a:gd name="adj2" fmla="val -3399535"/>
              <a:gd name="adj3" fmla="val 102943"/>
            </a:avLst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80" name="Connector: Elbow 179">
            <a:extLst>
              <a:ext uri="{FF2B5EF4-FFF2-40B4-BE49-F238E27FC236}">
                <a16:creationId xmlns:a16="http://schemas.microsoft.com/office/drawing/2014/main" id="{337825E0-8CF5-3E30-4510-B8D034A3623C}"/>
              </a:ext>
            </a:extLst>
          </p:cNvPr>
          <p:cNvCxnSpPr>
            <a:cxnSpLocks/>
            <a:stCxn id="3" idx="0"/>
            <a:endCxn id="68" idx="2"/>
          </p:cNvCxnSpPr>
          <p:nvPr/>
        </p:nvCxnSpPr>
        <p:spPr>
          <a:xfrm rot="16200000" flipH="1">
            <a:off x="5091308" y="1943817"/>
            <a:ext cx="3301340" cy="1127758"/>
          </a:xfrm>
          <a:prstGeom prst="bentConnector5">
            <a:avLst>
              <a:gd name="adj1" fmla="val -6924"/>
              <a:gd name="adj2" fmla="val -365849"/>
              <a:gd name="adj3" fmla="val 103052"/>
            </a:avLst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92" name="TextBox 191">
            <a:extLst>
              <a:ext uri="{FF2B5EF4-FFF2-40B4-BE49-F238E27FC236}">
                <a16:creationId xmlns:a16="http://schemas.microsoft.com/office/drawing/2014/main" id="{7D91984A-0820-A6A3-62F0-9ED27016B3A9}"/>
              </a:ext>
            </a:extLst>
          </p:cNvPr>
          <p:cNvSpPr txBox="1"/>
          <p:nvPr/>
        </p:nvSpPr>
        <p:spPr>
          <a:xfrm>
            <a:off x="8204860" y="2985596"/>
            <a:ext cx="7229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1400" dirty="0">
                <a:solidFill>
                  <a:schemeClr val="accent6"/>
                </a:solidFill>
              </a:rPr>
              <a:t>Return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2AC7BD6B-9511-3A76-2E3B-85DB3526F0A4}"/>
              </a:ext>
            </a:extLst>
          </p:cNvPr>
          <p:cNvSpPr txBox="1"/>
          <p:nvPr/>
        </p:nvSpPr>
        <p:spPr>
          <a:xfrm>
            <a:off x="8204860" y="4128261"/>
            <a:ext cx="7229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1400" dirty="0">
                <a:solidFill>
                  <a:schemeClr val="accent6"/>
                </a:solidFill>
              </a:rPr>
              <a:t>Return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9022B771-EAC4-93B1-DA90-823C4C6F0039}"/>
              </a:ext>
            </a:extLst>
          </p:cNvPr>
          <p:cNvSpPr txBox="1"/>
          <p:nvPr/>
        </p:nvSpPr>
        <p:spPr>
          <a:xfrm>
            <a:off x="6795379" y="2985596"/>
            <a:ext cx="7229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1400" dirty="0">
                <a:solidFill>
                  <a:schemeClr val="accent2"/>
                </a:solidFill>
              </a:rPr>
              <a:t>Return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5A61AA81-2EA0-F364-BFC3-ED568E163B46}"/>
              </a:ext>
            </a:extLst>
          </p:cNvPr>
          <p:cNvSpPr txBox="1"/>
          <p:nvPr/>
        </p:nvSpPr>
        <p:spPr>
          <a:xfrm>
            <a:off x="8397702" y="4687834"/>
            <a:ext cx="7229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1400" dirty="0">
                <a:solidFill>
                  <a:schemeClr val="accent2"/>
                </a:solidFill>
              </a:rPr>
              <a:t>Return</a:t>
            </a:r>
          </a:p>
        </p:txBody>
      </p:sp>
      <p:cxnSp>
        <p:nvCxnSpPr>
          <p:cNvPr id="205" name="Connector: Elbow 204">
            <a:extLst>
              <a:ext uri="{FF2B5EF4-FFF2-40B4-BE49-F238E27FC236}">
                <a16:creationId xmlns:a16="http://schemas.microsoft.com/office/drawing/2014/main" id="{F8AA6AE1-A795-2EAD-A67C-1847DADCC6C7}"/>
              </a:ext>
            </a:extLst>
          </p:cNvPr>
          <p:cNvCxnSpPr>
            <a:cxnSpLocks/>
            <a:stCxn id="28" idx="3"/>
          </p:cNvCxnSpPr>
          <p:nvPr/>
        </p:nvCxnSpPr>
        <p:spPr>
          <a:xfrm>
            <a:off x="9863561" y="1786700"/>
            <a:ext cx="328304" cy="195088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8" name="Rectangle 237">
            <a:extLst>
              <a:ext uri="{FF2B5EF4-FFF2-40B4-BE49-F238E27FC236}">
                <a16:creationId xmlns:a16="http://schemas.microsoft.com/office/drawing/2014/main" id="{AC68B392-F6EB-AAC8-F2A8-23CDBF5CFA2A}"/>
              </a:ext>
            </a:extLst>
          </p:cNvPr>
          <p:cNvSpPr/>
          <p:nvPr/>
        </p:nvSpPr>
        <p:spPr>
          <a:xfrm>
            <a:off x="9611319" y="3737581"/>
            <a:ext cx="1161092" cy="340299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append</a:t>
            </a:r>
            <a:endParaRPr lang="en-HK" sz="1200" dirty="0"/>
          </a:p>
        </p:txBody>
      </p:sp>
      <p:cxnSp>
        <p:nvCxnSpPr>
          <p:cNvPr id="245" name="Connector: Elbow 244">
            <a:extLst>
              <a:ext uri="{FF2B5EF4-FFF2-40B4-BE49-F238E27FC236}">
                <a16:creationId xmlns:a16="http://schemas.microsoft.com/office/drawing/2014/main" id="{4F5CBC16-DAE2-18CB-B755-49F7F9E1C1A6}"/>
              </a:ext>
            </a:extLst>
          </p:cNvPr>
          <p:cNvCxnSpPr>
            <a:stCxn id="98" idx="5"/>
          </p:cNvCxnSpPr>
          <p:nvPr/>
        </p:nvCxnSpPr>
        <p:spPr>
          <a:xfrm>
            <a:off x="9757638" y="3314836"/>
            <a:ext cx="434227" cy="42274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9" name="Connector: Elbow 248">
            <a:extLst>
              <a:ext uri="{FF2B5EF4-FFF2-40B4-BE49-F238E27FC236}">
                <a16:creationId xmlns:a16="http://schemas.microsoft.com/office/drawing/2014/main" id="{33E692B2-C601-140D-CAF0-8262F0AFBA24}"/>
              </a:ext>
            </a:extLst>
          </p:cNvPr>
          <p:cNvCxnSpPr>
            <a:stCxn id="112" idx="5"/>
          </p:cNvCxnSpPr>
          <p:nvPr/>
        </p:nvCxnSpPr>
        <p:spPr>
          <a:xfrm flipV="1">
            <a:off x="9757639" y="4077880"/>
            <a:ext cx="434226" cy="36688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1" name="Connector: Elbow 250">
            <a:extLst>
              <a:ext uri="{FF2B5EF4-FFF2-40B4-BE49-F238E27FC236}">
                <a16:creationId xmlns:a16="http://schemas.microsoft.com/office/drawing/2014/main" id="{BEA84012-69E7-806D-B3D5-FD72383906E9}"/>
              </a:ext>
            </a:extLst>
          </p:cNvPr>
          <p:cNvCxnSpPr>
            <a:cxnSpLocks/>
            <a:stCxn id="238" idx="3"/>
            <a:endCxn id="24" idx="2"/>
          </p:cNvCxnSpPr>
          <p:nvPr/>
        </p:nvCxnSpPr>
        <p:spPr>
          <a:xfrm flipV="1">
            <a:off x="10772411" y="3429000"/>
            <a:ext cx="352868" cy="47873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3" name="Connector: Elbow 252">
            <a:extLst>
              <a:ext uri="{FF2B5EF4-FFF2-40B4-BE49-F238E27FC236}">
                <a16:creationId xmlns:a16="http://schemas.microsoft.com/office/drawing/2014/main" id="{488A8D1C-9EB6-7491-B415-9E1C3887A19B}"/>
              </a:ext>
            </a:extLst>
          </p:cNvPr>
          <p:cNvCxnSpPr>
            <a:cxnSpLocks/>
            <a:stCxn id="238" idx="3"/>
            <a:endCxn id="25" idx="0"/>
          </p:cNvCxnSpPr>
          <p:nvPr/>
        </p:nvCxnSpPr>
        <p:spPr>
          <a:xfrm>
            <a:off x="10772411" y="3907731"/>
            <a:ext cx="350585" cy="31363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9" name="Flowchart: Data 258">
            <a:extLst>
              <a:ext uri="{FF2B5EF4-FFF2-40B4-BE49-F238E27FC236}">
                <a16:creationId xmlns:a16="http://schemas.microsoft.com/office/drawing/2014/main" id="{46644489-C000-0FF5-1C3F-50F460DFBCBD}"/>
              </a:ext>
            </a:extLst>
          </p:cNvPr>
          <p:cNvSpPr/>
          <p:nvPr/>
        </p:nvSpPr>
        <p:spPr>
          <a:xfrm>
            <a:off x="6493705" y="5286479"/>
            <a:ext cx="3698160" cy="433061"/>
          </a:xfrm>
          <a:prstGeom prst="flowChartInputOutpu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HK" sz="1200" dirty="0"/>
              <a:t>belief = [theta_1,theta_2,…,theta_100]</a:t>
            </a:r>
          </a:p>
        </p:txBody>
      </p:sp>
      <p:sp>
        <p:nvSpPr>
          <p:cNvPr id="260" name="Flowchart: Data 259">
            <a:extLst>
              <a:ext uri="{FF2B5EF4-FFF2-40B4-BE49-F238E27FC236}">
                <a16:creationId xmlns:a16="http://schemas.microsoft.com/office/drawing/2014/main" id="{F70E9745-2C66-EC68-F8B6-000DA0FF30EA}"/>
              </a:ext>
            </a:extLst>
          </p:cNvPr>
          <p:cNvSpPr/>
          <p:nvPr/>
        </p:nvSpPr>
        <p:spPr>
          <a:xfrm>
            <a:off x="6493705" y="5788791"/>
            <a:ext cx="3698160" cy="433061"/>
          </a:xfrm>
          <a:prstGeom prst="flowChartInputOutpu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HK" sz="1200" dirty="0"/>
              <a:t>prices = [price_1,price_2,…,price_100]</a:t>
            </a:r>
          </a:p>
        </p:txBody>
      </p:sp>
      <p:cxnSp>
        <p:nvCxnSpPr>
          <p:cNvPr id="262" name="Connector: Elbow 261">
            <a:extLst>
              <a:ext uri="{FF2B5EF4-FFF2-40B4-BE49-F238E27FC236}">
                <a16:creationId xmlns:a16="http://schemas.microsoft.com/office/drawing/2014/main" id="{47212965-5F5A-3932-BE0F-A1E837A70E06}"/>
              </a:ext>
            </a:extLst>
          </p:cNvPr>
          <p:cNvCxnSpPr>
            <a:cxnSpLocks/>
            <a:stCxn id="24" idx="3"/>
            <a:endCxn id="259" idx="5"/>
          </p:cNvCxnSpPr>
          <p:nvPr/>
        </p:nvCxnSpPr>
        <p:spPr>
          <a:xfrm flipH="1">
            <a:off x="9822049" y="3258851"/>
            <a:ext cx="1753254" cy="2244159"/>
          </a:xfrm>
          <a:prstGeom prst="bentConnector3">
            <a:avLst>
              <a:gd name="adj1" fmla="val -23133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6" name="Connector: Elbow 265">
            <a:extLst>
              <a:ext uri="{FF2B5EF4-FFF2-40B4-BE49-F238E27FC236}">
                <a16:creationId xmlns:a16="http://schemas.microsoft.com/office/drawing/2014/main" id="{B4AB9039-C739-2DB6-22C3-895E08FCA540}"/>
              </a:ext>
            </a:extLst>
          </p:cNvPr>
          <p:cNvCxnSpPr>
            <a:endCxn id="260" idx="5"/>
          </p:cNvCxnSpPr>
          <p:nvPr/>
        </p:nvCxnSpPr>
        <p:spPr>
          <a:xfrm rot="10800000" flipV="1">
            <a:off x="9822050" y="4391510"/>
            <a:ext cx="1750971" cy="1613812"/>
          </a:xfrm>
          <a:prstGeom prst="bentConnector3">
            <a:avLst>
              <a:gd name="adj1" fmla="val -23561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8" name="Flowchart: Off-page Connector 267">
            <a:extLst>
              <a:ext uri="{FF2B5EF4-FFF2-40B4-BE49-F238E27FC236}">
                <a16:creationId xmlns:a16="http://schemas.microsoft.com/office/drawing/2014/main" id="{DE55AC0A-8D74-3507-E1CA-1EB4552096D9}"/>
              </a:ext>
            </a:extLst>
          </p:cNvPr>
          <p:cNvSpPr/>
          <p:nvPr/>
        </p:nvSpPr>
        <p:spPr>
          <a:xfrm>
            <a:off x="2822165" y="5533020"/>
            <a:ext cx="1790299" cy="539578"/>
          </a:xfrm>
          <a:prstGeom prst="flowChartOffpageConnector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HK" sz="1200" dirty="0" err="1"/>
              <a:t>simulate_orders</a:t>
            </a:r>
            <a:r>
              <a:rPr lang="en-HK" sz="1200" dirty="0"/>
              <a:t>():</a:t>
            </a:r>
          </a:p>
        </p:txBody>
      </p:sp>
      <p:cxnSp>
        <p:nvCxnSpPr>
          <p:cNvPr id="270" name="Connector: Elbow 269">
            <a:extLst>
              <a:ext uri="{FF2B5EF4-FFF2-40B4-BE49-F238E27FC236}">
                <a16:creationId xmlns:a16="http://schemas.microsoft.com/office/drawing/2014/main" id="{3BC91C83-FD1D-58A9-B47C-5BFAE6EE5D39}"/>
              </a:ext>
            </a:extLst>
          </p:cNvPr>
          <p:cNvCxnSpPr>
            <a:stCxn id="259" idx="2"/>
            <a:endCxn id="268" idx="3"/>
          </p:cNvCxnSpPr>
          <p:nvPr/>
        </p:nvCxnSpPr>
        <p:spPr>
          <a:xfrm rot="10800000" flipV="1">
            <a:off x="4612465" y="5503009"/>
            <a:ext cx="2251057" cy="299799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2" name="Connector: Elbow 271">
            <a:extLst>
              <a:ext uri="{FF2B5EF4-FFF2-40B4-BE49-F238E27FC236}">
                <a16:creationId xmlns:a16="http://schemas.microsoft.com/office/drawing/2014/main" id="{1D556CBE-DF69-3A48-E77A-062A2317A81E}"/>
              </a:ext>
            </a:extLst>
          </p:cNvPr>
          <p:cNvCxnSpPr>
            <a:stCxn id="260" idx="2"/>
            <a:endCxn id="268" idx="3"/>
          </p:cNvCxnSpPr>
          <p:nvPr/>
        </p:nvCxnSpPr>
        <p:spPr>
          <a:xfrm rot="10800000">
            <a:off x="4612465" y="5802810"/>
            <a:ext cx="2251057" cy="202513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3" name="TextBox 272">
            <a:extLst>
              <a:ext uri="{FF2B5EF4-FFF2-40B4-BE49-F238E27FC236}">
                <a16:creationId xmlns:a16="http://schemas.microsoft.com/office/drawing/2014/main" id="{2A2680D5-E131-7898-40B3-7B6EA6933AED}"/>
              </a:ext>
            </a:extLst>
          </p:cNvPr>
          <p:cNvSpPr txBox="1"/>
          <p:nvPr/>
        </p:nvSpPr>
        <p:spPr>
          <a:xfrm>
            <a:off x="10496137" y="2746119"/>
            <a:ext cx="12537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1400" dirty="0"/>
              <a:t>Empty vector</a:t>
            </a:r>
          </a:p>
        </p:txBody>
      </p:sp>
      <p:sp>
        <p:nvSpPr>
          <p:cNvPr id="274" name="TextBox 273">
            <a:extLst>
              <a:ext uri="{FF2B5EF4-FFF2-40B4-BE49-F238E27FC236}">
                <a16:creationId xmlns:a16="http://schemas.microsoft.com/office/drawing/2014/main" id="{0B715C77-C41D-5C18-56CA-31A2604B2CB4}"/>
              </a:ext>
            </a:extLst>
          </p:cNvPr>
          <p:cNvSpPr txBox="1"/>
          <p:nvPr/>
        </p:nvSpPr>
        <p:spPr>
          <a:xfrm>
            <a:off x="10496137" y="4556610"/>
            <a:ext cx="12537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1400" dirty="0"/>
              <a:t>Empty vector</a:t>
            </a:r>
          </a:p>
        </p:txBody>
      </p:sp>
      <p:sp>
        <p:nvSpPr>
          <p:cNvPr id="276" name="Flowchart: Off-page Connector 275">
            <a:extLst>
              <a:ext uri="{FF2B5EF4-FFF2-40B4-BE49-F238E27FC236}">
                <a16:creationId xmlns:a16="http://schemas.microsoft.com/office/drawing/2014/main" id="{A55A2114-408C-6C07-0C98-D2377EBD9B98}"/>
              </a:ext>
            </a:extLst>
          </p:cNvPr>
          <p:cNvSpPr/>
          <p:nvPr/>
        </p:nvSpPr>
        <p:spPr>
          <a:xfrm>
            <a:off x="9627428" y="856124"/>
            <a:ext cx="941309" cy="498181"/>
          </a:xfrm>
          <a:prstGeom prst="flowChartOffpageConnector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sz="1200" dirty="0" err="1">
                <a:solidFill>
                  <a:schemeClr val="tx1"/>
                </a:solidFill>
              </a:rPr>
              <a:t>calculate_ask_price</a:t>
            </a:r>
            <a:r>
              <a:rPr lang="en-HK" sz="1200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277" name="Flowchart: Off-page Connector 276">
            <a:extLst>
              <a:ext uri="{FF2B5EF4-FFF2-40B4-BE49-F238E27FC236}">
                <a16:creationId xmlns:a16="http://schemas.microsoft.com/office/drawing/2014/main" id="{08A94E3E-5A25-8F01-EAE4-F2034DC1A03B}"/>
              </a:ext>
            </a:extLst>
          </p:cNvPr>
          <p:cNvSpPr/>
          <p:nvPr/>
        </p:nvSpPr>
        <p:spPr>
          <a:xfrm>
            <a:off x="10746563" y="856124"/>
            <a:ext cx="941309" cy="498181"/>
          </a:xfrm>
          <a:prstGeom prst="flowChartOffpageConnector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sz="1200" dirty="0" err="1">
                <a:solidFill>
                  <a:schemeClr val="tx1"/>
                </a:solidFill>
              </a:rPr>
              <a:t>calculate_bid_price</a:t>
            </a:r>
            <a:r>
              <a:rPr lang="en-HK" sz="1200" dirty="0">
                <a:solidFill>
                  <a:schemeClr val="tx1"/>
                </a:solidFill>
              </a:rPr>
              <a:t>()</a:t>
            </a:r>
          </a:p>
        </p:txBody>
      </p:sp>
      <p:cxnSp>
        <p:nvCxnSpPr>
          <p:cNvPr id="279" name="Connector: Elbow 278">
            <a:extLst>
              <a:ext uri="{FF2B5EF4-FFF2-40B4-BE49-F238E27FC236}">
                <a16:creationId xmlns:a16="http://schemas.microsoft.com/office/drawing/2014/main" id="{7CC7C6FD-2E09-180C-5673-609FC7B07B15}"/>
              </a:ext>
            </a:extLst>
          </p:cNvPr>
          <p:cNvCxnSpPr>
            <a:cxnSpLocks/>
            <a:stCxn id="98" idx="4"/>
            <a:endCxn id="276" idx="0"/>
          </p:cNvCxnSpPr>
          <p:nvPr/>
        </p:nvCxnSpPr>
        <p:spPr>
          <a:xfrm rot="5400000" flipH="1" flipV="1">
            <a:off x="8401586" y="1788489"/>
            <a:ext cx="2628861" cy="764131"/>
          </a:xfrm>
          <a:prstGeom prst="bentConnector5">
            <a:avLst>
              <a:gd name="adj1" fmla="val -3460"/>
              <a:gd name="adj2" fmla="val 354924"/>
              <a:gd name="adj3" fmla="val 104956"/>
            </a:avLst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84" name="Connector: Elbow 283">
            <a:extLst>
              <a:ext uri="{FF2B5EF4-FFF2-40B4-BE49-F238E27FC236}">
                <a16:creationId xmlns:a16="http://schemas.microsoft.com/office/drawing/2014/main" id="{F7FABB01-B690-56CD-1F59-ABC9FD501A33}"/>
              </a:ext>
            </a:extLst>
          </p:cNvPr>
          <p:cNvCxnSpPr>
            <a:cxnSpLocks/>
            <a:stCxn id="98" idx="4"/>
            <a:endCxn id="277" idx="0"/>
          </p:cNvCxnSpPr>
          <p:nvPr/>
        </p:nvCxnSpPr>
        <p:spPr>
          <a:xfrm rot="5400000" flipH="1" flipV="1">
            <a:off x="8961154" y="1228922"/>
            <a:ext cx="2628861" cy="1883266"/>
          </a:xfrm>
          <a:prstGeom prst="bentConnector5">
            <a:avLst>
              <a:gd name="adj1" fmla="val -3460"/>
              <a:gd name="adj2" fmla="val 144496"/>
              <a:gd name="adj3" fmla="val 104956"/>
            </a:avLst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93" name="Connector: Elbow 292">
            <a:extLst>
              <a:ext uri="{FF2B5EF4-FFF2-40B4-BE49-F238E27FC236}">
                <a16:creationId xmlns:a16="http://schemas.microsoft.com/office/drawing/2014/main" id="{FB1A9519-0586-5487-20E3-6455090C1C18}"/>
              </a:ext>
            </a:extLst>
          </p:cNvPr>
          <p:cNvCxnSpPr>
            <a:cxnSpLocks/>
            <a:stCxn id="112" idx="4"/>
            <a:endCxn id="276" idx="0"/>
          </p:cNvCxnSpPr>
          <p:nvPr/>
        </p:nvCxnSpPr>
        <p:spPr>
          <a:xfrm rot="5400000" flipH="1" flipV="1">
            <a:off x="7836623" y="2353454"/>
            <a:ext cx="3758789" cy="764130"/>
          </a:xfrm>
          <a:prstGeom prst="bentConnector5">
            <a:avLst>
              <a:gd name="adj1" fmla="val -6082"/>
              <a:gd name="adj2" fmla="val 367791"/>
              <a:gd name="adj3" fmla="val 106344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06" name="Connector: Elbow 305">
            <a:extLst>
              <a:ext uri="{FF2B5EF4-FFF2-40B4-BE49-F238E27FC236}">
                <a16:creationId xmlns:a16="http://schemas.microsoft.com/office/drawing/2014/main" id="{995A0CBD-128C-3CF2-61C4-A9789397AF95}"/>
              </a:ext>
            </a:extLst>
          </p:cNvPr>
          <p:cNvCxnSpPr>
            <a:cxnSpLocks/>
            <a:stCxn id="112" idx="4"/>
            <a:endCxn id="277" idx="0"/>
          </p:cNvCxnSpPr>
          <p:nvPr/>
        </p:nvCxnSpPr>
        <p:spPr>
          <a:xfrm rot="5400000" flipH="1" flipV="1">
            <a:off x="8396190" y="1793886"/>
            <a:ext cx="3758789" cy="1883265"/>
          </a:xfrm>
          <a:prstGeom prst="bentConnector5">
            <a:avLst>
              <a:gd name="adj1" fmla="val -6082"/>
              <a:gd name="adj2" fmla="val 149195"/>
              <a:gd name="adj3" fmla="val 106082"/>
            </a:avLst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C3CEDDD7-3DF8-166B-7C51-00C7CCF2CD17}"/>
              </a:ext>
            </a:extLst>
          </p:cNvPr>
          <p:cNvCxnSpPr>
            <a:stCxn id="30" idx="3"/>
            <a:endCxn id="277" idx="0"/>
          </p:cNvCxnSpPr>
          <p:nvPr/>
        </p:nvCxnSpPr>
        <p:spPr>
          <a:xfrm flipV="1">
            <a:off x="9844140" y="856124"/>
            <a:ext cx="1373078" cy="1764263"/>
          </a:xfrm>
          <a:prstGeom prst="bentConnector4">
            <a:avLst>
              <a:gd name="adj1" fmla="val 167453"/>
              <a:gd name="adj2" fmla="val 112957"/>
            </a:avLst>
          </a:prstGeom>
          <a:ln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744D322F-ECC6-EC21-E3BB-FB2349B79A7E}"/>
              </a:ext>
            </a:extLst>
          </p:cNvPr>
          <p:cNvCxnSpPr>
            <a:cxnSpLocks/>
            <a:stCxn id="30" idx="3"/>
            <a:endCxn id="276" idx="0"/>
          </p:cNvCxnSpPr>
          <p:nvPr/>
        </p:nvCxnSpPr>
        <p:spPr>
          <a:xfrm flipV="1">
            <a:off x="9844140" y="856124"/>
            <a:ext cx="253943" cy="1764263"/>
          </a:xfrm>
          <a:prstGeom prst="bentConnector4">
            <a:avLst>
              <a:gd name="adj1" fmla="val 906004"/>
              <a:gd name="adj2" fmla="val 112957"/>
            </a:avLst>
          </a:prstGeom>
          <a:ln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995831EB-B315-81B4-D4E2-37D4525A2675}"/>
              </a:ext>
            </a:extLst>
          </p:cNvPr>
          <p:cNvCxnSpPr>
            <a:cxnSpLocks/>
            <a:stCxn id="26" idx="2"/>
            <a:endCxn id="30" idx="0"/>
          </p:cNvCxnSpPr>
          <p:nvPr/>
        </p:nvCxnSpPr>
        <p:spPr>
          <a:xfrm rot="16200000" flipH="1">
            <a:off x="6081421" y="-574069"/>
            <a:ext cx="1095030" cy="4953582"/>
          </a:xfrm>
          <a:prstGeom prst="bentConnector3">
            <a:avLst>
              <a:gd name="adj1" fmla="val 60825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6014799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552A16-F1C8-1D7A-CB7E-2596AD101D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C759AA5-9838-6D63-78F5-C451CF70F0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4136416"/>
              </p:ext>
            </p:extLst>
          </p:nvPr>
        </p:nvGraphicFramePr>
        <p:xfrm>
          <a:off x="71284" y="238741"/>
          <a:ext cx="9910329" cy="60118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3674">
                  <a:extLst>
                    <a:ext uri="{9D8B030D-6E8A-4147-A177-3AD203B41FA5}">
                      <a16:colId xmlns:a16="http://schemas.microsoft.com/office/drawing/2014/main" val="348581643"/>
                    </a:ext>
                  </a:extLst>
                </a:gridCol>
                <a:gridCol w="8336655">
                  <a:extLst>
                    <a:ext uri="{9D8B030D-6E8A-4147-A177-3AD203B41FA5}">
                      <a16:colId xmlns:a16="http://schemas.microsoft.com/office/drawing/2014/main" val="925527577"/>
                    </a:ext>
                  </a:extLst>
                </a:gridCol>
              </a:tblGrid>
              <a:tr h="369295">
                <a:tc>
                  <a:txBody>
                    <a:bodyPr/>
                    <a:lstStyle/>
                    <a:p>
                      <a:endParaRPr lang="en-HK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HK" sz="1800" dirty="0" err="1"/>
                        <a:t>simulate_orders</a:t>
                      </a:r>
                      <a:r>
                        <a:rPr lang="en-HK" sz="1800" dirty="0"/>
                        <a:t>():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1063646"/>
                  </a:ext>
                </a:extLst>
              </a:tr>
              <a:tr h="861601">
                <a:tc>
                  <a:txBody>
                    <a:bodyPr/>
                    <a:lstStyle/>
                    <a:p>
                      <a:r>
                        <a:rPr lang="en-HK" b="1" dirty="0">
                          <a:solidFill>
                            <a:schemeClr val="bg1"/>
                          </a:solidFill>
                        </a:rPr>
                        <a:t>Input 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2034577"/>
                  </a:ext>
                </a:extLst>
              </a:tr>
              <a:tr h="3679624">
                <a:tc>
                  <a:txBody>
                    <a:bodyPr/>
                    <a:lstStyle/>
                    <a:p>
                      <a:r>
                        <a:rPr lang="en-HK" b="1" dirty="0">
                          <a:solidFill>
                            <a:schemeClr val="bg1"/>
                          </a:solidFill>
                        </a:rPr>
                        <a:t>Process</a:t>
                      </a:r>
                    </a:p>
                    <a:p>
                      <a:endParaRPr lang="en-HK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415733"/>
                  </a:ext>
                </a:extLst>
              </a:tr>
              <a:tr h="1101297">
                <a:tc>
                  <a:txBody>
                    <a:bodyPr/>
                    <a:lstStyle/>
                    <a:p>
                      <a:r>
                        <a:rPr lang="en-HK" b="1" dirty="0">
                          <a:solidFill>
                            <a:schemeClr val="bg1"/>
                          </a:solidFill>
                        </a:rPr>
                        <a:t>Output 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137652"/>
                  </a:ext>
                </a:extLst>
              </a:tr>
            </a:tbl>
          </a:graphicData>
        </a:graphic>
      </p:graphicFrame>
      <p:sp>
        <p:nvSpPr>
          <p:cNvPr id="4" name="Flowchart: Off-page Connector 3">
            <a:extLst>
              <a:ext uri="{FF2B5EF4-FFF2-40B4-BE49-F238E27FC236}">
                <a16:creationId xmlns:a16="http://schemas.microsoft.com/office/drawing/2014/main" id="{533A74AA-166D-BBC8-86A4-A1342EF186C5}"/>
              </a:ext>
            </a:extLst>
          </p:cNvPr>
          <p:cNvSpPr/>
          <p:nvPr/>
        </p:nvSpPr>
        <p:spPr>
          <a:xfrm>
            <a:off x="4774482" y="842297"/>
            <a:ext cx="2714319" cy="433061"/>
          </a:xfrm>
          <a:prstGeom prst="flowChartOffpageConnec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HK" sz="1200" dirty="0"/>
              <a:t>belief = [theta_1,theta_2,…,theta_100]</a:t>
            </a:r>
          </a:p>
        </p:txBody>
      </p:sp>
      <p:sp>
        <p:nvSpPr>
          <p:cNvPr id="7" name="Flowchart: Manual Input 6">
            <a:extLst>
              <a:ext uri="{FF2B5EF4-FFF2-40B4-BE49-F238E27FC236}">
                <a16:creationId xmlns:a16="http://schemas.microsoft.com/office/drawing/2014/main" id="{75A8EBFA-0A57-10F7-440A-F01C8185DF1A}"/>
              </a:ext>
            </a:extLst>
          </p:cNvPr>
          <p:cNvSpPr/>
          <p:nvPr/>
        </p:nvSpPr>
        <p:spPr>
          <a:xfrm>
            <a:off x="2413712" y="789037"/>
            <a:ext cx="1912083" cy="539578"/>
          </a:xfrm>
          <a:prstGeom prst="flowChartManualInp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HK" sz="1200" dirty="0" err="1"/>
              <a:t>num_simulations</a:t>
            </a:r>
            <a:r>
              <a:rPr lang="en-HK" sz="1200" dirty="0"/>
              <a:t> = 10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6F35CA4-9BB5-AC03-7A88-66887D17A9E0}"/>
              </a:ext>
            </a:extLst>
          </p:cNvPr>
          <p:cNvSpPr/>
          <p:nvPr/>
        </p:nvSpPr>
        <p:spPr>
          <a:xfrm>
            <a:off x="2210387" y="2743052"/>
            <a:ext cx="2362589" cy="36933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HK" sz="1200" dirty="0"/>
              <a:t>for _ in range(</a:t>
            </a:r>
            <a:r>
              <a:rPr lang="en-HK" sz="1200" dirty="0" err="1"/>
              <a:t>num_simulations</a:t>
            </a:r>
            <a:r>
              <a:rPr lang="en-HK" sz="1200" dirty="0"/>
              <a:t>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A42E8EE-3E6B-ADDB-49A7-4855A5883690}"/>
              </a:ext>
            </a:extLst>
          </p:cNvPr>
          <p:cNvSpPr/>
          <p:nvPr/>
        </p:nvSpPr>
        <p:spPr>
          <a:xfrm>
            <a:off x="2108912" y="2304496"/>
            <a:ext cx="4217050" cy="27609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D7AACD-CC50-BE5C-44D9-B61537223E7D}"/>
              </a:ext>
            </a:extLst>
          </p:cNvPr>
          <p:cNvSpPr txBox="1"/>
          <p:nvPr/>
        </p:nvSpPr>
        <p:spPr>
          <a:xfrm>
            <a:off x="2134269" y="2325992"/>
            <a:ext cx="1081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/>
              <a:t>For loop: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DCC2842-7C33-9895-18A2-4FB8FA12ADB3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3369754" y="1328615"/>
            <a:ext cx="21928" cy="14144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A39A50BC-7823-F28F-C665-804601912DDA}"/>
              </a:ext>
            </a:extLst>
          </p:cNvPr>
          <p:cNvSpPr/>
          <p:nvPr/>
        </p:nvSpPr>
        <p:spPr>
          <a:xfrm>
            <a:off x="2210387" y="3637927"/>
            <a:ext cx="2362589" cy="36933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HK" sz="1200" dirty="0"/>
              <a:t>beliefs = </a:t>
            </a:r>
            <a:r>
              <a:rPr lang="en-HK" sz="1200" dirty="0" err="1"/>
              <a:t>simulate_orders</a:t>
            </a:r>
            <a:r>
              <a:rPr lang="en-HK" sz="1200" dirty="0"/>
              <a:t>()</a:t>
            </a:r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1711EA18-2C3F-BF7C-721D-09B72F353F6B}"/>
              </a:ext>
            </a:extLst>
          </p:cNvPr>
          <p:cNvCxnSpPr>
            <a:stCxn id="4" idx="2"/>
            <a:endCxn id="18" idx="3"/>
          </p:cNvCxnSpPr>
          <p:nvPr/>
        </p:nvCxnSpPr>
        <p:spPr>
          <a:xfrm rot="5400000">
            <a:off x="4078692" y="1769642"/>
            <a:ext cx="2547235" cy="1558666"/>
          </a:xfrm>
          <a:prstGeom prst="bentConnector2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F2DB316A-563B-E48A-6058-BB0266ECCDB6}"/>
              </a:ext>
            </a:extLst>
          </p:cNvPr>
          <p:cNvSpPr/>
          <p:nvPr/>
        </p:nvSpPr>
        <p:spPr>
          <a:xfrm>
            <a:off x="2210387" y="4605179"/>
            <a:ext cx="2362589" cy="36933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HK" sz="1200" dirty="0" err="1"/>
              <a:t>all_beliefs</a:t>
            </a:r>
            <a:r>
              <a:rPr lang="en-HK" sz="1200" dirty="0"/>
              <a:t> = append(beliefs)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B1867B1-1550-4063-7777-D06E63D94AF0}"/>
              </a:ext>
            </a:extLst>
          </p:cNvPr>
          <p:cNvCxnSpPr>
            <a:endCxn id="18" idx="0"/>
          </p:cNvCxnSpPr>
          <p:nvPr/>
        </p:nvCxnSpPr>
        <p:spPr>
          <a:xfrm>
            <a:off x="3391681" y="3112384"/>
            <a:ext cx="1" cy="5255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95CDB49-C176-B835-2D87-285A37EFCFDB}"/>
              </a:ext>
            </a:extLst>
          </p:cNvPr>
          <p:cNvCxnSpPr>
            <a:stCxn id="18" idx="2"/>
            <a:endCxn id="37" idx="0"/>
          </p:cNvCxnSpPr>
          <p:nvPr/>
        </p:nvCxnSpPr>
        <p:spPr>
          <a:xfrm>
            <a:off x="3391682" y="4007259"/>
            <a:ext cx="0" cy="5979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87E39BB2-9864-259D-3CB2-C357EB27B395}"/>
              </a:ext>
            </a:extLst>
          </p:cNvPr>
          <p:cNvSpPr txBox="1"/>
          <p:nvPr/>
        </p:nvSpPr>
        <p:spPr>
          <a:xfrm>
            <a:off x="3391681" y="4044609"/>
            <a:ext cx="20698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1400" dirty="0"/>
              <a:t>Iterate </a:t>
            </a:r>
            <a:r>
              <a:rPr lang="en-HK" sz="1400" dirty="0" err="1"/>
              <a:t>num_simulations</a:t>
            </a:r>
            <a:r>
              <a:rPr lang="en-HK" sz="1400" dirty="0"/>
              <a:t> times</a:t>
            </a:r>
          </a:p>
        </p:txBody>
      </p:sp>
      <p:sp>
        <p:nvSpPr>
          <p:cNvPr id="51" name="Flowchart: Data 50">
            <a:extLst>
              <a:ext uri="{FF2B5EF4-FFF2-40B4-BE49-F238E27FC236}">
                <a16:creationId xmlns:a16="http://schemas.microsoft.com/office/drawing/2014/main" id="{A700CEE7-103B-8696-E24E-0D8FD72854E4}"/>
              </a:ext>
            </a:extLst>
          </p:cNvPr>
          <p:cNvSpPr/>
          <p:nvPr/>
        </p:nvSpPr>
        <p:spPr>
          <a:xfrm>
            <a:off x="2108912" y="5421005"/>
            <a:ext cx="3055132" cy="418737"/>
          </a:xfrm>
          <a:prstGeom prst="flowChartInputOutpu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HK" sz="1200" dirty="0" err="1"/>
              <a:t>all_beliefs</a:t>
            </a:r>
            <a:r>
              <a:rPr lang="en-HK" sz="1200" dirty="0"/>
              <a:t> = [beliefs_1, beliefs_2, …, beliefs_10]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66F077E-B956-F95A-551E-A05E3EBB4141}"/>
              </a:ext>
            </a:extLst>
          </p:cNvPr>
          <p:cNvSpPr/>
          <p:nvPr/>
        </p:nvSpPr>
        <p:spPr>
          <a:xfrm>
            <a:off x="3553412" y="1780351"/>
            <a:ext cx="1864263" cy="36933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HK" sz="1200" dirty="0" err="1"/>
              <a:t>all_beliefs</a:t>
            </a:r>
            <a:r>
              <a:rPr lang="en-HK" sz="1200" dirty="0"/>
              <a:t> = []</a:t>
            </a:r>
          </a:p>
        </p:txBody>
      </p: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4AA2FDB8-E944-BD77-49CD-52DD00B0876E}"/>
              </a:ext>
            </a:extLst>
          </p:cNvPr>
          <p:cNvCxnSpPr>
            <a:cxnSpLocks/>
            <a:stCxn id="37" idx="3"/>
            <a:endCxn id="58" idx="0"/>
          </p:cNvCxnSpPr>
          <p:nvPr/>
        </p:nvCxnSpPr>
        <p:spPr>
          <a:xfrm flipH="1" flipV="1">
            <a:off x="4485544" y="1780351"/>
            <a:ext cx="87432" cy="3009494"/>
          </a:xfrm>
          <a:prstGeom prst="bentConnector4">
            <a:avLst>
              <a:gd name="adj1" fmla="val -1227581"/>
              <a:gd name="adj2" fmla="val 107596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4DDB7AD2-DAD6-A27C-9B17-46024A57B5C8}"/>
              </a:ext>
            </a:extLst>
          </p:cNvPr>
          <p:cNvCxnSpPr>
            <a:cxnSpLocks/>
            <a:stCxn id="58" idx="3"/>
            <a:endCxn id="51" idx="0"/>
          </p:cNvCxnSpPr>
          <p:nvPr/>
        </p:nvCxnSpPr>
        <p:spPr>
          <a:xfrm flipH="1">
            <a:off x="3941991" y="1965017"/>
            <a:ext cx="1475684" cy="3455988"/>
          </a:xfrm>
          <a:prstGeom prst="bentConnector4">
            <a:avLst>
              <a:gd name="adj1" fmla="val -125595"/>
              <a:gd name="adj2" fmla="val 93035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9924F3DE-3754-7326-E4B9-0B5A8C56E5C3}"/>
              </a:ext>
            </a:extLst>
          </p:cNvPr>
          <p:cNvCxnSpPr>
            <a:cxnSpLocks/>
            <a:stCxn id="58" idx="3"/>
            <a:endCxn id="18" idx="3"/>
          </p:cNvCxnSpPr>
          <p:nvPr/>
        </p:nvCxnSpPr>
        <p:spPr>
          <a:xfrm flipH="1">
            <a:off x="4572976" y="1965017"/>
            <a:ext cx="844699" cy="1857576"/>
          </a:xfrm>
          <a:prstGeom prst="bentConnector3">
            <a:avLst>
              <a:gd name="adj1" fmla="val -56163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Flowchart: Display 105">
            <a:extLst>
              <a:ext uri="{FF2B5EF4-FFF2-40B4-BE49-F238E27FC236}">
                <a16:creationId xmlns:a16="http://schemas.microsoft.com/office/drawing/2014/main" id="{8A290252-BC1D-F619-0F3E-5C02803DCB35}"/>
              </a:ext>
            </a:extLst>
          </p:cNvPr>
          <p:cNvSpPr/>
          <p:nvPr/>
        </p:nvSpPr>
        <p:spPr>
          <a:xfrm>
            <a:off x="7714464" y="5293968"/>
            <a:ext cx="2049936" cy="672810"/>
          </a:xfrm>
          <a:prstGeom prst="flowChartDisplay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HK" sz="1200" dirty="0"/>
              <a:t>Data Visualization: Belief </a:t>
            </a:r>
            <a:r>
              <a:rPr lang="en-HK" sz="1200" dirty="0" err="1"/>
              <a:t>covergence</a:t>
            </a:r>
            <a:endParaRPr lang="en-HK" sz="1200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B96D46A5-2AF7-F218-0158-0F716EDF4C66}"/>
              </a:ext>
            </a:extLst>
          </p:cNvPr>
          <p:cNvSpPr txBox="1"/>
          <p:nvPr/>
        </p:nvSpPr>
        <p:spPr>
          <a:xfrm>
            <a:off x="2130549" y="5881226"/>
            <a:ext cx="2522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>
                <a:solidFill>
                  <a:srgbClr val="FF0000"/>
                </a:solidFill>
              </a:rPr>
              <a:t>generate 10 curves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EC8523C8-47DA-D52F-A198-A6B9D6D94869}"/>
              </a:ext>
            </a:extLst>
          </p:cNvPr>
          <p:cNvSpPr txBox="1"/>
          <p:nvPr/>
        </p:nvSpPr>
        <p:spPr>
          <a:xfrm>
            <a:off x="3355471" y="1500165"/>
            <a:ext cx="125371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1300" dirty="0"/>
              <a:t>Empty vector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08777ED-45B9-D8E6-6B26-2401D8DCB662}"/>
              </a:ext>
            </a:extLst>
          </p:cNvPr>
          <p:cNvSpPr/>
          <p:nvPr/>
        </p:nvSpPr>
        <p:spPr>
          <a:xfrm>
            <a:off x="5899661" y="5456575"/>
            <a:ext cx="1079186" cy="34759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HK" sz="1200" dirty="0"/>
              <a:t>plot_1_2():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772D7A0-A84A-73A1-346F-0BAB72EF8A71}"/>
              </a:ext>
            </a:extLst>
          </p:cNvPr>
          <p:cNvCxnSpPr>
            <a:stCxn id="51" idx="5"/>
            <a:endCxn id="2" idx="1"/>
          </p:cNvCxnSpPr>
          <p:nvPr/>
        </p:nvCxnSpPr>
        <p:spPr>
          <a:xfrm flipV="1">
            <a:off x="4858531" y="5630373"/>
            <a:ext cx="1041130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1620982-920A-0831-FE46-731AFFA2E9C0}"/>
              </a:ext>
            </a:extLst>
          </p:cNvPr>
          <p:cNvCxnSpPr>
            <a:stCxn id="2" idx="3"/>
            <a:endCxn id="106" idx="1"/>
          </p:cNvCxnSpPr>
          <p:nvPr/>
        </p:nvCxnSpPr>
        <p:spPr>
          <a:xfrm>
            <a:off x="6978847" y="5630373"/>
            <a:ext cx="73561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8524079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E54E28-FBE2-4987-1C6F-ACC0E3BCCA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FE8E4EA-D750-C8A1-01BE-1FF31D1DF5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3051467"/>
              </p:ext>
            </p:extLst>
          </p:nvPr>
        </p:nvGraphicFramePr>
        <p:xfrm>
          <a:off x="71284" y="238741"/>
          <a:ext cx="11690788" cy="60539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6396">
                  <a:extLst>
                    <a:ext uri="{9D8B030D-6E8A-4147-A177-3AD203B41FA5}">
                      <a16:colId xmlns:a16="http://schemas.microsoft.com/office/drawing/2014/main" val="348581643"/>
                    </a:ext>
                  </a:extLst>
                </a:gridCol>
                <a:gridCol w="9834392">
                  <a:extLst>
                    <a:ext uri="{9D8B030D-6E8A-4147-A177-3AD203B41FA5}">
                      <a16:colId xmlns:a16="http://schemas.microsoft.com/office/drawing/2014/main" val="925527577"/>
                    </a:ext>
                  </a:extLst>
                </a:gridCol>
              </a:tblGrid>
              <a:tr h="371880">
                <a:tc>
                  <a:txBody>
                    <a:bodyPr/>
                    <a:lstStyle/>
                    <a:p>
                      <a:endParaRPr lang="en-HK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HK" sz="1800" dirty="0"/>
                        <a:t>Running the simulation multiple times (prices and PD measures)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1063646"/>
                  </a:ext>
                </a:extLst>
              </a:tr>
              <a:tr h="867633">
                <a:tc>
                  <a:txBody>
                    <a:bodyPr/>
                    <a:lstStyle/>
                    <a:p>
                      <a:r>
                        <a:rPr lang="en-HK" b="1" dirty="0">
                          <a:solidFill>
                            <a:schemeClr val="bg1"/>
                          </a:solidFill>
                        </a:rPr>
                        <a:t>Input 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2034577"/>
                  </a:ext>
                </a:extLst>
              </a:tr>
              <a:tr h="3705384">
                <a:tc>
                  <a:txBody>
                    <a:bodyPr/>
                    <a:lstStyle/>
                    <a:p>
                      <a:r>
                        <a:rPr lang="en-HK" b="1" dirty="0">
                          <a:solidFill>
                            <a:schemeClr val="bg1"/>
                          </a:solidFill>
                        </a:rPr>
                        <a:t>Process</a:t>
                      </a:r>
                    </a:p>
                    <a:p>
                      <a:endParaRPr lang="en-HK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415733"/>
                  </a:ext>
                </a:extLst>
              </a:tr>
              <a:tr h="1109007">
                <a:tc>
                  <a:txBody>
                    <a:bodyPr/>
                    <a:lstStyle/>
                    <a:p>
                      <a:r>
                        <a:rPr lang="en-HK" b="1" dirty="0">
                          <a:solidFill>
                            <a:schemeClr val="bg1"/>
                          </a:solidFill>
                        </a:rPr>
                        <a:t>Output 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137652"/>
                  </a:ext>
                </a:extLst>
              </a:tr>
            </a:tbl>
          </a:graphicData>
        </a:graphic>
      </p:graphicFrame>
      <p:sp>
        <p:nvSpPr>
          <p:cNvPr id="4" name="Flowchart: Off-page Connector 3">
            <a:extLst>
              <a:ext uri="{FF2B5EF4-FFF2-40B4-BE49-F238E27FC236}">
                <a16:creationId xmlns:a16="http://schemas.microsoft.com/office/drawing/2014/main" id="{90F8C8C3-C934-157F-094C-1E8143C394B9}"/>
              </a:ext>
            </a:extLst>
          </p:cNvPr>
          <p:cNvSpPr/>
          <p:nvPr/>
        </p:nvSpPr>
        <p:spPr>
          <a:xfrm>
            <a:off x="4774482" y="842297"/>
            <a:ext cx="2714319" cy="433061"/>
          </a:xfrm>
          <a:prstGeom prst="flowChartOffpageConnec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HK" sz="1200" dirty="0"/>
              <a:t>prices = [price_0,price_1,…,price_100]</a:t>
            </a:r>
          </a:p>
        </p:txBody>
      </p:sp>
      <p:sp>
        <p:nvSpPr>
          <p:cNvPr id="7" name="Flowchart: Manual Input 6">
            <a:extLst>
              <a:ext uri="{FF2B5EF4-FFF2-40B4-BE49-F238E27FC236}">
                <a16:creationId xmlns:a16="http://schemas.microsoft.com/office/drawing/2014/main" id="{D285DC5B-CD51-EAB6-C4A3-65F3AD87561D}"/>
              </a:ext>
            </a:extLst>
          </p:cNvPr>
          <p:cNvSpPr/>
          <p:nvPr/>
        </p:nvSpPr>
        <p:spPr>
          <a:xfrm>
            <a:off x="2413712" y="789037"/>
            <a:ext cx="1912083" cy="539578"/>
          </a:xfrm>
          <a:prstGeom prst="flowChartManualInpu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HK" sz="1200" dirty="0" err="1"/>
              <a:t>num_simulations</a:t>
            </a:r>
            <a:r>
              <a:rPr lang="en-HK" sz="1200" dirty="0"/>
              <a:t> = 10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F57F2DC-0BAE-D799-3E5F-A09F148E4BB7}"/>
              </a:ext>
            </a:extLst>
          </p:cNvPr>
          <p:cNvSpPr/>
          <p:nvPr/>
        </p:nvSpPr>
        <p:spPr>
          <a:xfrm>
            <a:off x="2210387" y="2743052"/>
            <a:ext cx="2362589" cy="36933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HK" sz="1200" dirty="0"/>
              <a:t>for _ in range(</a:t>
            </a:r>
            <a:r>
              <a:rPr lang="en-HK" sz="1200" dirty="0" err="1"/>
              <a:t>num_simulations</a:t>
            </a:r>
            <a:r>
              <a:rPr lang="en-HK" sz="1200" dirty="0"/>
              <a:t>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C73120D-B0E2-F4D3-CB11-47BA4931CA09}"/>
              </a:ext>
            </a:extLst>
          </p:cNvPr>
          <p:cNvSpPr/>
          <p:nvPr/>
        </p:nvSpPr>
        <p:spPr>
          <a:xfrm>
            <a:off x="2108912" y="2304496"/>
            <a:ext cx="9575088" cy="27609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2400D0-369D-E852-B061-61C9FD70E1AF}"/>
              </a:ext>
            </a:extLst>
          </p:cNvPr>
          <p:cNvSpPr txBox="1"/>
          <p:nvPr/>
        </p:nvSpPr>
        <p:spPr>
          <a:xfrm>
            <a:off x="2134269" y="2325992"/>
            <a:ext cx="1081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/>
              <a:t>For loop: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8BD796E-69BC-0096-2C5E-5FB6C5A0D112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3369754" y="1328615"/>
            <a:ext cx="21928" cy="14144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E8A9F9C5-A135-6CC6-50BC-92258D33D7B4}"/>
              </a:ext>
            </a:extLst>
          </p:cNvPr>
          <p:cNvSpPr/>
          <p:nvPr/>
        </p:nvSpPr>
        <p:spPr>
          <a:xfrm>
            <a:off x="2210387" y="3637927"/>
            <a:ext cx="2362589" cy="36933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HK" sz="1200" dirty="0"/>
              <a:t>prices = </a:t>
            </a:r>
            <a:r>
              <a:rPr lang="en-HK" sz="1200" dirty="0" err="1"/>
              <a:t>simulate_orders</a:t>
            </a:r>
            <a:r>
              <a:rPr lang="en-HK" sz="1200" dirty="0"/>
              <a:t>()</a:t>
            </a:r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08ADB518-5498-F382-F0A3-853E52BA40A1}"/>
              </a:ext>
            </a:extLst>
          </p:cNvPr>
          <p:cNvCxnSpPr>
            <a:stCxn id="4" idx="2"/>
            <a:endCxn id="18" idx="3"/>
          </p:cNvCxnSpPr>
          <p:nvPr/>
        </p:nvCxnSpPr>
        <p:spPr>
          <a:xfrm rot="5400000">
            <a:off x="4078692" y="1769642"/>
            <a:ext cx="2547235" cy="1558666"/>
          </a:xfrm>
          <a:prstGeom prst="bentConnector2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A5D0F393-038F-2F39-98A2-9746CA02BE0A}"/>
              </a:ext>
            </a:extLst>
          </p:cNvPr>
          <p:cNvSpPr/>
          <p:nvPr/>
        </p:nvSpPr>
        <p:spPr>
          <a:xfrm>
            <a:off x="2210387" y="4605179"/>
            <a:ext cx="2362589" cy="36933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HK" sz="1200" dirty="0" err="1"/>
              <a:t>all_prices.append</a:t>
            </a:r>
            <a:r>
              <a:rPr lang="en-HK" sz="1200" dirty="0"/>
              <a:t>(prices)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A58D7BE-EBF9-7535-E8CD-7DA6F32EE8D5}"/>
              </a:ext>
            </a:extLst>
          </p:cNvPr>
          <p:cNvCxnSpPr>
            <a:endCxn id="18" idx="0"/>
          </p:cNvCxnSpPr>
          <p:nvPr/>
        </p:nvCxnSpPr>
        <p:spPr>
          <a:xfrm>
            <a:off x="3391681" y="3112384"/>
            <a:ext cx="1" cy="5255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2176C16-77C1-6B97-4663-A52A625A2C3F}"/>
              </a:ext>
            </a:extLst>
          </p:cNvPr>
          <p:cNvCxnSpPr>
            <a:stCxn id="18" idx="2"/>
            <a:endCxn id="37" idx="0"/>
          </p:cNvCxnSpPr>
          <p:nvPr/>
        </p:nvCxnSpPr>
        <p:spPr>
          <a:xfrm>
            <a:off x="3391682" y="4007259"/>
            <a:ext cx="0" cy="5979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ECA703D4-10FC-BEC7-9CFE-306E3472E3F2}"/>
              </a:ext>
            </a:extLst>
          </p:cNvPr>
          <p:cNvSpPr txBox="1"/>
          <p:nvPr/>
        </p:nvSpPr>
        <p:spPr>
          <a:xfrm>
            <a:off x="3391681" y="4044609"/>
            <a:ext cx="20698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1400" dirty="0"/>
              <a:t>Iterate </a:t>
            </a:r>
            <a:r>
              <a:rPr lang="en-HK" sz="1400" dirty="0" err="1"/>
              <a:t>num_simulations</a:t>
            </a:r>
            <a:r>
              <a:rPr lang="en-HK" sz="1400" dirty="0"/>
              <a:t> times</a:t>
            </a:r>
          </a:p>
        </p:txBody>
      </p:sp>
      <p:sp>
        <p:nvSpPr>
          <p:cNvPr id="51" name="Flowchart: Data 50">
            <a:extLst>
              <a:ext uri="{FF2B5EF4-FFF2-40B4-BE49-F238E27FC236}">
                <a16:creationId xmlns:a16="http://schemas.microsoft.com/office/drawing/2014/main" id="{4EC64DC8-45F5-9627-CDC1-A4DBE8AAED18}"/>
              </a:ext>
            </a:extLst>
          </p:cNvPr>
          <p:cNvSpPr/>
          <p:nvPr/>
        </p:nvSpPr>
        <p:spPr>
          <a:xfrm>
            <a:off x="2108912" y="5421005"/>
            <a:ext cx="2886421" cy="418737"/>
          </a:xfrm>
          <a:prstGeom prst="flowChartInputOutpu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HK" sz="1200" dirty="0" err="1"/>
              <a:t>all_prices</a:t>
            </a:r>
            <a:r>
              <a:rPr lang="en-HK" sz="1200" dirty="0"/>
              <a:t> = [prices_1, prices_2, …, prices_10]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01E4A91E-DEE7-8BB2-4FAC-EAFD57AF13A6}"/>
              </a:ext>
            </a:extLst>
          </p:cNvPr>
          <p:cNvSpPr/>
          <p:nvPr/>
        </p:nvSpPr>
        <p:spPr>
          <a:xfrm>
            <a:off x="3553412" y="1780351"/>
            <a:ext cx="1864263" cy="36933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HK" sz="1200" dirty="0" err="1"/>
              <a:t>all_prices</a:t>
            </a:r>
            <a:r>
              <a:rPr lang="en-HK" sz="1200" dirty="0"/>
              <a:t> = []</a:t>
            </a:r>
          </a:p>
        </p:txBody>
      </p: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E3862E8A-644A-C026-47DC-CF3EA33012D0}"/>
              </a:ext>
            </a:extLst>
          </p:cNvPr>
          <p:cNvCxnSpPr>
            <a:cxnSpLocks/>
            <a:stCxn id="37" idx="3"/>
            <a:endCxn id="58" idx="0"/>
          </p:cNvCxnSpPr>
          <p:nvPr/>
        </p:nvCxnSpPr>
        <p:spPr>
          <a:xfrm flipH="1" flipV="1">
            <a:off x="4485544" y="1780351"/>
            <a:ext cx="87432" cy="3009494"/>
          </a:xfrm>
          <a:prstGeom prst="bentConnector4">
            <a:avLst>
              <a:gd name="adj1" fmla="val -1227581"/>
              <a:gd name="adj2" fmla="val 107596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EDE40F8B-6BF0-D3B7-0947-991A39FBB127}"/>
              </a:ext>
            </a:extLst>
          </p:cNvPr>
          <p:cNvCxnSpPr>
            <a:cxnSpLocks/>
            <a:stCxn id="58" idx="1"/>
            <a:endCxn id="51" idx="0"/>
          </p:cNvCxnSpPr>
          <p:nvPr/>
        </p:nvCxnSpPr>
        <p:spPr>
          <a:xfrm rot="10800000" flipH="1" flipV="1">
            <a:off x="3553411" y="1965017"/>
            <a:ext cx="287353" cy="3455988"/>
          </a:xfrm>
          <a:prstGeom prst="bentConnector4">
            <a:avLst>
              <a:gd name="adj1" fmla="val -539198"/>
              <a:gd name="adj2" fmla="val 9432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2DDD0F0B-0A9D-4A7A-6DFB-FD7566A1A9C0}"/>
              </a:ext>
            </a:extLst>
          </p:cNvPr>
          <p:cNvCxnSpPr>
            <a:cxnSpLocks/>
            <a:stCxn id="58" idx="3"/>
            <a:endCxn id="18" idx="3"/>
          </p:cNvCxnSpPr>
          <p:nvPr/>
        </p:nvCxnSpPr>
        <p:spPr>
          <a:xfrm flipH="1">
            <a:off x="4572976" y="1965017"/>
            <a:ext cx="844699" cy="1857576"/>
          </a:xfrm>
          <a:prstGeom prst="bentConnector3">
            <a:avLst>
              <a:gd name="adj1" fmla="val -56163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1EBCF83D-4842-80C9-BBF7-DB18A276F166}"/>
              </a:ext>
            </a:extLst>
          </p:cNvPr>
          <p:cNvSpPr txBox="1"/>
          <p:nvPr/>
        </p:nvSpPr>
        <p:spPr>
          <a:xfrm>
            <a:off x="2130549" y="5881226"/>
            <a:ext cx="2522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>
                <a:solidFill>
                  <a:srgbClr val="FF0000"/>
                </a:solidFill>
              </a:rPr>
              <a:t>generate 10 curves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831434D-BC43-E2AB-AA77-774BA7DD9EE9}"/>
              </a:ext>
            </a:extLst>
          </p:cNvPr>
          <p:cNvSpPr txBox="1"/>
          <p:nvPr/>
        </p:nvSpPr>
        <p:spPr>
          <a:xfrm>
            <a:off x="3355471" y="1500165"/>
            <a:ext cx="125371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sz="1300" dirty="0"/>
              <a:t>Empty vector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2C968AE-E5BB-30AF-085B-2360D054A11F}"/>
              </a:ext>
            </a:extLst>
          </p:cNvPr>
          <p:cNvSpPr/>
          <p:nvPr/>
        </p:nvSpPr>
        <p:spPr>
          <a:xfrm>
            <a:off x="6408713" y="1787301"/>
            <a:ext cx="1558667" cy="36933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HK" sz="1200" dirty="0" err="1"/>
              <a:t>pd_measures</a:t>
            </a:r>
            <a:r>
              <a:rPr lang="en-HK" sz="1200" dirty="0"/>
              <a:t>(price):</a:t>
            </a:r>
          </a:p>
        </p:txBody>
      </p:sp>
      <p:sp>
        <p:nvSpPr>
          <p:cNvPr id="17" name="Flowchart: Data 16">
            <a:extLst>
              <a:ext uri="{FF2B5EF4-FFF2-40B4-BE49-F238E27FC236}">
                <a16:creationId xmlns:a16="http://schemas.microsoft.com/office/drawing/2014/main" id="{CB2A468E-3861-DF95-5A49-DE2394E560D9}"/>
              </a:ext>
            </a:extLst>
          </p:cNvPr>
          <p:cNvSpPr/>
          <p:nvPr/>
        </p:nvSpPr>
        <p:spPr>
          <a:xfrm>
            <a:off x="4713252" y="5417362"/>
            <a:ext cx="2005707" cy="418737"/>
          </a:xfrm>
          <a:prstGeom prst="flowChartInputOutpu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(price – </a:t>
            </a:r>
            <a:r>
              <a:rPr lang="en-US" sz="1200" dirty="0" err="1"/>
              <a:t>v_h</a:t>
            </a:r>
            <a:r>
              <a:rPr lang="en-US" sz="1200" dirty="0"/>
              <a:t>)**2</a:t>
            </a:r>
            <a:endParaRPr lang="en-HK" sz="1200" dirty="0"/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9287F4D3-5B28-F858-4A4B-080CF571D6A8}"/>
              </a:ext>
            </a:extLst>
          </p:cNvPr>
          <p:cNvCxnSpPr>
            <a:cxnSpLocks/>
            <a:stCxn id="14" idx="1"/>
            <a:endCxn id="17" idx="5"/>
          </p:cNvCxnSpPr>
          <p:nvPr/>
        </p:nvCxnSpPr>
        <p:spPr>
          <a:xfrm rot="10800000" flipH="1" flipV="1">
            <a:off x="6408712" y="1971967"/>
            <a:ext cx="109675" cy="3654764"/>
          </a:xfrm>
          <a:prstGeom prst="bentConnector5">
            <a:avLst>
              <a:gd name="adj1" fmla="val -138956"/>
              <a:gd name="adj2" fmla="val 71438"/>
              <a:gd name="adj3" fmla="val 586346"/>
            </a:avLst>
          </a:prstGeom>
          <a:ln>
            <a:solidFill>
              <a:srgbClr val="FFFF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0C94C834-C9CA-2586-285C-9B5D7E664F56}"/>
              </a:ext>
            </a:extLst>
          </p:cNvPr>
          <p:cNvSpPr/>
          <p:nvPr/>
        </p:nvSpPr>
        <p:spPr>
          <a:xfrm>
            <a:off x="7376252" y="2556637"/>
            <a:ext cx="1864263" cy="369332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HK" sz="1200" dirty="0" err="1"/>
              <a:t>all_PDs</a:t>
            </a:r>
            <a:r>
              <a:rPr lang="en-HK" sz="1200" dirty="0"/>
              <a:t> = []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D3D9140-699F-691F-0C0C-A7B282E46082}"/>
              </a:ext>
            </a:extLst>
          </p:cNvPr>
          <p:cNvSpPr/>
          <p:nvPr/>
        </p:nvSpPr>
        <p:spPr>
          <a:xfrm>
            <a:off x="6497986" y="3553186"/>
            <a:ext cx="2742529" cy="538813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a</a:t>
            </a:r>
            <a:r>
              <a:rPr lang="en-HK" sz="1200" dirty="0" err="1"/>
              <a:t>ll_PDs.append</a:t>
            </a:r>
            <a:r>
              <a:rPr lang="en-HK" sz="1200" dirty="0"/>
              <a:t>([</a:t>
            </a:r>
            <a:r>
              <a:rPr lang="en-HK" sz="1200" dirty="0" err="1"/>
              <a:t>pd_measure</a:t>
            </a:r>
            <a:r>
              <a:rPr lang="en-HK" sz="1200" dirty="0"/>
              <a:t>(price) for price in prices])</a:t>
            </a:r>
          </a:p>
        </p:txBody>
      </p: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4F690E97-0DC7-5000-7FDE-18B0E7C7EECA}"/>
              </a:ext>
            </a:extLst>
          </p:cNvPr>
          <p:cNvCxnSpPr>
            <a:cxnSpLocks/>
            <a:stCxn id="4" idx="2"/>
            <a:endCxn id="14" idx="0"/>
          </p:cNvCxnSpPr>
          <p:nvPr/>
        </p:nvCxnSpPr>
        <p:spPr>
          <a:xfrm rot="16200000" flipH="1">
            <a:off x="6403873" y="1003126"/>
            <a:ext cx="511943" cy="1056405"/>
          </a:xfrm>
          <a:prstGeom prst="bentConnector3">
            <a:avLst>
              <a:gd name="adj1" fmla="val 50000"/>
            </a:avLst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C9A6C912-D8F8-C4A6-E5B2-CDECB2803734}"/>
              </a:ext>
            </a:extLst>
          </p:cNvPr>
          <p:cNvCxnSpPr>
            <a:cxnSpLocks/>
            <a:stCxn id="41" idx="1"/>
            <a:endCxn id="4" idx="3"/>
          </p:cNvCxnSpPr>
          <p:nvPr/>
        </p:nvCxnSpPr>
        <p:spPr>
          <a:xfrm rot="10800000" flipH="1">
            <a:off x="6497985" y="1058829"/>
            <a:ext cx="990815" cy="2763765"/>
          </a:xfrm>
          <a:prstGeom prst="bentConnector5">
            <a:avLst>
              <a:gd name="adj1" fmla="val -14527"/>
              <a:gd name="adj2" fmla="val 50957"/>
              <a:gd name="adj3" fmla="val 158107"/>
            </a:avLst>
          </a:prstGeom>
          <a:ln>
            <a:solidFill>
              <a:srgbClr val="FFFF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4" name="Flowchart: Data 73">
            <a:extLst>
              <a:ext uri="{FF2B5EF4-FFF2-40B4-BE49-F238E27FC236}">
                <a16:creationId xmlns:a16="http://schemas.microsoft.com/office/drawing/2014/main" id="{287A02A2-61A3-A93C-C028-C739B64DB97F}"/>
              </a:ext>
            </a:extLst>
          </p:cNvPr>
          <p:cNvSpPr/>
          <p:nvPr/>
        </p:nvSpPr>
        <p:spPr>
          <a:xfrm>
            <a:off x="8199162" y="5284992"/>
            <a:ext cx="2385053" cy="418737"/>
          </a:xfrm>
          <a:prstGeom prst="flowChartInputOutpu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HK" sz="1200" dirty="0" err="1"/>
              <a:t>all_PDs</a:t>
            </a:r>
            <a:r>
              <a:rPr lang="en-HK" sz="1200" dirty="0"/>
              <a:t> = [PDs_1, PDs_2, …, PDs_10]</a:t>
            </a:r>
          </a:p>
        </p:txBody>
      </p:sp>
      <p:sp>
        <p:nvSpPr>
          <p:cNvPr id="79" name="Flowchart: Off-page Connector 78">
            <a:extLst>
              <a:ext uri="{FF2B5EF4-FFF2-40B4-BE49-F238E27FC236}">
                <a16:creationId xmlns:a16="http://schemas.microsoft.com/office/drawing/2014/main" id="{688848E9-C704-530F-196E-BE29ABB93553}"/>
              </a:ext>
            </a:extLst>
          </p:cNvPr>
          <p:cNvSpPr/>
          <p:nvPr/>
        </p:nvSpPr>
        <p:spPr>
          <a:xfrm>
            <a:off x="9654450" y="5799486"/>
            <a:ext cx="2005707" cy="433061"/>
          </a:xfrm>
          <a:prstGeom prst="flowChartOffpageConnector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average_PDs</a:t>
            </a:r>
            <a:r>
              <a:rPr lang="en-US" sz="1200" dirty="0"/>
              <a:t>():</a:t>
            </a:r>
            <a:endParaRPr lang="en-HK" sz="1200" dirty="0"/>
          </a:p>
        </p:txBody>
      </p: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B2C2D8D2-ABC4-0D34-74FF-FE9220378C03}"/>
              </a:ext>
            </a:extLst>
          </p:cNvPr>
          <p:cNvCxnSpPr>
            <a:cxnSpLocks/>
            <a:stCxn id="17" idx="0"/>
            <a:endCxn id="39" idx="3"/>
          </p:cNvCxnSpPr>
          <p:nvPr/>
        </p:nvCxnSpPr>
        <p:spPr>
          <a:xfrm rot="5400000" flipH="1" flipV="1">
            <a:off x="6240566" y="2417414"/>
            <a:ext cx="2676059" cy="3323839"/>
          </a:xfrm>
          <a:prstGeom prst="bentConnector4">
            <a:avLst>
              <a:gd name="adj1" fmla="val 39590"/>
              <a:gd name="adj2" fmla="val 106878"/>
            </a:avLst>
          </a:prstGeom>
          <a:ln>
            <a:solidFill>
              <a:srgbClr val="FFFF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28D1FA7B-E6AE-9CB4-24EF-200EF03810C7}"/>
              </a:ext>
            </a:extLst>
          </p:cNvPr>
          <p:cNvCxnSpPr>
            <a:stCxn id="39" idx="0"/>
            <a:endCxn id="74" idx="0"/>
          </p:cNvCxnSpPr>
          <p:nvPr/>
        </p:nvCxnSpPr>
        <p:spPr>
          <a:xfrm rot="16200000" flipH="1">
            <a:off x="7605111" y="3259909"/>
            <a:ext cx="2728355" cy="1321810"/>
          </a:xfrm>
          <a:prstGeom prst="bentConnector3">
            <a:avLst>
              <a:gd name="adj1" fmla="val -5586"/>
            </a:avLst>
          </a:prstGeom>
          <a:ln>
            <a:solidFill>
              <a:srgbClr val="FFFF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D414F721-E27B-5942-A54A-DC4CB843C49B}"/>
              </a:ext>
            </a:extLst>
          </p:cNvPr>
          <p:cNvCxnSpPr>
            <a:cxnSpLocks/>
            <a:stCxn id="74" idx="4"/>
            <a:endCxn id="79" idx="1"/>
          </p:cNvCxnSpPr>
          <p:nvPr/>
        </p:nvCxnSpPr>
        <p:spPr>
          <a:xfrm rot="16200000" flipH="1">
            <a:off x="9366925" y="5728492"/>
            <a:ext cx="312288" cy="262761"/>
          </a:xfrm>
          <a:prstGeom prst="bentConnector2">
            <a:avLst/>
          </a:prstGeom>
          <a:ln>
            <a:solidFill>
              <a:srgbClr val="FFFF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Flowchart: Display 96">
            <a:extLst>
              <a:ext uri="{FF2B5EF4-FFF2-40B4-BE49-F238E27FC236}">
                <a16:creationId xmlns:a16="http://schemas.microsoft.com/office/drawing/2014/main" id="{F7522CA3-8A53-0CD7-1A00-9B9F5B823F39}"/>
              </a:ext>
            </a:extLst>
          </p:cNvPr>
          <p:cNvSpPr/>
          <p:nvPr/>
        </p:nvSpPr>
        <p:spPr>
          <a:xfrm>
            <a:off x="6365836" y="5795190"/>
            <a:ext cx="2127439" cy="418738"/>
          </a:xfrm>
          <a:prstGeom prst="flowChartDisplay">
            <a:avLst/>
          </a:prstGeom>
          <a:ln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HK" sz="1200" dirty="0"/>
              <a:t>Data Visualization: PD measure</a:t>
            </a:r>
          </a:p>
        </p:txBody>
      </p:sp>
      <p:cxnSp>
        <p:nvCxnSpPr>
          <p:cNvPr id="99" name="Connector: Elbow 98">
            <a:extLst>
              <a:ext uri="{FF2B5EF4-FFF2-40B4-BE49-F238E27FC236}">
                <a16:creationId xmlns:a16="http://schemas.microsoft.com/office/drawing/2014/main" id="{8C5C8D61-7D91-3C47-7007-7BD069B60923}"/>
              </a:ext>
            </a:extLst>
          </p:cNvPr>
          <p:cNvCxnSpPr>
            <a:cxnSpLocks/>
            <a:stCxn id="74" idx="3"/>
            <a:endCxn id="97" idx="3"/>
          </p:cNvCxnSpPr>
          <p:nvPr/>
        </p:nvCxnSpPr>
        <p:spPr>
          <a:xfrm rot="5400000">
            <a:off x="8672814" y="5524190"/>
            <a:ext cx="300830" cy="65990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4388899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3044</TotalTime>
  <Words>1045</Words>
  <Application>Microsoft Office PowerPoint</Application>
  <PresentationFormat>Widescreen</PresentationFormat>
  <Paragraphs>176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Ken So</dc:creator>
  <cp:lastModifiedBy>Ken So</cp:lastModifiedBy>
  <cp:revision>1</cp:revision>
  <dcterms:created xsi:type="dcterms:W3CDTF">2025-04-05T09:10:54Z</dcterms:created>
  <dcterms:modified xsi:type="dcterms:W3CDTF">2025-04-09T06:44:00Z</dcterms:modified>
</cp:coreProperties>
</file>