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4"/>
  </p:handout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6E34B3-FBAE-4777-97CA-611C74DB3C34}" v="66" dt="2025-06-05T09:26:56.9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68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80" y="28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250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So" userId="5393f85d566d296b" providerId="LiveId" clId="{D86E34B3-FBAE-4777-97CA-611C74DB3C34}"/>
    <pc:docChg chg="undo custSel addSld modSld modHandout">
      <pc:chgData name="Ken So" userId="5393f85d566d296b" providerId="LiveId" clId="{D86E34B3-FBAE-4777-97CA-611C74DB3C34}" dt="2025-06-05T12:11:34.812" v="1668" actId="14100"/>
      <pc:docMkLst>
        <pc:docMk/>
      </pc:docMkLst>
      <pc:sldChg chg="addSp delSp modSp mod">
        <pc:chgData name="Ken So" userId="5393f85d566d296b" providerId="LiveId" clId="{D86E34B3-FBAE-4777-97CA-611C74DB3C34}" dt="2025-06-05T12:11:34.812" v="1668" actId="14100"/>
        <pc:sldMkLst>
          <pc:docMk/>
          <pc:sldMk cId="702686054" sldId="256"/>
        </pc:sldMkLst>
        <pc:spChg chg="add mod">
          <ac:chgData name="Ken So" userId="5393f85d566d296b" providerId="LiveId" clId="{D86E34B3-FBAE-4777-97CA-611C74DB3C34}" dt="2025-06-05T08:16:56.511" v="147" actId="1076"/>
          <ac:spMkLst>
            <pc:docMk/>
            <pc:sldMk cId="702686054" sldId="256"/>
            <ac:spMk id="2" creationId="{2E99E326-BFED-D408-F12F-309E5DA9FFAE}"/>
          </ac:spMkLst>
        </pc:spChg>
        <pc:spChg chg="add mod">
          <ac:chgData name="Ken So" userId="5393f85d566d296b" providerId="LiveId" clId="{D86E34B3-FBAE-4777-97CA-611C74DB3C34}" dt="2025-06-05T08:58:09.125" v="1276" actId="20577"/>
          <ac:spMkLst>
            <pc:docMk/>
            <pc:sldMk cId="702686054" sldId="256"/>
            <ac:spMk id="3" creationId="{CE37FB31-4BAF-C39F-4568-212646B4FD6D}"/>
          </ac:spMkLst>
        </pc:spChg>
        <pc:spChg chg="add mod">
          <ac:chgData name="Ken So" userId="5393f85d566d296b" providerId="LiveId" clId="{D86E34B3-FBAE-4777-97CA-611C74DB3C34}" dt="2025-06-05T08:16:59.246" v="148" actId="1076"/>
          <ac:spMkLst>
            <pc:docMk/>
            <pc:sldMk cId="702686054" sldId="256"/>
            <ac:spMk id="4" creationId="{98C08DA4-CAA0-3F82-D0F1-88DD317AA523}"/>
          </ac:spMkLst>
        </pc:spChg>
        <pc:spChg chg="add mod">
          <ac:chgData name="Ken So" userId="5393f85d566d296b" providerId="LiveId" clId="{D86E34B3-FBAE-4777-97CA-611C74DB3C34}" dt="2025-06-05T08:17:01.720" v="149" actId="1076"/>
          <ac:spMkLst>
            <pc:docMk/>
            <pc:sldMk cId="702686054" sldId="256"/>
            <ac:spMk id="5" creationId="{AD7CB754-04DF-3966-E186-5AFB3A965AE1}"/>
          </ac:spMkLst>
        </pc:spChg>
        <pc:spChg chg="add mod">
          <ac:chgData name="Ken So" userId="5393f85d566d296b" providerId="LiveId" clId="{D86E34B3-FBAE-4777-97CA-611C74DB3C34}" dt="2025-06-05T08:17:04.633" v="150" actId="1076"/>
          <ac:spMkLst>
            <pc:docMk/>
            <pc:sldMk cId="702686054" sldId="256"/>
            <ac:spMk id="6" creationId="{E4660A63-36E2-3F3B-049C-61355947CAD5}"/>
          </ac:spMkLst>
        </pc:spChg>
        <pc:spChg chg="add mod">
          <ac:chgData name="Ken So" userId="5393f85d566d296b" providerId="LiveId" clId="{D86E34B3-FBAE-4777-97CA-611C74DB3C34}" dt="2025-06-05T08:17:45.998" v="163" actId="14100"/>
          <ac:spMkLst>
            <pc:docMk/>
            <pc:sldMk cId="702686054" sldId="256"/>
            <ac:spMk id="7" creationId="{B1AD0431-B141-D5C2-6F8E-86F333DAE0C4}"/>
          </ac:spMkLst>
        </pc:spChg>
        <pc:spChg chg="add mod">
          <ac:chgData name="Ken So" userId="5393f85d566d296b" providerId="LiveId" clId="{D86E34B3-FBAE-4777-97CA-611C74DB3C34}" dt="2025-06-05T09:27:06.124" v="1636" actId="1076"/>
          <ac:spMkLst>
            <pc:docMk/>
            <pc:sldMk cId="702686054" sldId="256"/>
            <ac:spMk id="8" creationId="{6ED3AB53-1716-62C7-8097-644997C6CA76}"/>
          </ac:spMkLst>
        </pc:spChg>
        <pc:spChg chg="add mod">
          <ac:chgData name="Ken So" userId="5393f85d566d296b" providerId="LiveId" clId="{D86E34B3-FBAE-4777-97CA-611C74DB3C34}" dt="2025-06-05T09:28:34.233" v="1651" actId="14100"/>
          <ac:spMkLst>
            <pc:docMk/>
            <pc:sldMk cId="702686054" sldId="256"/>
            <ac:spMk id="20" creationId="{865C0FAE-41D2-930B-A86E-568049BBA721}"/>
          </ac:spMkLst>
        </pc:spChg>
        <pc:spChg chg="add mod">
          <ac:chgData name="Ken So" userId="5393f85d566d296b" providerId="LiveId" clId="{D86E34B3-FBAE-4777-97CA-611C74DB3C34}" dt="2025-06-05T08:19:20.169" v="277" actId="20577"/>
          <ac:spMkLst>
            <pc:docMk/>
            <pc:sldMk cId="702686054" sldId="256"/>
            <ac:spMk id="21" creationId="{4F84703F-DD0C-308E-9C0F-F6AC189D19E9}"/>
          </ac:spMkLst>
        </pc:spChg>
        <pc:spChg chg="add mod">
          <ac:chgData name="Ken So" userId="5393f85d566d296b" providerId="LiveId" clId="{D86E34B3-FBAE-4777-97CA-611C74DB3C34}" dt="2025-06-05T08:28:08.116" v="609" actId="20577"/>
          <ac:spMkLst>
            <pc:docMk/>
            <pc:sldMk cId="702686054" sldId="256"/>
            <ac:spMk id="22" creationId="{F17178B1-B30D-04EE-5EC1-E35475BEA340}"/>
          </ac:spMkLst>
        </pc:spChg>
        <pc:spChg chg="add del">
          <ac:chgData name="Ken So" userId="5393f85d566d296b" providerId="LiveId" clId="{D86E34B3-FBAE-4777-97CA-611C74DB3C34}" dt="2025-06-05T08:20:57.229" v="327" actId="478"/>
          <ac:spMkLst>
            <pc:docMk/>
            <pc:sldMk cId="702686054" sldId="256"/>
            <ac:spMk id="40" creationId="{01FBE205-97CC-1ADC-4AD9-E922F751023B}"/>
          </ac:spMkLst>
        </pc:spChg>
        <pc:spChg chg="add mod">
          <ac:chgData name="Ken So" userId="5393f85d566d296b" providerId="LiveId" clId="{D86E34B3-FBAE-4777-97CA-611C74DB3C34}" dt="2025-06-05T08:22:42.999" v="416" actId="1076"/>
          <ac:spMkLst>
            <pc:docMk/>
            <pc:sldMk cId="702686054" sldId="256"/>
            <ac:spMk id="41" creationId="{AA20AD74-DEA0-EC77-3834-F9EC4E856044}"/>
          </ac:spMkLst>
        </pc:spChg>
        <pc:spChg chg="add mod">
          <ac:chgData name="Ken So" userId="5393f85d566d296b" providerId="LiveId" clId="{D86E34B3-FBAE-4777-97CA-611C74DB3C34}" dt="2025-06-05T08:22:42.999" v="416" actId="1076"/>
          <ac:spMkLst>
            <pc:docMk/>
            <pc:sldMk cId="702686054" sldId="256"/>
            <ac:spMk id="42" creationId="{505D71F8-D16C-E3A2-B2B5-CFF01147B9FC}"/>
          </ac:spMkLst>
        </pc:spChg>
        <pc:spChg chg="add mod">
          <ac:chgData name="Ken So" userId="5393f85d566d296b" providerId="LiveId" clId="{D86E34B3-FBAE-4777-97CA-611C74DB3C34}" dt="2025-06-05T08:22:42.999" v="416" actId="1076"/>
          <ac:spMkLst>
            <pc:docMk/>
            <pc:sldMk cId="702686054" sldId="256"/>
            <ac:spMk id="43" creationId="{30693CD4-E489-0CA0-D757-34639ECEFDF3}"/>
          </ac:spMkLst>
        </pc:spChg>
        <pc:spChg chg="add mod">
          <ac:chgData name="Ken So" userId="5393f85d566d296b" providerId="LiveId" clId="{D86E34B3-FBAE-4777-97CA-611C74DB3C34}" dt="2025-06-05T08:22:42.999" v="416" actId="1076"/>
          <ac:spMkLst>
            <pc:docMk/>
            <pc:sldMk cId="702686054" sldId="256"/>
            <ac:spMk id="44" creationId="{4F3E4A61-C5BA-F59A-A251-023197DB74D5}"/>
          </ac:spMkLst>
        </pc:spChg>
        <pc:spChg chg="add del mod">
          <ac:chgData name="Ken So" userId="5393f85d566d296b" providerId="LiveId" clId="{D86E34B3-FBAE-4777-97CA-611C74DB3C34}" dt="2025-06-05T08:22:11.121" v="400" actId="478"/>
          <ac:spMkLst>
            <pc:docMk/>
            <pc:sldMk cId="702686054" sldId="256"/>
            <ac:spMk id="45" creationId="{17ED4A34-7DAF-F464-EA93-8C22769B580B}"/>
          </ac:spMkLst>
        </pc:spChg>
        <pc:spChg chg="add mod">
          <ac:chgData name="Ken So" userId="5393f85d566d296b" providerId="LiveId" clId="{D86E34B3-FBAE-4777-97CA-611C74DB3C34}" dt="2025-06-05T08:22:42.999" v="416" actId="1076"/>
          <ac:spMkLst>
            <pc:docMk/>
            <pc:sldMk cId="702686054" sldId="256"/>
            <ac:spMk id="46" creationId="{6C1BEF19-C152-86E7-1B86-9121CE86F5DF}"/>
          </ac:spMkLst>
        </pc:spChg>
        <pc:spChg chg="add mod">
          <ac:chgData name="Ken So" userId="5393f85d566d296b" providerId="LiveId" clId="{D86E34B3-FBAE-4777-97CA-611C74DB3C34}" dt="2025-06-05T08:29:11.701" v="636" actId="1076"/>
          <ac:spMkLst>
            <pc:docMk/>
            <pc:sldMk cId="702686054" sldId="256"/>
            <ac:spMk id="58" creationId="{2698390F-B44A-10AD-7047-676EC5A30873}"/>
          </ac:spMkLst>
        </pc:spChg>
        <pc:spChg chg="add mod">
          <ac:chgData name="Ken So" userId="5393f85d566d296b" providerId="LiveId" clId="{D86E34B3-FBAE-4777-97CA-611C74DB3C34}" dt="2025-06-05T08:29:29.030" v="641" actId="1076"/>
          <ac:spMkLst>
            <pc:docMk/>
            <pc:sldMk cId="702686054" sldId="256"/>
            <ac:spMk id="59" creationId="{88B4242C-06BD-7731-B979-15970E5D73F4}"/>
          </ac:spMkLst>
        </pc:spChg>
        <pc:spChg chg="add mod">
          <ac:chgData name="Ken So" userId="5393f85d566d296b" providerId="LiveId" clId="{D86E34B3-FBAE-4777-97CA-611C74DB3C34}" dt="2025-06-05T08:28:23.949" v="612" actId="1076"/>
          <ac:spMkLst>
            <pc:docMk/>
            <pc:sldMk cId="702686054" sldId="256"/>
            <ac:spMk id="91" creationId="{17CCE157-E066-9B06-CF65-F61393B448F4}"/>
          </ac:spMkLst>
        </pc:spChg>
        <pc:spChg chg="add mod">
          <ac:chgData name="Ken So" userId="5393f85d566d296b" providerId="LiveId" clId="{D86E34B3-FBAE-4777-97CA-611C74DB3C34}" dt="2025-06-05T08:28:58.805" v="635" actId="1076"/>
          <ac:spMkLst>
            <pc:docMk/>
            <pc:sldMk cId="702686054" sldId="256"/>
            <ac:spMk id="108" creationId="{27BFAF68-3482-7EC1-FE88-3EC3B2FC9F4A}"/>
          </ac:spMkLst>
        </pc:spChg>
        <pc:spChg chg="add mod">
          <ac:chgData name="Ken So" userId="5393f85d566d296b" providerId="LiveId" clId="{D86E34B3-FBAE-4777-97CA-611C74DB3C34}" dt="2025-06-05T08:32:49.805" v="724" actId="1076"/>
          <ac:spMkLst>
            <pc:docMk/>
            <pc:sldMk cId="702686054" sldId="256"/>
            <ac:spMk id="119" creationId="{6A474886-C345-DAA7-AF27-82C9BF94879F}"/>
          </ac:spMkLst>
        </pc:spChg>
        <pc:spChg chg="add mod">
          <ac:chgData name="Ken So" userId="5393f85d566d296b" providerId="LiveId" clId="{D86E34B3-FBAE-4777-97CA-611C74DB3C34}" dt="2025-06-05T08:32:14.770" v="717" actId="1076"/>
          <ac:spMkLst>
            <pc:docMk/>
            <pc:sldMk cId="702686054" sldId="256"/>
            <ac:spMk id="120" creationId="{22D7AD5A-EAFA-C6AC-9924-E454DD34249B}"/>
          </ac:spMkLst>
        </pc:spChg>
        <pc:spChg chg="add mod">
          <ac:chgData name="Ken So" userId="5393f85d566d296b" providerId="LiveId" clId="{D86E34B3-FBAE-4777-97CA-611C74DB3C34}" dt="2025-06-05T08:50:49.520" v="1128" actId="1076"/>
          <ac:spMkLst>
            <pc:docMk/>
            <pc:sldMk cId="702686054" sldId="256"/>
            <ac:spMk id="130" creationId="{658EAD10-25A2-2A31-D18B-6C1C9F327E27}"/>
          </ac:spMkLst>
        </pc:spChg>
        <pc:spChg chg="add mod">
          <ac:chgData name="Ken So" userId="5393f85d566d296b" providerId="LiveId" clId="{D86E34B3-FBAE-4777-97CA-611C74DB3C34}" dt="2025-06-05T08:40:24.365" v="953" actId="1076"/>
          <ac:spMkLst>
            <pc:docMk/>
            <pc:sldMk cId="702686054" sldId="256"/>
            <ac:spMk id="131" creationId="{E6C44AD4-26E0-D743-2348-707C560FDCD5}"/>
          </ac:spMkLst>
        </pc:spChg>
        <pc:spChg chg="add mod">
          <ac:chgData name="Ken So" userId="5393f85d566d296b" providerId="LiveId" clId="{D86E34B3-FBAE-4777-97CA-611C74DB3C34}" dt="2025-06-05T08:39:33.570" v="908" actId="1076"/>
          <ac:spMkLst>
            <pc:docMk/>
            <pc:sldMk cId="702686054" sldId="256"/>
            <ac:spMk id="132" creationId="{331E2CD8-4A66-869E-3C97-51839C6EFC58}"/>
          </ac:spMkLst>
        </pc:spChg>
        <pc:spChg chg="add mod">
          <ac:chgData name="Ken So" userId="5393f85d566d296b" providerId="LiveId" clId="{D86E34B3-FBAE-4777-97CA-611C74DB3C34}" dt="2025-06-05T08:39:28.079" v="907" actId="1076"/>
          <ac:spMkLst>
            <pc:docMk/>
            <pc:sldMk cId="702686054" sldId="256"/>
            <ac:spMk id="133" creationId="{01AAB244-6E93-3ADC-A8E5-52CA8797CCA1}"/>
          </ac:spMkLst>
        </pc:spChg>
        <pc:spChg chg="add mod">
          <ac:chgData name="Ken So" userId="5393f85d566d296b" providerId="LiveId" clId="{D86E34B3-FBAE-4777-97CA-611C74DB3C34}" dt="2025-06-05T08:38:16.598" v="891" actId="1076"/>
          <ac:spMkLst>
            <pc:docMk/>
            <pc:sldMk cId="702686054" sldId="256"/>
            <ac:spMk id="134" creationId="{3F8511A1-32C5-1A76-F379-60B44F168A8F}"/>
          </ac:spMkLst>
        </pc:spChg>
        <pc:spChg chg="add mod">
          <ac:chgData name="Ken So" userId="5393f85d566d296b" providerId="LiveId" clId="{D86E34B3-FBAE-4777-97CA-611C74DB3C34}" dt="2025-06-05T08:40:08.880" v="928" actId="1076"/>
          <ac:spMkLst>
            <pc:docMk/>
            <pc:sldMk cId="702686054" sldId="256"/>
            <ac:spMk id="156" creationId="{3CDE8810-7D8B-766A-FA1E-069CC4B784DC}"/>
          </ac:spMkLst>
        </pc:spChg>
        <pc:spChg chg="add mod">
          <ac:chgData name="Ken So" userId="5393f85d566d296b" providerId="LiveId" clId="{D86E34B3-FBAE-4777-97CA-611C74DB3C34}" dt="2025-06-05T08:47:56.326" v="1092" actId="1076"/>
          <ac:spMkLst>
            <pc:docMk/>
            <pc:sldMk cId="702686054" sldId="256"/>
            <ac:spMk id="157" creationId="{33D9AB0C-89E4-B2F0-67BA-4700A10C1533}"/>
          </ac:spMkLst>
        </pc:spChg>
        <pc:spChg chg="add mod">
          <ac:chgData name="Ken So" userId="5393f85d566d296b" providerId="LiveId" clId="{D86E34B3-FBAE-4777-97CA-611C74DB3C34}" dt="2025-06-05T08:46:20.638" v="1072" actId="14100"/>
          <ac:spMkLst>
            <pc:docMk/>
            <pc:sldMk cId="702686054" sldId="256"/>
            <ac:spMk id="169" creationId="{889C1EE7-7751-8DBF-B810-18DEF9BF634B}"/>
          </ac:spMkLst>
        </pc:spChg>
        <pc:spChg chg="add mod">
          <ac:chgData name="Ken So" userId="5393f85d566d296b" providerId="LiveId" clId="{D86E34B3-FBAE-4777-97CA-611C74DB3C34}" dt="2025-06-05T09:27:35.461" v="1639" actId="1076"/>
          <ac:spMkLst>
            <pc:docMk/>
            <pc:sldMk cId="702686054" sldId="256"/>
            <ac:spMk id="170" creationId="{E3F765A2-324F-B794-40BE-5CE6E746F5AD}"/>
          </ac:spMkLst>
        </pc:spChg>
        <pc:spChg chg="add mod">
          <ac:chgData name="Ken So" userId="5393f85d566d296b" providerId="LiveId" clId="{D86E34B3-FBAE-4777-97CA-611C74DB3C34}" dt="2025-06-05T08:47:18.333" v="1083" actId="1076"/>
          <ac:spMkLst>
            <pc:docMk/>
            <pc:sldMk cId="702686054" sldId="256"/>
            <ac:spMk id="171" creationId="{FADA6998-3C8D-B533-0A9E-816C0F07DFDB}"/>
          </ac:spMkLst>
        </pc:spChg>
        <pc:spChg chg="add mod">
          <ac:chgData name="Ken So" userId="5393f85d566d296b" providerId="LiveId" clId="{D86E34B3-FBAE-4777-97CA-611C74DB3C34}" dt="2025-06-05T08:54:40.638" v="1166" actId="1076"/>
          <ac:spMkLst>
            <pc:docMk/>
            <pc:sldMk cId="702686054" sldId="256"/>
            <ac:spMk id="172" creationId="{F82234CA-AB98-9A98-DD12-71C442D24278}"/>
          </ac:spMkLst>
        </pc:spChg>
        <pc:spChg chg="add mod">
          <ac:chgData name="Ken So" userId="5393f85d566d296b" providerId="LiveId" clId="{D86E34B3-FBAE-4777-97CA-611C74DB3C34}" dt="2025-06-05T08:51:26.906" v="1135" actId="1076"/>
          <ac:spMkLst>
            <pc:docMk/>
            <pc:sldMk cId="702686054" sldId="256"/>
            <ac:spMk id="173" creationId="{D9EB02B7-F548-504D-0020-35EFC1193D30}"/>
          </ac:spMkLst>
        </pc:spChg>
        <pc:spChg chg="add mod">
          <ac:chgData name="Ken So" userId="5393f85d566d296b" providerId="LiveId" clId="{D86E34B3-FBAE-4777-97CA-611C74DB3C34}" dt="2025-06-05T09:27:41.917" v="1641" actId="1076"/>
          <ac:spMkLst>
            <pc:docMk/>
            <pc:sldMk cId="702686054" sldId="256"/>
            <ac:spMk id="185" creationId="{65ED51A7-38A4-C026-CFAF-F559280527E1}"/>
          </ac:spMkLst>
        </pc:spChg>
        <pc:spChg chg="add mod">
          <ac:chgData name="Ken So" userId="5393f85d566d296b" providerId="LiveId" clId="{D86E34B3-FBAE-4777-97CA-611C74DB3C34}" dt="2025-06-05T09:28:02.006" v="1646" actId="1076"/>
          <ac:spMkLst>
            <pc:docMk/>
            <pc:sldMk cId="702686054" sldId="256"/>
            <ac:spMk id="212" creationId="{3F5CE8C0-AAC2-9C21-1564-144F7D974A01}"/>
          </ac:spMkLst>
        </pc:spChg>
        <pc:spChg chg="add mod">
          <ac:chgData name="Ken So" userId="5393f85d566d296b" providerId="LiveId" clId="{D86E34B3-FBAE-4777-97CA-611C74DB3C34}" dt="2025-06-05T08:54:24.455" v="1164" actId="1076"/>
          <ac:spMkLst>
            <pc:docMk/>
            <pc:sldMk cId="702686054" sldId="256"/>
            <ac:spMk id="213" creationId="{CDDD6747-7F10-7C3A-F55B-2BABA90C2DF7}"/>
          </ac:spMkLst>
        </pc:spChg>
        <pc:spChg chg="add mod">
          <ac:chgData name="Ken So" userId="5393f85d566d296b" providerId="LiveId" clId="{D86E34B3-FBAE-4777-97CA-611C74DB3C34}" dt="2025-06-05T08:55:48.367" v="1226" actId="1076"/>
          <ac:spMkLst>
            <pc:docMk/>
            <pc:sldMk cId="702686054" sldId="256"/>
            <ac:spMk id="230" creationId="{C47D30C2-7AE6-1750-C369-19F071B69165}"/>
          </ac:spMkLst>
        </pc:spChg>
        <pc:spChg chg="add mod">
          <ac:chgData name="Ken So" userId="5393f85d566d296b" providerId="LiveId" clId="{D86E34B3-FBAE-4777-97CA-611C74DB3C34}" dt="2025-06-05T08:56:52.791" v="1253" actId="1076"/>
          <ac:spMkLst>
            <pc:docMk/>
            <pc:sldMk cId="702686054" sldId="256"/>
            <ac:spMk id="239" creationId="{9B1E579D-8ACF-913B-91D7-15FBF9CBDC7A}"/>
          </ac:spMkLst>
        </pc:spChg>
        <pc:spChg chg="add del mod">
          <ac:chgData name="Ken So" userId="5393f85d566d296b" providerId="LiveId" clId="{D86E34B3-FBAE-4777-97CA-611C74DB3C34}" dt="2025-06-05T09:00:18.382" v="1305" actId="21"/>
          <ac:spMkLst>
            <pc:docMk/>
            <pc:sldMk cId="702686054" sldId="256"/>
            <ac:spMk id="249" creationId="{1A870C71-61DC-4A34-DF64-C736BD14D112}"/>
          </ac:spMkLst>
        </pc:spChg>
        <pc:spChg chg="add mod">
          <ac:chgData name="Ken So" userId="5393f85d566d296b" providerId="LiveId" clId="{D86E34B3-FBAE-4777-97CA-611C74DB3C34}" dt="2025-06-05T09:28:42.761" v="1652" actId="1076"/>
          <ac:spMkLst>
            <pc:docMk/>
            <pc:sldMk cId="702686054" sldId="256"/>
            <ac:spMk id="250" creationId="{1A870C71-61DC-4A34-DF64-C736BD14D112}"/>
          </ac:spMkLst>
        </pc:spChg>
        <pc:spChg chg="add mod">
          <ac:chgData name="Ken So" userId="5393f85d566d296b" providerId="LiveId" clId="{D86E34B3-FBAE-4777-97CA-611C74DB3C34}" dt="2025-06-05T09:28:42.761" v="1652" actId="1076"/>
          <ac:spMkLst>
            <pc:docMk/>
            <pc:sldMk cId="702686054" sldId="256"/>
            <ac:spMk id="251" creationId="{DA16B72B-3F14-EE83-019A-5C680364A207}"/>
          </ac:spMkLst>
        </pc:spChg>
        <pc:spChg chg="add mod">
          <ac:chgData name="Ken So" userId="5393f85d566d296b" providerId="LiveId" clId="{D86E34B3-FBAE-4777-97CA-611C74DB3C34}" dt="2025-06-05T09:16:56.265" v="1612" actId="1076"/>
          <ac:spMkLst>
            <pc:docMk/>
            <pc:sldMk cId="702686054" sldId="256"/>
            <ac:spMk id="262" creationId="{EA48E0C1-924A-210A-281C-88D24D40E1FF}"/>
          </ac:spMkLst>
        </pc:spChg>
        <pc:cxnChg chg="add mod">
          <ac:chgData name="Ken So" userId="5393f85d566d296b" providerId="LiveId" clId="{D86E34B3-FBAE-4777-97CA-611C74DB3C34}" dt="2025-06-05T08:17:12.931" v="152" actId="13822"/>
          <ac:cxnSpMkLst>
            <pc:docMk/>
            <pc:sldMk cId="702686054" sldId="256"/>
            <ac:cxnSpMk id="9" creationId="{6FADC4B8-B044-FC71-C66F-09ECB4CA0D85}"/>
          </ac:cxnSpMkLst>
        </pc:cxnChg>
        <pc:cxnChg chg="add mod">
          <ac:chgData name="Ken So" userId="5393f85d566d296b" providerId="LiveId" clId="{D86E34B3-FBAE-4777-97CA-611C74DB3C34}" dt="2025-06-05T08:17:18.016" v="154" actId="13822"/>
          <ac:cxnSpMkLst>
            <pc:docMk/>
            <pc:sldMk cId="702686054" sldId="256"/>
            <ac:cxnSpMk id="11" creationId="{60CBF277-1DBD-359C-7A8E-52CD21BFB869}"/>
          </ac:cxnSpMkLst>
        </pc:cxnChg>
        <pc:cxnChg chg="add mod">
          <ac:chgData name="Ken So" userId="5393f85d566d296b" providerId="LiveId" clId="{D86E34B3-FBAE-4777-97CA-611C74DB3C34}" dt="2025-06-05T08:17:32.509" v="161" actId="14100"/>
          <ac:cxnSpMkLst>
            <pc:docMk/>
            <pc:sldMk cId="702686054" sldId="256"/>
            <ac:cxnSpMk id="13" creationId="{2D1F2887-B9AE-C468-B08F-A2AC580DE5B6}"/>
          </ac:cxnSpMkLst>
        </pc:cxnChg>
        <pc:cxnChg chg="add mod">
          <ac:chgData name="Ken So" userId="5393f85d566d296b" providerId="LiveId" clId="{D86E34B3-FBAE-4777-97CA-611C74DB3C34}" dt="2025-06-05T08:17:25.351" v="158" actId="13822"/>
          <ac:cxnSpMkLst>
            <pc:docMk/>
            <pc:sldMk cId="702686054" sldId="256"/>
            <ac:cxnSpMk id="15" creationId="{DD395DD7-340C-754C-0DC2-7CD40F28365F}"/>
          </ac:cxnSpMkLst>
        </pc:cxnChg>
        <pc:cxnChg chg="add mod">
          <ac:chgData name="Ken So" userId="5393f85d566d296b" providerId="LiveId" clId="{D86E34B3-FBAE-4777-97CA-611C74DB3C34}" dt="2025-06-05T08:17:45.998" v="163" actId="14100"/>
          <ac:cxnSpMkLst>
            <pc:docMk/>
            <pc:sldMk cId="702686054" sldId="256"/>
            <ac:cxnSpMk id="17" creationId="{87909F49-0C29-16B4-6D42-D4357BB7EEBD}"/>
          </ac:cxnSpMkLst>
        </pc:cxnChg>
        <pc:cxnChg chg="add mod">
          <ac:chgData name="Ken So" userId="5393f85d566d296b" providerId="LiveId" clId="{D86E34B3-FBAE-4777-97CA-611C74DB3C34}" dt="2025-06-05T08:19:51.763" v="309" actId="13822"/>
          <ac:cxnSpMkLst>
            <pc:docMk/>
            <pc:sldMk cId="702686054" sldId="256"/>
            <ac:cxnSpMk id="24" creationId="{411C805B-77C0-0C2A-A942-4100DAEA3ED7}"/>
          </ac:cxnSpMkLst>
        </pc:cxnChg>
        <pc:cxnChg chg="add mod">
          <ac:chgData name="Ken So" userId="5393f85d566d296b" providerId="LiveId" clId="{D86E34B3-FBAE-4777-97CA-611C74DB3C34}" dt="2025-06-05T08:20:02.456" v="313" actId="13822"/>
          <ac:cxnSpMkLst>
            <pc:docMk/>
            <pc:sldMk cId="702686054" sldId="256"/>
            <ac:cxnSpMk id="27" creationId="{2DF08FD3-3493-73DC-4DE7-4AFC13D4870C}"/>
          </ac:cxnSpMkLst>
        </pc:cxnChg>
        <pc:cxnChg chg="add mod">
          <ac:chgData name="Ken So" userId="5393f85d566d296b" providerId="LiveId" clId="{D86E34B3-FBAE-4777-97CA-611C74DB3C34}" dt="2025-06-05T08:20:12.778" v="317" actId="13822"/>
          <ac:cxnSpMkLst>
            <pc:docMk/>
            <pc:sldMk cId="702686054" sldId="256"/>
            <ac:cxnSpMk id="31" creationId="{235E2C4B-C3B6-70EE-D8E4-C103C82B0F5A}"/>
          </ac:cxnSpMkLst>
        </pc:cxnChg>
        <pc:cxnChg chg="add mod">
          <ac:chgData name="Ken So" userId="5393f85d566d296b" providerId="LiveId" clId="{D86E34B3-FBAE-4777-97CA-611C74DB3C34}" dt="2025-06-05T08:20:20.723" v="320" actId="13822"/>
          <ac:cxnSpMkLst>
            <pc:docMk/>
            <pc:sldMk cId="702686054" sldId="256"/>
            <ac:cxnSpMk id="35" creationId="{1FC904D6-40FA-D78B-ABD5-E07BC3262451}"/>
          </ac:cxnSpMkLst>
        </pc:cxnChg>
        <pc:cxnChg chg="add mod">
          <ac:chgData name="Ken So" userId="5393f85d566d296b" providerId="LiveId" clId="{D86E34B3-FBAE-4777-97CA-611C74DB3C34}" dt="2025-06-05T08:20:30.100" v="323" actId="13822"/>
          <ac:cxnSpMkLst>
            <pc:docMk/>
            <pc:sldMk cId="702686054" sldId="256"/>
            <ac:cxnSpMk id="38" creationId="{5BBAC018-4E5A-2D2A-0417-60215AD14DB3}"/>
          </ac:cxnSpMkLst>
        </pc:cxnChg>
        <pc:cxnChg chg="add mod">
          <ac:chgData name="Ken So" userId="5393f85d566d296b" providerId="LiveId" clId="{D86E34B3-FBAE-4777-97CA-611C74DB3C34}" dt="2025-06-05T08:22:50.311" v="418" actId="13822"/>
          <ac:cxnSpMkLst>
            <pc:docMk/>
            <pc:sldMk cId="702686054" sldId="256"/>
            <ac:cxnSpMk id="48" creationId="{66A31541-27B7-8F93-0869-5FB14E59F2B7}"/>
          </ac:cxnSpMkLst>
        </pc:cxnChg>
        <pc:cxnChg chg="add mod">
          <ac:chgData name="Ken So" userId="5393f85d566d296b" providerId="LiveId" clId="{D86E34B3-FBAE-4777-97CA-611C74DB3C34}" dt="2025-06-05T08:22:54.760" v="420" actId="13822"/>
          <ac:cxnSpMkLst>
            <pc:docMk/>
            <pc:sldMk cId="702686054" sldId="256"/>
            <ac:cxnSpMk id="50" creationId="{7C6133DF-3E4D-61BA-6E49-718896795C28}"/>
          </ac:cxnSpMkLst>
        </pc:cxnChg>
        <pc:cxnChg chg="add mod">
          <ac:chgData name="Ken So" userId="5393f85d566d296b" providerId="LiveId" clId="{D86E34B3-FBAE-4777-97CA-611C74DB3C34}" dt="2025-06-05T08:23:00.422" v="422" actId="13822"/>
          <ac:cxnSpMkLst>
            <pc:docMk/>
            <pc:sldMk cId="702686054" sldId="256"/>
            <ac:cxnSpMk id="52" creationId="{44E09A57-B1E6-E9F6-5461-4279D1F908D8}"/>
          </ac:cxnSpMkLst>
        </pc:cxnChg>
        <pc:cxnChg chg="add mod">
          <ac:chgData name="Ken So" userId="5393f85d566d296b" providerId="LiveId" clId="{D86E34B3-FBAE-4777-97CA-611C74DB3C34}" dt="2025-06-05T08:23:05.073" v="424" actId="13822"/>
          <ac:cxnSpMkLst>
            <pc:docMk/>
            <pc:sldMk cId="702686054" sldId="256"/>
            <ac:cxnSpMk id="54" creationId="{5916989C-6E8C-C3DB-72E0-858D33B676B3}"/>
          </ac:cxnSpMkLst>
        </pc:cxnChg>
        <pc:cxnChg chg="add mod">
          <ac:chgData name="Ken So" userId="5393f85d566d296b" providerId="LiveId" clId="{D86E34B3-FBAE-4777-97CA-611C74DB3C34}" dt="2025-06-05T08:23:09.886" v="426" actId="13822"/>
          <ac:cxnSpMkLst>
            <pc:docMk/>
            <pc:sldMk cId="702686054" sldId="256"/>
            <ac:cxnSpMk id="56" creationId="{445B4A15-0821-7502-7C40-03CBD84CA8BA}"/>
          </ac:cxnSpMkLst>
        </pc:cxnChg>
        <pc:cxnChg chg="add mod">
          <ac:chgData name="Ken So" userId="5393f85d566d296b" providerId="LiveId" clId="{D86E34B3-FBAE-4777-97CA-611C74DB3C34}" dt="2025-06-05T08:27:35.500" v="570" actId="14100"/>
          <ac:cxnSpMkLst>
            <pc:docMk/>
            <pc:sldMk cId="702686054" sldId="256"/>
            <ac:cxnSpMk id="61" creationId="{9449F680-27B1-5074-E77C-1AE4AD46D04F}"/>
          </ac:cxnSpMkLst>
        </pc:cxnChg>
        <pc:cxnChg chg="add mod">
          <ac:chgData name="Ken So" userId="5393f85d566d296b" providerId="LiveId" clId="{D86E34B3-FBAE-4777-97CA-611C74DB3C34}" dt="2025-06-05T08:27:47.218" v="572" actId="14100"/>
          <ac:cxnSpMkLst>
            <pc:docMk/>
            <pc:sldMk cId="702686054" sldId="256"/>
            <ac:cxnSpMk id="63" creationId="{FEE904F3-381C-8E3D-EEA1-2A9CD0C8D191}"/>
          </ac:cxnSpMkLst>
        </pc:cxnChg>
        <pc:cxnChg chg="add mod">
          <ac:chgData name="Ken So" userId="5393f85d566d296b" providerId="LiveId" clId="{D86E34B3-FBAE-4777-97CA-611C74DB3C34}" dt="2025-06-05T08:27:25.211" v="566" actId="14100"/>
          <ac:cxnSpMkLst>
            <pc:docMk/>
            <pc:sldMk cId="702686054" sldId="256"/>
            <ac:cxnSpMk id="65" creationId="{9749A16F-DC7E-0153-8E01-C8ED0D6E3EB3}"/>
          </ac:cxnSpMkLst>
        </pc:cxnChg>
        <pc:cxnChg chg="add mod">
          <ac:chgData name="Ken So" userId="5393f85d566d296b" providerId="LiveId" clId="{D86E34B3-FBAE-4777-97CA-611C74DB3C34}" dt="2025-06-05T08:27:18.679" v="564" actId="14100"/>
          <ac:cxnSpMkLst>
            <pc:docMk/>
            <pc:sldMk cId="702686054" sldId="256"/>
            <ac:cxnSpMk id="67" creationId="{7B218D28-7DC9-9A40-2128-AEF66ECEDDF0}"/>
          </ac:cxnSpMkLst>
        </pc:cxnChg>
        <pc:cxnChg chg="add mod">
          <ac:chgData name="Ken So" userId="5393f85d566d296b" providerId="LiveId" clId="{D86E34B3-FBAE-4777-97CA-611C74DB3C34}" dt="2025-06-05T08:28:23.949" v="612" actId="1076"/>
          <ac:cxnSpMkLst>
            <pc:docMk/>
            <pc:sldMk cId="702686054" sldId="256"/>
            <ac:cxnSpMk id="69" creationId="{4212920A-4266-AF36-94D8-F47D87B3FA57}"/>
          </ac:cxnSpMkLst>
        </pc:cxnChg>
        <pc:cxnChg chg="add mod">
          <ac:chgData name="Ken So" userId="5393f85d566d296b" providerId="LiveId" clId="{D86E34B3-FBAE-4777-97CA-611C74DB3C34}" dt="2025-06-05T08:28:55.075" v="634" actId="14100"/>
          <ac:cxnSpMkLst>
            <pc:docMk/>
            <pc:sldMk cId="702686054" sldId="256"/>
            <ac:cxnSpMk id="105" creationId="{6742092D-A636-5B76-BB24-21755A501806}"/>
          </ac:cxnSpMkLst>
        </pc:cxnChg>
        <pc:cxnChg chg="add mod">
          <ac:chgData name="Ken So" userId="5393f85d566d296b" providerId="LiveId" clId="{D86E34B3-FBAE-4777-97CA-611C74DB3C34}" dt="2025-06-05T08:29:17.297" v="638" actId="13822"/>
          <ac:cxnSpMkLst>
            <pc:docMk/>
            <pc:sldMk cId="702686054" sldId="256"/>
            <ac:cxnSpMk id="111" creationId="{612391DB-4F84-4619-1817-F29184FE9EFA}"/>
          </ac:cxnSpMkLst>
        </pc:cxnChg>
        <pc:cxnChg chg="add mod">
          <ac:chgData name="Ken So" userId="5393f85d566d296b" providerId="LiveId" clId="{D86E34B3-FBAE-4777-97CA-611C74DB3C34}" dt="2025-06-05T08:29:29.030" v="641" actId="1076"/>
          <ac:cxnSpMkLst>
            <pc:docMk/>
            <pc:sldMk cId="702686054" sldId="256"/>
            <ac:cxnSpMk id="113" creationId="{11407BC2-C360-7CBF-E0AB-111A5AA3DD46}"/>
          </ac:cxnSpMkLst>
        </pc:cxnChg>
        <pc:cxnChg chg="add mod">
          <ac:chgData name="Ken So" userId="5393f85d566d296b" providerId="LiveId" clId="{D86E34B3-FBAE-4777-97CA-611C74DB3C34}" dt="2025-06-05T08:32:31.338" v="719" actId="13822"/>
          <ac:cxnSpMkLst>
            <pc:docMk/>
            <pc:sldMk cId="702686054" sldId="256"/>
            <ac:cxnSpMk id="122" creationId="{9C097308-1DB9-2901-F913-54A77A27AB48}"/>
          </ac:cxnSpMkLst>
        </pc:cxnChg>
        <pc:cxnChg chg="add mod">
          <ac:chgData name="Ken So" userId="5393f85d566d296b" providerId="LiveId" clId="{D86E34B3-FBAE-4777-97CA-611C74DB3C34}" dt="2025-06-05T08:32:35.508" v="721" actId="13822"/>
          <ac:cxnSpMkLst>
            <pc:docMk/>
            <pc:sldMk cId="702686054" sldId="256"/>
            <ac:cxnSpMk id="124" creationId="{0437B0F1-D304-E6B7-0B55-028A076483CA}"/>
          </ac:cxnSpMkLst>
        </pc:cxnChg>
        <pc:cxnChg chg="add mod">
          <ac:chgData name="Ken So" userId="5393f85d566d296b" providerId="LiveId" clId="{D86E34B3-FBAE-4777-97CA-611C74DB3C34}" dt="2025-06-05T08:32:49.805" v="724" actId="1076"/>
          <ac:cxnSpMkLst>
            <pc:docMk/>
            <pc:sldMk cId="702686054" sldId="256"/>
            <ac:cxnSpMk id="126" creationId="{1A5B5D6A-E333-867B-6010-3F7ACB9130F1}"/>
          </ac:cxnSpMkLst>
        </pc:cxnChg>
        <pc:cxnChg chg="add mod">
          <ac:chgData name="Ken So" userId="5393f85d566d296b" providerId="LiveId" clId="{D86E34B3-FBAE-4777-97CA-611C74DB3C34}" dt="2025-06-05T08:50:49.520" v="1128" actId="1076"/>
          <ac:cxnSpMkLst>
            <pc:docMk/>
            <pc:sldMk cId="702686054" sldId="256"/>
            <ac:cxnSpMk id="136" creationId="{E245C001-09FA-0B27-A2C3-C87A5676DC63}"/>
          </ac:cxnSpMkLst>
        </pc:cxnChg>
        <pc:cxnChg chg="add mod">
          <ac:chgData name="Ken So" userId="5393f85d566d296b" providerId="LiveId" clId="{D86E34B3-FBAE-4777-97CA-611C74DB3C34}" dt="2025-06-05T08:38:50.668" v="898" actId="14100"/>
          <ac:cxnSpMkLst>
            <pc:docMk/>
            <pc:sldMk cId="702686054" sldId="256"/>
            <ac:cxnSpMk id="139" creationId="{035FA330-82BD-8F0F-94B1-3AE71CCE7BF2}"/>
          </ac:cxnSpMkLst>
        </pc:cxnChg>
        <pc:cxnChg chg="add mod">
          <ac:chgData name="Ken So" userId="5393f85d566d296b" providerId="LiveId" clId="{D86E34B3-FBAE-4777-97CA-611C74DB3C34}" dt="2025-06-05T08:39:33.570" v="908" actId="1076"/>
          <ac:cxnSpMkLst>
            <pc:docMk/>
            <pc:sldMk cId="702686054" sldId="256"/>
            <ac:cxnSpMk id="143" creationId="{2C03125E-98CC-9A9C-F38B-1C960894C42F}"/>
          </ac:cxnSpMkLst>
        </pc:cxnChg>
        <pc:cxnChg chg="add mod">
          <ac:chgData name="Ken So" userId="5393f85d566d296b" providerId="LiveId" clId="{D86E34B3-FBAE-4777-97CA-611C74DB3C34}" dt="2025-06-05T08:39:43.485" v="910" actId="13822"/>
          <ac:cxnSpMkLst>
            <pc:docMk/>
            <pc:sldMk cId="702686054" sldId="256"/>
            <ac:cxnSpMk id="147" creationId="{33900886-C56D-8B5A-9089-F0864FFB40DC}"/>
          </ac:cxnSpMkLst>
        </pc:cxnChg>
        <pc:cxnChg chg="add mod">
          <ac:chgData name="Ken So" userId="5393f85d566d296b" providerId="LiveId" clId="{D86E34B3-FBAE-4777-97CA-611C74DB3C34}" dt="2025-06-05T08:40:41.611" v="957" actId="14100"/>
          <ac:cxnSpMkLst>
            <pc:docMk/>
            <pc:sldMk cId="702686054" sldId="256"/>
            <ac:cxnSpMk id="159" creationId="{0C0FBD29-7E54-DA47-92B9-13AF2558CC3E}"/>
          </ac:cxnSpMkLst>
        </pc:cxnChg>
        <pc:cxnChg chg="add mod">
          <ac:chgData name="Ken So" userId="5393f85d566d296b" providerId="LiveId" clId="{D86E34B3-FBAE-4777-97CA-611C74DB3C34}" dt="2025-06-05T08:47:18.333" v="1083" actId="1076"/>
          <ac:cxnSpMkLst>
            <pc:docMk/>
            <pc:sldMk cId="702686054" sldId="256"/>
            <ac:cxnSpMk id="175" creationId="{2D94910A-7398-5507-4587-3E96CB1C76FF}"/>
          </ac:cxnSpMkLst>
        </pc:cxnChg>
        <pc:cxnChg chg="add mod">
          <ac:chgData name="Ken So" userId="5393f85d566d296b" providerId="LiveId" clId="{D86E34B3-FBAE-4777-97CA-611C74DB3C34}" dt="2025-06-05T08:51:26.906" v="1135" actId="1076"/>
          <ac:cxnSpMkLst>
            <pc:docMk/>
            <pc:sldMk cId="702686054" sldId="256"/>
            <ac:cxnSpMk id="178" creationId="{89E19CB3-328D-F46A-9A04-649264A8704B}"/>
          </ac:cxnSpMkLst>
        </pc:cxnChg>
        <pc:cxnChg chg="add mod">
          <ac:chgData name="Ken So" userId="5393f85d566d296b" providerId="LiveId" clId="{D86E34B3-FBAE-4777-97CA-611C74DB3C34}" dt="2025-06-05T09:29:22.518" v="1665" actId="14100"/>
          <ac:cxnSpMkLst>
            <pc:docMk/>
            <pc:sldMk cId="702686054" sldId="256"/>
            <ac:cxnSpMk id="180" creationId="{18FF5547-BAAC-6973-235F-1A63D23E86F2}"/>
          </ac:cxnSpMkLst>
        </pc:cxnChg>
        <pc:cxnChg chg="add mod">
          <ac:chgData name="Ken So" userId="5393f85d566d296b" providerId="LiveId" clId="{D86E34B3-FBAE-4777-97CA-611C74DB3C34}" dt="2025-06-05T09:29:13.241" v="1664" actId="14100"/>
          <ac:cxnSpMkLst>
            <pc:docMk/>
            <pc:sldMk cId="702686054" sldId="256"/>
            <ac:cxnSpMk id="182" creationId="{2225DF6A-8204-7386-7E4D-023BB91E1E7A}"/>
          </ac:cxnSpMkLst>
        </pc:cxnChg>
        <pc:cxnChg chg="add mod">
          <ac:chgData name="Ken So" userId="5393f85d566d296b" providerId="LiveId" clId="{D86E34B3-FBAE-4777-97CA-611C74DB3C34}" dt="2025-06-05T09:27:41.917" v="1641" actId="1076"/>
          <ac:cxnSpMkLst>
            <pc:docMk/>
            <pc:sldMk cId="702686054" sldId="256"/>
            <ac:cxnSpMk id="196" creationId="{1036B58F-1D0C-8AEF-6589-31ADF5118E42}"/>
          </ac:cxnSpMkLst>
        </pc:cxnChg>
        <pc:cxnChg chg="add mod">
          <ac:chgData name="Ken So" userId="5393f85d566d296b" providerId="LiveId" clId="{D86E34B3-FBAE-4777-97CA-611C74DB3C34}" dt="2025-06-05T12:11:34.812" v="1668" actId="14100"/>
          <ac:cxnSpMkLst>
            <pc:docMk/>
            <pc:sldMk cId="702686054" sldId="256"/>
            <ac:cxnSpMk id="198" creationId="{64202B35-BBB5-9CF2-858F-2DE805B13874}"/>
          </ac:cxnSpMkLst>
        </pc:cxnChg>
        <pc:cxnChg chg="add mod">
          <ac:chgData name="Ken So" userId="5393f85d566d296b" providerId="LiveId" clId="{D86E34B3-FBAE-4777-97CA-611C74DB3C34}" dt="2025-06-05T08:54:24.455" v="1164" actId="1076"/>
          <ac:cxnSpMkLst>
            <pc:docMk/>
            <pc:sldMk cId="702686054" sldId="256"/>
            <ac:cxnSpMk id="215" creationId="{89A9DE2B-BBDB-E3B4-D6F4-B9382D9F1AE0}"/>
          </ac:cxnSpMkLst>
        </pc:cxnChg>
        <pc:cxnChg chg="add mod">
          <ac:chgData name="Ken So" userId="5393f85d566d296b" providerId="LiveId" clId="{D86E34B3-FBAE-4777-97CA-611C74DB3C34}" dt="2025-06-05T09:28:02.006" v="1646" actId="1076"/>
          <ac:cxnSpMkLst>
            <pc:docMk/>
            <pc:sldMk cId="702686054" sldId="256"/>
            <ac:cxnSpMk id="218" creationId="{A6C75E8C-75A3-E391-BF2E-C2319853A623}"/>
          </ac:cxnSpMkLst>
        </pc:cxnChg>
        <pc:cxnChg chg="add mod">
          <ac:chgData name="Ken So" userId="5393f85d566d296b" providerId="LiveId" clId="{D86E34B3-FBAE-4777-97CA-611C74DB3C34}" dt="2025-06-05T08:54:45.927" v="1168" actId="13822"/>
          <ac:cxnSpMkLst>
            <pc:docMk/>
            <pc:sldMk cId="702686054" sldId="256"/>
            <ac:cxnSpMk id="222" creationId="{559A4B11-029E-290A-7D67-1FAC7E514DEE}"/>
          </ac:cxnSpMkLst>
        </pc:cxnChg>
        <pc:cxnChg chg="add mod">
          <ac:chgData name="Ken So" userId="5393f85d566d296b" providerId="LiveId" clId="{D86E34B3-FBAE-4777-97CA-611C74DB3C34}" dt="2025-06-05T09:28:08.092" v="1647" actId="14100"/>
          <ac:cxnSpMkLst>
            <pc:docMk/>
            <pc:sldMk cId="702686054" sldId="256"/>
            <ac:cxnSpMk id="224" creationId="{51BF2B05-6AC0-348B-6C14-EF7AC90EAF56}"/>
          </ac:cxnSpMkLst>
        </pc:cxnChg>
        <pc:cxnChg chg="add mod">
          <ac:chgData name="Ken So" userId="5393f85d566d296b" providerId="LiveId" clId="{D86E34B3-FBAE-4777-97CA-611C74DB3C34}" dt="2025-06-05T08:54:57.833" v="1173" actId="13822"/>
          <ac:cxnSpMkLst>
            <pc:docMk/>
            <pc:sldMk cId="702686054" sldId="256"/>
            <ac:cxnSpMk id="227" creationId="{320A2CE7-F9D5-C603-DAF7-DA8AC48B955C}"/>
          </ac:cxnSpMkLst>
        </pc:cxnChg>
        <pc:cxnChg chg="add mod">
          <ac:chgData name="Ken So" userId="5393f85d566d296b" providerId="LiveId" clId="{D86E34B3-FBAE-4777-97CA-611C74DB3C34}" dt="2025-06-05T08:55:53.584" v="1228" actId="13822"/>
          <ac:cxnSpMkLst>
            <pc:docMk/>
            <pc:sldMk cId="702686054" sldId="256"/>
            <ac:cxnSpMk id="232" creationId="{D8B50092-CCF3-1FBB-EEBA-FAED5C0FB478}"/>
          </ac:cxnSpMkLst>
        </pc:cxnChg>
        <pc:cxnChg chg="add del mod">
          <ac:chgData name="Ken So" userId="5393f85d566d296b" providerId="LiveId" clId="{D86E34B3-FBAE-4777-97CA-611C74DB3C34}" dt="2025-06-05T08:59:32.679" v="1296" actId="478"/>
          <ac:cxnSpMkLst>
            <pc:docMk/>
            <pc:sldMk cId="702686054" sldId="256"/>
            <ac:cxnSpMk id="234" creationId="{DFC82510-812E-C0AD-3D3D-067EC9378A32}"/>
          </ac:cxnSpMkLst>
        </pc:cxnChg>
        <pc:cxnChg chg="add mod">
          <ac:chgData name="Ken So" userId="5393f85d566d296b" providerId="LiveId" clId="{D86E34B3-FBAE-4777-97CA-611C74DB3C34}" dt="2025-06-05T09:29:07.101" v="1663" actId="14100"/>
          <ac:cxnSpMkLst>
            <pc:docMk/>
            <pc:sldMk cId="702686054" sldId="256"/>
            <ac:cxnSpMk id="253" creationId="{C5704289-3467-243E-B2B6-5587B735D8CC}"/>
          </ac:cxnSpMkLst>
        </pc:cxnChg>
        <pc:cxnChg chg="add del">
          <ac:chgData name="Ken So" userId="5393f85d566d296b" providerId="LiveId" clId="{D86E34B3-FBAE-4777-97CA-611C74DB3C34}" dt="2025-06-05T09:01:42.052" v="1323" actId="478"/>
          <ac:cxnSpMkLst>
            <pc:docMk/>
            <pc:sldMk cId="702686054" sldId="256"/>
            <ac:cxnSpMk id="257" creationId="{2D4DEB50-FA9A-297A-38BD-AB4139CD9E3A}"/>
          </ac:cxnSpMkLst>
        </pc:cxnChg>
        <pc:cxnChg chg="add mod">
          <ac:chgData name="Ken So" userId="5393f85d566d296b" providerId="LiveId" clId="{D86E34B3-FBAE-4777-97CA-611C74DB3C34}" dt="2025-06-05T09:29:01.666" v="1661" actId="14100"/>
          <ac:cxnSpMkLst>
            <pc:docMk/>
            <pc:sldMk cId="702686054" sldId="256"/>
            <ac:cxnSpMk id="259" creationId="{0B48B303-108F-EEE5-5EC3-210E874EAB60}"/>
          </ac:cxnSpMkLst>
        </pc:cxnChg>
      </pc:sldChg>
      <pc:sldChg chg="addSp delSp modSp add mod">
        <pc:chgData name="Ken So" userId="5393f85d566d296b" providerId="LiveId" clId="{D86E34B3-FBAE-4777-97CA-611C74DB3C34}" dt="2025-06-05T09:17:17.007" v="1621" actId="20577"/>
        <pc:sldMkLst>
          <pc:docMk/>
          <pc:sldMk cId="1206789297" sldId="257"/>
        </pc:sldMkLst>
        <pc:spChg chg="del">
          <ac:chgData name="Ken So" userId="5393f85d566d296b" providerId="LiveId" clId="{D86E34B3-FBAE-4777-97CA-611C74DB3C34}" dt="2025-06-05T08:57:37.791" v="1255" actId="478"/>
          <ac:spMkLst>
            <pc:docMk/>
            <pc:sldMk cId="1206789297" sldId="257"/>
            <ac:spMk id="3" creationId="{863ADAB6-468E-1896-FE47-AC27D4E7D5B9}"/>
          </ac:spMkLst>
        </pc:spChg>
        <pc:spChg chg="del">
          <ac:chgData name="Ken So" userId="5393f85d566d296b" providerId="LiveId" clId="{D86E34B3-FBAE-4777-97CA-611C74DB3C34}" dt="2025-06-05T08:57:37.791" v="1255" actId="478"/>
          <ac:spMkLst>
            <pc:docMk/>
            <pc:sldMk cId="1206789297" sldId="257"/>
            <ac:spMk id="5" creationId="{89D6B485-15E9-9FE7-D751-F06DB7C133BB}"/>
          </ac:spMkLst>
        </pc:spChg>
        <pc:spChg chg="del">
          <ac:chgData name="Ken So" userId="5393f85d566d296b" providerId="LiveId" clId="{D86E34B3-FBAE-4777-97CA-611C74DB3C34}" dt="2025-06-05T08:57:37.791" v="1255" actId="478"/>
          <ac:spMkLst>
            <pc:docMk/>
            <pc:sldMk cId="1206789297" sldId="257"/>
            <ac:spMk id="6" creationId="{777FEDD2-6AFB-2C68-F912-F70EBABFC842}"/>
          </ac:spMkLst>
        </pc:spChg>
        <pc:spChg chg="add mod">
          <ac:chgData name="Ken So" userId="5393f85d566d296b" providerId="LiveId" clId="{D86E34B3-FBAE-4777-97CA-611C74DB3C34}" dt="2025-06-05T09:17:05.277" v="1615" actId="1076"/>
          <ac:spMkLst>
            <pc:docMk/>
            <pc:sldMk cId="1206789297" sldId="257"/>
            <ac:spMk id="8" creationId="{ECBF1761-58C2-0D3A-6D32-B2E1243A0E87}"/>
          </ac:spMkLst>
        </pc:spChg>
        <pc:spChg chg="add mod">
          <ac:chgData name="Ken So" userId="5393f85d566d296b" providerId="LiveId" clId="{D86E34B3-FBAE-4777-97CA-611C74DB3C34}" dt="2025-06-05T09:16:33.132" v="1605" actId="1076"/>
          <ac:spMkLst>
            <pc:docMk/>
            <pc:sldMk cId="1206789297" sldId="257"/>
            <ac:spMk id="10" creationId="{8E772EBA-AAC0-C25A-D0E7-2E4524C892F4}"/>
          </ac:spMkLst>
        </pc:spChg>
        <pc:spChg chg="add mod">
          <ac:chgData name="Ken So" userId="5393f85d566d296b" providerId="LiveId" clId="{D86E34B3-FBAE-4777-97CA-611C74DB3C34}" dt="2025-06-05T09:03:40.526" v="1352" actId="1076"/>
          <ac:spMkLst>
            <pc:docMk/>
            <pc:sldMk cId="1206789297" sldId="257"/>
            <ac:spMk id="12" creationId="{258E0F66-DA0B-91DC-C2FE-104DF278506D}"/>
          </ac:spMkLst>
        </pc:spChg>
        <pc:spChg chg="del">
          <ac:chgData name="Ken So" userId="5393f85d566d296b" providerId="LiveId" clId="{D86E34B3-FBAE-4777-97CA-611C74DB3C34}" dt="2025-06-05T08:57:37.791" v="1255" actId="478"/>
          <ac:spMkLst>
            <pc:docMk/>
            <pc:sldMk cId="1206789297" sldId="257"/>
            <ac:spMk id="20" creationId="{BAA6DA7D-B61B-0171-4A3F-30FB932BDE1F}"/>
          </ac:spMkLst>
        </pc:spChg>
        <pc:spChg chg="add mod">
          <ac:chgData name="Ken So" userId="5393f85d566d296b" providerId="LiveId" clId="{D86E34B3-FBAE-4777-97CA-611C74DB3C34}" dt="2025-06-05T09:16:33.132" v="1605" actId="1076"/>
          <ac:spMkLst>
            <pc:docMk/>
            <pc:sldMk cId="1206789297" sldId="257"/>
            <ac:spMk id="39" creationId="{CE07872B-A4B2-B3E6-79BE-33044DED36CE}"/>
          </ac:spMkLst>
        </pc:spChg>
        <pc:spChg chg="del">
          <ac:chgData name="Ken So" userId="5393f85d566d296b" providerId="LiveId" clId="{D86E34B3-FBAE-4777-97CA-611C74DB3C34}" dt="2025-06-05T08:57:37.791" v="1255" actId="478"/>
          <ac:spMkLst>
            <pc:docMk/>
            <pc:sldMk cId="1206789297" sldId="257"/>
            <ac:spMk id="44" creationId="{D1DB76FC-6E21-4501-C5BB-0C6BB9CDCE20}"/>
          </ac:spMkLst>
        </pc:spChg>
        <pc:spChg chg="add del">
          <ac:chgData name="Ken So" userId="5393f85d566d296b" providerId="LiveId" clId="{D86E34B3-FBAE-4777-97CA-611C74DB3C34}" dt="2025-06-05T09:05:24.150" v="1365" actId="22"/>
          <ac:spMkLst>
            <pc:docMk/>
            <pc:sldMk cId="1206789297" sldId="257"/>
            <ac:spMk id="55" creationId="{333B221C-CED3-742A-0C85-41FB4AF1E2A4}"/>
          </ac:spMkLst>
        </pc:spChg>
        <pc:spChg chg="add mod">
          <ac:chgData name="Ken So" userId="5393f85d566d296b" providerId="LiveId" clId="{D86E34B3-FBAE-4777-97CA-611C74DB3C34}" dt="2025-06-05T09:16:33.132" v="1605" actId="1076"/>
          <ac:spMkLst>
            <pc:docMk/>
            <pc:sldMk cId="1206789297" sldId="257"/>
            <ac:spMk id="57" creationId="{94C80E5B-C9C6-3B65-C05D-099200E211E9}"/>
          </ac:spMkLst>
        </pc:spChg>
        <pc:spChg chg="add mod">
          <ac:chgData name="Ken So" userId="5393f85d566d296b" providerId="LiveId" clId="{D86E34B3-FBAE-4777-97CA-611C74DB3C34}" dt="2025-06-05T09:16:33.132" v="1605" actId="1076"/>
          <ac:spMkLst>
            <pc:docMk/>
            <pc:sldMk cId="1206789297" sldId="257"/>
            <ac:spMk id="64" creationId="{A6114E13-C7E7-BBF6-B4A2-54CAA2CA4C15}"/>
          </ac:spMkLst>
        </pc:spChg>
        <pc:spChg chg="add mod">
          <ac:chgData name="Ken So" userId="5393f85d566d296b" providerId="LiveId" clId="{D86E34B3-FBAE-4777-97CA-611C74DB3C34}" dt="2025-06-05T09:16:33.132" v="1605" actId="1076"/>
          <ac:spMkLst>
            <pc:docMk/>
            <pc:sldMk cId="1206789297" sldId="257"/>
            <ac:spMk id="70" creationId="{253479C8-35B9-2385-7889-2260548336C0}"/>
          </ac:spMkLst>
        </pc:spChg>
        <pc:spChg chg="add mod">
          <ac:chgData name="Ken So" userId="5393f85d566d296b" providerId="LiveId" clId="{D86E34B3-FBAE-4777-97CA-611C74DB3C34}" dt="2025-06-05T09:16:33.132" v="1605" actId="1076"/>
          <ac:spMkLst>
            <pc:docMk/>
            <pc:sldMk cId="1206789297" sldId="257"/>
            <ac:spMk id="94" creationId="{91EA8BD4-8886-3825-BD3A-BD706D6A6631}"/>
          </ac:spMkLst>
        </pc:spChg>
        <pc:spChg chg="add del mod">
          <ac:chgData name="Ken So" userId="5393f85d566d296b" providerId="LiveId" clId="{D86E34B3-FBAE-4777-97CA-611C74DB3C34}" dt="2025-06-05T09:11:13.020" v="1529" actId="478"/>
          <ac:spMkLst>
            <pc:docMk/>
            <pc:sldMk cId="1206789297" sldId="257"/>
            <ac:spMk id="104" creationId="{4CA9B3EA-2E8B-7B92-8A5D-F68EC3EE2F90}"/>
          </ac:spMkLst>
        </pc:spChg>
        <pc:spChg chg="add mod">
          <ac:chgData name="Ken So" userId="5393f85d566d296b" providerId="LiveId" clId="{D86E34B3-FBAE-4777-97CA-611C74DB3C34}" dt="2025-06-05T09:16:33.132" v="1605" actId="1076"/>
          <ac:spMkLst>
            <pc:docMk/>
            <pc:sldMk cId="1206789297" sldId="257"/>
            <ac:spMk id="114" creationId="{8A6E3384-E9ED-9FC0-5D09-FFC4E799A4E4}"/>
          </ac:spMkLst>
        </pc:spChg>
        <pc:spChg chg="add mod">
          <ac:chgData name="Ken So" userId="5393f85d566d296b" providerId="LiveId" clId="{D86E34B3-FBAE-4777-97CA-611C74DB3C34}" dt="2025-06-05T09:14:32.701" v="1575" actId="20577"/>
          <ac:spMkLst>
            <pc:docMk/>
            <pc:sldMk cId="1206789297" sldId="257"/>
            <ac:spMk id="127" creationId="{26E95AF3-23D0-7DDD-EDBB-8740599DE1A4}"/>
          </ac:spMkLst>
        </pc:spChg>
        <pc:spChg chg="del">
          <ac:chgData name="Ken So" userId="5393f85d566d296b" providerId="LiveId" clId="{D86E34B3-FBAE-4777-97CA-611C74DB3C34}" dt="2025-06-05T08:57:37.791" v="1255" actId="478"/>
          <ac:spMkLst>
            <pc:docMk/>
            <pc:sldMk cId="1206789297" sldId="257"/>
            <ac:spMk id="133" creationId="{57B112DD-645D-7E4D-6349-DF192518BFF8}"/>
          </ac:spMkLst>
        </pc:spChg>
        <pc:spChg chg="add mod">
          <ac:chgData name="Ken So" userId="5393f85d566d296b" providerId="LiveId" clId="{D86E34B3-FBAE-4777-97CA-611C74DB3C34}" dt="2025-06-05T09:16:33.132" v="1605" actId="1076"/>
          <ac:spMkLst>
            <pc:docMk/>
            <pc:sldMk cId="1206789297" sldId="257"/>
            <ac:spMk id="140" creationId="{5D0D7E77-FAA5-F114-371B-59ABAF689A7A}"/>
          </ac:spMkLst>
        </pc:spChg>
        <pc:spChg chg="add mod">
          <ac:chgData name="Ken So" userId="5393f85d566d296b" providerId="LiveId" clId="{D86E34B3-FBAE-4777-97CA-611C74DB3C34}" dt="2025-06-05T09:16:33.132" v="1605" actId="1076"/>
          <ac:spMkLst>
            <pc:docMk/>
            <pc:sldMk cId="1206789297" sldId="257"/>
            <ac:spMk id="149" creationId="{AD6AE265-0DEB-B622-26BD-E406DE43D92B}"/>
          </ac:spMkLst>
        </pc:spChg>
        <pc:spChg chg="add mod">
          <ac:chgData name="Ken So" userId="5393f85d566d296b" providerId="LiveId" clId="{D86E34B3-FBAE-4777-97CA-611C74DB3C34}" dt="2025-06-05T09:17:11.609" v="1618" actId="20577"/>
          <ac:spMkLst>
            <pc:docMk/>
            <pc:sldMk cId="1206789297" sldId="257"/>
            <ac:spMk id="158" creationId="{F433B189-BD27-1A81-54C3-22A812D6AB18}"/>
          </ac:spMkLst>
        </pc:spChg>
        <pc:spChg chg="add mod">
          <ac:chgData name="Ken So" userId="5393f85d566d296b" providerId="LiveId" clId="{D86E34B3-FBAE-4777-97CA-611C74DB3C34}" dt="2025-06-05T09:17:17.007" v="1621" actId="20577"/>
          <ac:spMkLst>
            <pc:docMk/>
            <pc:sldMk cId="1206789297" sldId="257"/>
            <ac:spMk id="163" creationId="{209EC955-6C74-DBB4-D064-C78F942A2426}"/>
          </ac:spMkLst>
        </pc:spChg>
        <pc:spChg chg="del">
          <ac:chgData name="Ken So" userId="5393f85d566d296b" providerId="LiveId" clId="{D86E34B3-FBAE-4777-97CA-611C74DB3C34}" dt="2025-06-05T08:57:37.791" v="1255" actId="478"/>
          <ac:spMkLst>
            <pc:docMk/>
            <pc:sldMk cId="1206789297" sldId="257"/>
            <ac:spMk id="171" creationId="{85DC8C92-48A5-731D-DF09-C9E876789752}"/>
          </ac:spMkLst>
        </pc:spChg>
        <pc:spChg chg="del">
          <ac:chgData name="Ken So" userId="5393f85d566d296b" providerId="LiveId" clId="{D86E34B3-FBAE-4777-97CA-611C74DB3C34}" dt="2025-06-05T08:57:37.791" v="1255" actId="478"/>
          <ac:spMkLst>
            <pc:docMk/>
            <pc:sldMk cId="1206789297" sldId="257"/>
            <ac:spMk id="172" creationId="{72222B23-8E7B-0222-FFD6-1968855A7969}"/>
          </ac:spMkLst>
        </pc:spChg>
        <pc:spChg chg="del">
          <ac:chgData name="Ken So" userId="5393f85d566d296b" providerId="LiveId" clId="{D86E34B3-FBAE-4777-97CA-611C74DB3C34}" dt="2025-06-05T08:57:37.791" v="1255" actId="478"/>
          <ac:spMkLst>
            <pc:docMk/>
            <pc:sldMk cId="1206789297" sldId="257"/>
            <ac:spMk id="212" creationId="{92B10099-507E-2A49-A08A-A963BCB6F25C}"/>
          </ac:spMkLst>
        </pc:spChg>
        <pc:spChg chg="del">
          <ac:chgData name="Ken So" userId="5393f85d566d296b" providerId="LiveId" clId="{D86E34B3-FBAE-4777-97CA-611C74DB3C34}" dt="2025-06-05T08:57:37.791" v="1255" actId="478"/>
          <ac:spMkLst>
            <pc:docMk/>
            <pc:sldMk cId="1206789297" sldId="257"/>
            <ac:spMk id="239" creationId="{97819137-6B5C-BC55-47B7-AE98D30509F8}"/>
          </ac:spMkLst>
        </pc:spChg>
        <pc:graphicFrameChg chg="add del">
          <ac:chgData name="Ken So" userId="5393f85d566d296b" providerId="LiveId" clId="{D86E34B3-FBAE-4777-97CA-611C74DB3C34}" dt="2025-06-05T09:14:58.631" v="1580" actId="478"/>
          <ac:graphicFrameMkLst>
            <pc:docMk/>
            <pc:sldMk cId="1206789297" sldId="257"/>
            <ac:graphicFrameMk id="154" creationId="{36BC7CF0-B8B9-930E-B71F-06F9BAF38086}"/>
          </ac:graphicFrameMkLst>
        </pc:graphicFrameChg>
        <pc:graphicFrameChg chg="add mod ord modGraphic">
          <ac:chgData name="Ken So" userId="5393f85d566d296b" providerId="LiveId" clId="{D86E34B3-FBAE-4777-97CA-611C74DB3C34}" dt="2025-06-05T09:16:22.219" v="1603" actId="167"/>
          <ac:graphicFrameMkLst>
            <pc:docMk/>
            <pc:sldMk cId="1206789297" sldId="257"/>
            <ac:graphicFrameMk id="155" creationId="{E2CDE556-5906-8AF8-6206-0982DD91B39B}"/>
          </ac:graphicFrameMkLst>
        </pc:graphicFrameChg>
        <pc:cxnChg chg="add mod">
          <ac:chgData name="Ken So" userId="5393f85d566d296b" providerId="LiveId" clId="{D86E34B3-FBAE-4777-97CA-611C74DB3C34}" dt="2025-06-05T09:17:05.277" v="1615" actId="1076"/>
          <ac:cxnSpMkLst>
            <pc:docMk/>
            <pc:sldMk cId="1206789297" sldId="257"/>
            <ac:cxnSpMk id="16" creationId="{37F2530C-48AD-50B4-2F74-FD6E5DA79271}"/>
          </ac:cxnSpMkLst>
        </pc:cxnChg>
        <pc:cxnChg chg="add mod">
          <ac:chgData name="Ken So" userId="5393f85d566d296b" providerId="LiveId" clId="{D86E34B3-FBAE-4777-97CA-611C74DB3C34}" dt="2025-06-05T09:17:05.277" v="1615" actId="1076"/>
          <ac:cxnSpMkLst>
            <pc:docMk/>
            <pc:sldMk cId="1206789297" sldId="257"/>
            <ac:cxnSpMk id="32" creationId="{43FC9731-2E2D-D0DE-5A8F-7CAB75EFEEED}"/>
          </ac:cxnSpMkLst>
        </pc:cxnChg>
        <pc:cxnChg chg="add mod">
          <ac:chgData name="Ken So" userId="5393f85d566d296b" providerId="LiveId" clId="{D86E34B3-FBAE-4777-97CA-611C74DB3C34}" dt="2025-06-05T09:08:55.764" v="1454" actId="693"/>
          <ac:cxnSpMkLst>
            <pc:docMk/>
            <pc:sldMk cId="1206789297" sldId="257"/>
            <ac:cxnSpMk id="45" creationId="{59E8B84F-A5AC-1F10-4ECB-09A28CEDDD88}"/>
          </ac:cxnSpMkLst>
        </pc:cxnChg>
        <pc:cxnChg chg="add del mod">
          <ac:chgData name="Ken So" userId="5393f85d566d296b" providerId="LiveId" clId="{D86E34B3-FBAE-4777-97CA-611C74DB3C34}" dt="2025-06-05T09:08:28.196" v="1447" actId="478"/>
          <ac:cxnSpMkLst>
            <pc:docMk/>
            <pc:sldMk cId="1206789297" sldId="257"/>
            <ac:cxnSpMk id="49" creationId="{91D5B8EC-22C1-9048-3D57-05D8B606C3E0}"/>
          </ac:cxnSpMkLst>
        </pc:cxnChg>
        <pc:cxnChg chg="add mod">
          <ac:chgData name="Ken So" userId="5393f85d566d296b" providerId="LiveId" clId="{D86E34B3-FBAE-4777-97CA-611C74DB3C34}" dt="2025-06-05T09:10:25.981" v="1522" actId="1076"/>
          <ac:cxnSpMkLst>
            <pc:docMk/>
            <pc:sldMk cId="1206789297" sldId="257"/>
            <ac:cxnSpMk id="62" creationId="{8CD95709-6259-A9AC-2737-0AA73B0FA676}"/>
          </ac:cxnSpMkLst>
        </pc:cxnChg>
        <pc:cxnChg chg="add del mod">
          <ac:chgData name="Ken So" userId="5393f85d566d296b" providerId="LiveId" clId="{D86E34B3-FBAE-4777-97CA-611C74DB3C34}" dt="2025-06-05T09:09:25.152" v="1458" actId="478"/>
          <ac:cxnSpMkLst>
            <pc:docMk/>
            <pc:sldMk cId="1206789297" sldId="257"/>
            <ac:cxnSpMk id="72" creationId="{CB1C0B0B-DBB0-1A44-01A8-B0C84E8B6B7F}"/>
          </ac:cxnSpMkLst>
        </pc:cxnChg>
        <pc:cxnChg chg="add mod">
          <ac:chgData name="Ken So" userId="5393f85d566d296b" providerId="LiveId" clId="{D86E34B3-FBAE-4777-97CA-611C74DB3C34}" dt="2025-06-05T09:09:03.443" v="1456" actId="693"/>
          <ac:cxnSpMkLst>
            <pc:docMk/>
            <pc:sldMk cId="1206789297" sldId="257"/>
            <ac:cxnSpMk id="75" creationId="{312B6AED-6DF9-4759-A6AC-AFF7A7192694}"/>
          </ac:cxnSpMkLst>
        </pc:cxnChg>
        <pc:cxnChg chg="add mod">
          <ac:chgData name="Ken So" userId="5393f85d566d296b" providerId="LiveId" clId="{D86E34B3-FBAE-4777-97CA-611C74DB3C34}" dt="2025-06-05T09:09:01.370" v="1455" actId="693"/>
          <ac:cxnSpMkLst>
            <pc:docMk/>
            <pc:sldMk cId="1206789297" sldId="257"/>
            <ac:cxnSpMk id="79" creationId="{CE8AC7EC-29E9-CAF3-72A7-43C02D980B71}"/>
          </ac:cxnSpMkLst>
        </pc:cxnChg>
        <pc:cxnChg chg="add mod">
          <ac:chgData name="Ken So" userId="5393f85d566d296b" providerId="LiveId" clId="{D86E34B3-FBAE-4777-97CA-611C74DB3C34}" dt="2025-06-05T09:08:45.203" v="1452" actId="13822"/>
          <ac:cxnSpMkLst>
            <pc:docMk/>
            <pc:sldMk cId="1206789297" sldId="257"/>
            <ac:cxnSpMk id="87" creationId="{00582CBC-F836-EEA9-A7A9-3FBD0AB0B60A}"/>
          </ac:cxnSpMkLst>
        </pc:cxnChg>
        <pc:cxnChg chg="add mod">
          <ac:chgData name="Ken So" userId="5393f85d566d296b" providerId="LiveId" clId="{D86E34B3-FBAE-4777-97CA-611C74DB3C34}" dt="2025-06-05T09:10:41.329" v="1525" actId="13822"/>
          <ac:cxnSpMkLst>
            <pc:docMk/>
            <pc:sldMk cId="1206789297" sldId="257"/>
            <ac:cxnSpMk id="99" creationId="{D4252B85-6769-86EE-5A4C-FB846EA8A45E}"/>
          </ac:cxnSpMkLst>
        </pc:cxnChg>
        <pc:cxnChg chg="add mod">
          <ac:chgData name="Ken So" userId="5393f85d566d296b" providerId="LiveId" clId="{D86E34B3-FBAE-4777-97CA-611C74DB3C34}" dt="2025-06-05T09:11:32.162" v="1534" actId="1076"/>
          <ac:cxnSpMkLst>
            <pc:docMk/>
            <pc:sldMk cId="1206789297" sldId="257"/>
            <ac:cxnSpMk id="101" creationId="{96B914A7-B5CB-F2EE-11EE-A4AE69C01DFA}"/>
          </ac:cxnSpMkLst>
        </pc:cxnChg>
        <pc:cxnChg chg="add mod">
          <ac:chgData name="Ken So" userId="5393f85d566d296b" providerId="LiveId" clId="{D86E34B3-FBAE-4777-97CA-611C74DB3C34}" dt="2025-06-05T09:17:05.277" v="1615" actId="1076"/>
          <ac:cxnSpMkLst>
            <pc:docMk/>
            <pc:sldMk cId="1206789297" sldId="257"/>
            <ac:cxnSpMk id="116" creationId="{A9137E96-9918-C6BA-97CE-D1AA2757F90B}"/>
          </ac:cxnSpMkLst>
        </pc:cxnChg>
        <pc:cxnChg chg="add mod">
          <ac:chgData name="Ken So" userId="5393f85d566d296b" providerId="LiveId" clId="{D86E34B3-FBAE-4777-97CA-611C74DB3C34}" dt="2025-06-05T09:13:18.567" v="1552" actId="1076"/>
          <ac:cxnSpMkLst>
            <pc:docMk/>
            <pc:sldMk cId="1206789297" sldId="257"/>
            <ac:cxnSpMk id="129" creationId="{7BCECFDE-830A-E797-6157-2B14611535A1}"/>
          </ac:cxnSpMkLst>
        </pc:cxnChg>
        <pc:cxnChg chg="add mod">
          <ac:chgData name="Ken So" userId="5393f85d566d296b" providerId="LiveId" clId="{D86E34B3-FBAE-4777-97CA-611C74DB3C34}" dt="2025-06-05T09:13:49.129" v="1563" actId="1076"/>
          <ac:cxnSpMkLst>
            <pc:docMk/>
            <pc:sldMk cId="1206789297" sldId="257"/>
            <ac:cxnSpMk id="142" creationId="{EBD31F45-47AD-4312-B166-3F456FC9B610}"/>
          </ac:cxnSpMkLst>
        </pc:cxnChg>
        <pc:cxnChg chg="add del mod">
          <ac:chgData name="Ken So" userId="5393f85d566d296b" providerId="LiveId" clId="{D86E34B3-FBAE-4777-97CA-611C74DB3C34}" dt="2025-06-05T09:13:59.382" v="1565" actId="478"/>
          <ac:cxnSpMkLst>
            <pc:docMk/>
            <pc:sldMk cId="1206789297" sldId="257"/>
            <ac:cxnSpMk id="146" creationId="{C41EC79A-1604-9897-49D2-9D0035E82D75}"/>
          </ac:cxnSpMkLst>
        </pc:cxnChg>
        <pc:cxnChg chg="add mod">
          <ac:chgData name="Ken So" userId="5393f85d566d296b" providerId="LiveId" clId="{D86E34B3-FBAE-4777-97CA-611C74DB3C34}" dt="2025-06-05T09:14:16.982" v="1572" actId="13822"/>
          <ac:cxnSpMkLst>
            <pc:docMk/>
            <pc:sldMk cId="1206789297" sldId="257"/>
            <ac:cxnSpMk id="151" creationId="{435870E6-67E2-AB6F-80C3-6A4CC228DCFF}"/>
          </ac:cxnSpMkLst>
        </pc:cxnChg>
      </pc:sldChg>
    </pc:docChg>
  </pc:docChgLst>
  <pc:docChgLst>
    <pc:chgData name="Ken So" userId="5393f85d566d296b" providerId="LiveId" clId="{CDA090AF-7B6D-402F-A3AE-3E8F694B2F98}"/>
    <pc:docChg chg="undo custSel modSld">
      <pc:chgData name="Ken So" userId="5393f85d566d296b" providerId="LiveId" clId="{CDA090AF-7B6D-402F-A3AE-3E8F694B2F98}" dt="2025-06-03T19:22:59.318" v="299" actId="478"/>
      <pc:docMkLst>
        <pc:docMk/>
      </pc:docMkLst>
      <pc:sldChg chg="addSp delSp modSp mod">
        <pc:chgData name="Ken So" userId="5393f85d566d296b" providerId="LiveId" clId="{CDA090AF-7B6D-402F-A3AE-3E8F694B2F98}" dt="2025-06-03T19:22:59.318" v="299" actId="478"/>
        <pc:sldMkLst>
          <pc:docMk/>
          <pc:sldMk cId="702686054" sldId="25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A0F761-572F-7E34-E886-12BD623C19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7209F-C267-4F5E-DECE-E9CD96E19F4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5010" y="0"/>
            <a:ext cx="2971800" cy="45931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C4A91E-66C6-40C2-929C-25B07D7CB2A8}" type="datetimeFigureOut">
              <a:rPr lang="en-HK" smtClean="0"/>
              <a:t>5/6/2025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8253A1-347A-1AD9-EF4F-15A522F3FB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3CBBB-14B6-EAD3-91A2-539E591C0C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5010" y="8684686"/>
            <a:ext cx="2971800" cy="459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FAD218-DF41-4A8F-985A-29D4C5FD014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5321513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439-0423-413C-B90C-9E17792C4516}" type="datetimeFigureOut">
              <a:rPr lang="en-HK" smtClean="0"/>
              <a:t>5/6/2025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6814-69EE-4646-87F5-E7EE0CB4478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9552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439-0423-413C-B90C-9E17792C4516}" type="datetimeFigureOut">
              <a:rPr lang="en-HK" smtClean="0"/>
              <a:t>5/6/2025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6814-69EE-4646-87F5-E7EE0CB4478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43115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439-0423-413C-B90C-9E17792C4516}" type="datetimeFigureOut">
              <a:rPr lang="en-HK" smtClean="0"/>
              <a:t>5/6/2025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6814-69EE-4646-87F5-E7EE0CB4478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84429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439-0423-413C-B90C-9E17792C4516}" type="datetimeFigureOut">
              <a:rPr lang="en-HK" smtClean="0"/>
              <a:t>5/6/2025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6814-69EE-4646-87F5-E7EE0CB4478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25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439-0423-413C-B90C-9E17792C4516}" type="datetimeFigureOut">
              <a:rPr lang="en-HK" smtClean="0"/>
              <a:t>5/6/2025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6814-69EE-4646-87F5-E7EE0CB4478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01078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439-0423-413C-B90C-9E17792C4516}" type="datetimeFigureOut">
              <a:rPr lang="en-HK" smtClean="0"/>
              <a:t>5/6/2025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6814-69EE-4646-87F5-E7EE0CB4478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36999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439-0423-413C-B90C-9E17792C4516}" type="datetimeFigureOut">
              <a:rPr lang="en-HK" smtClean="0"/>
              <a:t>5/6/2025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6814-69EE-4646-87F5-E7EE0CB4478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7465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439-0423-413C-B90C-9E17792C4516}" type="datetimeFigureOut">
              <a:rPr lang="en-HK" smtClean="0"/>
              <a:t>5/6/2025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6814-69EE-4646-87F5-E7EE0CB4478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7432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439-0423-413C-B90C-9E17792C4516}" type="datetimeFigureOut">
              <a:rPr lang="en-HK" smtClean="0"/>
              <a:t>5/6/2025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6814-69EE-4646-87F5-E7EE0CB4478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5692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439-0423-413C-B90C-9E17792C4516}" type="datetimeFigureOut">
              <a:rPr lang="en-HK" smtClean="0"/>
              <a:t>5/6/2025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6814-69EE-4646-87F5-E7EE0CB4478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32538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98439-0423-413C-B90C-9E17792C4516}" type="datetimeFigureOut">
              <a:rPr lang="en-HK" smtClean="0"/>
              <a:t>5/6/2025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766814-69EE-4646-87F5-E7EE0CB4478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9126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998439-0423-413C-B90C-9E17792C4516}" type="datetimeFigureOut">
              <a:rPr lang="en-HK" smtClean="0"/>
              <a:t>5/6/2025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766814-69EE-4646-87F5-E7EE0CB4478C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5625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Document 1">
            <a:extLst>
              <a:ext uri="{FF2B5EF4-FFF2-40B4-BE49-F238E27FC236}">
                <a16:creationId xmlns:a16="http://schemas.microsoft.com/office/drawing/2014/main" id="{2E99E326-BFED-D408-F12F-309E5DA9FFAE}"/>
              </a:ext>
            </a:extLst>
          </p:cNvPr>
          <p:cNvSpPr/>
          <p:nvPr/>
        </p:nvSpPr>
        <p:spPr>
          <a:xfrm>
            <a:off x="350520" y="1242060"/>
            <a:ext cx="754380" cy="38862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ANZ.csv</a:t>
            </a: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CE37FB31-4BAF-C39F-4568-212646B4FD6D}"/>
              </a:ext>
            </a:extLst>
          </p:cNvPr>
          <p:cNvSpPr/>
          <p:nvPr/>
        </p:nvSpPr>
        <p:spPr>
          <a:xfrm>
            <a:off x="2034540" y="190500"/>
            <a:ext cx="2788920" cy="685800"/>
          </a:xfrm>
          <a:prstGeom prst="flowChartTerminator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Q2.1 Download csv files from MarketWatch</a:t>
            </a:r>
            <a:br>
              <a:rPr lang="en-US" sz="1200" dirty="0"/>
            </a:br>
            <a:r>
              <a:rPr lang="en-US" sz="1200" dirty="0"/>
              <a:t>for ANZ, CBA, NAB, WBC, ASX200</a:t>
            </a:r>
            <a:endParaRPr lang="en-HK" sz="1200" dirty="0"/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98C08DA4-CAA0-3F82-D0F1-88DD317AA523}"/>
              </a:ext>
            </a:extLst>
          </p:cNvPr>
          <p:cNvSpPr/>
          <p:nvPr/>
        </p:nvSpPr>
        <p:spPr>
          <a:xfrm>
            <a:off x="1666875" y="1242060"/>
            <a:ext cx="754380" cy="38862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CBA.csv</a:t>
            </a:r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AD7CB754-04DF-3966-E186-5AFB3A965AE1}"/>
              </a:ext>
            </a:extLst>
          </p:cNvPr>
          <p:cNvSpPr/>
          <p:nvPr/>
        </p:nvSpPr>
        <p:spPr>
          <a:xfrm>
            <a:off x="3022282" y="1242060"/>
            <a:ext cx="754380" cy="38862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NAB.csv</a:t>
            </a:r>
          </a:p>
        </p:txBody>
      </p:sp>
      <p:sp>
        <p:nvSpPr>
          <p:cNvPr id="6" name="Flowchart: Document 5">
            <a:extLst>
              <a:ext uri="{FF2B5EF4-FFF2-40B4-BE49-F238E27FC236}">
                <a16:creationId xmlns:a16="http://schemas.microsoft.com/office/drawing/2014/main" id="{E4660A63-36E2-3F3B-049C-61355947CAD5}"/>
              </a:ext>
            </a:extLst>
          </p:cNvPr>
          <p:cNvSpPr/>
          <p:nvPr/>
        </p:nvSpPr>
        <p:spPr>
          <a:xfrm>
            <a:off x="4371975" y="1242060"/>
            <a:ext cx="819150" cy="38862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WBC.csv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B1AD0431-B141-D5C2-6F8E-86F333DAE0C4}"/>
              </a:ext>
            </a:extLst>
          </p:cNvPr>
          <p:cNvSpPr/>
          <p:nvPr/>
        </p:nvSpPr>
        <p:spPr>
          <a:xfrm>
            <a:off x="5631180" y="1242060"/>
            <a:ext cx="1024890" cy="388620"/>
          </a:xfrm>
          <a:prstGeom prst="flowChartDocumen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ASX_200.csv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FADC4B8-B044-FC71-C66F-09ECB4CA0D85}"/>
              </a:ext>
            </a:extLst>
          </p:cNvPr>
          <p:cNvCxnSpPr>
            <a:stCxn id="3" idx="2"/>
            <a:endCxn id="2" idx="0"/>
          </p:cNvCxnSpPr>
          <p:nvPr/>
        </p:nvCxnSpPr>
        <p:spPr>
          <a:xfrm rot="5400000">
            <a:off x="1895475" y="-291465"/>
            <a:ext cx="365760" cy="27012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0CBF277-1DBD-359C-7A8E-52CD21BFB869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2553653" y="366713"/>
            <a:ext cx="365760" cy="138493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D1F2887-B9AE-C468-B08F-A2AC580DE5B6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5400000">
            <a:off x="3231356" y="1044416"/>
            <a:ext cx="365760" cy="295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D395DD7-340C-754C-0DC2-7CD40F28365F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16200000" flipH="1">
            <a:off x="3922395" y="382905"/>
            <a:ext cx="365760" cy="135255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87909F49-0C29-16B4-6D42-D4357BB7EEBD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rot="16200000" flipH="1">
            <a:off x="4603432" y="-298133"/>
            <a:ext cx="365760" cy="271462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65C0FAE-41D2-930B-A86E-568049BBA721}"/>
              </a:ext>
            </a:extLst>
          </p:cNvPr>
          <p:cNvSpPr/>
          <p:nvPr/>
        </p:nvSpPr>
        <p:spPr>
          <a:xfrm>
            <a:off x="87423" y="2137408"/>
            <a:ext cx="6683154" cy="99879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2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84703F-DD0C-308E-9C0F-F6AC189D19E9}"/>
              </a:ext>
            </a:extLst>
          </p:cNvPr>
          <p:cNvSpPr/>
          <p:nvPr/>
        </p:nvSpPr>
        <p:spPr>
          <a:xfrm>
            <a:off x="350520" y="2827020"/>
            <a:ext cx="6305550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#2 Import CSV files to python</a:t>
            </a:r>
            <a:endParaRPr lang="en-HK" sz="1200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F17178B1-B30D-04EE-5EC1-E35475BEA340}"/>
              </a:ext>
            </a:extLst>
          </p:cNvPr>
          <p:cNvSpPr/>
          <p:nvPr/>
        </p:nvSpPr>
        <p:spPr>
          <a:xfrm>
            <a:off x="401479" y="4194264"/>
            <a:ext cx="2530792" cy="365760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my_portfolio</a:t>
            </a:r>
            <a:r>
              <a:rPr lang="en-US" sz="1200" dirty="0"/>
              <a:t> = [</a:t>
            </a:r>
            <a:r>
              <a:rPr lang="en-US" sz="1200" dirty="0" err="1"/>
              <a:t>df_anz</a:t>
            </a:r>
            <a:r>
              <a:rPr lang="en-US" sz="1200" dirty="0"/>
              <a:t>, </a:t>
            </a:r>
            <a:r>
              <a:rPr lang="en-US" sz="1200" dirty="0" err="1"/>
              <a:t>df_cba</a:t>
            </a:r>
            <a:r>
              <a:rPr lang="en-US" sz="1200" dirty="0"/>
              <a:t>, </a:t>
            </a:r>
            <a:r>
              <a:rPr lang="en-US" sz="1200" dirty="0" err="1"/>
              <a:t>df_nab</a:t>
            </a:r>
            <a:r>
              <a:rPr lang="en-US" sz="1200" dirty="0"/>
              <a:t>, </a:t>
            </a:r>
            <a:r>
              <a:rPr lang="en-US" sz="1200" dirty="0" err="1"/>
              <a:t>df_wbc</a:t>
            </a:r>
            <a:r>
              <a:rPr lang="en-US" sz="1200" dirty="0"/>
              <a:t>]</a:t>
            </a:r>
            <a:endParaRPr lang="en-HK" sz="1200" dirty="0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11C805B-77C0-0C2A-A942-4100DAEA3ED7}"/>
              </a:ext>
            </a:extLst>
          </p:cNvPr>
          <p:cNvCxnSpPr>
            <a:stCxn id="2" idx="2"/>
            <a:endCxn id="21" idx="0"/>
          </p:cNvCxnSpPr>
          <p:nvPr/>
        </p:nvCxnSpPr>
        <p:spPr>
          <a:xfrm rot="16200000" flipH="1">
            <a:off x="1504486" y="828211"/>
            <a:ext cx="1222032" cy="2775585"/>
          </a:xfrm>
          <a:prstGeom prst="bentConnector3">
            <a:avLst>
              <a:gd name="adj1" fmla="val 263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2DF08FD3-3493-73DC-4DE7-4AFC13D4870C}"/>
              </a:ext>
            </a:extLst>
          </p:cNvPr>
          <p:cNvCxnSpPr>
            <a:stCxn id="4" idx="2"/>
            <a:endCxn id="21" idx="0"/>
          </p:cNvCxnSpPr>
          <p:nvPr/>
        </p:nvCxnSpPr>
        <p:spPr>
          <a:xfrm rot="16200000" flipH="1">
            <a:off x="2162664" y="1486389"/>
            <a:ext cx="1222032" cy="1459230"/>
          </a:xfrm>
          <a:prstGeom prst="bentConnector3">
            <a:avLst>
              <a:gd name="adj1" fmla="val 263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35E2C4B-C3B6-70EE-D8E4-C103C82B0F5A}"/>
              </a:ext>
            </a:extLst>
          </p:cNvPr>
          <p:cNvCxnSpPr>
            <a:stCxn id="5" idx="2"/>
            <a:endCxn id="21" idx="0"/>
          </p:cNvCxnSpPr>
          <p:nvPr/>
        </p:nvCxnSpPr>
        <p:spPr>
          <a:xfrm rot="16200000" flipH="1">
            <a:off x="2840367" y="2164092"/>
            <a:ext cx="1222032" cy="103823"/>
          </a:xfrm>
          <a:prstGeom prst="bentConnector3">
            <a:avLst>
              <a:gd name="adj1" fmla="val 263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FC904D6-40FA-D78B-ABD5-E07BC3262451}"/>
              </a:ext>
            </a:extLst>
          </p:cNvPr>
          <p:cNvCxnSpPr>
            <a:stCxn id="6" idx="2"/>
            <a:endCxn id="21" idx="0"/>
          </p:cNvCxnSpPr>
          <p:nvPr/>
        </p:nvCxnSpPr>
        <p:spPr>
          <a:xfrm rot="5400000">
            <a:off x="3531407" y="1576877"/>
            <a:ext cx="1222032" cy="1278255"/>
          </a:xfrm>
          <a:prstGeom prst="bentConnector3">
            <a:avLst>
              <a:gd name="adj1" fmla="val 263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BBAC018-4E5A-2D2A-0417-60215AD14DB3}"/>
              </a:ext>
            </a:extLst>
          </p:cNvPr>
          <p:cNvCxnSpPr>
            <a:stCxn id="7" idx="2"/>
            <a:endCxn id="21" idx="0"/>
          </p:cNvCxnSpPr>
          <p:nvPr/>
        </p:nvCxnSpPr>
        <p:spPr>
          <a:xfrm rot="5400000">
            <a:off x="4212444" y="895839"/>
            <a:ext cx="1222032" cy="2640330"/>
          </a:xfrm>
          <a:prstGeom prst="bentConnector3">
            <a:avLst>
              <a:gd name="adj1" fmla="val 2630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AA20AD74-DEA0-EC77-3834-F9EC4E856044}"/>
              </a:ext>
            </a:extLst>
          </p:cNvPr>
          <p:cNvSpPr/>
          <p:nvPr/>
        </p:nvSpPr>
        <p:spPr>
          <a:xfrm>
            <a:off x="877254" y="3516630"/>
            <a:ext cx="1005840" cy="22762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df_anz</a:t>
            </a:r>
            <a:endParaRPr lang="en-HK" sz="1200" dirty="0"/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505D71F8-D16C-E3A2-B2B5-CFF01147B9FC}"/>
              </a:ext>
            </a:extLst>
          </p:cNvPr>
          <p:cNvSpPr/>
          <p:nvPr/>
        </p:nvSpPr>
        <p:spPr>
          <a:xfrm>
            <a:off x="1942148" y="3516630"/>
            <a:ext cx="1005840" cy="22762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df_cba</a:t>
            </a:r>
            <a:endParaRPr lang="en-HK" sz="1200" dirty="0"/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30693CD4-E489-0CA0-D757-34639ECEFDF3}"/>
              </a:ext>
            </a:extLst>
          </p:cNvPr>
          <p:cNvSpPr/>
          <p:nvPr/>
        </p:nvSpPr>
        <p:spPr>
          <a:xfrm>
            <a:off x="3007042" y="3516630"/>
            <a:ext cx="1005840" cy="22762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df_nab</a:t>
            </a:r>
            <a:endParaRPr lang="en-HK" sz="1200" dirty="0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4F3E4A61-C5BA-F59A-A251-023197DB74D5}"/>
              </a:ext>
            </a:extLst>
          </p:cNvPr>
          <p:cNvSpPr/>
          <p:nvPr/>
        </p:nvSpPr>
        <p:spPr>
          <a:xfrm>
            <a:off x="4071936" y="3516630"/>
            <a:ext cx="1005840" cy="22762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df_wbc</a:t>
            </a:r>
            <a:endParaRPr lang="en-HK" sz="1200" dirty="0"/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6C1BEF19-C152-86E7-1B86-9121CE86F5DF}"/>
              </a:ext>
            </a:extLst>
          </p:cNvPr>
          <p:cNvSpPr/>
          <p:nvPr/>
        </p:nvSpPr>
        <p:spPr>
          <a:xfrm>
            <a:off x="5134928" y="3516630"/>
            <a:ext cx="1005840" cy="22762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df_asx</a:t>
            </a:r>
            <a:endParaRPr lang="en-HK" sz="1200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6A31541-27B7-8F93-0869-5FB14E59F2B7}"/>
              </a:ext>
            </a:extLst>
          </p:cNvPr>
          <p:cNvCxnSpPr>
            <a:stCxn id="21" idx="2"/>
            <a:endCxn id="41" idx="1"/>
          </p:cNvCxnSpPr>
          <p:nvPr/>
        </p:nvCxnSpPr>
        <p:spPr>
          <a:xfrm rot="5400000">
            <a:off x="2294036" y="2307371"/>
            <a:ext cx="323850" cy="20946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C6133DF-3E4D-61BA-6E49-718896795C28}"/>
              </a:ext>
            </a:extLst>
          </p:cNvPr>
          <p:cNvCxnSpPr>
            <a:stCxn id="21" idx="2"/>
            <a:endCxn id="42" idx="1"/>
          </p:cNvCxnSpPr>
          <p:nvPr/>
        </p:nvCxnSpPr>
        <p:spPr>
          <a:xfrm rot="5400000">
            <a:off x="2826483" y="2839818"/>
            <a:ext cx="323850" cy="102977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44E09A57-B1E6-E9F6-5461-4279D1F908D8}"/>
              </a:ext>
            </a:extLst>
          </p:cNvPr>
          <p:cNvCxnSpPr>
            <a:stCxn id="21" idx="2"/>
            <a:endCxn id="43" idx="0"/>
          </p:cNvCxnSpPr>
          <p:nvPr/>
        </p:nvCxnSpPr>
        <p:spPr>
          <a:xfrm rot="16200000" flipH="1">
            <a:off x="3344703" y="3351371"/>
            <a:ext cx="323850" cy="666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5916989C-6E8C-C3DB-72E0-858D33B676B3}"/>
              </a:ext>
            </a:extLst>
          </p:cNvPr>
          <p:cNvCxnSpPr>
            <a:stCxn id="21" idx="2"/>
            <a:endCxn id="44" idx="1"/>
          </p:cNvCxnSpPr>
          <p:nvPr/>
        </p:nvCxnSpPr>
        <p:spPr>
          <a:xfrm rot="16200000" flipH="1">
            <a:off x="3891377" y="2804698"/>
            <a:ext cx="323850" cy="11000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45B4A15-0821-7502-7C40-03CBD84CA8BA}"/>
              </a:ext>
            </a:extLst>
          </p:cNvPr>
          <p:cNvCxnSpPr>
            <a:stCxn id="21" idx="2"/>
            <a:endCxn id="46" idx="0"/>
          </p:cNvCxnSpPr>
          <p:nvPr/>
        </p:nvCxnSpPr>
        <p:spPr>
          <a:xfrm rot="16200000" flipH="1">
            <a:off x="4408646" y="2287428"/>
            <a:ext cx="323850" cy="213455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Parallelogram 57">
            <a:extLst>
              <a:ext uri="{FF2B5EF4-FFF2-40B4-BE49-F238E27FC236}">
                <a16:creationId xmlns:a16="http://schemas.microsoft.com/office/drawing/2014/main" id="{2698390F-B44A-10AD-7047-676EC5A30873}"/>
              </a:ext>
            </a:extLst>
          </p:cNvPr>
          <p:cNvSpPr/>
          <p:nvPr/>
        </p:nvSpPr>
        <p:spPr>
          <a:xfrm>
            <a:off x="402433" y="5765300"/>
            <a:ext cx="1858326" cy="22762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my_portfolio_s</a:t>
            </a:r>
            <a:endParaRPr lang="en-HK" sz="1200" dirty="0"/>
          </a:p>
        </p:txBody>
      </p:sp>
      <p:sp>
        <p:nvSpPr>
          <p:cNvPr id="59" name="Parallelogram 58">
            <a:extLst>
              <a:ext uri="{FF2B5EF4-FFF2-40B4-BE49-F238E27FC236}">
                <a16:creationId xmlns:a16="http://schemas.microsoft.com/office/drawing/2014/main" id="{88B4242C-06BD-7731-B979-15970E5D73F4}"/>
              </a:ext>
            </a:extLst>
          </p:cNvPr>
          <p:cNvSpPr/>
          <p:nvPr/>
        </p:nvSpPr>
        <p:spPr>
          <a:xfrm>
            <a:off x="4797744" y="5765300"/>
            <a:ext cx="1858326" cy="22762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market_portfolio</a:t>
            </a:r>
            <a:endParaRPr lang="en-HK" sz="12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449F680-27B1-5074-E77C-1AE4AD46D04F}"/>
              </a:ext>
            </a:extLst>
          </p:cNvPr>
          <p:cNvCxnSpPr>
            <a:cxnSpLocks/>
            <a:stCxn id="41" idx="4"/>
            <a:endCxn id="22" idx="1"/>
          </p:cNvCxnSpPr>
          <p:nvPr/>
        </p:nvCxnSpPr>
        <p:spPr>
          <a:xfrm rot="16200000" flipH="1">
            <a:off x="1321378" y="3803047"/>
            <a:ext cx="450012" cy="332421"/>
          </a:xfrm>
          <a:prstGeom prst="bentConnector3">
            <a:avLst>
              <a:gd name="adj1" fmla="val 601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FEE904F3-381C-8E3D-EEA1-2A9CD0C8D191}"/>
              </a:ext>
            </a:extLst>
          </p:cNvPr>
          <p:cNvCxnSpPr>
            <a:cxnSpLocks/>
            <a:stCxn id="42" idx="4"/>
            <a:endCxn id="22" idx="1"/>
          </p:cNvCxnSpPr>
          <p:nvPr/>
        </p:nvCxnSpPr>
        <p:spPr>
          <a:xfrm rot="5400000">
            <a:off x="1853826" y="3603022"/>
            <a:ext cx="450012" cy="732473"/>
          </a:xfrm>
          <a:prstGeom prst="bentConnector3">
            <a:avLst>
              <a:gd name="adj1" fmla="val 6015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9749A16F-DC7E-0153-8E01-C8ED0D6E3EB3}"/>
              </a:ext>
            </a:extLst>
          </p:cNvPr>
          <p:cNvCxnSpPr>
            <a:cxnSpLocks/>
            <a:stCxn id="43" idx="4"/>
            <a:endCxn id="22" idx="1"/>
          </p:cNvCxnSpPr>
          <p:nvPr/>
        </p:nvCxnSpPr>
        <p:spPr>
          <a:xfrm rot="5400000">
            <a:off x="2386273" y="3070575"/>
            <a:ext cx="450012" cy="1797367"/>
          </a:xfrm>
          <a:prstGeom prst="bentConnector3">
            <a:avLst>
              <a:gd name="adj1" fmla="val 601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7B218D28-7DC9-9A40-2128-AEF66ECEDDF0}"/>
              </a:ext>
            </a:extLst>
          </p:cNvPr>
          <p:cNvCxnSpPr>
            <a:cxnSpLocks/>
            <a:stCxn id="44" idx="4"/>
            <a:endCxn id="22" idx="1"/>
          </p:cNvCxnSpPr>
          <p:nvPr/>
        </p:nvCxnSpPr>
        <p:spPr>
          <a:xfrm rot="5400000">
            <a:off x="2918720" y="2538128"/>
            <a:ext cx="450012" cy="2862261"/>
          </a:xfrm>
          <a:prstGeom prst="bentConnector3">
            <a:avLst>
              <a:gd name="adj1" fmla="val 6016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212920A-4266-AF36-94D8-F47D87B3FA57}"/>
              </a:ext>
            </a:extLst>
          </p:cNvPr>
          <p:cNvCxnSpPr>
            <a:cxnSpLocks/>
            <a:stCxn id="46" idx="4"/>
            <a:endCxn id="91" idx="0"/>
          </p:cNvCxnSpPr>
          <p:nvPr/>
        </p:nvCxnSpPr>
        <p:spPr>
          <a:xfrm rot="5400000">
            <a:off x="3921325" y="3332889"/>
            <a:ext cx="1305161" cy="2127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17CCE157-E066-9B06-CF65-F61393B448F4}"/>
              </a:ext>
            </a:extLst>
          </p:cNvPr>
          <p:cNvSpPr/>
          <p:nvPr/>
        </p:nvSpPr>
        <p:spPr>
          <a:xfrm>
            <a:off x="357187" y="5049413"/>
            <a:ext cx="6305550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#3 Data cleaning in python</a:t>
            </a:r>
            <a:endParaRPr lang="en-HK" sz="1200" dirty="0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6742092D-A636-5B76-BB24-21755A501806}"/>
              </a:ext>
            </a:extLst>
          </p:cNvPr>
          <p:cNvCxnSpPr>
            <a:stCxn id="22" idx="4"/>
            <a:endCxn id="91" idx="0"/>
          </p:cNvCxnSpPr>
          <p:nvPr/>
        </p:nvCxnSpPr>
        <p:spPr>
          <a:xfrm rot="16200000" flipH="1">
            <a:off x="2343724" y="3883174"/>
            <a:ext cx="489389" cy="1843087"/>
          </a:xfrm>
          <a:prstGeom prst="bentConnector3">
            <a:avLst>
              <a:gd name="adj1" fmla="val 6712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7BFAF68-3482-7EC1-FE88-3EC3B2FC9F4A}"/>
              </a:ext>
            </a:extLst>
          </p:cNvPr>
          <p:cNvSpPr txBox="1"/>
          <p:nvPr/>
        </p:nvSpPr>
        <p:spPr>
          <a:xfrm>
            <a:off x="1740217" y="4633153"/>
            <a:ext cx="111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Iterate into</a:t>
            </a:r>
            <a:endParaRPr lang="en-HK" sz="1200" dirty="0"/>
          </a:p>
        </p:txBody>
      </p: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612391DB-4F84-4619-1817-F29184FE9EFA}"/>
              </a:ext>
            </a:extLst>
          </p:cNvPr>
          <p:cNvCxnSpPr>
            <a:stCxn id="91" idx="2"/>
            <a:endCxn id="58" idx="1"/>
          </p:cNvCxnSpPr>
          <p:nvPr/>
        </p:nvCxnSpPr>
        <p:spPr>
          <a:xfrm rot="5400000">
            <a:off x="2259943" y="4515280"/>
            <a:ext cx="350127" cy="21499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1407BC2-C360-7CBF-E0AB-111A5AA3DD46}"/>
              </a:ext>
            </a:extLst>
          </p:cNvPr>
          <p:cNvCxnSpPr>
            <a:stCxn id="91" idx="2"/>
            <a:endCxn id="59" idx="1"/>
          </p:cNvCxnSpPr>
          <p:nvPr/>
        </p:nvCxnSpPr>
        <p:spPr>
          <a:xfrm rot="16200000" flipH="1">
            <a:off x="4457598" y="4467537"/>
            <a:ext cx="350127" cy="22453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A474886-C345-DAA7-AF27-82C9BF94879F}"/>
              </a:ext>
            </a:extLst>
          </p:cNvPr>
          <p:cNvSpPr/>
          <p:nvPr/>
        </p:nvSpPr>
        <p:spPr>
          <a:xfrm>
            <a:off x="4071936" y="6343049"/>
            <a:ext cx="2590801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#4 Computation of daily return</a:t>
            </a:r>
            <a:endParaRPr lang="en-HK" sz="1200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22D7AD5A-EAFA-C6AC-9924-E454DD34249B}"/>
              </a:ext>
            </a:extLst>
          </p:cNvPr>
          <p:cNvSpPr/>
          <p:nvPr/>
        </p:nvSpPr>
        <p:spPr>
          <a:xfrm>
            <a:off x="357187" y="6343049"/>
            <a:ext cx="2590801" cy="3657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#5 Preparation of return sequence</a:t>
            </a:r>
            <a:endParaRPr lang="en-HK" sz="1200" dirty="0"/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9C097308-1DB9-2901-F913-54A77A27AB48}"/>
              </a:ext>
            </a:extLst>
          </p:cNvPr>
          <p:cNvCxnSpPr>
            <a:stCxn id="59" idx="4"/>
            <a:endCxn id="120" idx="0"/>
          </p:cNvCxnSpPr>
          <p:nvPr/>
        </p:nvCxnSpPr>
        <p:spPr>
          <a:xfrm rot="5400000">
            <a:off x="3514685" y="4130826"/>
            <a:ext cx="350127" cy="407431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0437B0F1-D304-E6B7-0B55-028A076483CA}"/>
              </a:ext>
            </a:extLst>
          </p:cNvPr>
          <p:cNvCxnSpPr>
            <a:stCxn id="58" idx="4"/>
            <a:endCxn id="120" idx="0"/>
          </p:cNvCxnSpPr>
          <p:nvPr/>
        </p:nvCxnSpPr>
        <p:spPr>
          <a:xfrm rot="16200000" flipH="1">
            <a:off x="1317029" y="6007489"/>
            <a:ext cx="350127" cy="32099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A5B5D6A-E333-867B-6010-3F7ACB9130F1}"/>
              </a:ext>
            </a:extLst>
          </p:cNvPr>
          <p:cNvCxnSpPr>
            <a:stCxn id="120" idx="3"/>
            <a:endCxn id="119" idx="1"/>
          </p:cNvCxnSpPr>
          <p:nvPr/>
        </p:nvCxnSpPr>
        <p:spPr>
          <a:xfrm>
            <a:off x="2947988" y="6525929"/>
            <a:ext cx="112394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0" name="Parallelogram 129">
            <a:extLst>
              <a:ext uri="{FF2B5EF4-FFF2-40B4-BE49-F238E27FC236}">
                <a16:creationId xmlns:a16="http://schemas.microsoft.com/office/drawing/2014/main" id="{658EAD10-25A2-2A31-D18B-6C1C9F327E27}"/>
              </a:ext>
            </a:extLst>
          </p:cNvPr>
          <p:cNvSpPr/>
          <p:nvPr/>
        </p:nvSpPr>
        <p:spPr>
          <a:xfrm>
            <a:off x="375640" y="7112373"/>
            <a:ext cx="2378867" cy="22762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my_portfolio_return_dollar</a:t>
            </a:r>
            <a:endParaRPr lang="en-HK" sz="1200" dirty="0"/>
          </a:p>
        </p:txBody>
      </p:sp>
      <p:sp>
        <p:nvSpPr>
          <p:cNvPr id="131" name="Parallelogram 130">
            <a:extLst>
              <a:ext uri="{FF2B5EF4-FFF2-40B4-BE49-F238E27FC236}">
                <a16:creationId xmlns:a16="http://schemas.microsoft.com/office/drawing/2014/main" id="{E6C44AD4-26E0-D743-2348-707C560FDCD5}"/>
              </a:ext>
            </a:extLst>
          </p:cNvPr>
          <p:cNvSpPr/>
          <p:nvPr/>
        </p:nvSpPr>
        <p:spPr>
          <a:xfrm>
            <a:off x="356950" y="8121145"/>
            <a:ext cx="2378867" cy="22762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big4_banks_return_dollar</a:t>
            </a:r>
            <a:endParaRPr lang="en-HK" sz="1200" dirty="0"/>
          </a:p>
        </p:txBody>
      </p:sp>
      <p:sp>
        <p:nvSpPr>
          <p:cNvPr id="132" name="Parallelogram 131">
            <a:extLst>
              <a:ext uri="{FF2B5EF4-FFF2-40B4-BE49-F238E27FC236}">
                <a16:creationId xmlns:a16="http://schemas.microsoft.com/office/drawing/2014/main" id="{331E2CD8-4A66-869E-3C97-51839C6EFC58}"/>
              </a:ext>
            </a:extLst>
          </p:cNvPr>
          <p:cNvSpPr/>
          <p:nvPr/>
        </p:nvSpPr>
        <p:spPr>
          <a:xfrm>
            <a:off x="3713555" y="7112373"/>
            <a:ext cx="2721767" cy="22762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market_portfolio_return_dollar</a:t>
            </a:r>
            <a:endParaRPr lang="en-HK" sz="1200" dirty="0"/>
          </a:p>
        </p:txBody>
      </p:sp>
      <p:sp>
        <p:nvSpPr>
          <p:cNvPr id="133" name="Parallelogram 132">
            <a:extLst>
              <a:ext uri="{FF2B5EF4-FFF2-40B4-BE49-F238E27FC236}">
                <a16:creationId xmlns:a16="http://schemas.microsoft.com/office/drawing/2014/main" id="{01AAB244-6E93-3ADC-A8E5-52CA8797CCA1}"/>
              </a:ext>
            </a:extLst>
          </p:cNvPr>
          <p:cNvSpPr/>
          <p:nvPr/>
        </p:nvSpPr>
        <p:spPr>
          <a:xfrm>
            <a:off x="4265176" y="7522874"/>
            <a:ext cx="2135027" cy="22762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market_portfolio</a:t>
            </a:r>
            <a:r>
              <a:rPr lang="en-US" sz="1200" dirty="0"/>
              <a:t> return</a:t>
            </a:r>
            <a:endParaRPr lang="en-HK" sz="1200" dirty="0"/>
          </a:p>
        </p:txBody>
      </p:sp>
      <p:sp>
        <p:nvSpPr>
          <p:cNvPr id="134" name="Parallelogram 133">
            <a:extLst>
              <a:ext uri="{FF2B5EF4-FFF2-40B4-BE49-F238E27FC236}">
                <a16:creationId xmlns:a16="http://schemas.microsoft.com/office/drawing/2014/main" id="{3F8511A1-32C5-1A76-F379-60B44F168A8F}"/>
              </a:ext>
            </a:extLst>
          </p:cNvPr>
          <p:cNvSpPr/>
          <p:nvPr/>
        </p:nvSpPr>
        <p:spPr>
          <a:xfrm>
            <a:off x="375640" y="7522874"/>
            <a:ext cx="2378867" cy="227622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my_portfolio_return</a:t>
            </a:r>
            <a:endParaRPr lang="en-HK" sz="1200" dirty="0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E245C001-09FA-0B27-A2C3-C87A5676DC63}"/>
              </a:ext>
            </a:extLst>
          </p:cNvPr>
          <p:cNvCxnSpPr>
            <a:cxnSpLocks/>
            <a:stCxn id="120" idx="2"/>
            <a:endCxn id="130" idx="2"/>
          </p:cNvCxnSpPr>
          <p:nvPr/>
        </p:nvCxnSpPr>
        <p:spPr>
          <a:xfrm rot="16200000" flipH="1">
            <a:off x="1930634" y="6430763"/>
            <a:ext cx="517375" cy="1073466"/>
          </a:xfrm>
          <a:prstGeom prst="bentConnector4">
            <a:avLst>
              <a:gd name="adj1" fmla="val 39001"/>
              <a:gd name="adj2" fmla="val 1419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035FA330-82BD-8F0F-94B1-3AE71CCE7BF2}"/>
              </a:ext>
            </a:extLst>
          </p:cNvPr>
          <p:cNvCxnSpPr>
            <a:stCxn id="120" idx="2"/>
            <a:endCxn id="134" idx="2"/>
          </p:cNvCxnSpPr>
          <p:nvPr/>
        </p:nvCxnSpPr>
        <p:spPr>
          <a:xfrm rot="16200000" flipH="1">
            <a:off x="1725383" y="6636014"/>
            <a:ext cx="927876" cy="1073466"/>
          </a:xfrm>
          <a:prstGeom prst="bentConnector4">
            <a:avLst>
              <a:gd name="adj1" fmla="val 21694"/>
              <a:gd name="adj2" fmla="val 1419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2C03125E-98CC-9A9C-F38B-1C960894C42F}"/>
              </a:ext>
            </a:extLst>
          </p:cNvPr>
          <p:cNvCxnSpPr>
            <a:cxnSpLocks/>
            <a:stCxn id="120" idx="2"/>
            <a:endCxn id="132" idx="1"/>
          </p:cNvCxnSpPr>
          <p:nvPr/>
        </p:nvCxnSpPr>
        <p:spPr>
          <a:xfrm rot="16200000" flipH="1">
            <a:off x="3175957" y="5185439"/>
            <a:ext cx="403564" cy="34503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33900886-C56D-8B5A-9089-F0864FFB40DC}"/>
              </a:ext>
            </a:extLst>
          </p:cNvPr>
          <p:cNvCxnSpPr>
            <a:stCxn id="120" idx="2"/>
            <a:endCxn id="133" idx="2"/>
          </p:cNvCxnSpPr>
          <p:nvPr/>
        </p:nvCxnSpPr>
        <p:spPr>
          <a:xfrm rot="16200000" flipH="1">
            <a:off x="3548231" y="4813166"/>
            <a:ext cx="927876" cy="4719162"/>
          </a:xfrm>
          <a:prstGeom prst="bentConnector4">
            <a:avLst>
              <a:gd name="adj1" fmla="val 21694"/>
              <a:gd name="adj2" fmla="val 10544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3CDE8810-7D8B-766A-FA1E-069CC4B784DC}"/>
              </a:ext>
            </a:extLst>
          </p:cNvPr>
          <p:cNvSpPr txBox="1"/>
          <p:nvPr/>
        </p:nvSpPr>
        <p:spPr>
          <a:xfrm>
            <a:off x="2842020" y="6661749"/>
            <a:ext cx="111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Portfolio wise </a:t>
            </a:r>
            <a:endParaRPr lang="en-HK" sz="1200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3D9AB0C-89E4-B2F0-67BA-4700A10C1533}"/>
              </a:ext>
            </a:extLst>
          </p:cNvPr>
          <p:cNvSpPr txBox="1"/>
          <p:nvPr/>
        </p:nvSpPr>
        <p:spPr>
          <a:xfrm>
            <a:off x="1302484" y="8327985"/>
            <a:ext cx="1114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Standalone</a:t>
            </a:r>
            <a:endParaRPr lang="en-HK" sz="1200" dirty="0"/>
          </a:p>
        </p:txBody>
      </p: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0C0FBD29-7E54-DA47-92B9-13AF2558CC3E}"/>
              </a:ext>
            </a:extLst>
          </p:cNvPr>
          <p:cNvCxnSpPr>
            <a:stCxn id="120" idx="2"/>
            <a:endCxn id="131" idx="5"/>
          </p:cNvCxnSpPr>
          <p:nvPr/>
        </p:nvCxnSpPr>
        <p:spPr>
          <a:xfrm rot="5400000">
            <a:off x="255923" y="6838290"/>
            <a:ext cx="1526147" cy="1267185"/>
          </a:xfrm>
          <a:prstGeom prst="bentConnector4">
            <a:avLst>
              <a:gd name="adj1" fmla="val 13317"/>
              <a:gd name="adj2" fmla="val 11804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89C1EE7-7751-8DBF-B810-18DEF9BF634B}"/>
              </a:ext>
            </a:extLst>
          </p:cNvPr>
          <p:cNvSpPr/>
          <p:nvPr/>
        </p:nvSpPr>
        <p:spPr>
          <a:xfrm>
            <a:off x="357187" y="8655322"/>
            <a:ext cx="1753553" cy="3724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#6 Data Visualization – Presentation Layout</a:t>
            </a:r>
            <a:endParaRPr lang="en-HK" sz="1200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E3F765A2-324F-B794-40BE-5CE6E746F5AD}"/>
              </a:ext>
            </a:extLst>
          </p:cNvPr>
          <p:cNvSpPr/>
          <p:nvPr/>
        </p:nvSpPr>
        <p:spPr>
          <a:xfrm>
            <a:off x="4857308" y="8897530"/>
            <a:ext cx="1858745" cy="5877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#7 Data visualization – Plotting Portfolio vs Market Performance </a:t>
            </a:r>
            <a:endParaRPr lang="en-HK" sz="1200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ADA6998-3C8D-B533-0A9E-816C0F07DFDB}"/>
              </a:ext>
            </a:extLst>
          </p:cNvPr>
          <p:cNvSpPr/>
          <p:nvPr/>
        </p:nvSpPr>
        <p:spPr>
          <a:xfrm>
            <a:off x="547687" y="9355067"/>
            <a:ext cx="1387794" cy="36114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Root = </a:t>
            </a:r>
            <a:r>
              <a:rPr lang="en-US" sz="1200" dirty="0" err="1"/>
              <a:t>TK.Tk</a:t>
            </a:r>
            <a:r>
              <a:rPr lang="en-US" sz="1200" dirty="0"/>
              <a:t>()</a:t>
            </a:r>
            <a:endParaRPr lang="en-HK" sz="1200" dirty="0"/>
          </a:p>
        </p:txBody>
      </p:sp>
      <p:sp>
        <p:nvSpPr>
          <p:cNvPr id="172" name="Flowchart: Summing Junction 171">
            <a:extLst>
              <a:ext uri="{FF2B5EF4-FFF2-40B4-BE49-F238E27FC236}">
                <a16:creationId xmlns:a16="http://schemas.microsoft.com/office/drawing/2014/main" id="{F82234CA-AB98-9A98-DD12-71C442D24278}"/>
              </a:ext>
            </a:extLst>
          </p:cNvPr>
          <p:cNvSpPr/>
          <p:nvPr/>
        </p:nvSpPr>
        <p:spPr>
          <a:xfrm>
            <a:off x="945356" y="10094450"/>
            <a:ext cx="601027" cy="565121"/>
          </a:xfrm>
          <a:prstGeom prst="flowChartSummingJunc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D9EB02B7-F548-504D-0020-35EFC1193D30}"/>
              </a:ext>
            </a:extLst>
          </p:cNvPr>
          <p:cNvSpPr/>
          <p:nvPr/>
        </p:nvSpPr>
        <p:spPr>
          <a:xfrm>
            <a:off x="2281003" y="8775015"/>
            <a:ext cx="2466259" cy="9178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#8 Data visualization – Breakdown of Big 4 Banks Standalone Performance (across 12 months, starting from $2,500 each)</a:t>
            </a:r>
            <a:endParaRPr lang="en-HK" sz="1200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2D94910A-7398-5507-4587-3E96CB1C76FF}"/>
              </a:ext>
            </a:extLst>
          </p:cNvPr>
          <p:cNvCxnSpPr>
            <a:stCxn id="169" idx="2"/>
            <a:endCxn id="171" idx="0"/>
          </p:cNvCxnSpPr>
          <p:nvPr/>
        </p:nvCxnSpPr>
        <p:spPr>
          <a:xfrm>
            <a:off x="1233964" y="9027731"/>
            <a:ext cx="7620" cy="3273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89E19CB3-328D-F46A-9A04-649264A8704B}"/>
              </a:ext>
            </a:extLst>
          </p:cNvPr>
          <p:cNvCxnSpPr>
            <a:cxnSpLocks/>
            <a:stCxn id="131" idx="2"/>
            <a:endCxn id="173" idx="0"/>
          </p:cNvCxnSpPr>
          <p:nvPr/>
        </p:nvCxnSpPr>
        <p:spPr>
          <a:xfrm>
            <a:off x="2707364" y="8234956"/>
            <a:ext cx="806769" cy="54005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8FF5547-BAAC-6973-235F-1A63D23E86F2}"/>
              </a:ext>
            </a:extLst>
          </p:cNvPr>
          <p:cNvCxnSpPr>
            <a:stCxn id="132" idx="5"/>
            <a:endCxn id="170" idx="0"/>
          </p:cNvCxnSpPr>
          <p:nvPr/>
        </p:nvCxnSpPr>
        <p:spPr>
          <a:xfrm rot="10800000" flipH="1" flipV="1">
            <a:off x="3742007" y="7226184"/>
            <a:ext cx="2044673" cy="1671346"/>
          </a:xfrm>
          <a:prstGeom prst="bentConnector4">
            <a:avLst>
              <a:gd name="adj1" fmla="val -11180"/>
              <a:gd name="adj2" fmla="val 459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2225DF6A-8204-7386-7E4D-023BB91E1E7A}"/>
              </a:ext>
            </a:extLst>
          </p:cNvPr>
          <p:cNvCxnSpPr>
            <a:cxnSpLocks/>
            <a:stCxn id="130" idx="5"/>
            <a:endCxn id="170" idx="0"/>
          </p:cNvCxnSpPr>
          <p:nvPr/>
        </p:nvCxnSpPr>
        <p:spPr>
          <a:xfrm rot="10800000" flipH="1" flipV="1">
            <a:off x="404093" y="7226184"/>
            <a:ext cx="5382588" cy="1671346"/>
          </a:xfrm>
          <a:prstGeom prst="bentConnector4">
            <a:avLst>
              <a:gd name="adj1" fmla="val -3362"/>
              <a:gd name="adj2" fmla="val 4599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5" name="Flowchart: Off-page Connector 184">
            <a:extLst>
              <a:ext uri="{FF2B5EF4-FFF2-40B4-BE49-F238E27FC236}">
                <a16:creationId xmlns:a16="http://schemas.microsoft.com/office/drawing/2014/main" id="{65ED51A7-38A4-C026-CFAF-F559280527E1}"/>
              </a:ext>
            </a:extLst>
          </p:cNvPr>
          <p:cNvSpPr/>
          <p:nvPr/>
        </p:nvSpPr>
        <p:spPr>
          <a:xfrm>
            <a:off x="4144198" y="8119439"/>
            <a:ext cx="1539964" cy="568498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Q2.1</a:t>
            </a:r>
            <a:endParaRPr lang="en-HK" sz="1200" dirty="0"/>
          </a:p>
        </p:txBody>
      </p: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1036B58F-1D0C-8AEF-6589-31ADF5118E42}"/>
              </a:ext>
            </a:extLst>
          </p:cNvPr>
          <p:cNvCxnSpPr>
            <a:cxnSpLocks/>
            <a:stCxn id="133" idx="5"/>
            <a:endCxn id="185" idx="1"/>
          </p:cNvCxnSpPr>
          <p:nvPr/>
        </p:nvCxnSpPr>
        <p:spPr>
          <a:xfrm rot="10800000" flipV="1">
            <a:off x="4144199" y="7636684"/>
            <a:ext cx="149431" cy="767003"/>
          </a:xfrm>
          <a:prstGeom prst="bentConnector3">
            <a:avLst>
              <a:gd name="adj1" fmla="val 252980"/>
            </a:avLst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4202B35-BBB5-9CF2-858F-2DE805B13874}"/>
              </a:ext>
            </a:extLst>
          </p:cNvPr>
          <p:cNvCxnSpPr>
            <a:cxnSpLocks/>
            <a:stCxn id="134" idx="1"/>
            <a:endCxn id="185" idx="1"/>
          </p:cNvCxnSpPr>
          <p:nvPr/>
        </p:nvCxnSpPr>
        <p:spPr>
          <a:xfrm rot="16200000" flipH="1">
            <a:off x="2428455" y="6687945"/>
            <a:ext cx="880814" cy="2550672"/>
          </a:xfrm>
          <a:prstGeom prst="bentConnector4">
            <a:avLst>
              <a:gd name="adj1" fmla="val -12976"/>
              <a:gd name="adj2" fmla="val 80155"/>
            </a:avLst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Flowchart: Display 211">
            <a:extLst>
              <a:ext uri="{FF2B5EF4-FFF2-40B4-BE49-F238E27FC236}">
                <a16:creationId xmlns:a16="http://schemas.microsoft.com/office/drawing/2014/main" id="{3F5CE8C0-AAC2-9C21-1564-144F7D974A01}"/>
              </a:ext>
            </a:extLst>
          </p:cNvPr>
          <p:cNvSpPr/>
          <p:nvPr/>
        </p:nvSpPr>
        <p:spPr>
          <a:xfrm>
            <a:off x="4218914" y="10736387"/>
            <a:ext cx="2462630" cy="765311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Portfolio vs Market Performance (across 12 months, starting from $10,000 each)</a:t>
            </a:r>
          </a:p>
        </p:txBody>
      </p:sp>
      <p:sp>
        <p:nvSpPr>
          <p:cNvPr id="213" name="Flowchart: Display 212">
            <a:extLst>
              <a:ext uri="{FF2B5EF4-FFF2-40B4-BE49-F238E27FC236}">
                <a16:creationId xmlns:a16="http://schemas.microsoft.com/office/drawing/2014/main" id="{CDDD6747-7F10-7C3A-F55B-2BABA90C2DF7}"/>
              </a:ext>
            </a:extLst>
          </p:cNvPr>
          <p:cNvSpPr/>
          <p:nvPr/>
        </p:nvSpPr>
        <p:spPr>
          <a:xfrm>
            <a:off x="2055971" y="9894259"/>
            <a:ext cx="2907981" cy="765312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Breakdown of Big 4 Banks Standalone Performance (across 12 months, starting from $2,500 each)</a:t>
            </a:r>
            <a:endParaRPr lang="en-HK" sz="1200" dirty="0"/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89A9DE2B-BBDB-E3B4-D6F4-B9382D9F1AE0}"/>
              </a:ext>
            </a:extLst>
          </p:cNvPr>
          <p:cNvCxnSpPr>
            <a:stCxn id="173" idx="2"/>
            <a:endCxn id="213" idx="0"/>
          </p:cNvCxnSpPr>
          <p:nvPr/>
        </p:nvCxnSpPr>
        <p:spPr>
          <a:xfrm flipH="1">
            <a:off x="3509962" y="9692910"/>
            <a:ext cx="4171" cy="2013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Connector: Elbow 217">
            <a:extLst>
              <a:ext uri="{FF2B5EF4-FFF2-40B4-BE49-F238E27FC236}">
                <a16:creationId xmlns:a16="http://schemas.microsoft.com/office/drawing/2014/main" id="{A6C75E8C-75A3-E391-BF2E-C2319853A623}"/>
              </a:ext>
            </a:extLst>
          </p:cNvPr>
          <p:cNvCxnSpPr>
            <a:stCxn id="170" idx="2"/>
            <a:endCxn id="212" idx="0"/>
          </p:cNvCxnSpPr>
          <p:nvPr/>
        </p:nvCxnSpPr>
        <p:spPr>
          <a:xfrm rot="5400000">
            <a:off x="4992896" y="9942601"/>
            <a:ext cx="1251119" cy="3364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559A4B11-029E-290A-7D67-1FAC7E514DEE}"/>
              </a:ext>
            </a:extLst>
          </p:cNvPr>
          <p:cNvCxnSpPr>
            <a:stCxn id="213" idx="1"/>
            <a:endCxn id="172" idx="6"/>
          </p:cNvCxnSpPr>
          <p:nvPr/>
        </p:nvCxnSpPr>
        <p:spPr>
          <a:xfrm rot="10800000" flipV="1">
            <a:off x="1546383" y="10276915"/>
            <a:ext cx="509588" cy="10009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51BF2B05-6AC0-348B-6C14-EF7AC90EAF56}"/>
              </a:ext>
            </a:extLst>
          </p:cNvPr>
          <p:cNvCxnSpPr>
            <a:stCxn id="212" idx="1"/>
            <a:endCxn id="172" idx="6"/>
          </p:cNvCxnSpPr>
          <p:nvPr/>
        </p:nvCxnSpPr>
        <p:spPr>
          <a:xfrm rot="10800000">
            <a:off x="1546384" y="10377011"/>
            <a:ext cx="2672531" cy="742032"/>
          </a:xfrm>
          <a:prstGeom prst="bentConnector3">
            <a:avLst>
              <a:gd name="adj1" fmla="val 9063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320A2CE7-F9D5-C603-DAF7-DA8AC48B955C}"/>
              </a:ext>
            </a:extLst>
          </p:cNvPr>
          <p:cNvCxnSpPr>
            <a:stCxn id="171" idx="2"/>
            <a:endCxn id="172" idx="0"/>
          </p:cNvCxnSpPr>
          <p:nvPr/>
        </p:nvCxnSpPr>
        <p:spPr>
          <a:xfrm>
            <a:off x="1241584" y="9716212"/>
            <a:ext cx="4286" cy="378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0" name="Flowchart: Display 229">
            <a:extLst>
              <a:ext uri="{FF2B5EF4-FFF2-40B4-BE49-F238E27FC236}">
                <a16:creationId xmlns:a16="http://schemas.microsoft.com/office/drawing/2014/main" id="{C47D30C2-7AE6-1750-C369-19F071B69165}"/>
              </a:ext>
            </a:extLst>
          </p:cNvPr>
          <p:cNvSpPr/>
          <p:nvPr/>
        </p:nvSpPr>
        <p:spPr>
          <a:xfrm>
            <a:off x="1546382" y="11475616"/>
            <a:ext cx="1705661" cy="565122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Aggregate output: </a:t>
            </a:r>
            <a:r>
              <a:rPr lang="en-US" sz="1200" dirty="0" err="1"/>
              <a:t>tkinter</a:t>
            </a:r>
            <a:endParaRPr lang="en-US" sz="1200" dirty="0"/>
          </a:p>
        </p:txBody>
      </p: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D8B50092-CCF3-1FBB-EEBA-FAED5C0FB478}"/>
              </a:ext>
            </a:extLst>
          </p:cNvPr>
          <p:cNvCxnSpPr>
            <a:stCxn id="172" idx="4"/>
            <a:endCxn id="230" idx="1"/>
          </p:cNvCxnSpPr>
          <p:nvPr/>
        </p:nvCxnSpPr>
        <p:spPr>
          <a:xfrm rot="16200000" flipH="1">
            <a:off x="846823" y="11058618"/>
            <a:ext cx="1098606" cy="30051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9B1E579D-8ACF-913B-91D7-15FBF9CBDC7A}"/>
              </a:ext>
            </a:extLst>
          </p:cNvPr>
          <p:cNvSpPr txBox="1"/>
          <p:nvPr/>
        </p:nvSpPr>
        <p:spPr>
          <a:xfrm>
            <a:off x="289086" y="10125348"/>
            <a:ext cx="727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Display Pivot</a:t>
            </a:r>
            <a:endParaRPr lang="en-HK" sz="1200" dirty="0"/>
          </a:p>
        </p:txBody>
      </p:sp>
      <p:sp>
        <p:nvSpPr>
          <p:cNvPr id="250" name="Flowchart: Off-page Connector 249">
            <a:extLst>
              <a:ext uri="{FF2B5EF4-FFF2-40B4-BE49-F238E27FC236}">
                <a16:creationId xmlns:a16="http://schemas.microsoft.com/office/drawing/2014/main" id="{1A870C71-61DC-4A34-DF64-C736BD14D112}"/>
              </a:ext>
            </a:extLst>
          </p:cNvPr>
          <p:cNvSpPr/>
          <p:nvPr/>
        </p:nvSpPr>
        <p:spPr>
          <a:xfrm>
            <a:off x="4189681" y="11698533"/>
            <a:ext cx="1115161" cy="377589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Q2.2</a:t>
            </a:r>
            <a:endParaRPr lang="en-HK" sz="1200" dirty="0"/>
          </a:p>
        </p:txBody>
      </p:sp>
      <p:sp>
        <p:nvSpPr>
          <p:cNvPr id="251" name="Flowchart: Off-page Connector 250">
            <a:extLst>
              <a:ext uri="{FF2B5EF4-FFF2-40B4-BE49-F238E27FC236}">
                <a16:creationId xmlns:a16="http://schemas.microsoft.com/office/drawing/2014/main" id="{DA16B72B-3F14-EE83-019A-5C680364A207}"/>
              </a:ext>
            </a:extLst>
          </p:cNvPr>
          <p:cNvSpPr/>
          <p:nvPr/>
        </p:nvSpPr>
        <p:spPr>
          <a:xfrm>
            <a:off x="5420996" y="11693466"/>
            <a:ext cx="1115161" cy="377589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Q2.3</a:t>
            </a:r>
            <a:endParaRPr lang="en-HK" sz="1200" dirty="0"/>
          </a:p>
        </p:txBody>
      </p:sp>
      <p:cxnSp>
        <p:nvCxnSpPr>
          <p:cNvPr id="253" name="Connector: Elbow 252">
            <a:extLst>
              <a:ext uri="{FF2B5EF4-FFF2-40B4-BE49-F238E27FC236}">
                <a16:creationId xmlns:a16="http://schemas.microsoft.com/office/drawing/2014/main" id="{C5704289-3467-243E-B2B6-5587B735D8CC}"/>
              </a:ext>
            </a:extLst>
          </p:cNvPr>
          <p:cNvCxnSpPr>
            <a:cxnSpLocks/>
            <a:stCxn id="250" idx="1"/>
          </p:cNvCxnSpPr>
          <p:nvPr/>
        </p:nvCxnSpPr>
        <p:spPr>
          <a:xfrm rot="10800000">
            <a:off x="3267075" y="11763376"/>
            <a:ext cx="922606" cy="123953"/>
          </a:xfrm>
          <a:prstGeom prst="bentConnector3">
            <a:avLst>
              <a:gd name="adj1" fmla="val 20060"/>
            </a:avLst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0B48B303-108F-EEE5-5EC3-210E874EAB60}"/>
              </a:ext>
            </a:extLst>
          </p:cNvPr>
          <p:cNvCxnSpPr>
            <a:cxnSpLocks/>
            <a:stCxn id="251" idx="0"/>
            <a:endCxn id="230" idx="3"/>
          </p:cNvCxnSpPr>
          <p:nvPr/>
        </p:nvCxnSpPr>
        <p:spPr>
          <a:xfrm rot="16200000" flipH="1" flipV="1">
            <a:off x="4582954" y="10362554"/>
            <a:ext cx="64711" cy="2726534"/>
          </a:xfrm>
          <a:prstGeom prst="bentConnector4">
            <a:avLst>
              <a:gd name="adj1" fmla="val -191351"/>
              <a:gd name="adj2" fmla="val 72103"/>
            </a:avLst>
          </a:prstGeom>
          <a:ln>
            <a:prstDash val="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A48E0C1-924A-210A-281C-88D24D40E1FF}"/>
              </a:ext>
            </a:extLst>
          </p:cNvPr>
          <p:cNvSpPr txBox="1"/>
          <p:nvPr/>
        </p:nvSpPr>
        <p:spPr>
          <a:xfrm>
            <a:off x="356950" y="1905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Q2.1</a:t>
            </a:r>
            <a:endParaRPr lang="en-HK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3AB53-1716-62C7-8097-644997C6CA76}"/>
              </a:ext>
            </a:extLst>
          </p:cNvPr>
          <p:cNvSpPr txBox="1"/>
          <p:nvPr/>
        </p:nvSpPr>
        <p:spPr>
          <a:xfrm>
            <a:off x="-130611" y="2157366"/>
            <a:ext cx="26500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#1 Import necessary modules</a:t>
            </a:r>
            <a:endParaRPr lang="en-HK" sz="1200" dirty="0"/>
          </a:p>
        </p:txBody>
      </p:sp>
    </p:spTree>
    <p:extLst>
      <p:ext uri="{BB962C8B-B14F-4D97-AF65-F5344CB8AC3E}">
        <p14:creationId xmlns:p14="http://schemas.microsoft.com/office/powerpoint/2010/main" val="70268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2ADB0-4D8C-44C2-5261-CC0B04656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Table 154">
            <a:extLst>
              <a:ext uri="{FF2B5EF4-FFF2-40B4-BE49-F238E27FC236}">
                <a16:creationId xmlns:a16="http://schemas.microsoft.com/office/drawing/2014/main" id="{E2CDE556-5906-8AF8-6206-0982DD91B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1175883"/>
              </p:ext>
            </p:extLst>
          </p:nvPr>
        </p:nvGraphicFramePr>
        <p:xfrm>
          <a:off x="152400" y="139701"/>
          <a:ext cx="6439636" cy="64553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39636">
                  <a:extLst>
                    <a:ext uri="{9D8B030D-6E8A-4147-A177-3AD203B41FA5}">
                      <a16:colId xmlns:a16="http://schemas.microsoft.com/office/drawing/2014/main" val="9720147"/>
                    </a:ext>
                  </a:extLst>
                </a:gridCol>
              </a:tblGrid>
              <a:tr h="4470399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289396"/>
                  </a:ext>
                </a:extLst>
              </a:tr>
              <a:tr h="1984903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2286375"/>
                  </a:ext>
                </a:extLst>
              </a:tr>
            </a:tbl>
          </a:graphicData>
        </a:graphic>
      </p:graphicFrame>
      <p:sp>
        <p:nvSpPr>
          <p:cNvPr id="8" name="Flowchart: Off-page Connector 7">
            <a:extLst>
              <a:ext uri="{FF2B5EF4-FFF2-40B4-BE49-F238E27FC236}">
                <a16:creationId xmlns:a16="http://schemas.microsoft.com/office/drawing/2014/main" id="{ECBF1761-58C2-0D3A-6D32-B2E1243A0E87}"/>
              </a:ext>
            </a:extLst>
          </p:cNvPr>
          <p:cNvSpPr/>
          <p:nvPr/>
        </p:nvSpPr>
        <p:spPr>
          <a:xfrm>
            <a:off x="265964" y="327261"/>
            <a:ext cx="1115161" cy="377589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Q2.1</a:t>
            </a:r>
            <a:endParaRPr lang="en-HK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772EBA-AAC0-C25A-D0E7-2E4524C892F4}"/>
              </a:ext>
            </a:extLst>
          </p:cNvPr>
          <p:cNvSpPr/>
          <p:nvPr/>
        </p:nvSpPr>
        <p:spPr>
          <a:xfrm>
            <a:off x="1662112" y="1162903"/>
            <a:ext cx="3533775" cy="3775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/>
              <a:t># 1 Calculation of expected annualized return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8E0F66-DA0B-91DC-C2FE-104DF278506D}"/>
              </a:ext>
            </a:extLst>
          </p:cNvPr>
          <p:cNvSpPr/>
          <p:nvPr/>
        </p:nvSpPr>
        <p:spPr>
          <a:xfrm>
            <a:off x="2176093" y="1884244"/>
            <a:ext cx="2505811" cy="3775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/>
              <a:t># 2 Calculation of annualized SD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7F2530C-48AD-50B4-2F74-FD6E5DA79271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919404" y="608990"/>
            <a:ext cx="646848" cy="83856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3FC9731-2E2D-D0DE-5A8F-7CAB75EFEEED}"/>
              </a:ext>
            </a:extLst>
          </p:cNvPr>
          <p:cNvCxnSpPr>
            <a:cxnSpLocks/>
            <a:stCxn id="8" idx="2"/>
            <a:endCxn id="12" idx="1"/>
          </p:cNvCxnSpPr>
          <p:nvPr/>
        </p:nvCxnSpPr>
        <p:spPr>
          <a:xfrm rot="16200000" flipH="1">
            <a:off x="815725" y="712670"/>
            <a:ext cx="1368189" cy="13525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E07872B-A4B2-B3E6-79BE-33044DED36CE}"/>
              </a:ext>
            </a:extLst>
          </p:cNvPr>
          <p:cNvSpPr/>
          <p:nvPr/>
        </p:nvSpPr>
        <p:spPr>
          <a:xfrm>
            <a:off x="2176092" y="3265369"/>
            <a:ext cx="2505811" cy="37758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/>
              <a:t># 3 Generate pandas </a:t>
            </a:r>
            <a:r>
              <a:rPr lang="en-HK" sz="1200" dirty="0" err="1"/>
              <a:t>dataframe</a:t>
            </a:r>
            <a:endParaRPr lang="en-HK" sz="12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9E8B84F-A5AC-1F10-4ECB-09A28CEDDD88}"/>
              </a:ext>
            </a:extLst>
          </p:cNvPr>
          <p:cNvCxnSpPr>
            <a:stCxn id="12" idx="3"/>
            <a:endCxn id="39" idx="0"/>
          </p:cNvCxnSpPr>
          <p:nvPr/>
        </p:nvCxnSpPr>
        <p:spPr>
          <a:xfrm flipH="1">
            <a:off x="3428998" y="2073039"/>
            <a:ext cx="1252906" cy="1192330"/>
          </a:xfrm>
          <a:prstGeom prst="bentConnector4">
            <a:avLst>
              <a:gd name="adj1" fmla="val -84386"/>
              <a:gd name="adj2" fmla="val 7389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Parallelogram 56">
            <a:extLst>
              <a:ext uri="{FF2B5EF4-FFF2-40B4-BE49-F238E27FC236}">
                <a16:creationId xmlns:a16="http://schemas.microsoft.com/office/drawing/2014/main" id="{94C80E5B-C9C6-3B65-C05D-099200E211E9}"/>
              </a:ext>
            </a:extLst>
          </p:cNvPr>
          <p:cNvSpPr/>
          <p:nvPr/>
        </p:nvSpPr>
        <p:spPr>
          <a:xfrm>
            <a:off x="2429227" y="4001061"/>
            <a:ext cx="1999539" cy="365760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summary_risk_return</a:t>
            </a:r>
            <a:endParaRPr lang="en-HK" sz="12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D95709-6259-A9AC-2737-0AA73B0FA676}"/>
              </a:ext>
            </a:extLst>
          </p:cNvPr>
          <p:cNvCxnSpPr>
            <a:cxnSpLocks/>
            <a:stCxn id="39" idx="2"/>
            <a:endCxn id="57" idx="0"/>
          </p:cNvCxnSpPr>
          <p:nvPr/>
        </p:nvCxnSpPr>
        <p:spPr>
          <a:xfrm flipH="1">
            <a:off x="3428997" y="3642958"/>
            <a:ext cx="1" cy="358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Flowchart: Display 63">
            <a:extLst>
              <a:ext uri="{FF2B5EF4-FFF2-40B4-BE49-F238E27FC236}">
                <a16:creationId xmlns:a16="http://schemas.microsoft.com/office/drawing/2014/main" id="{A6114E13-C7E7-BBF6-B4A2-54CAA2CA4C15}"/>
              </a:ext>
            </a:extLst>
          </p:cNvPr>
          <p:cNvSpPr/>
          <p:nvPr/>
        </p:nvSpPr>
        <p:spPr>
          <a:xfrm>
            <a:off x="265964" y="2586327"/>
            <a:ext cx="1614118" cy="450723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#4 Review notes</a:t>
            </a:r>
            <a:endParaRPr lang="en-HK" sz="1200" dirty="0"/>
          </a:p>
        </p:txBody>
      </p:sp>
      <p:sp>
        <p:nvSpPr>
          <p:cNvPr id="70" name="Flowchart: Off-page Connector 69">
            <a:extLst>
              <a:ext uri="{FF2B5EF4-FFF2-40B4-BE49-F238E27FC236}">
                <a16:creationId xmlns:a16="http://schemas.microsoft.com/office/drawing/2014/main" id="{253479C8-35B9-2385-7889-2260548336C0}"/>
              </a:ext>
            </a:extLst>
          </p:cNvPr>
          <p:cNvSpPr/>
          <p:nvPr/>
        </p:nvSpPr>
        <p:spPr>
          <a:xfrm>
            <a:off x="546946" y="3233174"/>
            <a:ext cx="1115161" cy="377589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Q2.2</a:t>
            </a:r>
            <a:endParaRPr lang="en-HK" sz="1200" dirty="0"/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312B6AED-6DF9-4759-A6AC-AFF7A7192694}"/>
              </a:ext>
            </a:extLst>
          </p:cNvPr>
          <p:cNvCxnSpPr>
            <a:stCxn id="12" idx="2"/>
            <a:endCxn id="64" idx="3"/>
          </p:cNvCxnSpPr>
          <p:nvPr/>
        </p:nvCxnSpPr>
        <p:spPr>
          <a:xfrm rot="5400000">
            <a:off x="2379613" y="1762303"/>
            <a:ext cx="549856" cy="1548917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CE8AC7EC-29E9-CAF3-72A7-43C02D980B71}"/>
              </a:ext>
            </a:extLst>
          </p:cNvPr>
          <p:cNvCxnSpPr>
            <a:cxnSpLocks/>
            <a:stCxn id="10" idx="3"/>
            <a:endCxn id="64" idx="3"/>
          </p:cNvCxnSpPr>
          <p:nvPr/>
        </p:nvCxnSpPr>
        <p:spPr>
          <a:xfrm flipH="1">
            <a:off x="1880082" y="1351698"/>
            <a:ext cx="3315805" cy="1459991"/>
          </a:xfrm>
          <a:prstGeom prst="bentConnector3">
            <a:avLst>
              <a:gd name="adj1" fmla="val -7181"/>
            </a:avLst>
          </a:prstGeom>
          <a:ln>
            <a:prstDash val="dash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00582CBC-F836-EEA9-A7A9-3FBD0AB0B60A}"/>
              </a:ext>
            </a:extLst>
          </p:cNvPr>
          <p:cNvCxnSpPr>
            <a:stCxn id="10" idx="0"/>
            <a:endCxn id="39" idx="3"/>
          </p:cNvCxnSpPr>
          <p:nvPr/>
        </p:nvCxnSpPr>
        <p:spPr>
          <a:xfrm rot="16200000" flipH="1">
            <a:off x="2909820" y="1682082"/>
            <a:ext cx="2291261" cy="1252903"/>
          </a:xfrm>
          <a:prstGeom prst="bentConnector4">
            <a:avLst>
              <a:gd name="adj1" fmla="val -9977"/>
              <a:gd name="adj2" fmla="val 2018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Flowchart: Display 93">
            <a:extLst>
              <a:ext uri="{FF2B5EF4-FFF2-40B4-BE49-F238E27FC236}">
                <a16:creationId xmlns:a16="http://schemas.microsoft.com/office/drawing/2014/main" id="{91EA8BD4-8886-3825-BD3A-BD706D6A6631}"/>
              </a:ext>
            </a:extLst>
          </p:cNvPr>
          <p:cNvSpPr/>
          <p:nvPr/>
        </p:nvSpPr>
        <p:spPr>
          <a:xfrm>
            <a:off x="265963" y="3867140"/>
            <a:ext cx="1872042" cy="633603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Portfolio Summary –  Risk and Return</a:t>
            </a:r>
            <a:endParaRPr lang="en-HK" sz="1200" dirty="0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4252B85-6769-86EE-5A4C-FB846EA8A45E}"/>
              </a:ext>
            </a:extLst>
          </p:cNvPr>
          <p:cNvCxnSpPr>
            <a:stCxn id="57" idx="5"/>
            <a:endCxn id="94" idx="3"/>
          </p:cNvCxnSpPr>
          <p:nvPr/>
        </p:nvCxnSpPr>
        <p:spPr>
          <a:xfrm flipH="1">
            <a:off x="2138005" y="4183941"/>
            <a:ext cx="33694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6B914A7-B5CB-F2EE-11EE-A4AE69C01DFA}"/>
              </a:ext>
            </a:extLst>
          </p:cNvPr>
          <p:cNvCxnSpPr>
            <a:cxnSpLocks/>
            <a:stCxn id="94" idx="0"/>
            <a:endCxn id="70" idx="3"/>
          </p:cNvCxnSpPr>
          <p:nvPr/>
        </p:nvCxnSpPr>
        <p:spPr>
          <a:xfrm rot="5400000" flipH="1" flipV="1">
            <a:off x="1209460" y="3414494"/>
            <a:ext cx="445171" cy="460123"/>
          </a:xfrm>
          <a:prstGeom prst="bentConnector4">
            <a:avLst>
              <a:gd name="adj1" fmla="val 28795"/>
              <a:gd name="adj2" fmla="val 14968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A6E3384-E9ED-9FC0-5D09-FFC4E799A4E4}"/>
              </a:ext>
            </a:extLst>
          </p:cNvPr>
          <p:cNvSpPr/>
          <p:nvPr/>
        </p:nvSpPr>
        <p:spPr>
          <a:xfrm>
            <a:off x="2429227" y="4724924"/>
            <a:ext cx="3533775" cy="41297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sz="1200" dirty="0"/>
              <a:t># 1 Calculation of Beta, Jensen’s Alpha, Sharpe Ratio and Information Ratio</a:t>
            </a:r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A9137E96-9918-C6BA-97CE-D1AA2757F90B}"/>
              </a:ext>
            </a:extLst>
          </p:cNvPr>
          <p:cNvCxnSpPr>
            <a:stCxn id="8" idx="3"/>
            <a:endCxn id="114" idx="3"/>
          </p:cNvCxnSpPr>
          <p:nvPr/>
        </p:nvCxnSpPr>
        <p:spPr>
          <a:xfrm>
            <a:off x="1381125" y="516056"/>
            <a:ext cx="4581877" cy="4415356"/>
          </a:xfrm>
          <a:prstGeom prst="bentConnector3">
            <a:avLst>
              <a:gd name="adj1" fmla="val 11101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Flowchart: Display 126">
            <a:extLst>
              <a:ext uri="{FF2B5EF4-FFF2-40B4-BE49-F238E27FC236}">
                <a16:creationId xmlns:a16="http://schemas.microsoft.com/office/drawing/2014/main" id="{26E95AF3-23D0-7DDD-EDBB-8740599DE1A4}"/>
              </a:ext>
            </a:extLst>
          </p:cNvPr>
          <p:cNvSpPr/>
          <p:nvPr/>
        </p:nvSpPr>
        <p:spPr>
          <a:xfrm>
            <a:off x="3389055" y="5751449"/>
            <a:ext cx="1614118" cy="450723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#2 Review notes</a:t>
            </a:r>
            <a:endParaRPr lang="en-HK" sz="12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BCECFDE-830A-E797-6157-2B14611535A1}"/>
              </a:ext>
            </a:extLst>
          </p:cNvPr>
          <p:cNvCxnSpPr>
            <a:stCxn id="114" idx="2"/>
            <a:endCxn id="127" idx="0"/>
          </p:cNvCxnSpPr>
          <p:nvPr/>
        </p:nvCxnSpPr>
        <p:spPr>
          <a:xfrm flipH="1">
            <a:off x="4196114" y="5137900"/>
            <a:ext cx="1" cy="613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0" name="Parallelogram 139">
            <a:extLst>
              <a:ext uri="{FF2B5EF4-FFF2-40B4-BE49-F238E27FC236}">
                <a16:creationId xmlns:a16="http://schemas.microsoft.com/office/drawing/2014/main" id="{5D0D7E77-FAA5-F114-371B-59ABAF689A7A}"/>
              </a:ext>
            </a:extLst>
          </p:cNvPr>
          <p:cNvSpPr/>
          <p:nvPr/>
        </p:nvSpPr>
        <p:spPr>
          <a:xfrm>
            <a:off x="435769" y="4744962"/>
            <a:ext cx="1614118" cy="365760"/>
          </a:xfrm>
          <a:prstGeom prst="parallelogram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summary_ratio</a:t>
            </a:r>
            <a:endParaRPr lang="en-HK" sz="1200" dirty="0"/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BD31F45-47AD-4312-B166-3F456FC9B610}"/>
              </a:ext>
            </a:extLst>
          </p:cNvPr>
          <p:cNvCxnSpPr>
            <a:stCxn id="114" idx="1"/>
            <a:endCxn id="140" idx="2"/>
          </p:cNvCxnSpPr>
          <p:nvPr/>
        </p:nvCxnSpPr>
        <p:spPr>
          <a:xfrm flipH="1" flipV="1">
            <a:off x="2004167" y="4927842"/>
            <a:ext cx="425060" cy="3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9" name="Flowchart: Off-page Connector 148">
            <a:extLst>
              <a:ext uri="{FF2B5EF4-FFF2-40B4-BE49-F238E27FC236}">
                <a16:creationId xmlns:a16="http://schemas.microsoft.com/office/drawing/2014/main" id="{AD6AE265-0DEB-B622-26BD-E406DE43D92B}"/>
              </a:ext>
            </a:extLst>
          </p:cNvPr>
          <p:cNvSpPr/>
          <p:nvPr/>
        </p:nvSpPr>
        <p:spPr>
          <a:xfrm>
            <a:off x="644403" y="5788015"/>
            <a:ext cx="1115161" cy="377589"/>
          </a:xfrm>
          <a:prstGeom prst="flowChartOffpage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Q2.3</a:t>
            </a:r>
            <a:endParaRPr lang="en-HK" sz="1200" dirty="0"/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435870E6-67E2-AB6F-80C3-6A4CC228DCFF}"/>
              </a:ext>
            </a:extLst>
          </p:cNvPr>
          <p:cNvCxnSpPr>
            <a:cxnSpLocks/>
            <a:stCxn id="140" idx="3"/>
            <a:endCxn id="149" idx="0"/>
          </p:cNvCxnSpPr>
          <p:nvPr/>
        </p:nvCxnSpPr>
        <p:spPr>
          <a:xfrm>
            <a:off x="1197108" y="5110722"/>
            <a:ext cx="4876" cy="6772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F433B189-BD27-1A81-54C3-22A812D6AB18}"/>
              </a:ext>
            </a:extLst>
          </p:cNvPr>
          <p:cNvSpPr txBox="1"/>
          <p:nvPr/>
        </p:nvSpPr>
        <p:spPr>
          <a:xfrm>
            <a:off x="5791200" y="12490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Q2.2</a:t>
            </a:r>
            <a:endParaRPr lang="en-HK" b="1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09EC955-6C74-DBB4-D064-C78F942A2426}"/>
              </a:ext>
            </a:extLst>
          </p:cNvPr>
          <p:cNvSpPr txBox="1"/>
          <p:nvPr/>
        </p:nvSpPr>
        <p:spPr>
          <a:xfrm>
            <a:off x="5791200" y="62063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Q2.3</a:t>
            </a:r>
            <a:endParaRPr lang="en-HK" b="1" dirty="0"/>
          </a:p>
        </p:txBody>
      </p:sp>
    </p:spTree>
    <p:extLst>
      <p:ext uri="{BB962C8B-B14F-4D97-AF65-F5344CB8AC3E}">
        <p14:creationId xmlns:p14="http://schemas.microsoft.com/office/powerpoint/2010/main" val="120678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3137</TotalTime>
  <Words>291</Words>
  <Application>Microsoft Office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 So</dc:creator>
  <cp:lastModifiedBy>Ken So</cp:lastModifiedBy>
  <cp:revision>1</cp:revision>
  <dcterms:created xsi:type="dcterms:W3CDTF">2025-06-01T17:01:04Z</dcterms:created>
  <dcterms:modified xsi:type="dcterms:W3CDTF">2025-06-05T12:11:38Z</dcterms:modified>
</cp:coreProperties>
</file>