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70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26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5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7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0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84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8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28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8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7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0A2C-BA59-47FA-B25B-31CFCCB3858E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2E08-C440-420F-9891-EADB64268C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5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11560" y="620688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 smtClean="0"/>
              <a:t>Src</a:t>
            </a:r>
            <a:r>
              <a:rPr lang="en-US" altLang="ja-JP" sz="1200" dirty="0" smtClean="0"/>
              <a:t>/index.html</a:t>
            </a:r>
            <a:endParaRPr lang="en-US" altLang="ja-JP" sz="1200" dirty="0"/>
          </a:p>
        </p:txBody>
      </p:sp>
      <p:sp>
        <p:nvSpPr>
          <p:cNvPr id="5" name="正方形/長方形 4"/>
          <p:cNvSpPr/>
          <p:nvPr/>
        </p:nvSpPr>
        <p:spPr>
          <a:xfrm>
            <a:off x="739813" y="964106"/>
            <a:ext cx="1112851" cy="4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/>
              <a:t>&lt;app-root&gt;&lt;/app-root&gt;</a:t>
            </a:r>
            <a:endParaRPr lang="en-US" altLang="ja-JP" sz="800" dirty="0"/>
          </a:p>
        </p:txBody>
      </p:sp>
      <p:sp>
        <p:nvSpPr>
          <p:cNvPr id="6" name="正方形/長方形 5"/>
          <p:cNvSpPr/>
          <p:nvPr/>
        </p:nvSpPr>
        <p:spPr>
          <a:xfrm>
            <a:off x="3131840" y="620688"/>
            <a:ext cx="22322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 smtClean="0"/>
              <a:t>Src</a:t>
            </a:r>
            <a:r>
              <a:rPr lang="en-US" altLang="ja-JP" sz="1200" dirty="0" smtClean="0"/>
              <a:t>/app/</a:t>
            </a:r>
            <a:r>
              <a:rPr lang="en-US" altLang="ja-JP" sz="1200" dirty="0" err="1" smtClean="0"/>
              <a:t>app.component.ts</a:t>
            </a:r>
            <a:endParaRPr lang="en-US" altLang="ja-JP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611560" y="2436788"/>
            <a:ext cx="1440160" cy="156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 smtClean="0"/>
              <a:t>Src</a:t>
            </a:r>
            <a:r>
              <a:rPr lang="en-US" altLang="ja-JP" sz="1200" dirty="0" smtClean="0"/>
              <a:t>/</a:t>
            </a:r>
            <a:r>
              <a:rPr lang="en-US" altLang="ja-JP" sz="1200" dirty="0" err="1" smtClean="0"/>
              <a:t>main.ts</a:t>
            </a:r>
            <a:endParaRPr lang="en-US" altLang="ja-JP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77913" y="2854040"/>
            <a:ext cx="1112851" cy="4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/>
              <a:t>import { </a:t>
            </a:r>
            <a:r>
              <a:rPr lang="en-US" altLang="ja-JP" sz="800" dirty="0" err="1" smtClean="0"/>
              <a:t>AppModule</a:t>
            </a:r>
            <a:r>
              <a:rPr lang="en-US" altLang="ja-JP" sz="800" dirty="0" smtClean="0"/>
              <a:t> } from './app/</a:t>
            </a:r>
            <a:r>
              <a:rPr lang="en-US" altLang="ja-JP" sz="800" dirty="0" err="1" smtClean="0"/>
              <a:t>app.module</a:t>
            </a:r>
            <a:r>
              <a:rPr lang="en-US" altLang="ja-JP" sz="800" dirty="0" smtClean="0"/>
              <a:t>';</a:t>
            </a:r>
            <a:endParaRPr lang="en-US" altLang="ja-JP" sz="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77913" y="3428153"/>
            <a:ext cx="1112851" cy="4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/>
              <a:t>platformBrowserDynamic</a:t>
            </a:r>
            <a:r>
              <a:rPr lang="en-US" altLang="ja-JP" sz="800" dirty="0" smtClean="0"/>
              <a:t>().</a:t>
            </a:r>
            <a:r>
              <a:rPr lang="en-US" altLang="ja-JP" sz="800" dirty="0" err="1" smtClean="0"/>
              <a:t>bootstrapModule</a:t>
            </a:r>
            <a:r>
              <a:rPr lang="en-US" altLang="ja-JP" sz="800" dirty="0" smtClean="0"/>
              <a:t>(</a:t>
            </a:r>
            <a:r>
              <a:rPr lang="en-US" altLang="ja-JP" sz="800" dirty="0" err="1" smtClean="0"/>
              <a:t>AppModule</a:t>
            </a:r>
            <a:r>
              <a:rPr lang="en-US" altLang="ja-JP" sz="800" dirty="0" smtClean="0"/>
              <a:t>);</a:t>
            </a:r>
            <a:endParaRPr lang="en-US" altLang="ja-JP" sz="8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131840" y="2440582"/>
            <a:ext cx="2232248" cy="192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 smtClean="0"/>
              <a:t>src</a:t>
            </a:r>
            <a:r>
              <a:rPr lang="en-US" altLang="ja-JP" sz="1200" dirty="0" smtClean="0"/>
              <a:t>/app/</a:t>
            </a:r>
            <a:r>
              <a:rPr lang="en-US" altLang="ja-JP" sz="1200" dirty="0" err="1" smtClean="0"/>
              <a:t>app.module.ts</a:t>
            </a:r>
            <a:endParaRPr lang="en-US" altLang="ja-JP" sz="1200" dirty="0"/>
          </a:p>
        </p:txBody>
      </p:sp>
      <p:cxnSp>
        <p:nvCxnSpPr>
          <p:cNvPr id="15" name="直線矢印コネクタ 14"/>
          <p:cNvCxnSpPr>
            <a:stCxn id="11" idx="3"/>
            <a:endCxn id="14" idx="1"/>
          </p:cNvCxnSpPr>
          <p:nvPr/>
        </p:nvCxnSpPr>
        <p:spPr>
          <a:xfrm>
            <a:off x="1890764" y="3077597"/>
            <a:ext cx="1241076" cy="325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2" idx="3"/>
            <a:endCxn id="14" idx="1"/>
          </p:cNvCxnSpPr>
          <p:nvPr/>
        </p:nvCxnSpPr>
        <p:spPr>
          <a:xfrm flipV="1">
            <a:off x="1890764" y="3402843"/>
            <a:ext cx="1241076" cy="248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>
            <a:off x="1852664" y="1187663"/>
            <a:ext cx="1279176" cy="225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25302" y="116632"/>
            <a:ext cx="758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/>
              <a:t>参考：　</a:t>
            </a:r>
            <a:r>
              <a:rPr lang="en-US" altLang="ja-JP" smtClean="0"/>
              <a:t>https</a:t>
            </a:r>
            <a:r>
              <a:rPr lang="en-US" altLang="ja-JP" dirty="0" smtClean="0"/>
              <a:t>://qiita.com/ksh-fthr/items/d040cf8b2d15bd7e507d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78158" y="1556792"/>
            <a:ext cx="20970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/>
              <a:t>Angular </a:t>
            </a:r>
            <a:r>
              <a:rPr lang="ja-JP" altLang="en-US" sz="800" dirty="0"/>
              <a:t>アプリを起動するためのトップページ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278158" y="4024866"/>
            <a:ext cx="24240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 smtClean="0"/>
              <a:t>Angular </a:t>
            </a:r>
            <a:r>
              <a:rPr lang="ja-JP" altLang="en-US" sz="800" dirty="0" smtClean="0"/>
              <a:t>アプリを起動するためのスタートアップコード</a:t>
            </a:r>
            <a:endParaRPr lang="ja-JP" altLang="en-US" sz="8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347864" y="4725144"/>
            <a:ext cx="1681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 smtClean="0"/>
              <a:t>Angular </a:t>
            </a:r>
            <a:r>
              <a:rPr lang="ja-JP" altLang="en-US" sz="800" dirty="0" smtClean="0"/>
              <a:t>アプリのルートモジュール</a:t>
            </a:r>
            <a:endParaRPr lang="ja-JP" altLang="en-US" sz="8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660232" y="603199"/>
            <a:ext cx="1440160" cy="78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 smtClean="0"/>
              <a:t>src</a:t>
            </a:r>
            <a:r>
              <a:rPr lang="en-US" altLang="ja-JP" sz="1200" dirty="0" smtClean="0"/>
              <a:t>/app/</a:t>
            </a:r>
            <a:r>
              <a:rPr lang="en-US" altLang="ja-JP" sz="1200" dirty="0"/>
              <a:t>app.component.html</a:t>
            </a:r>
          </a:p>
          <a:p>
            <a:pPr algn="ctr"/>
            <a:endParaRPr lang="en-US" altLang="ja-JP" sz="1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6660232" y="1664514"/>
            <a:ext cx="1440160" cy="78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 smtClean="0"/>
              <a:t>src</a:t>
            </a:r>
            <a:r>
              <a:rPr lang="en-US" altLang="ja-JP" sz="1200" dirty="0" smtClean="0"/>
              <a:t>/app/app.component.css</a:t>
            </a:r>
            <a:endParaRPr lang="en-US" altLang="ja-JP" sz="1200" dirty="0"/>
          </a:p>
        </p:txBody>
      </p:sp>
      <p:cxnSp>
        <p:nvCxnSpPr>
          <p:cNvPr id="34" name="直線矢印コネクタ 33"/>
          <p:cNvCxnSpPr>
            <a:stCxn id="66" idx="0"/>
            <a:endCxn id="63" idx="2"/>
          </p:cNvCxnSpPr>
          <p:nvPr/>
        </p:nvCxnSpPr>
        <p:spPr>
          <a:xfrm flipV="1">
            <a:off x="4272641" y="2054686"/>
            <a:ext cx="0" cy="743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6" idx="3"/>
            <a:endCxn id="31" idx="1"/>
          </p:cNvCxnSpPr>
          <p:nvPr/>
        </p:nvCxnSpPr>
        <p:spPr>
          <a:xfrm flipV="1">
            <a:off x="5364088" y="993371"/>
            <a:ext cx="1296144" cy="419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6" idx="3"/>
            <a:endCxn id="32" idx="1"/>
          </p:cNvCxnSpPr>
          <p:nvPr/>
        </p:nvCxnSpPr>
        <p:spPr>
          <a:xfrm>
            <a:off x="5364088" y="1412776"/>
            <a:ext cx="1296144" cy="641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38344" y="908721"/>
            <a:ext cx="2068594" cy="57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/>
              <a:t>@Component({</a:t>
            </a:r>
          </a:p>
          <a:p>
            <a:r>
              <a:rPr lang="en-US" altLang="ja-JP" sz="800" dirty="0" smtClean="0"/>
              <a:t>  selector: 'app-root',</a:t>
            </a:r>
          </a:p>
          <a:p>
            <a:r>
              <a:rPr lang="en-US" altLang="ja-JP" sz="800" dirty="0" smtClean="0"/>
              <a:t>  </a:t>
            </a:r>
            <a:r>
              <a:rPr lang="en-US" altLang="ja-JP" sz="800" dirty="0" err="1" smtClean="0"/>
              <a:t>templateUrl</a:t>
            </a:r>
            <a:r>
              <a:rPr lang="en-US" altLang="ja-JP" sz="800" dirty="0" smtClean="0"/>
              <a:t>: './app.component.html',</a:t>
            </a:r>
          </a:p>
          <a:p>
            <a:r>
              <a:rPr lang="en-US" altLang="ja-JP" sz="800" dirty="0" smtClean="0"/>
              <a:t>  </a:t>
            </a:r>
            <a:r>
              <a:rPr lang="en-US" altLang="ja-JP" sz="800" dirty="0" err="1" smtClean="0"/>
              <a:t>styleUrls</a:t>
            </a:r>
            <a:r>
              <a:rPr lang="en-US" altLang="ja-JP" sz="800" dirty="0" smtClean="0"/>
              <a:t>: ['./app.component.css']</a:t>
            </a:r>
          </a:p>
          <a:p>
            <a:r>
              <a:rPr lang="en-US" altLang="ja-JP" sz="800" dirty="0" smtClean="0"/>
              <a:t>})</a:t>
            </a:r>
            <a:endParaRPr lang="en-US" altLang="ja-JP" sz="8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238344" y="1666783"/>
            <a:ext cx="2068594" cy="38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/>
              <a:t>export class </a:t>
            </a:r>
            <a:r>
              <a:rPr lang="en-US" altLang="ja-JP" sz="800" dirty="0" err="1" smtClean="0"/>
              <a:t>AppComponent</a:t>
            </a:r>
            <a:r>
              <a:rPr lang="en-US" altLang="ja-JP" sz="800" dirty="0" smtClean="0"/>
              <a:t> {</a:t>
            </a:r>
          </a:p>
          <a:p>
            <a:r>
              <a:rPr lang="en-US" altLang="ja-JP" sz="800" dirty="0" smtClean="0"/>
              <a:t>  title = 'app';</a:t>
            </a:r>
          </a:p>
          <a:p>
            <a:r>
              <a:rPr lang="en-US" altLang="ja-JP" sz="800" dirty="0" smtClean="0"/>
              <a:t>}</a:t>
            </a:r>
            <a:endParaRPr lang="en-US" altLang="ja-JP" sz="800" dirty="0"/>
          </a:p>
        </p:txBody>
      </p:sp>
      <p:sp>
        <p:nvSpPr>
          <p:cNvPr id="66" name="正方形/長方形 65"/>
          <p:cNvSpPr/>
          <p:nvPr/>
        </p:nvSpPr>
        <p:spPr>
          <a:xfrm>
            <a:off x="3238344" y="2798641"/>
            <a:ext cx="2068594" cy="38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/>
              <a:t>import { </a:t>
            </a:r>
            <a:r>
              <a:rPr lang="en-US" altLang="ja-JP" sz="800" dirty="0" err="1" smtClean="0"/>
              <a:t>AppComponent</a:t>
            </a:r>
            <a:r>
              <a:rPr lang="en-US" altLang="ja-JP" sz="800" dirty="0" smtClean="0"/>
              <a:t> } from './</a:t>
            </a:r>
            <a:r>
              <a:rPr lang="en-US" altLang="ja-JP" sz="800" dirty="0" err="1" smtClean="0"/>
              <a:t>app.component</a:t>
            </a:r>
            <a:r>
              <a:rPr lang="en-US" altLang="ja-JP" sz="800" dirty="0" smtClean="0"/>
              <a:t>';</a:t>
            </a:r>
            <a:endParaRPr lang="en-US" altLang="ja-JP" sz="800" dirty="0"/>
          </a:p>
        </p:txBody>
      </p:sp>
      <p:sp>
        <p:nvSpPr>
          <p:cNvPr id="69" name="正方形/長方形 68"/>
          <p:cNvSpPr/>
          <p:nvPr/>
        </p:nvSpPr>
        <p:spPr>
          <a:xfrm>
            <a:off x="3238344" y="3263807"/>
            <a:ext cx="2068594" cy="61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/>
              <a:t>@</a:t>
            </a:r>
            <a:r>
              <a:rPr lang="en-US" altLang="ja-JP" sz="800" dirty="0" err="1" smtClean="0"/>
              <a:t>NgModule</a:t>
            </a:r>
            <a:r>
              <a:rPr lang="en-US" altLang="ja-JP" sz="800" dirty="0" smtClean="0"/>
              <a:t>({</a:t>
            </a:r>
          </a:p>
          <a:p>
            <a:r>
              <a:rPr lang="en-US" altLang="ja-JP" sz="800" dirty="0" smtClean="0"/>
              <a:t>  declarations: [</a:t>
            </a:r>
          </a:p>
          <a:p>
            <a:r>
              <a:rPr lang="en-US" altLang="ja-JP" sz="800" dirty="0" smtClean="0"/>
              <a:t>    </a:t>
            </a:r>
            <a:r>
              <a:rPr lang="en-US" altLang="ja-JP" sz="800" dirty="0" err="1" smtClean="0"/>
              <a:t>AppComponent</a:t>
            </a:r>
            <a:endParaRPr lang="en-US" altLang="ja-JP" sz="800" dirty="0" smtClean="0"/>
          </a:p>
          <a:p>
            <a:r>
              <a:rPr lang="en-US" altLang="ja-JP" sz="800" dirty="0" smtClean="0"/>
              <a:t>  ],</a:t>
            </a:r>
            <a:endParaRPr lang="en-US" altLang="ja-JP" sz="800" dirty="0"/>
          </a:p>
        </p:txBody>
      </p:sp>
      <p:sp>
        <p:nvSpPr>
          <p:cNvPr id="70" name="正方形/長方形 69"/>
          <p:cNvSpPr/>
          <p:nvPr/>
        </p:nvSpPr>
        <p:spPr>
          <a:xfrm>
            <a:off x="3491880" y="3651709"/>
            <a:ext cx="2262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/>
              <a:t>現在のモジュールに属するコンポーネントを宣言</a:t>
            </a:r>
            <a:endParaRPr lang="ja-JP" altLang="en-US" sz="800" dirty="0"/>
          </a:p>
        </p:txBody>
      </p:sp>
      <p:sp>
        <p:nvSpPr>
          <p:cNvPr id="74" name="正方形/長方形 73"/>
          <p:cNvSpPr/>
          <p:nvPr/>
        </p:nvSpPr>
        <p:spPr>
          <a:xfrm>
            <a:off x="3238344" y="3939100"/>
            <a:ext cx="2068594" cy="38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/>
              <a:t>export class </a:t>
            </a:r>
            <a:r>
              <a:rPr lang="en-US" altLang="ja-JP" sz="800" dirty="0" err="1" smtClean="0"/>
              <a:t>AppModule</a:t>
            </a:r>
            <a:r>
              <a:rPr lang="en-US" altLang="ja-JP" sz="800" dirty="0" smtClean="0"/>
              <a:t> { }</a:t>
            </a:r>
            <a:endParaRPr lang="en-US" altLang="ja-JP" sz="800" dirty="0"/>
          </a:p>
        </p:txBody>
      </p:sp>
      <p:sp>
        <p:nvSpPr>
          <p:cNvPr id="75" name="正方形/長方形 74"/>
          <p:cNvSpPr/>
          <p:nvPr/>
        </p:nvSpPr>
        <p:spPr>
          <a:xfrm>
            <a:off x="3491880" y="4149659"/>
            <a:ext cx="44935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/>
              <a:t>モジュールクラスを定義し</a:t>
            </a:r>
            <a:r>
              <a:rPr lang="en-US" altLang="ja-JP" sz="800" dirty="0" smtClean="0"/>
              <a:t>､</a:t>
            </a:r>
            <a:r>
              <a:rPr lang="ja-JP" altLang="en-US" sz="800" dirty="0" smtClean="0"/>
              <a:t>且つ外部公開を宣言することで</a:t>
            </a:r>
            <a:r>
              <a:rPr lang="en-US" altLang="ja-JP" sz="800" dirty="0" smtClean="0"/>
              <a:t>､</a:t>
            </a:r>
            <a:r>
              <a:rPr lang="ja-JP" altLang="en-US" sz="800" dirty="0" smtClean="0"/>
              <a:t>他のクラスから参照することが可能となる</a:t>
            </a:r>
            <a:endParaRPr lang="ja-JP" altLang="en-US" sz="800" dirty="0"/>
          </a:p>
        </p:txBody>
      </p:sp>
      <p:cxnSp>
        <p:nvCxnSpPr>
          <p:cNvPr id="79" name="直線矢印コネクタ 78"/>
          <p:cNvCxnSpPr>
            <a:endCxn id="63" idx="2"/>
          </p:cNvCxnSpPr>
          <p:nvPr/>
        </p:nvCxnSpPr>
        <p:spPr>
          <a:xfrm flipV="1">
            <a:off x="3851920" y="2054686"/>
            <a:ext cx="420721" cy="1543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74" idx="1"/>
            <a:endCxn id="69" idx="1"/>
          </p:cNvCxnSpPr>
          <p:nvPr/>
        </p:nvCxnSpPr>
        <p:spPr>
          <a:xfrm rot="10800000">
            <a:off x="3238344" y="3569538"/>
            <a:ext cx="12700" cy="56351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5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133</Words>
  <Application>Microsoft Office PowerPoint</Application>
  <PresentationFormat>画面に合わせる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nagahara</dc:creator>
  <cp:lastModifiedBy>nagahara</cp:lastModifiedBy>
  <cp:revision>8</cp:revision>
  <dcterms:created xsi:type="dcterms:W3CDTF">2019-01-05T05:40:33Z</dcterms:created>
  <dcterms:modified xsi:type="dcterms:W3CDTF">2019-01-13T07:46:05Z</dcterms:modified>
</cp:coreProperties>
</file>