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477" autoAdjust="0"/>
    <p:restoredTop sz="94660"/>
  </p:normalViewPr>
  <p:slideViewPr>
    <p:cSldViewPr>
      <p:cViewPr varScale="1">
        <p:scale>
          <a:sx n="86" d="100"/>
          <a:sy n="86" d="100"/>
        </p:scale>
        <p:origin x="-17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2021/11/20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2021/11/20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2021/11/20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2021/11/20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2021/11/20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2021/11/20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2021/11/20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2021/11/20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2021/11/20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2021/11/20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2021/11/20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pPr/>
              <a:t>2021/11/20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57158" y="142852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/>
              <a:t>ピラミッドストラクチャー</a:t>
            </a:r>
            <a:endParaRPr lang="ja-JP" altLang="en-US" b="1" dirty="0"/>
          </a:p>
        </p:txBody>
      </p:sp>
      <p:sp>
        <p:nvSpPr>
          <p:cNvPr id="5" name="正方形/長方形 4"/>
          <p:cNvSpPr/>
          <p:nvPr/>
        </p:nvSpPr>
        <p:spPr>
          <a:xfrm>
            <a:off x="3071802" y="928670"/>
            <a:ext cx="2071702" cy="785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最も伝えたい主張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3071802" y="2643182"/>
            <a:ext cx="2071702" cy="785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根拠２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500034" y="2643182"/>
            <a:ext cx="2071702" cy="785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根拠１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5572132" y="2643182"/>
            <a:ext cx="2071702" cy="785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根拠３</a:t>
            </a:r>
            <a:endParaRPr kumimoji="1" lang="ja-JP" altLang="en-US" dirty="0"/>
          </a:p>
        </p:txBody>
      </p:sp>
      <p:cxnSp>
        <p:nvCxnSpPr>
          <p:cNvPr id="10" name="カギ線コネクタ 9"/>
          <p:cNvCxnSpPr>
            <a:stCxn id="5" idx="2"/>
            <a:endCxn id="7" idx="0"/>
          </p:cNvCxnSpPr>
          <p:nvPr/>
        </p:nvCxnSpPr>
        <p:spPr>
          <a:xfrm rot="5400000">
            <a:off x="2357422" y="892951"/>
            <a:ext cx="928694" cy="257176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カギ線コネクタ 10"/>
          <p:cNvCxnSpPr>
            <a:stCxn id="5" idx="2"/>
            <a:endCxn id="6" idx="0"/>
          </p:cNvCxnSpPr>
          <p:nvPr/>
        </p:nvCxnSpPr>
        <p:spPr>
          <a:xfrm rot="5400000">
            <a:off x="3643306" y="2178835"/>
            <a:ext cx="928694" cy="158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カギ線コネクタ 13"/>
          <p:cNvCxnSpPr>
            <a:stCxn id="5" idx="2"/>
            <a:endCxn id="8" idx="0"/>
          </p:cNvCxnSpPr>
          <p:nvPr/>
        </p:nvCxnSpPr>
        <p:spPr>
          <a:xfrm rot="16200000" flipH="1">
            <a:off x="4893471" y="928670"/>
            <a:ext cx="928694" cy="250033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357158" y="142852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ロジックツリー</a:t>
            </a:r>
            <a:endParaRPr kumimoji="1" lang="ja-JP" altLang="en-US" dirty="0"/>
          </a:p>
        </p:txBody>
      </p:sp>
      <p:sp>
        <p:nvSpPr>
          <p:cNvPr id="3" name="正方形/長方形 2"/>
          <p:cNvSpPr/>
          <p:nvPr/>
        </p:nvSpPr>
        <p:spPr>
          <a:xfrm>
            <a:off x="3071802" y="928670"/>
            <a:ext cx="2071702" cy="785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テーマや課題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3071802" y="2643182"/>
            <a:ext cx="2071702" cy="785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部分</a:t>
            </a:r>
            <a:r>
              <a:rPr lang="ja-JP" altLang="en-US" dirty="0" smtClean="0"/>
              <a:t>課題２</a:t>
            </a:r>
            <a:endParaRPr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500034" y="2643182"/>
            <a:ext cx="2071702" cy="785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部分課題１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5572132" y="2643182"/>
            <a:ext cx="2071702" cy="785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部分</a:t>
            </a:r>
            <a:r>
              <a:rPr lang="ja-JP" altLang="en-US" dirty="0" smtClean="0"/>
              <a:t>課題３</a:t>
            </a:r>
            <a:endParaRPr lang="ja-JP" altLang="en-US" dirty="0"/>
          </a:p>
        </p:txBody>
      </p:sp>
      <p:cxnSp>
        <p:nvCxnSpPr>
          <p:cNvPr id="7" name="カギ線コネクタ 6"/>
          <p:cNvCxnSpPr>
            <a:stCxn id="3" idx="2"/>
            <a:endCxn id="5" idx="0"/>
          </p:cNvCxnSpPr>
          <p:nvPr/>
        </p:nvCxnSpPr>
        <p:spPr>
          <a:xfrm rot="5400000">
            <a:off x="2357422" y="892951"/>
            <a:ext cx="928694" cy="257176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カギ線コネクタ 7"/>
          <p:cNvCxnSpPr>
            <a:stCxn id="3" idx="2"/>
            <a:endCxn id="4" idx="0"/>
          </p:cNvCxnSpPr>
          <p:nvPr/>
        </p:nvCxnSpPr>
        <p:spPr>
          <a:xfrm rot="5400000">
            <a:off x="3643306" y="2178835"/>
            <a:ext cx="928694" cy="158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カギ線コネクタ 8"/>
          <p:cNvCxnSpPr>
            <a:stCxn id="3" idx="2"/>
            <a:endCxn id="6" idx="0"/>
          </p:cNvCxnSpPr>
          <p:nvPr/>
        </p:nvCxnSpPr>
        <p:spPr>
          <a:xfrm rot="16200000" flipH="1">
            <a:off x="4893471" y="928670"/>
            <a:ext cx="928694" cy="250033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357158" y="142852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ロジックツリー</a:t>
            </a:r>
            <a:endParaRPr kumimoji="1" lang="ja-JP" altLang="en-US" dirty="0"/>
          </a:p>
        </p:txBody>
      </p:sp>
      <p:sp>
        <p:nvSpPr>
          <p:cNvPr id="3" name="正方形/長方形 2"/>
          <p:cNvSpPr/>
          <p:nvPr/>
        </p:nvSpPr>
        <p:spPr>
          <a:xfrm>
            <a:off x="3071802" y="928670"/>
            <a:ext cx="2071702" cy="785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テーマや課題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3071802" y="2643182"/>
            <a:ext cx="2071702" cy="785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原因</a:t>
            </a:r>
            <a:r>
              <a:rPr lang="ja-JP" altLang="en-US" dirty="0" smtClean="0"/>
              <a:t>２</a:t>
            </a:r>
            <a:endParaRPr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500034" y="2643182"/>
            <a:ext cx="2071702" cy="785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原因１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5572132" y="2643182"/>
            <a:ext cx="2071702" cy="785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原因３</a:t>
            </a:r>
            <a:endParaRPr lang="ja-JP" altLang="en-US" dirty="0"/>
          </a:p>
        </p:txBody>
      </p:sp>
      <p:cxnSp>
        <p:nvCxnSpPr>
          <p:cNvPr id="7" name="カギ線コネクタ 6"/>
          <p:cNvCxnSpPr>
            <a:stCxn id="3" idx="2"/>
            <a:endCxn id="5" idx="0"/>
          </p:cNvCxnSpPr>
          <p:nvPr/>
        </p:nvCxnSpPr>
        <p:spPr>
          <a:xfrm rot="5400000">
            <a:off x="2357422" y="892951"/>
            <a:ext cx="928694" cy="257176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カギ線コネクタ 7"/>
          <p:cNvCxnSpPr>
            <a:stCxn id="3" idx="2"/>
            <a:endCxn id="4" idx="0"/>
          </p:cNvCxnSpPr>
          <p:nvPr/>
        </p:nvCxnSpPr>
        <p:spPr>
          <a:xfrm rot="5400000">
            <a:off x="3643306" y="2178835"/>
            <a:ext cx="928694" cy="158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カギ線コネクタ 8"/>
          <p:cNvCxnSpPr>
            <a:stCxn id="3" idx="2"/>
            <a:endCxn id="6" idx="0"/>
          </p:cNvCxnSpPr>
          <p:nvPr/>
        </p:nvCxnSpPr>
        <p:spPr>
          <a:xfrm rot="16200000" flipH="1">
            <a:off x="4893471" y="928670"/>
            <a:ext cx="928694" cy="250033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33</Words>
  <PresentationFormat>画面に合わせる (4:3)</PresentationFormat>
  <Paragraphs>15</Paragraphs>
  <Slides>3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4" baseType="lpstr">
      <vt:lpstr>Office テーマ</vt:lpstr>
      <vt:lpstr>スライド 1</vt:lpstr>
      <vt:lpstr>スライド 2</vt:lpstr>
      <vt:lpstr>スライド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n</dc:creator>
  <cp:lastModifiedBy>長原健一</cp:lastModifiedBy>
  <cp:revision>12</cp:revision>
  <dcterms:created xsi:type="dcterms:W3CDTF">2021-11-20T03:14:06Z</dcterms:created>
  <dcterms:modified xsi:type="dcterms:W3CDTF">2021-11-20T03:25:49Z</dcterms:modified>
</cp:coreProperties>
</file>