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24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78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6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1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9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5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A414-C10D-45B2-92CD-55BE9C19D2C0}" type="datetimeFigureOut">
              <a:rPr kumimoji="1" lang="ja-JP" altLang="en-US" smtClean="0"/>
              <a:t>2018/3/31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B83C-FB28-401C-A968-9E01F1480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91680" y="1412776"/>
            <a:ext cx="5760640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221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412776"/>
            <a:ext cx="5760640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2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508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412776"/>
            <a:ext cx="5760640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3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508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nagahara</dc:creator>
  <cp:lastModifiedBy>nagahara</cp:lastModifiedBy>
  <cp:revision>2</cp:revision>
  <dcterms:created xsi:type="dcterms:W3CDTF">2018-03-31T00:52:01Z</dcterms:created>
  <dcterms:modified xsi:type="dcterms:W3CDTF">2018-03-31T00:54:50Z</dcterms:modified>
</cp:coreProperties>
</file>