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テスト1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テスト2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0" y="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Shape.text here document: paragraph0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