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CA43-ED64-4660-A6CA-DF75836EAD0F}" type="datetimeFigureOut">
              <a:rPr kumimoji="1" lang="ja-JP" altLang="en-US" smtClean="0"/>
              <a:pPr/>
              <a:t>2019/4/24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467-EBB9-4AFE-BF60-2A86D56DF2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CA43-ED64-4660-A6CA-DF75836EAD0F}" type="datetimeFigureOut">
              <a:rPr kumimoji="1" lang="ja-JP" altLang="en-US" smtClean="0"/>
              <a:pPr/>
              <a:t>2019/4/24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467-EBB9-4AFE-BF60-2A86D56DF2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CA43-ED64-4660-A6CA-DF75836EAD0F}" type="datetimeFigureOut">
              <a:rPr kumimoji="1" lang="ja-JP" altLang="en-US" smtClean="0"/>
              <a:pPr/>
              <a:t>2019/4/24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467-EBB9-4AFE-BF60-2A86D56DF2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CA43-ED64-4660-A6CA-DF75836EAD0F}" type="datetimeFigureOut">
              <a:rPr kumimoji="1" lang="ja-JP" altLang="en-US" smtClean="0"/>
              <a:pPr/>
              <a:t>2019/4/24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467-EBB9-4AFE-BF60-2A86D56DF2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CA43-ED64-4660-A6CA-DF75836EAD0F}" type="datetimeFigureOut">
              <a:rPr kumimoji="1" lang="ja-JP" altLang="en-US" smtClean="0"/>
              <a:pPr/>
              <a:t>2019/4/24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467-EBB9-4AFE-BF60-2A86D56DF2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CA43-ED64-4660-A6CA-DF75836EAD0F}" type="datetimeFigureOut">
              <a:rPr kumimoji="1" lang="ja-JP" altLang="en-US" smtClean="0"/>
              <a:pPr/>
              <a:t>2019/4/24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467-EBB9-4AFE-BF60-2A86D56DF2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CA43-ED64-4660-A6CA-DF75836EAD0F}" type="datetimeFigureOut">
              <a:rPr kumimoji="1" lang="ja-JP" altLang="en-US" smtClean="0"/>
              <a:pPr/>
              <a:t>2019/4/24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467-EBB9-4AFE-BF60-2A86D56DF2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CA43-ED64-4660-A6CA-DF75836EAD0F}" type="datetimeFigureOut">
              <a:rPr kumimoji="1" lang="ja-JP" altLang="en-US" smtClean="0"/>
              <a:pPr/>
              <a:t>2019/4/24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467-EBB9-4AFE-BF60-2A86D56DF2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CA43-ED64-4660-A6CA-DF75836EAD0F}" type="datetimeFigureOut">
              <a:rPr kumimoji="1" lang="ja-JP" altLang="en-US" smtClean="0"/>
              <a:pPr/>
              <a:t>2019/4/24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467-EBB9-4AFE-BF60-2A86D56DF2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CA43-ED64-4660-A6CA-DF75836EAD0F}" type="datetimeFigureOut">
              <a:rPr kumimoji="1" lang="ja-JP" altLang="en-US" smtClean="0"/>
              <a:pPr/>
              <a:t>2019/4/24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467-EBB9-4AFE-BF60-2A86D56DF2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CA43-ED64-4660-A6CA-DF75836EAD0F}" type="datetimeFigureOut">
              <a:rPr kumimoji="1" lang="ja-JP" altLang="en-US" smtClean="0"/>
              <a:pPr/>
              <a:t>2019/4/24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467-EBB9-4AFE-BF60-2A86D56DF2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ACA43-ED64-4660-A6CA-DF75836EAD0F}" type="datetimeFigureOut">
              <a:rPr kumimoji="1" lang="ja-JP" altLang="en-US" smtClean="0"/>
              <a:pPr/>
              <a:t>2019/4/24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12467-EBB9-4AFE-BF60-2A86D56DF29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xmlns="" id="{C5615CFC-423E-4C4A-99C3-57AB7C6027ED}"/>
              </a:ext>
            </a:extLst>
          </p:cNvPr>
          <p:cNvSpPr txBox="1"/>
          <p:nvPr/>
        </p:nvSpPr>
        <p:spPr>
          <a:xfrm>
            <a:off x="3246433" y="2389891"/>
            <a:ext cx="22177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dirty="0" smtClean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SQS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5" name="Graphic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1694566"/>
            <a:ext cx="7112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5615CFC-423E-4C4A-99C3-57AB7C6027ED}"/>
              </a:ext>
            </a:extLst>
          </p:cNvPr>
          <p:cNvSpPr txBox="1"/>
          <p:nvPr/>
        </p:nvSpPr>
        <p:spPr>
          <a:xfrm>
            <a:off x="5461011" y="5907305"/>
            <a:ext cx="22177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 smtClean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デッドレターキュー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7" name="Graphic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5143512"/>
            <a:ext cx="7112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34"/>
          <p:cNvSpPr txBox="1">
            <a:spLocks noChangeArrowheads="1"/>
          </p:cNvSpPr>
          <p:nvPr/>
        </p:nvSpPr>
        <p:spPr bwMode="auto">
          <a:xfrm>
            <a:off x="204762" y="2405766"/>
            <a:ext cx="230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ja-JP" sz="1400" dirty="0" smtClean="0"/>
              <a:t>Lambda(Input)</a:t>
            </a:r>
            <a:endParaRPr lang="en-US" altLang="ja-JP" sz="1400" dirty="0"/>
          </a:p>
        </p:txBody>
      </p:sp>
      <p:pic>
        <p:nvPicPr>
          <p:cNvPr id="9" name="Graphic 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694566"/>
            <a:ext cx="7112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34"/>
          <p:cNvSpPr txBox="1">
            <a:spLocks noChangeArrowheads="1"/>
          </p:cNvSpPr>
          <p:nvPr/>
        </p:nvSpPr>
        <p:spPr bwMode="auto">
          <a:xfrm>
            <a:off x="6556405" y="2406645"/>
            <a:ext cx="230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ja-JP" sz="1400" dirty="0" smtClean="0"/>
              <a:t>Lambda(Output)</a:t>
            </a:r>
            <a:endParaRPr lang="en-US" altLang="ja-JP" sz="1400" dirty="0"/>
          </a:p>
        </p:txBody>
      </p:sp>
      <p:pic>
        <p:nvPicPr>
          <p:cNvPr id="12" name="Graphic 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1743" y="1695445"/>
            <a:ext cx="7112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線矢印コネクタ 13"/>
          <p:cNvCxnSpPr>
            <a:stCxn id="9" idx="3"/>
            <a:endCxn id="5" idx="1"/>
          </p:cNvCxnSpPr>
          <p:nvPr/>
        </p:nvCxnSpPr>
        <p:spPr>
          <a:xfrm>
            <a:off x="1711300" y="2050166"/>
            <a:ext cx="228919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5" idx="3"/>
            <a:endCxn id="7" idx="1"/>
          </p:cNvCxnSpPr>
          <p:nvPr/>
        </p:nvCxnSpPr>
        <p:spPr>
          <a:xfrm>
            <a:off x="4711696" y="2050166"/>
            <a:ext cx="1503378" cy="3448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3"/>
            <a:endCxn id="12" idx="1"/>
          </p:cNvCxnSpPr>
          <p:nvPr/>
        </p:nvCxnSpPr>
        <p:spPr>
          <a:xfrm>
            <a:off x="4711696" y="2050166"/>
            <a:ext cx="2640047" cy="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">
            <a:extLst>
              <a:ext uri="{FF2B5EF4-FFF2-40B4-BE49-F238E27FC236}">
                <a16:creationId xmlns:a16="http://schemas.microsoft.com/office/drawing/2014/main" xmlns="" id="{C5615CFC-423E-4C4A-99C3-57AB7C6027ED}"/>
              </a:ext>
            </a:extLst>
          </p:cNvPr>
          <p:cNvSpPr txBox="1"/>
          <p:nvPr/>
        </p:nvSpPr>
        <p:spPr>
          <a:xfrm>
            <a:off x="4857752" y="1500174"/>
            <a:ext cx="20717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SQS</a:t>
            </a:r>
            <a:r>
              <a:rPr lang="ja-JP" altLang="en-US" sz="1400" dirty="0" smtClean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トリガーで</a:t>
            </a:r>
            <a:r>
              <a:rPr lang="en-US" sz="1400" dirty="0" smtClean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Lambda(Output)</a:t>
            </a:r>
            <a:r>
              <a:rPr lang="ja-JP" altLang="en-US" sz="1400" dirty="0" smtClean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を起動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xmlns="" id="{C5615CFC-423E-4C4A-99C3-57AB7C6027ED}"/>
              </a:ext>
            </a:extLst>
          </p:cNvPr>
          <p:cNvSpPr txBox="1"/>
          <p:nvPr/>
        </p:nvSpPr>
        <p:spPr>
          <a:xfrm>
            <a:off x="5857884" y="3929066"/>
            <a:ext cx="29908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 smtClean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デッドレターキュー設定時、</a:t>
            </a:r>
            <a:endParaRPr lang="en-US" altLang="ja-JP" sz="1400" dirty="0" smtClean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 smtClean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最大受信数</a:t>
            </a:r>
            <a:r>
              <a:rPr lang="en-US" altLang="ja-JP" sz="1400" dirty="0" smtClean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altLang="ja-JP" sz="1400" dirty="0" err="1" smtClean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maxreceivecount</a:t>
            </a:r>
            <a:r>
              <a:rPr lang="en-US" altLang="ja-JP" sz="1400" dirty="0" smtClean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 err="1" smtClean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だけ</a:t>
            </a:r>
            <a:r>
              <a:rPr lang="ja-JP" altLang="en-US" sz="1400" dirty="0" smtClean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リトライ後、メッセージがデッドレターキューに積まれる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7" name="TextBox 5">
            <a:extLst>
              <a:ext uri="{FF2B5EF4-FFF2-40B4-BE49-F238E27FC236}">
                <a16:creationId xmlns:a16="http://schemas.microsoft.com/office/drawing/2014/main" xmlns="" id="{C5615CFC-423E-4C4A-99C3-57AB7C6027ED}"/>
              </a:ext>
            </a:extLst>
          </p:cNvPr>
          <p:cNvSpPr txBox="1"/>
          <p:nvPr/>
        </p:nvSpPr>
        <p:spPr>
          <a:xfrm>
            <a:off x="2031987" y="5838837"/>
            <a:ext cx="2217738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Queue Service</a:t>
            </a:r>
          </a:p>
        </p:txBody>
      </p:sp>
      <p:pic>
        <p:nvPicPr>
          <p:cNvPr id="28" name="Graphic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5143512"/>
            <a:ext cx="7112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34"/>
          <p:cNvSpPr txBox="1">
            <a:spLocks noChangeArrowheads="1"/>
          </p:cNvSpPr>
          <p:nvPr/>
        </p:nvSpPr>
        <p:spPr bwMode="auto">
          <a:xfrm>
            <a:off x="357190" y="5854712"/>
            <a:ext cx="230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ja-JP" sz="1400" dirty="0"/>
              <a:t>AWS Lambda</a:t>
            </a:r>
          </a:p>
        </p:txBody>
      </p:sp>
      <p:pic>
        <p:nvPicPr>
          <p:cNvPr id="30" name="Graphic 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528" y="5143512"/>
            <a:ext cx="7112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5">
            <a:extLst>
              <a:ext uri="{FF2B5EF4-FFF2-40B4-BE49-F238E27FC236}">
                <a16:creationId xmlns:a16="http://schemas.microsoft.com/office/drawing/2014/main" xmlns="" id="{C5615CFC-423E-4C4A-99C3-57AB7C6027ED}"/>
              </a:ext>
            </a:extLst>
          </p:cNvPr>
          <p:cNvSpPr txBox="1"/>
          <p:nvPr/>
        </p:nvSpPr>
        <p:spPr>
          <a:xfrm>
            <a:off x="723900" y="4714884"/>
            <a:ext cx="1214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 smtClean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＜凡例＞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</Words>
  <Application>Microsoft Office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</dc:creator>
  <cp:lastModifiedBy>n</cp:lastModifiedBy>
  <cp:revision>4</cp:revision>
  <dcterms:created xsi:type="dcterms:W3CDTF">2019-04-24T10:02:30Z</dcterms:created>
  <dcterms:modified xsi:type="dcterms:W3CDTF">2019-04-24T10:28:59Z</dcterms:modified>
</cp:coreProperties>
</file>