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1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5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1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131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94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165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4536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1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14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3D81-E698-CF80-AE01-A7EBD24CD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5400" dirty="0"/>
              <a:t>Arquitectura </a:t>
            </a:r>
            <a:r>
              <a:rPr lang="es-MX" sz="5400" dirty="0" err="1"/>
              <a:t>front-end</a:t>
            </a:r>
            <a:r>
              <a:rPr lang="es-MX" sz="5400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5C765-2528-A1CE-5F38-F548AE50C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crud</a:t>
            </a:r>
            <a:r>
              <a:rPr lang="es-MX" dirty="0"/>
              <a:t> básico.</a:t>
            </a:r>
          </a:p>
        </p:txBody>
      </p:sp>
    </p:spTree>
    <p:extLst>
      <p:ext uri="{BB962C8B-B14F-4D97-AF65-F5344CB8AC3E}">
        <p14:creationId xmlns:p14="http://schemas.microsoft.com/office/powerpoint/2010/main" val="262277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3D81-E698-CF80-AE01-A7EBD24CD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/>
              <a:t>EXTRAS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5C765-2528-A1CE-5F38-F548AE50C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573" y="5388472"/>
            <a:ext cx="8045373" cy="742279"/>
          </a:xfrm>
        </p:spPr>
        <p:txBody>
          <a:bodyPr/>
          <a:lstStyle/>
          <a:p>
            <a:r>
              <a:rPr lang="es-MX" dirty="0"/>
              <a:t>COMPONENTES BASE.</a:t>
            </a:r>
          </a:p>
        </p:txBody>
      </p:sp>
    </p:spTree>
    <p:extLst>
      <p:ext uri="{BB962C8B-B14F-4D97-AF65-F5344CB8AC3E}">
        <p14:creationId xmlns:p14="http://schemas.microsoft.com/office/powerpoint/2010/main" val="13290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1.1.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Componentes y variables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04" y="729479"/>
            <a:ext cx="374499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1.2.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eventos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357312"/>
            <a:ext cx="6581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1.3.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métodos de lógica de componente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27" y="850900"/>
            <a:ext cx="4249110" cy="57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1.4.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métodos del </a:t>
            </a:r>
            <a:r>
              <a:rPr lang="es-MX" sz="2000" dirty="0" err="1">
                <a:latin typeface="Century Gothic" panose="020B0502020202020204" pitchFamily="34" charset="0"/>
              </a:rPr>
              <a:t>crud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41" y="1519458"/>
            <a:ext cx="5641975" cy="39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1.5.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 de listado paginado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576262"/>
            <a:ext cx="89725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8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1.6.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 de registro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98" y="925512"/>
            <a:ext cx="100393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1.7.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 de consulta individual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7" y="565150"/>
            <a:ext cx="88487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5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1.8.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 de modificación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829870"/>
            <a:ext cx="9161462" cy="57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1.9.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 de eliminación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52487"/>
            <a:ext cx="95726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 Creación de constantes para las rutas del back-</a:t>
            </a:r>
            <a:r>
              <a:rPr lang="es-MX" sz="2000" dirty="0" err="1">
                <a:latin typeface="Century Gothic" panose="020B0502020202020204" pitchFamily="34" charset="0"/>
              </a:rPr>
              <a:t>end</a:t>
            </a:r>
            <a:r>
              <a:rPr lang="es-MX" sz="2000" dirty="0">
                <a:latin typeface="Century Gothic" panose="020B0502020202020204" pitchFamily="34" charset="0"/>
              </a:rPr>
              <a:t>(Conexión al servicio</a:t>
            </a:r>
            <a:r>
              <a:rPr lang="es-MX" sz="2000" dirty="0" smtClean="0">
                <a:latin typeface="Century Gothic" panose="020B0502020202020204" pitchFamily="34" charset="0"/>
              </a:rPr>
              <a:t>) en </a:t>
            </a:r>
            <a:r>
              <a:rPr lang="es-MX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URLSERVICES.JS</a:t>
            </a:r>
            <a:endParaRPr lang="es-MX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800225"/>
            <a:ext cx="8820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1.10. </a:t>
            </a:r>
            <a:r>
              <a:rPr lang="es-MX" sz="2000" dirty="0" err="1">
                <a:latin typeface="Century Gothic" panose="020B0502020202020204" pitchFamily="34" charset="0"/>
              </a:rPr>
              <a:t>CrudVIEW.VUE</a:t>
            </a:r>
            <a:r>
              <a:rPr lang="es-MX" sz="2000" dirty="0">
                <a:latin typeface="Century Gothic" panose="020B0502020202020204" pitchFamily="34" charset="0"/>
              </a:rPr>
              <a:t>; método de cambio de estatus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0587"/>
            <a:ext cx="10058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78" y="407785"/>
            <a:ext cx="1017832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2</a:t>
            </a:r>
            <a:r>
              <a:rPr lang="es-MX" sz="2000" dirty="0" smtClean="0">
                <a:latin typeface="Century Gothic" panose="020B0502020202020204" pitchFamily="34" charset="0"/>
              </a:rPr>
              <a:t>. </a:t>
            </a:r>
            <a:r>
              <a:rPr lang="es-MX" sz="2000" dirty="0">
                <a:latin typeface="Century Gothic" panose="020B0502020202020204" pitchFamily="34" charset="0"/>
              </a:rPr>
              <a:t>Creación de constantes para las rutas del </a:t>
            </a:r>
            <a:r>
              <a:rPr lang="es-MX" sz="2000" dirty="0" err="1" smtClean="0">
                <a:latin typeface="Century Gothic" panose="020B0502020202020204" pitchFamily="34" charset="0"/>
              </a:rPr>
              <a:t>front</a:t>
            </a:r>
            <a:r>
              <a:rPr lang="es-MX" sz="2000" dirty="0" smtClean="0">
                <a:latin typeface="Century Gothic" panose="020B0502020202020204" pitchFamily="34" charset="0"/>
              </a:rPr>
              <a:t/>
            </a:r>
            <a:br>
              <a:rPr lang="es-MX" sz="2000" dirty="0" smtClean="0">
                <a:latin typeface="Century Gothic" panose="020B0502020202020204" pitchFamily="34" charset="0"/>
              </a:rPr>
            </a:br>
            <a:r>
              <a:rPr lang="es-MX" sz="20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Rutasconstans.js</a:t>
            </a:r>
            <a:endParaRPr lang="es-MX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39" y="1180042"/>
            <a:ext cx="9779000" cy="52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2. Creación de </a:t>
            </a:r>
            <a:r>
              <a:rPr lang="es-MX" sz="2000" i="1" dirty="0" smtClean="0">
                <a:latin typeface="Century Gothic" panose="020B0502020202020204" pitchFamily="34" charset="0"/>
              </a:rPr>
              <a:t>service.js</a:t>
            </a: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>
                <a:latin typeface="Century Gothic" panose="020B0502020202020204" pitchFamily="34" charset="0"/>
              </a:rPr>
              <a:t>(Conexión al servicio)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14" y="978408"/>
            <a:ext cx="6138602" cy="53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4. CREACIÓN DE TABLA(generación de vista)</a:t>
            </a:r>
            <a:br>
              <a:rPr lang="es-MX" sz="2000" dirty="0">
                <a:latin typeface="Century Gothic" panose="020B0502020202020204" pitchFamily="34" charset="0"/>
              </a:rPr>
            </a:br>
            <a:r>
              <a:rPr lang="es-MX" sz="1600" i="1" dirty="0">
                <a:latin typeface="Century Gothic" panose="020B0502020202020204" pitchFamily="34" charset="0"/>
              </a:rPr>
              <a:t>Componente dentro de la carpeta </a:t>
            </a:r>
            <a:r>
              <a:rPr lang="es-MX" sz="1600" i="1" dirty="0" err="1" smtClean="0">
                <a:latin typeface="Century Gothic" panose="020B0502020202020204" pitchFamily="34" charset="0"/>
              </a:rPr>
              <a:t>components</a:t>
            </a:r>
            <a:r>
              <a:rPr lang="es-MX" sz="1600" i="1" dirty="0" smtClean="0">
                <a:latin typeface="Century Gothic" panose="020B0502020202020204" pitchFamily="34" charset="0"/>
              </a:rPr>
              <a:t>/XXX/</a:t>
            </a:r>
            <a:r>
              <a:rPr lang="es-MX" sz="1600" i="1" dirty="0" err="1" smtClean="0">
                <a:latin typeface="Century Gothic" panose="020B0502020202020204" pitchFamily="34" charset="0"/>
              </a:rPr>
              <a:t>xxxTablA.vue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153582"/>
            <a:ext cx="9804400" cy="53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5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5. CREACIÓN DE FORMULARIO(generación de vista)</a:t>
            </a:r>
            <a:br>
              <a:rPr lang="es-MX" sz="2000" dirty="0">
                <a:latin typeface="Century Gothic" panose="020B0502020202020204" pitchFamily="34" charset="0"/>
              </a:rPr>
            </a:br>
            <a:r>
              <a:rPr lang="es-MX" sz="1600" i="1" dirty="0">
                <a:latin typeface="Century Gothic" panose="020B0502020202020204" pitchFamily="34" charset="0"/>
              </a:rPr>
              <a:t>Componente dentro de la carpeta </a:t>
            </a:r>
            <a:r>
              <a:rPr lang="es-MX" sz="1600" i="1" dirty="0" err="1" smtClean="0">
                <a:latin typeface="Century Gothic" panose="020B0502020202020204" pitchFamily="34" charset="0"/>
              </a:rPr>
              <a:t>components</a:t>
            </a:r>
            <a:r>
              <a:rPr lang="es-MX" sz="1600" i="1" dirty="0" smtClean="0">
                <a:latin typeface="Century Gothic" panose="020B0502020202020204" pitchFamily="34" charset="0"/>
              </a:rPr>
              <a:t>/XXX/</a:t>
            </a:r>
            <a:r>
              <a:rPr lang="es-MX" sz="1600" i="1" dirty="0" err="1" smtClean="0">
                <a:latin typeface="Century Gothic" panose="020B0502020202020204" pitchFamily="34" charset="0"/>
              </a:rPr>
              <a:t>xxxFormulario.vue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89" y="1320270"/>
            <a:ext cx="9309100" cy="50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6. CREACIÓN DE ruta (generación </a:t>
            </a:r>
            <a:r>
              <a:rPr lang="es-MX" sz="2000" dirty="0" err="1">
                <a:latin typeface="Century Gothic" panose="020B0502020202020204" pitchFamily="34" charset="0"/>
              </a:rPr>
              <a:t>route</a:t>
            </a:r>
            <a:r>
              <a:rPr lang="es-MX" sz="2000" dirty="0">
                <a:latin typeface="Century Gothic" panose="020B0502020202020204" pitchFamily="34" charset="0"/>
              </a:rPr>
              <a:t>)</a:t>
            </a:r>
            <a:br>
              <a:rPr lang="es-MX" sz="2000" dirty="0">
                <a:latin typeface="Century Gothic" panose="020B0502020202020204" pitchFamily="34" charset="0"/>
              </a:rPr>
            </a:br>
            <a:r>
              <a:rPr lang="es-MX" sz="1600" i="1" dirty="0">
                <a:latin typeface="Century Gothic" panose="020B0502020202020204" pitchFamily="34" charset="0"/>
              </a:rPr>
              <a:t>archivo que conecta todos los archivos </a:t>
            </a:r>
            <a:r>
              <a:rPr lang="es-MX" sz="1600" i="1" dirty="0" smtClean="0">
                <a:latin typeface="Century Gothic" panose="020B0502020202020204" pitchFamily="34" charset="0"/>
              </a:rPr>
              <a:t>previos</a:t>
            </a:r>
            <a:br>
              <a:rPr lang="es-MX" sz="1600" i="1" dirty="0" smtClean="0">
                <a:latin typeface="Century Gothic" panose="020B0502020202020204" pitchFamily="34" charset="0"/>
              </a:rPr>
            </a:br>
            <a:r>
              <a:rPr lang="es-MX" sz="1600" i="1" dirty="0" err="1" smtClean="0">
                <a:latin typeface="Century Gothic" panose="020B0502020202020204" pitchFamily="34" charset="0"/>
              </a:rPr>
              <a:t>router</a:t>
            </a:r>
            <a:r>
              <a:rPr lang="es-MX" sz="1600" i="1" dirty="0" smtClean="0">
                <a:latin typeface="Century Gothic" panose="020B0502020202020204" pitchFamily="34" charset="0"/>
              </a:rPr>
              <a:t>/</a:t>
            </a:r>
            <a:r>
              <a:rPr lang="es-MX" sz="1600" i="1" dirty="0" err="1" smtClean="0">
                <a:latin typeface="Century Gothic" panose="020B0502020202020204" pitchFamily="34" charset="0"/>
              </a:rPr>
              <a:t>routes</a:t>
            </a:r>
            <a:r>
              <a:rPr lang="es-MX" sz="1600" i="1" dirty="0" smtClean="0">
                <a:latin typeface="Century Gothic" panose="020B0502020202020204" pitchFamily="34" charset="0"/>
              </a:rPr>
              <a:t>/xxxrOUTE.JS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24" y="1447800"/>
            <a:ext cx="895643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7. importación DE ruta en ROUTER/INDEX.JS (generación </a:t>
            </a:r>
            <a:r>
              <a:rPr lang="es-MX" sz="2000" dirty="0" err="1">
                <a:latin typeface="Century Gothic" panose="020B0502020202020204" pitchFamily="34" charset="0"/>
              </a:rPr>
              <a:t>route</a:t>
            </a:r>
            <a:r>
              <a:rPr lang="es-MX" sz="2000" dirty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44525"/>
          <a:stretch/>
        </p:blipFill>
        <p:spPr>
          <a:xfrm>
            <a:off x="2958123" y="729479"/>
            <a:ext cx="6503378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0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BE75-4845-4516-FCEC-E0F441CD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98" y="133456"/>
            <a:ext cx="10877062" cy="59602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Century Gothic" panose="020B0502020202020204" pitchFamily="34" charset="0"/>
              </a:rPr>
              <a:t>8. ENLACE DE REDIRECCIÓN A LA VISTA (prueba de funcionalidad</a:t>
            </a:r>
            <a:r>
              <a:rPr lang="es-MX" sz="2000" dirty="0" smtClean="0">
                <a:latin typeface="Century Gothic" panose="020B0502020202020204" pitchFamily="34" charset="0"/>
              </a:rPr>
              <a:t>)</a:t>
            </a:r>
            <a:br>
              <a:rPr lang="es-MX" sz="2000" dirty="0" smtClean="0">
                <a:latin typeface="Century Gothic" panose="020B0502020202020204" pitchFamily="34" charset="0"/>
              </a:rPr>
            </a:br>
            <a:r>
              <a:rPr lang="es-MX" sz="2000" dirty="0" smtClean="0">
                <a:latin typeface="Century Gothic" panose="020B0502020202020204" pitchFamily="34" charset="0"/>
              </a:rPr>
              <a:t>SIDEBAR.VUE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35695"/>
          <a:stretch/>
        </p:blipFill>
        <p:spPr>
          <a:xfrm>
            <a:off x="2997200" y="961661"/>
            <a:ext cx="6743700" cy="56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777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l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272</TotalTime>
  <Words>170</Words>
  <Application>Microsoft Office PowerPoint</Application>
  <PresentationFormat>Panorámica</PresentationFormat>
  <Paragraphs>22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Gill Sans MT</vt:lpstr>
      <vt:lpstr>Impact</vt:lpstr>
      <vt:lpstr>Badge</vt:lpstr>
      <vt:lpstr>Arquitectura front-end.</vt:lpstr>
      <vt:lpstr>1. Creación de constantes para las rutas del back-end(Conexión al servicio) en URLSERVICES.JS</vt:lpstr>
      <vt:lpstr>2. Creación de constantes para las rutas del front Rutasconstans.js</vt:lpstr>
      <vt:lpstr>2. Creación de service.js (Conexión al servicio)</vt:lpstr>
      <vt:lpstr>4. CREACIÓN DE TABLA(generación de vista) Componente dentro de la carpeta components/XXX/xxxTablA.vue</vt:lpstr>
      <vt:lpstr>5. CREACIÓN DE FORMULARIO(generación de vista) Componente dentro de la carpeta components/XXX/xxxFormulario.vue</vt:lpstr>
      <vt:lpstr>6. CREACIÓN DE ruta (generación route) archivo que conecta todos los archivos previos router/routes/xxxrOUTE.JS</vt:lpstr>
      <vt:lpstr>7. importación DE ruta en ROUTER/INDEX.JS (generación route)</vt:lpstr>
      <vt:lpstr>8. ENLACE DE REDIRECCIÓN A LA VISTA (prueba de funcionalidad) SIDEBAR.VUE</vt:lpstr>
      <vt:lpstr>EXTRAS</vt:lpstr>
      <vt:lpstr>1.1. CrudVIEW.VUE; Componentes y variables</vt:lpstr>
      <vt:lpstr>1.2. CrudVIEW.VUE; eventos</vt:lpstr>
      <vt:lpstr>1.3. CrudVIEW.VUE; métodos de lógica de componente</vt:lpstr>
      <vt:lpstr>1.4. CrudVIEW.VUE; métodos del crud</vt:lpstr>
      <vt:lpstr>1.5. CrudVIEW.VUE; método de listado paginado</vt:lpstr>
      <vt:lpstr>1.6. CrudVIEW.VUE; método de registro</vt:lpstr>
      <vt:lpstr>1.7. CrudVIEW.VUE; método de consulta individual</vt:lpstr>
      <vt:lpstr>1.8. CrudVIEW.VUE; método de modificación</vt:lpstr>
      <vt:lpstr>1.9. CrudVIEW.VUE; método de eliminación</vt:lpstr>
      <vt:lpstr>1.10. CrudVIEW.VUE; método de cambio de estatus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front-end.</dc:title>
  <dc:creator>Erillam_Dev3</dc:creator>
  <cp:lastModifiedBy>ND</cp:lastModifiedBy>
  <cp:revision>41</cp:revision>
  <dcterms:created xsi:type="dcterms:W3CDTF">2022-06-24T13:33:31Z</dcterms:created>
  <dcterms:modified xsi:type="dcterms:W3CDTF">2023-01-18T18:17:00Z</dcterms:modified>
</cp:coreProperties>
</file>