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5" r:id="rId4"/>
    <p:sldMasterId id="2147483718" r:id="rId5"/>
  </p:sldMasterIdLst>
  <p:notesMasterIdLst>
    <p:notesMasterId r:id="rId7"/>
  </p:notesMasterIdLst>
  <p:handoutMasterIdLst>
    <p:handoutMasterId r:id="rId8"/>
  </p:handoutMasterIdLst>
  <p:sldIdLst>
    <p:sldId id="7946" r:id="rId6"/>
  </p:sldIdLst>
  <p:sldSz cx="14630400" cy="8229600"/>
  <p:notesSz cx="7315200" cy="123444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0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70" userDrawn="1">
          <p15:clr>
            <a:srgbClr val="A4A3A4"/>
          </p15:clr>
        </p15:guide>
        <p15:guide id="26" pos="352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Saito, Yoshiko" initials="SY" lastIdx="39" clrIdx="2">
    <p:extLst>
      <p:ext uri="{19B8F6BF-5375-455C-9EA6-DF929625EA0E}">
        <p15:presenceInfo xmlns:p15="http://schemas.microsoft.com/office/powerpoint/2012/main" userId="S-1-5-21-1407069837-2091007605-538272213-290676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CDC"/>
    <a:srgbClr val="FF7971"/>
    <a:srgbClr val="FF9901"/>
    <a:srgbClr val="232F3E"/>
    <a:srgbClr val="0C9B2E"/>
    <a:srgbClr val="FFFAD0"/>
    <a:srgbClr val="595A5D"/>
    <a:srgbClr val="414042"/>
    <a:srgbClr val="4F81BD"/>
    <a:srgbClr val="FFF8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97" autoAdjust="0"/>
    <p:restoredTop sz="96612" autoAdjust="0"/>
  </p:normalViewPr>
  <p:slideViewPr>
    <p:cSldViewPr snapToGrid="0" showGuides="1">
      <p:cViewPr varScale="1">
        <p:scale>
          <a:sx n="109" d="100"/>
          <a:sy n="109" d="100"/>
        </p:scale>
        <p:origin x="944" y="192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70"/>
        <p:guide pos="352"/>
        <p:guide pos="5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" d="1"/>
        <a:sy n="1" d="1"/>
      </p:scale>
      <p:origin x="0" y="-9696"/>
    </p:cViewPr>
  </p:sorterViewPr>
  <p:notesViewPr>
    <p:cSldViewPr snapToGrid="0">
      <p:cViewPr varScale="1">
        <p:scale>
          <a:sx n="109" d="100"/>
          <a:sy n="109" d="100"/>
        </p:scale>
        <p:origin x="3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619364"/>
          </a:xfrm>
          <a:prstGeom prst="rect">
            <a:avLst/>
          </a:prstGeom>
        </p:spPr>
        <p:txBody>
          <a:bodyPr vert="horz" lIns="107488" tIns="53744" rIns="107488" bIns="53744" rtlCol="0"/>
          <a:lstStyle>
            <a:lvl1pPr algn="l">
              <a:defRPr sz="1400"/>
            </a:lvl1pPr>
          </a:lstStyle>
          <a:p>
            <a:endParaRPr lang="en-US" dirty="0">
              <a:latin typeface="Noto Sans CJK JP Regular" panose="020B0500000000000000" pitchFamily="34" charset="-128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619364"/>
          </a:xfrm>
          <a:prstGeom prst="rect">
            <a:avLst/>
          </a:prstGeom>
        </p:spPr>
        <p:txBody>
          <a:bodyPr vert="horz" lIns="107488" tIns="53744" rIns="107488" bIns="53744" rtlCol="0"/>
          <a:lstStyle>
            <a:lvl1pPr algn="r">
              <a:defRPr sz="1400"/>
            </a:lvl1pPr>
          </a:lstStyle>
          <a:p>
            <a:fld id="{D2887149-AF03-6142-908A-3DD284EAF54B}" type="datetimeFigureOut">
              <a:rPr lang="en-US" smtClean="0">
                <a:latin typeface="Noto Sans CJK JP Regular" panose="020B0500000000000000" pitchFamily="34" charset="-128"/>
              </a:rPr>
              <a:t>4/11/23</a:t>
            </a:fld>
            <a:endParaRPr lang="en-US" dirty="0">
              <a:latin typeface="Noto Sans CJK JP Regular" panose="020B0500000000000000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1725039"/>
            <a:ext cx="3169920" cy="619363"/>
          </a:xfrm>
          <a:prstGeom prst="rect">
            <a:avLst/>
          </a:prstGeom>
        </p:spPr>
        <p:txBody>
          <a:bodyPr vert="horz" lIns="107488" tIns="53744" rIns="107488" bIns="53744" rtlCol="0" anchor="b"/>
          <a:lstStyle>
            <a:lvl1pPr algn="l">
              <a:defRPr sz="1400"/>
            </a:lvl1pPr>
          </a:lstStyle>
          <a:p>
            <a:endParaRPr lang="en-US" dirty="0">
              <a:latin typeface="Noto Sans CJK JP Regular" panose="020B0500000000000000" pitchFamily="34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8" y="11725039"/>
            <a:ext cx="3169920" cy="619363"/>
          </a:xfrm>
          <a:prstGeom prst="rect">
            <a:avLst/>
          </a:prstGeom>
        </p:spPr>
        <p:txBody>
          <a:bodyPr vert="horz" lIns="107488" tIns="53744" rIns="107488" bIns="53744" rtlCol="0" anchor="b"/>
          <a:lstStyle>
            <a:lvl1pPr algn="r">
              <a:defRPr sz="1400"/>
            </a:lvl1pPr>
          </a:lstStyle>
          <a:p>
            <a:fld id="{271AC043-34FA-4C46-BDAD-AE3E2DBAD1A4}" type="slidenum">
              <a:rPr lang="en-US" smtClean="0">
                <a:latin typeface="Noto Sans CJK JP Regular" panose="020B0500000000000000" pitchFamily="34" charset="-128"/>
              </a:rPr>
              <a:t>‹#›</a:t>
            </a:fld>
            <a:endParaRPr lang="en-US" dirty="0">
              <a:latin typeface="Noto Sans CJK JP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617220"/>
          </a:xfrm>
          <a:prstGeom prst="rect">
            <a:avLst/>
          </a:prstGeom>
        </p:spPr>
        <p:txBody>
          <a:bodyPr vert="horz" lIns="107488" tIns="53744" rIns="107488" bIns="53744" rtlCol="0"/>
          <a:lstStyle>
            <a:lvl1pPr algn="l">
              <a:defRPr sz="14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617220"/>
          </a:xfrm>
          <a:prstGeom prst="rect">
            <a:avLst/>
          </a:prstGeom>
        </p:spPr>
        <p:txBody>
          <a:bodyPr vert="horz" lIns="107488" tIns="53744" rIns="107488" bIns="53744" rtlCol="0"/>
          <a:lstStyle>
            <a:lvl1pPr algn="r">
              <a:defRPr sz="14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4/11/23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925513"/>
            <a:ext cx="8229600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7488" tIns="53744" rIns="107488" bIns="5374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5863590"/>
            <a:ext cx="5852160" cy="5554980"/>
          </a:xfrm>
          <a:prstGeom prst="rect">
            <a:avLst/>
          </a:prstGeom>
        </p:spPr>
        <p:txBody>
          <a:bodyPr vert="horz" lIns="107488" tIns="53744" rIns="107488" bIns="53744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725037"/>
            <a:ext cx="3169920" cy="617220"/>
          </a:xfrm>
          <a:prstGeom prst="rect">
            <a:avLst/>
          </a:prstGeom>
        </p:spPr>
        <p:txBody>
          <a:bodyPr vert="horz" lIns="107488" tIns="53744" rIns="107488" bIns="53744" rtlCol="0" anchor="b"/>
          <a:lstStyle>
            <a:lvl1pPr algn="l">
              <a:defRPr sz="14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7"/>
            <a:ext cx="3169920" cy="617220"/>
          </a:xfrm>
          <a:prstGeom prst="rect">
            <a:avLst/>
          </a:prstGeom>
        </p:spPr>
        <p:txBody>
          <a:bodyPr vert="horz" lIns="107488" tIns="53744" rIns="107488" bIns="53744" rtlCol="0" anchor="b"/>
          <a:lstStyle>
            <a:lvl1pPr algn="r">
              <a:defRPr sz="14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-603250" y="792163"/>
            <a:ext cx="7080250" cy="398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02E03-72BB-4D1C-9C7D-FCC6E7166B44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06FCF-91E2-8544-AAC8-270D87B0D2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Bulleted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5874-C948-4D8D-81CE-BCB1872875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One-level bulleted list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68CA-DFD8-4178-93CB-63891AAE426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44158" y="2084833"/>
            <a:ext cx="13154722" cy="5445140"/>
          </a:xfrm>
        </p:spPr>
        <p:txBody>
          <a:bodyPr/>
          <a:lstStyle>
            <a:lvl1pPr>
              <a:spcAft>
                <a:spcPts val="2880"/>
              </a:spcAft>
              <a:defRPr sz="3360"/>
            </a:lvl1pPr>
          </a:lstStyle>
          <a:p>
            <a:pPr lvl="0"/>
            <a:r>
              <a:rPr lang="en-US" dirty="0"/>
              <a:t>Enter bulleted text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83E44-2CE4-DC44-B7BA-6C20D280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7C37-5A95-DF4C-91A3-D5050B5F8F26}" type="datetime1">
              <a:rPr lang="en-US" smtClean="0"/>
              <a:t>4/11/23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9C668-CB2D-1042-8E1A-8951CCA3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3271BB-7B54-704A-B046-1E0BA396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4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23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543902" y="3443035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5566902" y="3443035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99968" y="3443035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43902" y="6341824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566893" y="6341824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599958" y="6341824"/>
            <a:ext cx="3078480" cy="545504"/>
          </a:xfrm>
        </p:spPr>
        <p:txBody>
          <a:bodyPr>
            <a:noAutofit/>
          </a:bodyPr>
          <a:lstStyle>
            <a:lvl1pPr marL="0" indent="0" algn="ctr">
              <a:buNone/>
              <a:defRPr sz="176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485278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485278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485278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</p:spPr>
        <p:txBody>
          <a:bodyPr>
            <a:normAutofit/>
          </a:bodyPr>
          <a:lstStyle>
            <a:lvl1pPr>
              <a:defRPr sz="224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9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23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01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6417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82640" y="7683901"/>
            <a:ext cx="4844438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2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39729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8171" y="-11343"/>
            <a:ext cx="14846741" cy="839972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9" name="TextBox 8"/>
          <p:cNvSpPr txBox="1"/>
          <p:nvPr userDrawn="1"/>
        </p:nvSpPr>
        <p:spPr>
          <a:xfrm>
            <a:off x="782640" y="7683901"/>
            <a:ext cx="4844438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2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58636" y="2679085"/>
            <a:ext cx="9711266" cy="2001069"/>
          </a:xfrm>
        </p:spPr>
        <p:txBody>
          <a:bodyPr anchor="ctr" anchorCtr="0">
            <a:no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4466" y="7531058"/>
            <a:ext cx="705048" cy="42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50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9" name="TextBox 8"/>
          <p:cNvSpPr txBox="1"/>
          <p:nvPr userDrawn="1"/>
        </p:nvSpPr>
        <p:spPr>
          <a:xfrm>
            <a:off x="782640" y="7683901"/>
            <a:ext cx="4844438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2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960417" y="1488238"/>
            <a:ext cx="9711266" cy="2001069"/>
          </a:xfrm>
        </p:spPr>
        <p:txBody>
          <a:bodyPr anchor="ctr" anchorCtr="0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2468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9" name="TextBox 8"/>
          <p:cNvSpPr txBox="1"/>
          <p:nvPr userDrawn="1"/>
        </p:nvSpPr>
        <p:spPr>
          <a:xfrm>
            <a:off x="782640" y="7683901"/>
            <a:ext cx="4844438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2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58636" y="2679085"/>
            <a:ext cx="9711266" cy="2001069"/>
          </a:xfrm>
        </p:spPr>
        <p:txBody>
          <a:bodyPr anchor="ctr" anchorCtr="0">
            <a:no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211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5123" y="2481329"/>
            <a:ext cx="12435840" cy="1634490"/>
          </a:xfrm>
        </p:spPr>
        <p:txBody>
          <a:bodyPr anchor="ctr">
            <a:noAutofit/>
          </a:bodyPr>
          <a:lstStyle>
            <a:lvl1pPr algn="l">
              <a:defRPr sz="64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780638" y="4115820"/>
            <a:ext cx="5892800" cy="693419"/>
          </a:xfrm>
        </p:spPr>
        <p:txBody>
          <a:bodyPr>
            <a:normAutofit/>
          </a:bodyPr>
          <a:lstStyle>
            <a:lvl1pPr marL="0" indent="0" algn="l">
              <a:buNone/>
              <a:defRPr sz="256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360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31551" y="-181461"/>
            <a:ext cx="15295275" cy="8653485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780638" y="6329636"/>
            <a:ext cx="5892800" cy="693419"/>
          </a:xfrm>
        </p:spPr>
        <p:txBody>
          <a:bodyPr>
            <a:normAutofit/>
          </a:bodyPr>
          <a:lstStyle>
            <a:lvl1pPr marL="0" indent="0" algn="l">
              <a:buNone/>
              <a:defRPr sz="256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80638" y="6939237"/>
            <a:ext cx="5892800" cy="591821"/>
          </a:xfrm>
        </p:spPr>
        <p:txBody>
          <a:bodyPr>
            <a:normAutofit/>
          </a:bodyPr>
          <a:lstStyle>
            <a:lvl1pPr marL="0" indent="0" algn="l">
              <a:buNone/>
              <a:defRPr sz="256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80638" y="3053166"/>
            <a:ext cx="11719981" cy="1191259"/>
          </a:xfr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80639" y="4253721"/>
            <a:ext cx="9666531" cy="780558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420" y="703442"/>
            <a:ext cx="1554488" cy="93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9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947" y="1057083"/>
            <a:ext cx="13128486" cy="5686282"/>
          </a:xfrm>
        </p:spPr>
        <p:txBody>
          <a:bodyPr/>
          <a:lstStyle>
            <a:lvl1pPr marL="0" indent="0">
              <a:buNone/>
              <a:defRPr sz="2240">
                <a:solidFill>
                  <a:srgbClr val="414042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1188720" indent="-457200">
              <a:buFont typeface="Arial"/>
              <a:buChar char="•"/>
              <a:defRPr sz="2240">
                <a:solidFill>
                  <a:srgbClr val="414042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 marL="1828800" indent="-365760">
              <a:buFont typeface="Arial"/>
              <a:buChar char="•"/>
              <a:defRPr sz="2240">
                <a:solidFill>
                  <a:srgbClr val="414042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2240">
                <a:solidFill>
                  <a:srgbClr val="414042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2240">
                <a:solidFill>
                  <a:srgbClr val="414042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8439E7-67BA-C044-B267-15C600C7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1AE6D3C-8833-9F4E-83E4-2DB8AD3E45EF}"/>
              </a:ext>
            </a:extLst>
          </p:cNvPr>
          <p:cNvSpPr txBox="1">
            <a:spLocks/>
          </p:cNvSpPr>
          <p:nvPr userDrawn="1"/>
        </p:nvSpPr>
        <p:spPr>
          <a:xfrm>
            <a:off x="13827177" y="7420494"/>
            <a:ext cx="859474" cy="584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DE3591-7ED4-AF4E-A5D0-EC534A365D51}" type="slidenum">
              <a:rPr lang="en-JP" sz="2560" smtClean="0"/>
              <a:pPr/>
              <a:t>‹#›</a:t>
            </a:fld>
            <a:endParaRPr lang="en-JP" sz="2560" dirty="0"/>
          </a:p>
        </p:txBody>
      </p:sp>
    </p:spTree>
    <p:extLst>
      <p:ext uri="{BB962C8B-B14F-4D97-AF65-F5344CB8AC3E}">
        <p14:creationId xmlns:p14="http://schemas.microsoft.com/office/powerpoint/2010/main" val="249153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538581" y="1616653"/>
            <a:ext cx="13132387" cy="5827082"/>
          </a:xfrm>
          <a:noFill/>
        </p:spPr>
        <p:txBody>
          <a:bodyPr/>
          <a:lstStyle>
            <a:lvl1pPr marL="0" indent="0">
              <a:buNone/>
              <a:defRPr lang="en-US" sz="176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731520" indent="0">
              <a:buNone/>
              <a:defRPr>
                <a:latin typeface="Lucida Console" panose="020B0609040504020204" pitchFamily="49" charset="0"/>
              </a:defRPr>
            </a:lvl2pPr>
            <a:lvl3pPr marL="1463040" indent="0">
              <a:buNone/>
              <a:defRPr>
                <a:latin typeface="Lucida Console" panose="020B0609040504020204" pitchFamily="49" charset="0"/>
              </a:defRPr>
            </a:lvl3pPr>
            <a:lvl4pPr marL="2194560" indent="0">
              <a:buNone/>
              <a:defRPr>
                <a:latin typeface="Lucida Console" panose="020B0609040504020204" pitchFamily="49" charset="0"/>
              </a:defRPr>
            </a:lvl4pPr>
            <a:lvl5pPr marL="292608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224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76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DA3ABE8-F43C-174E-9A47-416662184412}"/>
              </a:ext>
            </a:extLst>
          </p:cNvPr>
          <p:cNvSpPr txBox="1">
            <a:spLocks/>
          </p:cNvSpPr>
          <p:nvPr userDrawn="1"/>
        </p:nvSpPr>
        <p:spPr>
          <a:xfrm>
            <a:off x="13814882" y="7420494"/>
            <a:ext cx="859474" cy="584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DE3591-7ED4-AF4E-A5D0-EC534A365D51}" type="slidenum">
              <a:rPr lang="en-JP" sz="2560" smtClean="0"/>
              <a:pPr/>
              <a:t>‹#›</a:t>
            </a:fld>
            <a:endParaRPr lang="en-JP" sz="2560" dirty="0"/>
          </a:p>
        </p:txBody>
      </p:sp>
    </p:spTree>
    <p:extLst>
      <p:ext uri="{BB962C8B-B14F-4D97-AF65-F5344CB8AC3E}">
        <p14:creationId xmlns:p14="http://schemas.microsoft.com/office/powerpoint/2010/main" val="151433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230" y="3150724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8F93434-3E84-5645-BF3B-A9A9E042B97B}"/>
              </a:ext>
            </a:extLst>
          </p:cNvPr>
          <p:cNvSpPr txBox="1">
            <a:spLocks/>
          </p:cNvSpPr>
          <p:nvPr userDrawn="1"/>
        </p:nvSpPr>
        <p:spPr>
          <a:xfrm>
            <a:off x="13667349" y="7420494"/>
            <a:ext cx="859474" cy="584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DE3591-7ED4-AF4E-A5D0-EC534A365D51}" type="slidenum">
              <a:rPr lang="en-JP" sz="2560" smtClean="0"/>
              <a:pPr/>
              <a:t>‹#›</a:t>
            </a:fld>
            <a:endParaRPr lang="en-JP" sz="2560"/>
          </a:p>
        </p:txBody>
      </p:sp>
    </p:spTree>
    <p:extLst>
      <p:ext uri="{BB962C8B-B14F-4D97-AF65-F5344CB8AC3E}">
        <p14:creationId xmlns:p14="http://schemas.microsoft.com/office/powerpoint/2010/main" val="50884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>
            <a:normAutofit/>
          </a:bodyPr>
          <a:lstStyle>
            <a:lvl1pPr>
              <a:defRPr sz="448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720" y="1620012"/>
            <a:ext cx="6461760" cy="5555317"/>
          </a:xfrm>
        </p:spPr>
        <p:txBody>
          <a:bodyPr/>
          <a:lstStyle>
            <a:lvl1pPr>
              <a:defRPr sz="3520">
                <a:solidFill>
                  <a:srgbClr val="414042"/>
                </a:solidFill>
              </a:defRPr>
            </a:lvl1pPr>
            <a:lvl2pPr>
              <a:defRPr sz="3200">
                <a:solidFill>
                  <a:srgbClr val="414042"/>
                </a:solidFill>
              </a:defRPr>
            </a:lvl2pPr>
            <a:lvl3pPr>
              <a:defRPr sz="2560">
                <a:solidFill>
                  <a:srgbClr val="414042"/>
                </a:solidFill>
              </a:defRPr>
            </a:lvl3pPr>
            <a:lvl4pPr>
              <a:defRPr sz="2560">
                <a:solidFill>
                  <a:srgbClr val="414042"/>
                </a:solidFill>
              </a:defRPr>
            </a:lvl4pPr>
            <a:lvl5pPr>
              <a:defRPr sz="2560">
                <a:solidFill>
                  <a:srgbClr val="414042"/>
                </a:solidFill>
              </a:defRPr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320" y="1620012"/>
            <a:ext cx="6461760" cy="5555317"/>
          </a:xfrm>
        </p:spPr>
        <p:txBody>
          <a:bodyPr/>
          <a:lstStyle>
            <a:lvl1pPr>
              <a:defRPr sz="3520">
                <a:solidFill>
                  <a:srgbClr val="414042"/>
                </a:solidFill>
              </a:defRPr>
            </a:lvl1pPr>
            <a:lvl2pPr>
              <a:defRPr sz="3200">
                <a:solidFill>
                  <a:srgbClr val="414042"/>
                </a:solidFill>
              </a:defRPr>
            </a:lvl2pPr>
            <a:lvl3pPr>
              <a:defRPr sz="2560">
                <a:solidFill>
                  <a:srgbClr val="414042"/>
                </a:solidFill>
              </a:defRPr>
            </a:lvl3pPr>
            <a:lvl4pPr>
              <a:defRPr sz="2560">
                <a:solidFill>
                  <a:srgbClr val="414042"/>
                </a:solidFill>
              </a:defRPr>
            </a:lvl4pPr>
            <a:lvl5pPr>
              <a:defRPr sz="2560">
                <a:solidFill>
                  <a:srgbClr val="414042"/>
                </a:solidFill>
              </a:defRPr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669935F-7CD6-1948-B2CB-BAF36752D2B5}"/>
              </a:ext>
            </a:extLst>
          </p:cNvPr>
          <p:cNvSpPr txBox="1">
            <a:spLocks/>
          </p:cNvSpPr>
          <p:nvPr userDrawn="1"/>
        </p:nvSpPr>
        <p:spPr>
          <a:xfrm>
            <a:off x="13667349" y="7420494"/>
            <a:ext cx="859474" cy="584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DE3591-7ED4-AF4E-A5D0-EC534A365D51}" type="slidenum">
              <a:rPr lang="en-JP" sz="2560" smtClean="0"/>
              <a:pPr/>
              <a:t>‹#›</a:t>
            </a:fld>
            <a:endParaRPr lang="en-JP" sz="2560"/>
          </a:p>
        </p:txBody>
      </p:sp>
    </p:spTree>
    <p:extLst>
      <p:ext uri="{BB962C8B-B14F-4D97-AF65-F5344CB8AC3E}">
        <p14:creationId xmlns:p14="http://schemas.microsoft.com/office/powerpoint/2010/main" val="161621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89" y="1612885"/>
            <a:ext cx="6464301" cy="767715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389" y="2380598"/>
            <a:ext cx="6464301" cy="4741546"/>
          </a:xfrm>
        </p:spPr>
        <p:txBody>
          <a:bodyPr/>
          <a:lstStyle>
            <a:lvl1pPr>
              <a:defRPr sz="3200"/>
            </a:lvl1pPr>
            <a:lvl2pPr>
              <a:defRPr sz="2880"/>
            </a:lvl2pPr>
            <a:lvl3pPr>
              <a:defRPr sz="2880"/>
            </a:lvl3pPr>
            <a:lvl4pPr>
              <a:defRPr sz="2880"/>
            </a:lvl4pPr>
            <a:lvl5pPr>
              <a:defRPr sz="288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>
            <a:normAutofit/>
          </a:bodyPr>
          <a:lstStyle>
            <a:lvl1pPr>
              <a:defRPr sz="448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40911" y="1612885"/>
            <a:ext cx="6466840" cy="767715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7240911" y="2380598"/>
            <a:ext cx="6466840" cy="4741546"/>
          </a:xfrm>
        </p:spPr>
        <p:txBody>
          <a:bodyPr/>
          <a:lstStyle>
            <a:lvl1pPr>
              <a:defRPr sz="3200"/>
            </a:lvl1pPr>
            <a:lvl2pPr>
              <a:defRPr sz="2880"/>
            </a:lvl2pPr>
            <a:lvl3pPr>
              <a:defRPr sz="2880"/>
            </a:lvl3pPr>
            <a:lvl4pPr>
              <a:defRPr sz="2880"/>
            </a:lvl4pPr>
            <a:lvl5pPr>
              <a:defRPr sz="288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A7E9CA-B4FA-A246-977C-86D934EF15A2}"/>
              </a:ext>
            </a:extLst>
          </p:cNvPr>
          <p:cNvSpPr txBox="1">
            <a:spLocks/>
          </p:cNvSpPr>
          <p:nvPr userDrawn="1"/>
        </p:nvSpPr>
        <p:spPr>
          <a:xfrm>
            <a:off x="13667349" y="7420494"/>
            <a:ext cx="859474" cy="584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DE3591-7ED4-AF4E-A5D0-EC534A365D51}" type="slidenum">
              <a:rPr lang="en-JP" sz="2560" smtClean="0"/>
              <a:pPr/>
              <a:t>‹#›</a:t>
            </a:fld>
            <a:endParaRPr lang="en-JP" sz="2560"/>
          </a:p>
        </p:txBody>
      </p:sp>
    </p:spTree>
    <p:extLst>
      <p:ext uri="{BB962C8B-B14F-4D97-AF65-F5344CB8AC3E}">
        <p14:creationId xmlns:p14="http://schemas.microsoft.com/office/powerpoint/2010/main" val="311412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30" y="1618467"/>
            <a:ext cx="3908213" cy="543115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80"/>
            </a:lvl2pPr>
            <a:lvl3pPr>
              <a:defRPr sz="2560"/>
            </a:lvl3pPr>
            <a:lvl4pPr marL="2194560" indent="0">
              <a:buNone/>
              <a:defRPr sz="256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5169602" y="1618467"/>
            <a:ext cx="3908213" cy="543115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80"/>
            </a:lvl2pPr>
            <a:lvl3pPr>
              <a:defRPr sz="2560"/>
            </a:lvl3pPr>
            <a:lvl4pPr marL="2194560" indent="0">
              <a:buNone/>
              <a:defRPr sz="256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9799177" y="1618467"/>
            <a:ext cx="3908213" cy="543115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80"/>
            </a:lvl2pPr>
            <a:lvl3pPr>
              <a:defRPr sz="2560"/>
            </a:lvl3pPr>
            <a:lvl4pPr marL="2194560" indent="0">
              <a:buNone/>
              <a:defRPr sz="256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573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23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387" y="5003334"/>
            <a:ext cx="2875280" cy="545504"/>
          </a:xfrm>
        </p:spPr>
        <p:txBody>
          <a:bodyPr>
            <a:noAutofit/>
          </a:bodyPr>
          <a:lstStyle>
            <a:lvl1pPr marL="0" indent="0" algn="ctr">
              <a:buNone/>
              <a:defRPr sz="2240">
                <a:solidFill>
                  <a:srgbClr val="414042"/>
                </a:solidFill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3994795" y="5003334"/>
            <a:ext cx="2875280" cy="545504"/>
          </a:xfrm>
        </p:spPr>
        <p:txBody>
          <a:bodyPr>
            <a:noAutofit/>
          </a:bodyPr>
          <a:lstStyle>
            <a:lvl1pPr marL="0" indent="0" algn="ctr">
              <a:buNone/>
              <a:defRPr sz="2240">
                <a:solidFill>
                  <a:srgbClr val="414042"/>
                </a:solidFill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7415336" y="5003334"/>
            <a:ext cx="2875280" cy="545504"/>
          </a:xfrm>
        </p:spPr>
        <p:txBody>
          <a:bodyPr>
            <a:noAutofit/>
          </a:bodyPr>
          <a:lstStyle>
            <a:lvl1pPr marL="0" indent="0" algn="ctr">
              <a:buNone/>
              <a:defRPr sz="2240">
                <a:solidFill>
                  <a:srgbClr val="414042"/>
                </a:solidFill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184552" y="5003334"/>
            <a:ext cx="2875280" cy="545504"/>
          </a:xfrm>
        </p:spPr>
        <p:txBody>
          <a:bodyPr>
            <a:noAutofit/>
          </a:bodyPr>
          <a:lstStyle>
            <a:lvl1pPr marL="0" indent="0" algn="ctr">
              <a:buNone/>
              <a:defRPr sz="2240">
                <a:solidFill>
                  <a:srgbClr val="414042"/>
                </a:solidFill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40387" y="2566967"/>
            <a:ext cx="2875280" cy="2151379"/>
          </a:xfrm>
        </p:spPr>
        <p:txBody>
          <a:bodyPr>
            <a:normAutofit/>
          </a:bodyPr>
          <a:lstStyle>
            <a:lvl1pPr>
              <a:defRPr sz="224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994795" y="2566967"/>
            <a:ext cx="2875280" cy="2151379"/>
          </a:xfrm>
        </p:spPr>
        <p:txBody>
          <a:bodyPr>
            <a:normAutofit/>
          </a:bodyPr>
          <a:lstStyle>
            <a:lvl1pPr>
              <a:defRPr sz="224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415336" y="2566967"/>
            <a:ext cx="2875280" cy="2151379"/>
          </a:xfrm>
        </p:spPr>
        <p:txBody>
          <a:bodyPr>
            <a:normAutofit/>
          </a:bodyPr>
          <a:lstStyle>
            <a:lvl1pPr>
              <a:defRPr sz="224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184552" y="2566967"/>
            <a:ext cx="2875280" cy="2151379"/>
          </a:xfrm>
        </p:spPr>
        <p:txBody>
          <a:bodyPr>
            <a:normAutofit/>
          </a:bodyPr>
          <a:lstStyle>
            <a:lvl1pPr>
              <a:defRPr sz="224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8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ECE15D1-06FB-8342-A8BF-01EBADC56F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54" y="7550043"/>
            <a:ext cx="438912" cy="26429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73374A-1D85-4AF4-93EB-177AFDFEB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097281"/>
            <a:ext cx="13167360" cy="731521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F94A6-4861-47A6-BF4F-FA44CC1AC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520" y="2423160"/>
            <a:ext cx="13167360" cy="50292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72C8A-E0E8-4838-86E4-323ED3D5C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834390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201F34C-F14B-CE41-A972-0675A263602C}" type="datetime1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42E8C-9050-4E5C-9A6E-BDEAF597E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834390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10534-7DDF-46A1-99EF-4E3A14AD3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5040" y="754740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/>
                </a:solidFill>
              </a:defRPr>
            </a:lvl1pPr>
          </a:lstStyle>
          <a:p>
            <a:fld id="{7834CDD4-D76F-4459-B025-0310E913C2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3EC4A3-BB2A-4888-85C4-CCFE111A6523}"/>
              </a:ext>
            </a:extLst>
          </p:cNvPr>
          <p:cNvSpPr txBox="1"/>
          <p:nvPr userDrawn="1"/>
        </p:nvSpPr>
        <p:spPr>
          <a:xfrm>
            <a:off x="6168893" y="7667776"/>
            <a:ext cx="2292614" cy="203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" dirty="0"/>
              <a:t>© 2022,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88891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kumimoji="1" sz="3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0"/>
        </a:spcBef>
        <a:spcAft>
          <a:spcPts val="1080"/>
        </a:spcAft>
        <a:buClr>
          <a:schemeClr val="tx1"/>
        </a:buClr>
        <a:buSzPct val="90000"/>
        <a:buFont typeface="Amazon Ember" panose="020B0603020204020204" pitchFamily="34" charset="0"/>
        <a:buChar char="•"/>
        <a:defRPr kumimoji="1" sz="336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097280" rtl="0" eaLnBrk="1" latinLnBrk="0" hangingPunct="1">
        <a:lnSpc>
          <a:spcPct val="90000"/>
        </a:lnSpc>
        <a:spcBef>
          <a:spcPts val="0"/>
        </a:spcBef>
        <a:spcAft>
          <a:spcPts val="1080"/>
        </a:spcAft>
        <a:buClr>
          <a:schemeClr val="tx1"/>
        </a:buClr>
        <a:buSzPct val="90000"/>
        <a:buFont typeface="Wingdings" panose="05000000000000000000" pitchFamily="2" charset="2"/>
        <a:buChar char="§"/>
        <a:defRPr kumimoji="1"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74320" algn="l" defTabSz="1097280" rtl="0" eaLnBrk="1" latinLnBrk="0" hangingPunct="1">
        <a:lnSpc>
          <a:spcPct val="90000"/>
        </a:lnSpc>
        <a:spcBef>
          <a:spcPts val="0"/>
        </a:spcBef>
        <a:spcAft>
          <a:spcPts val="720"/>
        </a:spcAft>
        <a:buClr>
          <a:schemeClr val="tx1"/>
        </a:buClr>
        <a:buFont typeface="Amazon Ember" panose="020B0603020204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74320" algn="l" defTabSz="1097280" rtl="0" eaLnBrk="1" latinLnBrk="0" hangingPunct="1">
        <a:lnSpc>
          <a:spcPct val="90000"/>
        </a:lnSpc>
        <a:spcBef>
          <a:spcPts val="0"/>
        </a:spcBef>
        <a:spcAft>
          <a:spcPts val="720"/>
        </a:spcAft>
        <a:buClr>
          <a:schemeClr val="tx1"/>
        </a:buClr>
        <a:buFont typeface="Amazon Ember" panose="020B0603020204020204" pitchFamily="34" charset="0"/>
        <a:buChar char="•"/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74320" algn="l" defTabSz="1097280" rtl="0" eaLnBrk="1" latinLnBrk="0" hangingPunct="1">
        <a:lnSpc>
          <a:spcPct val="90000"/>
        </a:lnSpc>
        <a:spcBef>
          <a:spcPts val="0"/>
        </a:spcBef>
        <a:spcAft>
          <a:spcPts val="720"/>
        </a:spcAft>
        <a:buClr>
          <a:schemeClr val="tx1"/>
        </a:buClr>
        <a:buFont typeface="Amazon Ember" panose="020B0603020204020204" pitchFamily="34" charset="0"/>
        <a:buChar char="•"/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mazon Ember" panose="020B0603020204020204" pitchFamily="34" charset="0"/>
        <a:buChar char="•"/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mazon Ember" panose="020B0603020204020204" pitchFamily="34" charset="0"/>
        <a:buChar char="•"/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mazon Ember" panose="020B0603020204020204" pitchFamily="34" charset="0"/>
        <a:buChar char="•"/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mazon Ember" panose="020B0603020204020204" pitchFamily="34" charset="0"/>
        <a:buChar char="•"/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kumimoji="1"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orient="horz" pos="312">
          <p15:clr>
            <a:srgbClr val="F26B43"/>
          </p15:clr>
        </p15:guide>
        <p15:guide id="3" pos="7296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576">
          <p15:clr>
            <a:srgbClr val="F26B43"/>
          </p15:clr>
        </p15:guide>
        <p15:guide id="6" orient="horz" pos="960">
          <p15:clr>
            <a:srgbClr val="F26B43"/>
          </p15:clr>
        </p15:guide>
        <p15:guide id="7" orient="horz" pos="1272">
          <p15:clr>
            <a:srgbClr val="F26B43"/>
          </p15:clr>
        </p15:guide>
        <p15:guide id="8" orient="horz" pos="410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947" y="1614931"/>
            <a:ext cx="13128486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82640" y="7683901"/>
            <a:ext cx="4844438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20" b="0" i="0" baseline="0" dirty="0">
                <a:solidFill>
                  <a:schemeClr val="tx1"/>
                </a:solidFill>
                <a:latin typeface="Amazon Ember Regular" charset="0"/>
              </a:rPr>
              <a:t>© 2022, Amazon Web Services, Inc. or its Affiliates. All rights reserved.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4466" y="7531058"/>
            <a:ext cx="705048" cy="42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2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hf hdr="0" dt="0"/>
  <p:txStyles>
    <p:titleStyle>
      <a:lvl1pPr algn="l" defTabSz="731520" rtl="0" eaLnBrk="1" latinLnBrk="0" hangingPunct="1">
        <a:spcBef>
          <a:spcPct val="0"/>
        </a:spcBef>
        <a:buNone/>
        <a:defRPr sz="4480" b="0" i="0" kern="1200">
          <a:solidFill>
            <a:srgbClr val="0E2735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384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88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56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256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sv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sv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9">
            <a:extLst>
              <a:ext uri="{FF2B5EF4-FFF2-40B4-BE49-F238E27FC236}">
                <a16:creationId xmlns:a16="http://schemas.microsoft.com/office/drawing/2014/main" id="{9B3F5F1F-6B28-F84C-85B3-E920E03E79D2}"/>
              </a:ext>
            </a:extLst>
          </p:cNvPr>
          <p:cNvSpPr/>
          <p:nvPr/>
        </p:nvSpPr>
        <p:spPr>
          <a:xfrm>
            <a:off x="2338494" y="405282"/>
            <a:ext cx="11658859" cy="70388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9728"/>
          <a:lstStyle/>
          <a:p>
            <a:pPr defTabSz="1097280">
              <a:defRPr/>
            </a:pPr>
            <a:r>
              <a:rPr lang="en-US" altLang="en-US" sz="1200" dirty="0">
                <a:solidFill>
                  <a:srgbClr val="232F3E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25" name="Rectangle 8">
            <a:extLst>
              <a:ext uri="{FF2B5EF4-FFF2-40B4-BE49-F238E27FC236}">
                <a16:creationId xmlns:a16="http://schemas.microsoft.com/office/drawing/2014/main" id="{FD598E3D-BBC0-3349-996E-F83792D20637}"/>
              </a:ext>
            </a:extLst>
          </p:cNvPr>
          <p:cNvSpPr/>
          <p:nvPr/>
        </p:nvSpPr>
        <p:spPr>
          <a:xfrm>
            <a:off x="2737403" y="1020544"/>
            <a:ext cx="10896536" cy="615364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9728"/>
          <a:lstStyle/>
          <a:p>
            <a:pPr defTabSz="1097280">
              <a:defRPr/>
            </a:pPr>
            <a:r>
              <a:rPr lang="en-US" altLang="en-US" sz="1200" dirty="0" err="1">
                <a:solidFill>
                  <a:srgbClr val="232F3E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Region（Tokyo</a:t>
            </a:r>
            <a:r>
              <a:rPr lang="en-US" altLang="en-US" sz="1200" dirty="0">
                <a:solidFill>
                  <a:srgbClr val="232F3E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F5E9221-17B4-B5A1-48E7-2F017F838D1F}"/>
              </a:ext>
            </a:extLst>
          </p:cNvPr>
          <p:cNvSpPr/>
          <p:nvPr/>
        </p:nvSpPr>
        <p:spPr>
          <a:xfrm>
            <a:off x="7853759" y="2328014"/>
            <a:ext cx="5482161" cy="388073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n w="0"/>
                <a:solidFill>
                  <a:srgbClr val="1E89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BaseStack</a:t>
            </a:r>
            <a:r>
              <a:rPr lang="en-US" sz="1200" dirty="0">
                <a:ln w="0"/>
                <a:solidFill>
                  <a:srgbClr val="1E89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/</a:t>
            </a:r>
            <a:r>
              <a:rPr lang="en-US" sz="1200" dirty="0" err="1">
                <a:ln w="0"/>
                <a:solidFill>
                  <a:srgbClr val="1E89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NoteAppVPC</a:t>
            </a:r>
            <a:endParaRPr lang="en-US" sz="1200" dirty="0">
              <a:ln w="0"/>
              <a:solidFill>
                <a:srgbClr val="1E8900"/>
              </a:solidFill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E6A6847-79B6-BCFA-6514-E63B89FF3F46}"/>
              </a:ext>
            </a:extLst>
          </p:cNvPr>
          <p:cNvSpPr/>
          <p:nvPr/>
        </p:nvSpPr>
        <p:spPr>
          <a:xfrm>
            <a:off x="3386528" y="3616277"/>
            <a:ext cx="3477276" cy="1200207"/>
          </a:xfrm>
          <a:prstGeom prst="rect">
            <a:avLst/>
          </a:prstGeom>
          <a:solidFill>
            <a:schemeClr val="accent2">
              <a:alpha val="9804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accent2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App Runner </a:t>
            </a:r>
            <a:r>
              <a:rPr lang="en-US" sz="1200" dirty="0" err="1">
                <a:solidFill>
                  <a:schemeClr val="accent2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Service（Note</a:t>
            </a:r>
            <a:r>
              <a:rPr lang="en-US" sz="1200" dirty="0">
                <a:solidFill>
                  <a:schemeClr val="accent2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 App)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4DE0646-7A49-D815-9FD0-1B6EA840E1D7}"/>
              </a:ext>
            </a:extLst>
          </p:cNvPr>
          <p:cNvSpPr/>
          <p:nvPr/>
        </p:nvSpPr>
        <p:spPr>
          <a:xfrm>
            <a:off x="8302862" y="4445356"/>
            <a:ext cx="4620946" cy="14517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DCE46BD-1002-DDE0-3729-D9EDBE82608D}"/>
              </a:ext>
            </a:extLst>
          </p:cNvPr>
          <p:cNvSpPr/>
          <p:nvPr/>
        </p:nvSpPr>
        <p:spPr>
          <a:xfrm>
            <a:off x="8302862" y="2863138"/>
            <a:ext cx="4620946" cy="14517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anchor="t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26" name="Graphic 25">
            <a:extLst>
              <a:ext uri="{FF2B5EF4-FFF2-40B4-BE49-F238E27FC236}">
                <a16:creationId xmlns:a16="http://schemas.microsoft.com/office/drawing/2014/main" id="{E6F97B7C-9C82-4648-AF7F-2BDE77D68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025" y="1020544"/>
            <a:ext cx="434498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Graphic 99">
            <a:extLst>
              <a:ext uri="{FF2B5EF4-FFF2-40B4-BE49-F238E27FC236}">
                <a16:creationId xmlns:a16="http://schemas.microsoft.com/office/drawing/2014/main" id="{E89966E9-B4D6-E24F-87F3-967C8D0A1B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53759" y="2331982"/>
            <a:ext cx="381000" cy="381000"/>
          </a:xfrm>
          <a:prstGeom prst="rect">
            <a:avLst/>
          </a:prstGeom>
        </p:spPr>
      </p:pic>
      <p:pic>
        <p:nvPicPr>
          <p:cNvPr id="124" name="Graphic 20">
            <a:extLst>
              <a:ext uri="{FF2B5EF4-FFF2-40B4-BE49-F238E27FC236}">
                <a16:creationId xmlns:a16="http://schemas.microsoft.com/office/drawing/2014/main" id="{6F03375C-F9AA-964B-8CC8-54E248368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591" y="402928"/>
            <a:ext cx="431552" cy="417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グラフィックス 15" descr="ユーザー 単色塗りつぶし">
            <a:extLst>
              <a:ext uri="{FF2B5EF4-FFF2-40B4-BE49-F238E27FC236}">
                <a16:creationId xmlns:a16="http://schemas.microsoft.com/office/drawing/2014/main" id="{AEBD90F3-7EFE-E924-2A6E-A45C6627F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125" y="2701443"/>
            <a:ext cx="743566" cy="743566"/>
          </a:xfrm>
          <a:prstGeom prst="rect">
            <a:avLst/>
          </a:prstGeom>
        </p:spPr>
      </p:pic>
      <p:pic>
        <p:nvPicPr>
          <p:cNvPr id="132" name="Graphic 131">
            <a:extLst>
              <a:ext uri="{FF2B5EF4-FFF2-40B4-BE49-F238E27FC236}">
                <a16:creationId xmlns:a16="http://schemas.microsoft.com/office/drawing/2014/main" id="{573102EA-5E80-3EF6-8F95-B92F366952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07626" y="2864064"/>
            <a:ext cx="381000" cy="381000"/>
          </a:xfrm>
          <a:prstGeom prst="rect">
            <a:avLst/>
          </a:prstGeom>
        </p:spPr>
      </p:pic>
      <p:cxnSp>
        <p:nvCxnSpPr>
          <p:cNvPr id="259" name="Elbow Connector 9">
            <a:extLst>
              <a:ext uri="{FF2B5EF4-FFF2-40B4-BE49-F238E27FC236}">
                <a16:creationId xmlns:a16="http://schemas.microsoft.com/office/drawing/2014/main" id="{F15E52A3-1565-BDBA-6CB6-525D0C51B2E7}"/>
              </a:ext>
            </a:extLst>
          </p:cNvPr>
          <p:cNvCxnSpPr>
            <a:cxnSpLocks/>
            <a:stCxn id="13" idx="3"/>
            <a:endCxn id="127" idx="1"/>
          </p:cNvCxnSpPr>
          <p:nvPr/>
        </p:nvCxnSpPr>
        <p:spPr>
          <a:xfrm>
            <a:off x="1014691" y="3073226"/>
            <a:ext cx="2371837" cy="1143155"/>
          </a:xfrm>
          <a:prstGeom prst="curvedConnector3">
            <a:avLst>
              <a:gd name="adj1" fmla="val 50000"/>
            </a:avLst>
          </a:prstGeom>
          <a:ln w="19050">
            <a:solidFill>
              <a:srgbClr val="FF797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7">
            <a:extLst>
              <a:ext uri="{FF2B5EF4-FFF2-40B4-BE49-F238E27FC236}">
                <a16:creationId xmlns:a16="http://schemas.microsoft.com/office/drawing/2014/main" id="{37627582-FA9C-DFF2-55A2-67CAB3AD4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3162523" y="2945902"/>
            <a:ext cx="499107" cy="499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1BC1346-1FCC-34CC-040B-D087251CB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691" y="1290777"/>
            <a:ext cx="692727" cy="69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2">
            <a:extLst>
              <a:ext uri="{FF2B5EF4-FFF2-40B4-BE49-F238E27FC236}">
                <a16:creationId xmlns:a16="http://schemas.microsoft.com/office/drawing/2014/main" id="{2D60DF60-A114-6372-42CD-D34FBBD29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704" y="1997869"/>
            <a:ext cx="2281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Amazon ECR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2D633BE-56C7-36E6-BEEF-256A6464BAE9}"/>
              </a:ext>
            </a:extLst>
          </p:cNvPr>
          <p:cNvSpPr/>
          <p:nvPr/>
        </p:nvSpPr>
        <p:spPr>
          <a:xfrm>
            <a:off x="3162523" y="2945902"/>
            <a:ext cx="4092873" cy="2163039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eaLnBrk="1" hangingPunct="1"/>
            <a:r>
              <a:rPr lang="en-US" altLang="en-US" sz="12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           AWS App Runner</a:t>
            </a:r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id="{5EB6FBAD-63EB-322C-E035-862289AF7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6332" y="4413816"/>
            <a:ext cx="118586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Container</a:t>
            </a:r>
          </a:p>
        </p:txBody>
      </p:sp>
      <p:pic>
        <p:nvPicPr>
          <p:cNvPr id="31" name="Graphic 32">
            <a:extLst>
              <a:ext uri="{FF2B5EF4-FFF2-40B4-BE49-F238E27FC236}">
                <a16:creationId xmlns:a16="http://schemas.microsoft.com/office/drawing/2014/main" id="{7AE1A190-19CB-7431-7ED6-0E5833729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569" y="39534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25">
            <a:extLst>
              <a:ext uri="{FF2B5EF4-FFF2-40B4-BE49-F238E27FC236}">
                <a16:creationId xmlns:a16="http://schemas.microsoft.com/office/drawing/2014/main" id="{F406FCAD-5AFB-53D1-540C-531B01C8E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691" y="4413816"/>
            <a:ext cx="118586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Container</a:t>
            </a:r>
          </a:p>
        </p:txBody>
      </p:sp>
      <p:pic>
        <p:nvPicPr>
          <p:cNvPr id="35" name="Graphic 32">
            <a:extLst>
              <a:ext uri="{FF2B5EF4-FFF2-40B4-BE49-F238E27FC236}">
                <a16:creationId xmlns:a16="http://schemas.microsoft.com/office/drawing/2014/main" id="{BC1D335E-A6E5-BC0F-6E33-9A86DEF55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928" y="39534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25">
            <a:extLst>
              <a:ext uri="{FF2B5EF4-FFF2-40B4-BE49-F238E27FC236}">
                <a16:creationId xmlns:a16="http://schemas.microsoft.com/office/drawing/2014/main" id="{BD7EE6F7-5FA3-5354-AA12-08275D5A0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215" y="4413816"/>
            <a:ext cx="118586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Container</a:t>
            </a:r>
          </a:p>
        </p:txBody>
      </p:sp>
      <p:pic>
        <p:nvPicPr>
          <p:cNvPr id="39" name="Graphic 32">
            <a:extLst>
              <a:ext uri="{FF2B5EF4-FFF2-40B4-BE49-F238E27FC236}">
                <a16:creationId xmlns:a16="http://schemas.microsoft.com/office/drawing/2014/main" id="{7DE24819-10D1-4C99-E52B-7DEAEC5A9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452" y="39534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6AFA46E0-2428-E733-CD52-19C2BE1E89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07626" y="5503402"/>
            <a:ext cx="381000" cy="381000"/>
          </a:xfrm>
          <a:prstGeom prst="rect">
            <a:avLst/>
          </a:prstGeom>
        </p:spPr>
      </p:pic>
      <p:pic>
        <p:nvPicPr>
          <p:cNvPr id="42" name="Graphic 17">
            <a:extLst>
              <a:ext uri="{FF2B5EF4-FFF2-40B4-BE49-F238E27FC236}">
                <a16:creationId xmlns:a16="http://schemas.microsoft.com/office/drawing/2014/main" id="{A841F66D-9D54-9BBC-2A51-693473FD5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579" y="5931696"/>
            <a:ext cx="692727" cy="69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9">
            <a:extLst>
              <a:ext uri="{FF2B5EF4-FFF2-40B4-BE49-F238E27FC236}">
                <a16:creationId xmlns:a16="http://schemas.microsoft.com/office/drawing/2014/main" id="{03A25A1B-5CDF-C3C9-3245-9C5F2D249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5167" y="663561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44" name="Graphic 7">
            <a:extLst>
              <a:ext uri="{FF2B5EF4-FFF2-40B4-BE49-F238E27FC236}">
                <a16:creationId xmlns:a16="http://schemas.microsoft.com/office/drawing/2014/main" id="{02C8FF51-EA5F-4B28-B596-7C77A9522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536" y="3053895"/>
            <a:ext cx="449706" cy="44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正方形/長方形 27">
            <a:extLst>
              <a:ext uri="{FF2B5EF4-FFF2-40B4-BE49-F238E27FC236}">
                <a16:creationId xmlns:a16="http://schemas.microsoft.com/office/drawing/2014/main" id="{652491F6-9E40-2235-B066-401CE391C3B8}"/>
              </a:ext>
            </a:extLst>
          </p:cNvPr>
          <p:cNvSpPr/>
          <p:nvPr/>
        </p:nvSpPr>
        <p:spPr>
          <a:xfrm>
            <a:off x="10232536" y="3053895"/>
            <a:ext cx="2382515" cy="2531437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eaLnBrk="1" hangingPunct="1"/>
            <a:r>
              <a:rPr lang="en-US" altLang="en-US" sz="12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         Aurora Serverless V2 </a:t>
            </a:r>
          </a:p>
        </p:txBody>
      </p:sp>
      <p:pic>
        <p:nvPicPr>
          <p:cNvPr id="47" name="Graphic 53">
            <a:extLst>
              <a:ext uri="{FF2B5EF4-FFF2-40B4-BE49-F238E27FC236}">
                <a16:creationId xmlns:a16="http://schemas.microsoft.com/office/drawing/2014/main" id="{B0B907A1-FC5E-DC40-B56D-0144447F1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0133" y="3519786"/>
            <a:ext cx="502920" cy="50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Graphic 55">
            <a:extLst>
              <a:ext uri="{FF2B5EF4-FFF2-40B4-BE49-F238E27FC236}">
                <a16:creationId xmlns:a16="http://schemas.microsoft.com/office/drawing/2014/main" id="{71C2FE78-0C69-561E-6677-B1097A17C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004" y="4677782"/>
            <a:ext cx="502920" cy="50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5">
            <a:extLst>
              <a:ext uri="{FF2B5EF4-FFF2-40B4-BE49-F238E27FC236}">
                <a16:creationId xmlns:a16="http://schemas.microsoft.com/office/drawing/2014/main" id="{6E68E723-F978-4D15-5744-2A996A019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4147" y="4044441"/>
            <a:ext cx="143489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Writer instance</a:t>
            </a:r>
          </a:p>
        </p:txBody>
      </p:sp>
      <p:sp>
        <p:nvSpPr>
          <p:cNvPr id="50" name="TextBox 25">
            <a:extLst>
              <a:ext uri="{FF2B5EF4-FFF2-40B4-BE49-F238E27FC236}">
                <a16:creationId xmlns:a16="http://schemas.microsoft.com/office/drawing/2014/main" id="{84D4A525-0760-3393-9F28-EA5A00154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27018" y="5180702"/>
            <a:ext cx="143489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Reader instance</a:t>
            </a:r>
          </a:p>
        </p:txBody>
      </p:sp>
      <p:pic>
        <p:nvPicPr>
          <p:cNvPr id="52" name="Graphic 29">
            <a:extLst>
              <a:ext uri="{FF2B5EF4-FFF2-40B4-BE49-F238E27FC236}">
                <a16:creationId xmlns:a16="http://schemas.microsoft.com/office/drawing/2014/main" id="{97C45E5D-6BBB-5CD0-6687-CD83D7874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753" y="33886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29">
            <a:extLst>
              <a:ext uri="{FF2B5EF4-FFF2-40B4-BE49-F238E27FC236}">
                <a16:creationId xmlns:a16="http://schemas.microsoft.com/office/drawing/2014/main" id="{670EE4B1-AA12-756C-2284-DE6643E76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753" y="46325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Elbow Connector 9">
            <a:extLst>
              <a:ext uri="{FF2B5EF4-FFF2-40B4-BE49-F238E27FC236}">
                <a16:creationId xmlns:a16="http://schemas.microsoft.com/office/drawing/2014/main" id="{795ED56C-CA49-5BEA-6451-80E29B41F93C}"/>
              </a:ext>
            </a:extLst>
          </p:cNvPr>
          <p:cNvCxnSpPr>
            <a:cxnSpLocks/>
            <a:stCxn id="127" idx="3"/>
            <a:endCxn id="52" idx="1"/>
          </p:cNvCxnSpPr>
          <p:nvPr/>
        </p:nvCxnSpPr>
        <p:spPr>
          <a:xfrm flipV="1">
            <a:off x="6863804" y="3617222"/>
            <a:ext cx="2060949" cy="599159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9">
            <a:extLst>
              <a:ext uri="{FF2B5EF4-FFF2-40B4-BE49-F238E27FC236}">
                <a16:creationId xmlns:a16="http://schemas.microsoft.com/office/drawing/2014/main" id="{49624DFA-C9A0-DDCC-5010-EBF48E3D0189}"/>
              </a:ext>
            </a:extLst>
          </p:cNvPr>
          <p:cNvCxnSpPr>
            <a:cxnSpLocks/>
            <a:stCxn id="127" idx="3"/>
            <a:endCxn id="54" idx="1"/>
          </p:cNvCxnSpPr>
          <p:nvPr/>
        </p:nvCxnSpPr>
        <p:spPr>
          <a:xfrm>
            <a:off x="6863804" y="4216381"/>
            <a:ext cx="2060949" cy="644732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9">
            <a:extLst>
              <a:ext uri="{FF2B5EF4-FFF2-40B4-BE49-F238E27FC236}">
                <a16:creationId xmlns:a16="http://schemas.microsoft.com/office/drawing/2014/main" id="{A913AC40-B387-185D-C044-F030D2A920DA}"/>
              </a:ext>
            </a:extLst>
          </p:cNvPr>
          <p:cNvCxnSpPr>
            <a:cxnSpLocks/>
            <a:stCxn id="52" idx="3"/>
            <a:endCxn id="47" idx="1"/>
          </p:cNvCxnSpPr>
          <p:nvPr/>
        </p:nvCxnSpPr>
        <p:spPr>
          <a:xfrm>
            <a:off x="9381953" y="3617222"/>
            <a:ext cx="1788180" cy="154024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9">
            <a:extLst>
              <a:ext uri="{FF2B5EF4-FFF2-40B4-BE49-F238E27FC236}">
                <a16:creationId xmlns:a16="http://schemas.microsoft.com/office/drawing/2014/main" id="{A19155E9-8DB1-F6E7-366E-BEBE8EE6C657}"/>
              </a:ext>
            </a:extLst>
          </p:cNvPr>
          <p:cNvCxnSpPr>
            <a:cxnSpLocks/>
            <a:stCxn id="54" idx="3"/>
            <a:endCxn id="48" idx="1"/>
          </p:cNvCxnSpPr>
          <p:nvPr/>
        </p:nvCxnSpPr>
        <p:spPr>
          <a:xfrm>
            <a:off x="9381953" y="4861113"/>
            <a:ext cx="1811051" cy="68129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9">
            <a:extLst>
              <a:ext uri="{FF2B5EF4-FFF2-40B4-BE49-F238E27FC236}">
                <a16:creationId xmlns:a16="http://schemas.microsoft.com/office/drawing/2014/main" id="{81C4A65F-0878-1B2F-0843-41D49E95929C}"/>
              </a:ext>
            </a:extLst>
          </p:cNvPr>
          <p:cNvCxnSpPr>
            <a:cxnSpLocks/>
            <a:stCxn id="27" idx="2"/>
            <a:endCxn id="127" idx="0"/>
          </p:cNvCxnSpPr>
          <p:nvPr/>
        </p:nvCxnSpPr>
        <p:spPr>
          <a:xfrm rot="5400000">
            <a:off x="4892541" y="2507494"/>
            <a:ext cx="1341409" cy="876157"/>
          </a:xfrm>
          <a:prstGeom prst="curvedConnector3">
            <a:avLst>
              <a:gd name="adj1" fmla="val 50000"/>
            </a:avLst>
          </a:prstGeom>
          <a:ln w="19050">
            <a:solidFill>
              <a:srgbClr val="FF797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">
            <a:extLst>
              <a:ext uri="{FF2B5EF4-FFF2-40B4-BE49-F238E27FC236}">
                <a16:creationId xmlns:a16="http://schemas.microsoft.com/office/drawing/2014/main" id="{E4E7B33A-759B-70BF-B3A5-9A36FC028FB5}"/>
              </a:ext>
            </a:extLst>
          </p:cNvPr>
          <p:cNvCxnSpPr>
            <a:cxnSpLocks/>
            <a:stCxn id="127" idx="2"/>
            <a:endCxn id="42" idx="0"/>
          </p:cNvCxnSpPr>
          <p:nvPr/>
        </p:nvCxnSpPr>
        <p:spPr>
          <a:xfrm rot="16200000" flipH="1">
            <a:off x="5127948" y="4813701"/>
            <a:ext cx="1115212" cy="1120777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Graphic 8">
            <a:extLst>
              <a:ext uri="{FF2B5EF4-FFF2-40B4-BE49-F238E27FC236}">
                <a16:creationId xmlns:a16="http://schemas.microsoft.com/office/drawing/2014/main" id="{9246160D-0996-EB23-A186-F58DE676D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169" y="1277674"/>
            <a:ext cx="692727" cy="69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1">
            <a:extLst>
              <a:ext uri="{FF2B5EF4-FFF2-40B4-BE49-F238E27FC236}">
                <a16:creationId xmlns:a16="http://schemas.microsoft.com/office/drawing/2014/main" id="{29F8E70F-31E1-844A-81F7-616C92194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7707" y="198159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WAF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84E6793-31EB-8CEC-8B97-E5F1D612A778}"/>
              </a:ext>
            </a:extLst>
          </p:cNvPr>
          <p:cNvSpPr/>
          <p:nvPr/>
        </p:nvSpPr>
        <p:spPr>
          <a:xfrm>
            <a:off x="8452778" y="3309835"/>
            <a:ext cx="1440327" cy="1881840"/>
          </a:xfrm>
          <a:prstGeom prst="rect">
            <a:avLst/>
          </a:prstGeom>
          <a:solidFill>
            <a:schemeClr val="accent2">
              <a:alpha val="9804"/>
            </a:schemeClr>
          </a:solidFill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ctr" eaLnBrk="1" hangingPunct="1"/>
            <a:r>
              <a:rPr lang="en-US" altLang="en-US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VPC Connector</a:t>
            </a:r>
          </a:p>
        </p:txBody>
      </p:sp>
      <p:pic>
        <p:nvPicPr>
          <p:cNvPr id="115" name="Graphic 7">
            <a:extLst>
              <a:ext uri="{FF2B5EF4-FFF2-40B4-BE49-F238E27FC236}">
                <a16:creationId xmlns:a16="http://schemas.microsoft.com/office/drawing/2014/main" id="{7913EEF7-78FB-0013-0148-0D37C2D89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6406036" y="2304229"/>
            <a:ext cx="377851" cy="37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6" name="Elbow Connector 9">
            <a:extLst>
              <a:ext uri="{FF2B5EF4-FFF2-40B4-BE49-F238E27FC236}">
                <a16:creationId xmlns:a16="http://schemas.microsoft.com/office/drawing/2014/main" id="{47F4C4C7-2AF5-B257-3D8B-40039C10D38A}"/>
              </a:ext>
            </a:extLst>
          </p:cNvPr>
          <p:cNvCxnSpPr>
            <a:cxnSpLocks/>
            <a:stCxn id="103" idx="2"/>
            <a:endCxn id="127" idx="0"/>
          </p:cNvCxnSpPr>
          <p:nvPr/>
        </p:nvCxnSpPr>
        <p:spPr>
          <a:xfrm rot="5400000">
            <a:off x="5440681" y="1943075"/>
            <a:ext cx="1357687" cy="1988716"/>
          </a:xfrm>
          <a:prstGeom prst="curvedConnector3">
            <a:avLst>
              <a:gd name="adj1" fmla="val 49999"/>
            </a:avLst>
          </a:prstGeom>
          <a:ln w="19050">
            <a:solidFill>
              <a:srgbClr val="C0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Graphic 6">
            <a:extLst>
              <a:ext uri="{FF2B5EF4-FFF2-40B4-BE49-F238E27FC236}">
                <a16:creationId xmlns:a16="http://schemas.microsoft.com/office/drawing/2014/main" id="{F5ABD080-B131-9C36-5729-E300F8BF8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029" y="2314686"/>
            <a:ext cx="375958" cy="375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" name="TextBox 22">
            <a:extLst>
              <a:ext uri="{FF2B5EF4-FFF2-40B4-BE49-F238E27FC236}">
                <a16:creationId xmlns:a16="http://schemas.microsoft.com/office/drawing/2014/main" id="{68321381-6405-7338-A7E4-6899B69CA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18" y="3366640"/>
            <a:ext cx="1064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131" name="TextBox 25">
            <a:extLst>
              <a:ext uri="{FF2B5EF4-FFF2-40B4-BE49-F238E27FC236}">
                <a16:creationId xmlns:a16="http://schemas.microsoft.com/office/drawing/2014/main" id="{95D3D7E4-2A2B-896A-4769-81B4A8606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081" y="4072110"/>
            <a:ext cx="73632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・・・</a:t>
            </a:r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2E5412FF-61AB-5165-6EBF-E1CF28585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993" y="5391216"/>
            <a:ext cx="377851" cy="37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742877"/>
      </p:ext>
    </p:extLst>
  </p:cSld>
  <p:clrMapOvr>
    <a:masterClrMapping/>
  </p:clrMapOvr>
</p:sld>
</file>

<file path=ppt/theme/theme1.xml><?xml version="1.0" encoding="utf-8"?>
<a:theme xmlns:a="http://schemas.openxmlformats.org/drawingml/2006/main" name="OneBrandConfidential">
  <a:themeElements>
    <a:clrScheme name="AWS Brand Colors">
      <a:dk1>
        <a:srgbClr val="232F3E"/>
      </a:dk1>
      <a:lt1>
        <a:srgbClr val="FFFFFF"/>
      </a:lt1>
      <a:dk2>
        <a:srgbClr val="262261"/>
      </a:dk2>
      <a:lt2>
        <a:srgbClr val="F1F3F3"/>
      </a:lt2>
      <a:accent1>
        <a:srgbClr val="504BAB"/>
      </a:accent1>
      <a:accent2>
        <a:srgbClr val="C9208A"/>
      </a:accent2>
      <a:accent3>
        <a:srgbClr val="F3E502"/>
      </a:accent3>
      <a:accent4>
        <a:srgbClr val="ADE322"/>
      </a:accent4>
      <a:accent5>
        <a:srgbClr val="36C2B3"/>
      </a:accent5>
      <a:accent6>
        <a:srgbClr val="008296"/>
      </a:accent6>
      <a:hlink>
        <a:srgbClr val="FF6633"/>
      </a:hlink>
      <a:folHlink>
        <a:srgbClr val="FF6633"/>
      </a:folHlink>
    </a:clrScheme>
    <a:fontScheme name="Ember Heavy and Normal">
      <a:majorFont>
        <a:latin typeface="Amazon Ember Heavy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1200"/>
          </a:spcAft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spAutoFit/>
      </a:bodyPr>
      <a:lstStyle>
        <a:defPPr algn="l">
          <a:spcAft>
            <a:spcPts val="1200"/>
          </a:spcAft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7" id="{DBE81187-3024-4485-9EBD-F5B449CD3F86}" vid="{E369AFEB-403B-46FA-979F-21FAA84535CB}"/>
    </a:ext>
  </a:extLst>
</a:theme>
</file>

<file path=ppt/theme/theme2.xml><?xml version="1.0" encoding="utf-8"?>
<a:theme xmlns:a="http://schemas.openxmlformats.org/drawingml/2006/main" name="DeckTemplate-AW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47327</TotalTime>
  <Words>46</Words>
  <Application>Microsoft Macintosh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Meiryo</vt:lpstr>
      <vt:lpstr>Meiryo UI</vt:lpstr>
      <vt:lpstr>Amazon Ember</vt:lpstr>
      <vt:lpstr>Amazon Ember Heavy</vt:lpstr>
      <vt:lpstr>Amazon Ember Light</vt:lpstr>
      <vt:lpstr>Amazon Ember Regular</vt:lpstr>
      <vt:lpstr>Arial</vt:lpstr>
      <vt:lpstr>Calibri</vt:lpstr>
      <vt:lpstr>Lucida Console</vt:lpstr>
      <vt:lpstr>Noto Sans CJK JP Regular</vt:lpstr>
      <vt:lpstr>Wingdings</vt:lpstr>
      <vt:lpstr>OneBrandConfidential</vt:lpstr>
      <vt:lpstr>DeckTemplate-AWS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AWS</dc:creator>
  <cp:keywords/>
  <dc:description/>
  <cp:lastModifiedBy>Microsoft Office User</cp:lastModifiedBy>
  <cp:revision>758</cp:revision>
  <cp:lastPrinted>2022-03-02T00:19:22Z</cp:lastPrinted>
  <dcterms:created xsi:type="dcterms:W3CDTF">2016-06-17T18:22:10Z</dcterms:created>
  <dcterms:modified xsi:type="dcterms:W3CDTF">2023-04-11T05:00:38Z</dcterms:modified>
  <cp:category/>
</cp:coreProperties>
</file>