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4"/>
    <p:sldMasterId id="2147483718" r:id="rId5"/>
  </p:sldMasterIdLst>
  <p:notesMasterIdLst>
    <p:notesMasterId r:id="rId7"/>
  </p:notesMasterIdLst>
  <p:handoutMasterIdLst>
    <p:handoutMasterId r:id="rId8"/>
  </p:handoutMasterIdLst>
  <p:sldIdLst>
    <p:sldId id="7946" r:id="rId6"/>
  </p:sldIdLst>
  <p:sldSz cx="14630400" cy="8229600"/>
  <p:notesSz cx="7315200" cy="123444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aito, Yoshiko" initials="SY" lastIdx="39" clrIdx="2">
    <p:extLst>
      <p:ext uri="{19B8F6BF-5375-455C-9EA6-DF929625EA0E}">
        <p15:presenceInfo xmlns:p15="http://schemas.microsoft.com/office/powerpoint/2012/main" userId="S-1-5-21-1407069837-2091007605-538272213-290676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F7971"/>
    <a:srgbClr val="FF9901"/>
    <a:srgbClr val="232F3E"/>
    <a:srgbClr val="0C9B2E"/>
    <a:srgbClr val="FFFAD0"/>
    <a:srgbClr val="595A5D"/>
    <a:srgbClr val="414042"/>
    <a:srgbClr val="4F81BD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6612" autoAdjust="0"/>
  </p:normalViewPr>
  <p:slideViewPr>
    <p:cSldViewPr snapToGrid="0" showGuides="1">
      <p:cViewPr varScale="1">
        <p:scale>
          <a:sx n="109" d="100"/>
          <a:sy n="109" d="100"/>
        </p:scale>
        <p:origin x="944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9696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l">
              <a:defRPr sz="1400"/>
            </a:lvl1pPr>
          </a:lstStyle>
          <a:p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619364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r">
              <a:defRPr sz="1400"/>
            </a:lvl1pPr>
          </a:lstStyle>
          <a:p>
            <a:fld id="{D2887149-AF03-6142-908A-3DD284EAF54B}" type="datetimeFigureOut">
              <a:rPr lang="en-US" smtClean="0">
                <a:latin typeface="Noto Sans CJK JP Regular" panose="020B0500000000000000" pitchFamily="34" charset="-128"/>
              </a:rPr>
              <a:t>4/13/23</a:t>
            </a:fld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725039"/>
            <a:ext cx="3169920" cy="619363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l">
              <a:defRPr sz="1400"/>
            </a:lvl1pPr>
          </a:lstStyle>
          <a:p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8" y="11725039"/>
            <a:ext cx="3169920" cy="619363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r">
              <a:defRPr sz="1400"/>
            </a:lvl1pPr>
          </a:lstStyle>
          <a:p>
            <a:fld id="{271AC043-34FA-4C46-BDAD-AE3E2DBAD1A4}" type="slidenum">
              <a:rPr lang="en-US" smtClean="0">
                <a:latin typeface="Noto Sans CJK JP Regular" panose="020B0500000000000000" pitchFamily="34" charset="-128"/>
              </a:rPr>
              <a:t>‹#›</a:t>
            </a:fld>
            <a:endParaRPr lang="en-US" dirty="0">
              <a:latin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l">
              <a:defRPr sz="14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r">
              <a:defRPr sz="14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5513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488" tIns="53744" rIns="107488" bIns="537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5863590"/>
            <a:ext cx="5852160" cy="5554980"/>
          </a:xfrm>
          <a:prstGeom prst="rect">
            <a:avLst/>
          </a:prstGeom>
        </p:spPr>
        <p:txBody>
          <a:bodyPr vert="horz" lIns="107488" tIns="53744" rIns="107488" bIns="5374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7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l">
              <a:defRPr sz="14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7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r">
              <a:defRPr sz="14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603250" y="792163"/>
            <a:ext cx="7080250" cy="398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02E03-72BB-4D1C-9C7D-FCC6E7166B4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6FCF-91E2-8544-AAC8-270D87B0D2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ullet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One-level bulleted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4158" y="2084833"/>
            <a:ext cx="13154722" cy="5445140"/>
          </a:xfrm>
        </p:spPr>
        <p:txBody>
          <a:bodyPr/>
          <a:lstStyle>
            <a:lvl1pPr>
              <a:spcAft>
                <a:spcPts val="2880"/>
              </a:spcAft>
              <a:defRPr sz="3360"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3E44-2CE4-DC44-B7BA-6C20D280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7C37-5A95-DF4C-91A3-D5050B5F8F26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9C668-CB2D-1042-8E1A-8951CCA3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71BB-7B54-704A-B046-1E0BA396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0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1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72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171" y="-11343"/>
            <a:ext cx="14846741" cy="839972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4466" y="7531058"/>
            <a:ext cx="705048" cy="4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46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6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1551" y="-181461"/>
            <a:ext cx="15295275" cy="8653485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20" y="703442"/>
            <a:ext cx="1554488" cy="9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057083"/>
            <a:ext cx="13128486" cy="5686282"/>
          </a:xfrm>
        </p:spPr>
        <p:txBody>
          <a:bodyPr/>
          <a:lstStyle>
            <a:lvl1pPr marL="0" indent="0">
              <a:buNone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1188720" indent="-457200">
              <a:buFont typeface="Arial"/>
              <a:buChar char="•"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828800" indent="-365760">
              <a:buFont typeface="Arial"/>
              <a:buChar char="•"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8439E7-67BA-C044-B267-15C600C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AE6D3C-8833-9F4E-83E4-2DB8AD3E45EF}"/>
              </a:ext>
            </a:extLst>
          </p:cNvPr>
          <p:cNvSpPr txBox="1">
            <a:spLocks/>
          </p:cNvSpPr>
          <p:nvPr userDrawn="1"/>
        </p:nvSpPr>
        <p:spPr>
          <a:xfrm>
            <a:off x="13827177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 dirty="0"/>
          </a:p>
        </p:txBody>
      </p:sp>
    </p:spTree>
    <p:extLst>
      <p:ext uri="{BB962C8B-B14F-4D97-AF65-F5344CB8AC3E}">
        <p14:creationId xmlns:p14="http://schemas.microsoft.com/office/powerpoint/2010/main" val="24915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176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A3ABE8-F43C-174E-9A47-416662184412}"/>
              </a:ext>
            </a:extLst>
          </p:cNvPr>
          <p:cNvSpPr txBox="1">
            <a:spLocks/>
          </p:cNvSpPr>
          <p:nvPr userDrawn="1"/>
        </p:nvSpPr>
        <p:spPr>
          <a:xfrm>
            <a:off x="13814882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 dirty="0"/>
          </a:p>
        </p:txBody>
      </p:sp>
    </p:spTree>
    <p:extLst>
      <p:ext uri="{BB962C8B-B14F-4D97-AF65-F5344CB8AC3E}">
        <p14:creationId xmlns:p14="http://schemas.microsoft.com/office/powerpoint/2010/main" val="15143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8F93434-3E84-5645-BF3B-A9A9E042B97B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5088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48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520">
                <a:solidFill>
                  <a:srgbClr val="414042"/>
                </a:solidFill>
              </a:defRPr>
            </a:lvl1pPr>
            <a:lvl2pPr>
              <a:defRPr sz="3200">
                <a:solidFill>
                  <a:srgbClr val="414042"/>
                </a:solidFill>
              </a:defRPr>
            </a:lvl2pPr>
            <a:lvl3pPr>
              <a:defRPr sz="2560">
                <a:solidFill>
                  <a:srgbClr val="414042"/>
                </a:solidFill>
              </a:defRPr>
            </a:lvl3pPr>
            <a:lvl4pPr>
              <a:defRPr sz="2560">
                <a:solidFill>
                  <a:srgbClr val="414042"/>
                </a:solidFill>
              </a:defRPr>
            </a:lvl4pPr>
            <a:lvl5pPr>
              <a:defRPr sz="2560">
                <a:solidFill>
                  <a:srgbClr val="414042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520">
                <a:solidFill>
                  <a:srgbClr val="414042"/>
                </a:solidFill>
              </a:defRPr>
            </a:lvl1pPr>
            <a:lvl2pPr>
              <a:defRPr sz="3200">
                <a:solidFill>
                  <a:srgbClr val="414042"/>
                </a:solidFill>
              </a:defRPr>
            </a:lvl2pPr>
            <a:lvl3pPr>
              <a:defRPr sz="2560">
                <a:solidFill>
                  <a:srgbClr val="414042"/>
                </a:solidFill>
              </a:defRPr>
            </a:lvl3pPr>
            <a:lvl4pPr>
              <a:defRPr sz="2560">
                <a:solidFill>
                  <a:srgbClr val="414042"/>
                </a:solidFill>
              </a:defRPr>
            </a:lvl4pPr>
            <a:lvl5pPr>
              <a:defRPr sz="2560">
                <a:solidFill>
                  <a:srgbClr val="414042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69935F-7CD6-1948-B2CB-BAF36752D2B5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16162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48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A7E9CA-B4FA-A246-977C-86D934EF15A2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31141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7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E15D1-06FB-8342-A8BF-01EBADC56F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4" y="7550043"/>
            <a:ext cx="438912" cy="2642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097281"/>
            <a:ext cx="13167360" cy="73152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2423160"/>
            <a:ext cx="13167360" cy="50292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2C8A-E0E8-4838-86E4-323ED3D5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3439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201F34C-F14B-CE41-A972-0675A263602C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2E8C-9050-4E5C-9A6E-BDEAF597E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34390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040" y="75474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EC4A3-BB2A-4888-85C4-CCFE111A6523}"/>
              </a:ext>
            </a:extLst>
          </p:cNvPr>
          <p:cNvSpPr txBox="1"/>
          <p:nvPr userDrawn="1"/>
        </p:nvSpPr>
        <p:spPr>
          <a:xfrm>
            <a:off x="6168893" y="7667776"/>
            <a:ext cx="2292614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" dirty="0"/>
              <a:t>© 2022,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8889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kumimoji="1" sz="3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08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kumimoji="1" sz="336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080"/>
        </a:spcAft>
        <a:buClr>
          <a:schemeClr val="tx1"/>
        </a:buClr>
        <a:buSzPct val="90000"/>
        <a:buFont typeface="Wingdings" panose="05000000000000000000" pitchFamily="2" charset="2"/>
        <a:buChar char="§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31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baseline="0" dirty="0">
                <a:solidFill>
                  <a:schemeClr val="tx1"/>
                </a:solidFill>
                <a:latin typeface="Amazon Ember Regular" charset="0"/>
              </a:rPr>
              <a:t>© 2022,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4466" y="7531058"/>
            <a:ext cx="705048" cy="4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dt="0"/>
  <p:txStyles>
    <p:titleStyle>
      <a:lvl1pPr algn="l" defTabSz="731520" rtl="0" eaLnBrk="1" latinLnBrk="0" hangingPunct="1">
        <a:spcBef>
          <a:spcPct val="0"/>
        </a:spcBef>
        <a:buNone/>
        <a:defRPr sz="448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84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88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56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56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9">
            <a:extLst>
              <a:ext uri="{FF2B5EF4-FFF2-40B4-BE49-F238E27FC236}">
                <a16:creationId xmlns:a16="http://schemas.microsoft.com/office/drawing/2014/main" id="{9B3F5F1F-6B28-F84C-85B3-E920E03E79D2}"/>
              </a:ext>
            </a:extLst>
          </p:cNvPr>
          <p:cNvSpPr/>
          <p:nvPr/>
        </p:nvSpPr>
        <p:spPr>
          <a:xfrm>
            <a:off x="2338494" y="405282"/>
            <a:ext cx="11658859" cy="7038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 defTabSz="1097280">
              <a:defRPr/>
            </a:pPr>
            <a:r>
              <a:rPr lang="en-US" altLang="en-US" sz="12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FD598E3D-BBC0-3349-996E-F83792D20637}"/>
              </a:ext>
            </a:extLst>
          </p:cNvPr>
          <p:cNvSpPr/>
          <p:nvPr/>
        </p:nvSpPr>
        <p:spPr>
          <a:xfrm>
            <a:off x="2737403" y="1020544"/>
            <a:ext cx="10896536" cy="6153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 defTabSz="1097280">
              <a:defRPr/>
            </a:pPr>
            <a:r>
              <a:rPr lang="en-US" altLang="en-US" sz="1200" dirty="0" err="1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Region（Tokyo</a:t>
            </a:r>
            <a:r>
              <a:rPr lang="en-US" altLang="en-US" sz="12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5E9221-17B4-B5A1-48E7-2F017F838D1F}"/>
              </a:ext>
            </a:extLst>
          </p:cNvPr>
          <p:cNvSpPr/>
          <p:nvPr/>
        </p:nvSpPr>
        <p:spPr>
          <a:xfrm>
            <a:off x="7853759" y="2328014"/>
            <a:ext cx="5482161" cy="38807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BaseStack</a:t>
            </a:r>
            <a:r>
              <a:rPr lang="en-US" sz="1200" dirty="0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/</a:t>
            </a:r>
            <a:r>
              <a:rPr lang="en-US" sz="1200" dirty="0" err="1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NoteAppVPC</a:t>
            </a:r>
            <a:endParaRPr lang="en-US" sz="1200" dirty="0">
              <a:ln w="0"/>
              <a:solidFill>
                <a:srgbClr val="1E8900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E6A6847-79B6-BCFA-6514-E63B89FF3F46}"/>
              </a:ext>
            </a:extLst>
          </p:cNvPr>
          <p:cNvSpPr/>
          <p:nvPr/>
        </p:nvSpPr>
        <p:spPr>
          <a:xfrm>
            <a:off x="3386528" y="3616277"/>
            <a:ext cx="3477276" cy="1200207"/>
          </a:xfrm>
          <a:prstGeom prst="rect">
            <a:avLst/>
          </a:prstGeom>
          <a:solidFill>
            <a:schemeClr val="accent2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App Runner </a:t>
            </a:r>
            <a:r>
              <a:rPr lang="en-US" sz="1200" dirty="0" err="1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Service（Note</a:t>
            </a:r>
            <a:r>
              <a:rPr lang="en-US" sz="1200" dirty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App)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DE0646-7A49-D815-9FD0-1B6EA840E1D7}"/>
              </a:ext>
            </a:extLst>
          </p:cNvPr>
          <p:cNvSpPr/>
          <p:nvPr/>
        </p:nvSpPr>
        <p:spPr>
          <a:xfrm>
            <a:off x="8302862" y="4445356"/>
            <a:ext cx="4620946" cy="1451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CE46BD-1002-DDE0-3729-D9EDBE82608D}"/>
              </a:ext>
            </a:extLst>
          </p:cNvPr>
          <p:cNvSpPr/>
          <p:nvPr/>
        </p:nvSpPr>
        <p:spPr>
          <a:xfrm>
            <a:off x="8302862" y="2863138"/>
            <a:ext cx="4620946" cy="1451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anchor="t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6" name="Graphic 25">
            <a:extLst>
              <a:ext uri="{FF2B5EF4-FFF2-40B4-BE49-F238E27FC236}">
                <a16:creationId xmlns:a16="http://schemas.microsoft.com/office/drawing/2014/main" id="{E6F97B7C-9C82-4648-AF7F-2BDE77D6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25" y="1020544"/>
            <a:ext cx="43449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E89966E9-B4D6-E24F-87F3-967C8D0A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3759" y="2331982"/>
            <a:ext cx="381000" cy="381000"/>
          </a:xfrm>
          <a:prstGeom prst="rect">
            <a:avLst/>
          </a:prstGeom>
        </p:spPr>
      </p:pic>
      <p:pic>
        <p:nvPicPr>
          <p:cNvPr id="124" name="Graphic 20">
            <a:extLst>
              <a:ext uri="{FF2B5EF4-FFF2-40B4-BE49-F238E27FC236}">
                <a16:creationId xmlns:a16="http://schemas.microsoft.com/office/drawing/2014/main" id="{6F03375C-F9AA-964B-8CC8-54E24836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91" y="402928"/>
            <a:ext cx="431552" cy="41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グラフィックス 15" descr="ユーザー 単色塗りつぶし">
            <a:extLst>
              <a:ext uri="{FF2B5EF4-FFF2-40B4-BE49-F238E27FC236}">
                <a16:creationId xmlns:a16="http://schemas.microsoft.com/office/drawing/2014/main" id="{AEBD90F3-7EFE-E924-2A6E-A45C6627F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125" y="2701443"/>
            <a:ext cx="743566" cy="743566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73102EA-5E80-3EF6-8F95-B92F36695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7626" y="2864064"/>
            <a:ext cx="381000" cy="381000"/>
          </a:xfrm>
          <a:prstGeom prst="rect">
            <a:avLst/>
          </a:prstGeom>
        </p:spPr>
      </p:pic>
      <p:cxnSp>
        <p:nvCxnSpPr>
          <p:cNvPr id="259" name="Elbow Connector 9">
            <a:extLst>
              <a:ext uri="{FF2B5EF4-FFF2-40B4-BE49-F238E27FC236}">
                <a16:creationId xmlns:a16="http://schemas.microsoft.com/office/drawing/2014/main" id="{F15E52A3-1565-BDBA-6CB6-525D0C51B2E7}"/>
              </a:ext>
            </a:extLst>
          </p:cNvPr>
          <p:cNvCxnSpPr>
            <a:cxnSpLocks/>
            <a:stCxn id="13" idx="3"/>
            <a:endCxn id="127" idx="1"/>
          </p:cNvCxnSpPr>
          <p:nvPr/>
        </p:nvCxnSpPr>
        <p:spPr>
          <a:xfrm>
            <a:off x="1014691" y="3073226"/>
            <a:ext cx="2371837" cy="11431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7">
            <a:extLst>
              <a:ext uri="{FF2B5EF4-FFF2-40B4-BE49-F238E27FC236}">
                <a16:creationId xmlns:a16="http://schemas.microsoft.com/office/drawing/2014/main" id="{37627582-FA9C-DFF2-55A2-67CAB3AD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3162523" y="2945902"/>
            <a:ext cx="499107" cy="49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BC1346-1FCC-34CC-040B-D087251C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91" y="129077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2D60DF60-A114-6372-42CD-D34FBBD2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704" y="1997869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2D633BE-56C7-36E6-BEEF-256A6464BAE9}"/>
              </a:ext>
            </a:extLst>
          </p:cNvPr>
          <p:cNvSpPr/>
          <p:nvPr/>
        </p:nvSpPr>
        <p:spPr>
          <a:xfrm>
            <a:off x="3162523" y="2945902"/>
            <a:ext cx="4092873" cy="216303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          AWS App Runner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5EB6FBAD-63EB-322C-E035-862289AF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332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1" name="Graphic 32">
            <a:extLst>
              <a:ext uri="{FF2B5EF4-FFF2-40B4-BE49-F238E27FC236}">
                <a16:creationId xmlns:a16="http://schemas.microsoft.com/office/drawing/2014/main" id="{7AE1A190-19CB-7431-7ED6-0E583372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69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F406FCAD-5AFB-53D1-540C-531B01C8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691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5" name="Graphic 32">
            <a:extLst>
              <a:ext uri="{FF2B5EF4-FFF2-40B4-BE49-F238E27FC236}">
                <a16:creationId xmlns:a16="http://schemas.microsoft.com/office/drawing/2014/main" id="{BC1D335E-A6E5-BC0F-6E33-9A86DEF5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28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id="{BD7EE6F7-5FA3-5354-AA12-08275D5A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215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9" name="Graphic 32">
            <a:extLst>
              <a:ext uri="{FF2B5EF4-FFF2-40B4-BE49-F238E27FC236}">
                <a16:creationId xmlns:a16="http://schemas.microsoft.com/office/drawing/2014/main" id="{7DE24819-10D1-4C99-E52B-7DEAEC5A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2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AFA46E0-2428-E733-CD52-19C2BE1E8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7626" y="5503402"/>
            <a:ext cx="381000" cy="381000"/>
          </a:xfrm>
          <a:prstGeom prst="rect">
            <a:avLst/>
          </a:prstGeom>
        </p:spPr>
      </p:pic>
      <p:pic>
        <p:nvPicPr>
          <p:cNvPr id="42" name="Graphic 17">
            <a:extLst>
              <a:ext uri="{FF2B5EF4-FFF2-40B4-BE49-F238E27FC236}">
                <a16:creationId xmlns:a16="http://schemas.microsoft.com/office/drawing/2014/main" id="{A841F66D-9D54-9BBC-2A51-693473FD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84" y="593169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03A25A1B-5CDF-C3C9-3245-9C5F2D2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472" y="66356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44" name="Graphic 7">
            <a:extLst>
              <a:ext uri="{FF2B5EF4-FFF2-40B4-BE49-F238E27FC236}">
                <a16:creationId xmlns:a16="http://schemas.microsoft.com/office/drawing/2014/main" id="{02C8FF51-EA5F-4B28-B596-7C77A952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36" y="3053895"/>
            <a:ext cx="449706" cy="4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正方形/長方形 27">
            <a:extLst>
              <a:ext uri="{FF2B5EF4-FFF2-40B4-BE49-F238E27FC236}">
                <a16:creationId xmlns:a16="http://schemas.microsoft.com/office/drawing/2014/main" id="{652491F6-9E40-2235-B066-401CE391C3B8}"/>
              </a:ext>
            </a:extLst>
          </p:cNvPr>
          <p:cNvSpPr/>
          <p:nvPr/>
        </p:nvSpPr>
        <p:spPr>
          <a:xfrm>
            <a:off x="10232536" y="3053895"/>
            <a:ext cx="2382515" cy="253143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        Aurora Serverless V2 </a:t>
            </a:r>
          </a:p>
        </p:txBody>
      </p:sp>
      <p:pic>
        <p:nvPicPr>
          <p:cNvPr id="47" name="Graphic 53">
            <a:extLst>
              <a:ext uri="{FF2B5EF4-FFF2-40B4-BE49-F238E27FC236}">
                <a16:creationId xmlns:a16="http://schemas.microsoft.com/office/drawing/2014/main" id="{B0B907A1-FC5E-DC40-B56D-0144447F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33" y="3519786"/>
            <a:ext cx="5029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55">
            <a:extLst>
              <a:ext uri="{FF2B5EF4-FFF2-40B4-BE49-F238E27FC236}">
                <a16:creationId xmlns:a16="http://schemas.microsoft.com/office/drawing/2014/main" id="{71C2FE78-0C69-561E-6677-B1097A17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004" y="4677782"/>
            <a:ext cx="5029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5">
            <a:extLst>
              <a:ext uri="{FF2B5EF4-FFF2-40B4-BE49-F238E27FC236}">
                <a16:creationId xmlns:a16="http://schemas.microsoft.com/office/drawing/2014/main" id="{6E68E723-F978-4D15-5744-2A996A01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147" y="4044441"/>
            <a:ext cx="14348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Writer instance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84D4A525-0760-3393-9F28-EA5A0015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7018" y="5180702"/>
            <a:ext cx="14348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Reader instance</a:t>
            </a:r>
          </a:p>
        </p:txBody>
      </p:sp>
      <p:pic>
        <p:nvPicPr>
          <p:cNvPr id="52" name="Graphic 29">
            <a:extLst>
              <a:ext uri="{FF2B5EF4-FFF2-40B4-BE49-F238E27FC236}">
                <a16:creationId xmlns:a16="http://schemas.microsoft.com/office/drawing/2014/main" id="{97C45E5D-6BBB-5CD0-6687-CD83D787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53" y="33886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9">
            <a:extLst>
              <a:ext uri="{FF2B5EF4-FFF2-40B4-BE49-F238E27FC236}">
                <a16:creationId xmlns:a16="http://schemas.microsoft.com/office/drawing/2014/main" id="{670EE4B1-AA12-756C-2284-DE6643E7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53" y="4632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Elbow Connector 9">
            <a:extLst>
              <a:ext uri="{FF2B5EF4-FFF2-40B4-BE49-F238E27FC236}">
                <a16:creationId xmlns:a16="http://schemas.microsoft.com/office/drawing/2014/main" id="{795ED56C-CA49-5BEA-6451-80E29B41F93C}"/>
              </a:ext>
            </a:extLst>
          </p:cNvPr>
          <p:cNvCxnSpPr>
            <a:cxnSpLocks/>
            <a:stCxn id="127" idx="3"/>
            <a:endCxn id="52" idx="1"/>
          </p:cNvCxnSpPr>
          <p:nvPr/>
        </p:nvCxnSpPr>
        <p:spPr>
          <a:xfrm flipV="1">
            <a:off x="6863804" y="3617222"/>
            <a:ext cx="2060949" cy="599159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9">
            <a:extLst>
              <a:ext uri="{FF2B5EF4-FFF2-40B4-BE49-F238E27FC236}">
                <a16:creationId xmlns:a16="http://schemas.microsoft.com/office/drawing/2014/main" id="{49624DFA-C9A0-DDCC-5010-EBF48E3D0189}"/>
              </a:ext>
            </a:extLst>
          </p:cNvPr>
          <p:cNvCxnSpPr>
            <a:cxnSpLocks/>
            <a:stCxn id="127" idx="3"/>
            <a:endCxn id="54" idx="1"/>
          </p:cNvCxnSpPr>
          <p:nvPr/>
        </p:nvCxnSpPr>
        <p:spPr>
          <a:xfrm>
            <a:off x="6863804" y="4216381"/>
            <a:ext cx="2060949" cy="644732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9">
            <a:extLst>
              <a:ext uri="{FF2B5EF4-FFF2-40B4-BE49-F238E27FC236}">
                <a16:creationId xmlns:a16="http://schemas.microsoft.com/office/drawing/2014/main" id="{A913AC40-B387-185D-C044-F030D2A920DA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>
            <a:off x="9381953" y="3617222"/>
            <a:ext cx="1788180" cy="15402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9">
            <a:extLst>
              <a:ext uri="{FF2B5EF4-FFF2-40B4-BE49-F238E27FC236}">
                <a16:creationId xmlns:a16="http://schemas.microsoft.com/office/drawing/2014/main" id="{A19155E9-8DB1-F6E7-366E-BEBE8EE6C657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9381953" y="4861113"/>
            <a:ext cx="1811051" cy="68129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9">
            <a:extLst>
              <a:ext uri="{FF2B5EF4-FFF2-40B4-BE49-F238E27FC236}">
                <a16:creationId xmlns:a16="http://schemas.microsoft.com/office/drawing/2014/main" id="{81C4A65F-0878-1B2F-0843-41D49E95929C}"/>
              </a:ext>
            </a:extLst>
          </p:cNvPr>
          <p:cNvCxnSpPr>
            <a:cxnSpLocks/>
            <a:stCxn id="27" idx="2"/>
            <a:endCxn id="127" idx="0"/>
          </p:cNvCxnSpPr>
          <p:nvPr/>
        </p:nvCxnSpPr>
        <p:spPr>
          <a:xfrm rot="5400000">
            <a:off x="4892541" y="2507494"/>
            <a:ext cx="1341409" cy="876157"/>
          </a:xfrm>
          <a:prstGeom prst="curvedConnector3">
            <a:avLst>
              <a:gd name="adj1" fmla="val 50000"/>
            </a:avLst>
          </a:prstGeom>
          <a:ln w="19050">
            <a:solidFill>
              <a:srgbClr val="FF797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">
            <a:extLst>
              <a:ext uri="{FF2B5EF4-FFF2-40B4-BE49-F238E27FC236}">
                <a16:creationId xmlns:a16="http://schemas.microsoft.com/office/drawing/2014/main" id="{E4E7B33A-759B-70BF-B3A5-9A36FC028FB5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5703070" y="4978518"/>
            <a:ext cx="1126404" cy="77995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8">
            <a:extLst>
              <a:ext uri="{FF2B5EF4-FFF2-40B4-BE49-F238E27FC236}">
                <a16:creationId xmlns:a16="http://schemas.microsoft.com/office/drawing/2014/main" id="{9246160D-0996-EB23-A186-F58DE676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9" y="127767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29F8E70F-31E1-844A-81F7-616C9219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707" y="19815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84E6793-31EB-8CEC-8B97-E5F1D612A778}"/>
              </a:ext>
            </a:extLst>
          </p:cNvPr>
          <p:cNvSpPr/>
          <p:nvPr/>
        </p:nvSpPr>
        <p:spPr>
          <a:xfrm>
            <a:off x="8452778" y="3309835"/>
            <a:ext cx="1440327" cy="1881840"/>
          </a:xfrm>
          <a:prstGeom prst="rect">
            <a:avLst/>
          </a:prstGeom>
          <a:solidFill>
            <a:schemeClr val="accent2">
              <a:alpha val="9804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eaLnBrk="1" hangingPunct="1"/>
            <a:r>
              <a:rPr lang="en-US" altLang="en-US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VPC Connector</a:t>
            </a:r>
          </a:p>
        </p:txBody>
      </p:sp>
      <p:pic>
        <p:nvPicPr>
          <p:cNvPr id="115" name="Graphic 7">
            <a:extLst>
              <a:ext uri="{FF2B5EF4-FFF2-40B4-BE49-F238E27FC236}">
                <a16:creationId xmlns:a16="http://schemas.microsoft.com/office/drawing/2014/main" id="{7913EEF7-78FB-0013-0148-0D37C2D8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406036" y="2304229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" name="Elbow Connector 9">
            <a:extLst>
              <a:ext uri="{FF2B5EF4-FFF2-40B4-BE49-F238E27FC236}">
                <a16:creationId xmlns:a16="http://schemas.microsoft.com/office/drawing/2014/main" id="{47F4C4C7-2AF5-B257-3D8B-40039C10D38A}"/>
              </a:ext>
            </a:extLst>
          </p:cNvPr>
          <p:cNvCxnSpPr>
            <a:cxnSpLocks/>
            <a:stCxn id="103" idx="2"/>
            <a:endCxn id="127" idx="0"/>
          </p:cNvCxnSpPr>
          <p:nvPr/>
        </p:nvCxnSpPr>
        <p:spPr>
          <a:xfrm rot="5400000">
            <a:off x="5440681" y="1943075"/>
            <a:ext cx="1357687" cy="1988716"/>
          </a:xfrm>
          <a:prstGeom prst="curvedConnector3">
            <a:avLst>
              <a:gd name="adj1" fmla="val 49999"/>
            </a:avLst>
          </a:prstGeom>
          <a:ln w="1905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F5ABD080-B131-9C36-5729-E300F8BF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29" y="2314686"/>
            <a:ext cx="375958" cy="37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2">
            <a:extLst>
              <a:ext uri="{FF2B5EF4-FFF2-40B4-BE49-F238E27FC236}">
                <a16:creationId xmlns:a16="http://schemas.microsoft.com/office/drawing/2014/main" id="{68321381-6405-7338-A7E4-6899B69C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8" y="3366640"/>
            <a:ext cx="1064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31" name="TextBox 25">
            <a:extLst>
              <a:ext uri="{FF2B5EF4-FFF2-40B4-BE49-F238E27FC236}">
                <a16:creationId xmlns:a16="http://schemas.microsoft.com/office/drawing/2014/main" id="{95D3D7E4-2A2B-896A-4769-81B4A860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81" y="4072110"/>
            <a:ext cx="7363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・・・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E5412FF-61AB-5165-6EBF-E1CF2858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98" y="5391216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AFB73A6C-3016-1D9A-EE44-CFF277C1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90" y="593169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A542CD85-6D3C-C172-B77D-4ACB11B2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514" y="6612167"/>
            <a:ext cx="20839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Secrets Manager</a:t>
            </a:r>
          </a:p>
        </p:txBody>
      </p:sp>
      <p:cxnSp>
        <p:nvCxnSpPr>
          <p:cNvPr id="4" name="Elbow Connector 9">
            <a:extLst>
              <a:ext uri="{FF2B5EF4-FFF2-40B4-BE49-F238E27FC236}">
                <a16:creationId xmlns:a16="http://schemas.microsoft.com/office/drawing/2014/main" id="{E480009A-F10C-8B17-D49C-CF206704BE3B}"/>
              </a:ext>
            </a:extLst>
          </p:cNvPr>
          <p:cNvCxnSpPr>
            <a:cxnSpLocks/>
            <a:stCxn id="2" idx="0"/>
            <a:endCxn id="127" idx="2"/>
          </p:cNvCxnSpPr>
          <p:nvPr/>
        </p:nvCxnSpPr>
        <p:spPr>
          <a:xfrm rot="5400000" flipH="1" flipV="1">
            <a:off x="4546754" y="5353284"/>
            <a:ext cx="1115212" cy="4161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15" descr="ユーザー 単色塗りつぶし">
            <a:extLst>
              <a:ext uri="{FF2B5EF4-FFF2-40B4-BE49-F238E27FC236}">
                <a16:creationId xmlns:a16="http://schemas.microsoft.com/office/drawing/2014/main" id="{78643202-D649-E316-318D-9AD283265D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125" y="4424516"/>
            <a:ext cx="743566" cy="743566"/>
          </a:xfrm>
          <a:prstGeom prst="rect">
            <a:avLst/>
          </a:prstGeom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033F5545-8DCF-4FCB-687D-4646006A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8" y="5089713"/>
            <a:ext cx="1064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1" name="Elbow Connector 9">
            <a:extLst>
              <a:ext uri="{FF2B5EF4-FFF2-40B4-BE49-F238E27FC236}">
                <a16:creationId xmlns:a16="http://schemas.microsoft.com/office/drawing/2014/main" id="{DACF5AB3-42FF-128E-41DA-EF387378F2A9}"/>
              </a:ext>
            </a:extLst>
          </p:cNvPr>
          <p:cNvCxnSpPr>
            <a:cxnSpLocks/>
            <a:stCxn id="9" idx="3"/>
            <a:endCxn id="127" idx="1"/>
          </p:cNvCxnSpPr>
          <p:nvPr/>
        </p:nvCxnSpPr>
        <p:spPr>
          <a:xfrm flipV="1">
            <a:off x="1014691" y="4216381"/>
            <a:ext cx="2371837" cy="5799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26">
            <a:extLst>
              <a:ext uri="{FF2B5EF4-FFF2-40B4-BE49-F238E27FC236}">
                <a16:creationId xmlns:a16="http://schemas.microsoft.com/office/drawing/2014/main" id="{1AF43798-431D-CC12-910C-032A3796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58" y="53966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5">
            <a:extLst>
              <a:ext uri="{FF2B5EF4-FFF2-40B4-BE49-F238E27FC236}">
                <a16:creationId xmlns:a16="http://schemas.microsoft.com/office/drawing/2014/main" id="{E7DA0856-3F60-35BE-1141-844C28BC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07" y="593169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8A12074C-A542-1FE7-13FF-1342DA1B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268" y="6612167"/>
            <a:ext cx="18945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Systems Manager</a:t>
            </a:r>
          </a:p>
        </p:txBody>
      </p:sp>
      <p:cxnSp>
        <p:nvCxnSpPr>
          <p:cNvPr id="20" name="Elbow Connector 9">
            <a:extLst>
              <a:ext uri="{FF2B5EF4-FFF2-40B4-BE49-F238E27FC236}">
                <a16:creationId xmlns:a16="http://schemas.microsoft.com/office/drawing/2014/main" id="{6FC11BD6-BE93-2322-5644-001263117E9E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215162" y="5158301"/>
            <a:ext cx="1126404" cy="42038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42877"/>
      </p:ext>
    </p:extLst>
  </p:cSld>
  <p:clrMapOvr>
    <a:masterClrMapping/>
  </p:clrMapOvr>
</p:sld>
</file>

<file path=ppt/theme/theme1.xml><?xml version="1.0" encoding="utf-8"?>
<a:theme xmlns:a="http://schemas.openxmlformats.org/drawingml/2006/main" name="OneBrandConfidential">
  <a:themeElements>
    <a:clrScheme name="AWS Brand Colors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504BAB"/>
      </a:accent1>
      <a:accent2>
        <a:srgbClr val="C9208A"/>
      </a:accent2>
      <a:accent3>
        <a:srgbClr val="F3E502"/>
      </a:accent3>
      <a:accent4>
        <a:srgbClr val="ADE322"/>
      </a:accent4>
      <a:accent5>
        <a:srgbClr val="36C2B3"/>
      </a:accent5>
      <a:accent6>
        <a:srgbClr val="00829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7" id="{DBE81187-3024-4485-9EBD-F5B449CD3F86}" vid="{E369AFEB-403B-46FA-979F-21FAA84535CB}"/>
    </a:ext>
  </a:extLst>
</a:theme>
</file>

<file path=ppt/theme/theme2.xml><?xml version="1.0" encoding="utf-8"?>
<a:theme xmlns:a="http://schemas.openxmlformats.org/drawingml/2006/main" name="DeckTemplate-AW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47335</TotalTime>
  <Words>50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Meiryo</vt:lpstr>
      <vt:lpstr>Meiryo UI</vt:lpstr>
      <vt:lpstr>Amazon Ember</vt:lpstr>
      <vt:lpstr>Amazon Ember Heavy</vt:lpstr>
      <vt:lpstr>Amazon Ember Light</vt:lpstr>
      <vt:lpstr>Amazon Ember Regular</vt:lpstr>
      <vt:lpstr>Arial</vt:lpstr>
      <vt:lpstr>Calibri</vt:lpstr>
      <vt:lpstr>Lucida Console</vt:lpstr>
      <vt:lpstr>Noto Sans CJK JP Regular</vt:lpstr>
      <vt:lpstr>Wingdings</vt:lpstr>
      <vt:lpstr>OneBrandConfidential</vt:lpstr>
      <vt:lpstr>DeckTemplate-AWS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AWS</dc:creator>
  <cp:keywords/>
  <dc:description/>
  <cp:lastModifiedBy>Microsoft Office User</cp:lastModifiedBy>
  <cp:revision>761</cp:revision>
  <cp:lastPrinted>2022-03-02T00:19:22Z</cp:lastPrinted>
  <dcterms:created xsi:type="dcterms:W3CDTF">2016-06-17T18:22:10Z</dcterms:created>
  <dcterms:modified xsi:type="dcterms:W3CDTF">2023-04-13T01:16:50Z</dcterms:modified>
  <cp:category/>
</cp:coreProperties>
</file>