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F2E25-56E0-E9B4-B868-A9AE3BA1A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B23EF2-439D-28FA-CC68-BD89B36C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AEB7E-675B-ACC6-0C7C-DBE57871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79C6-DC95-4C40-921A-E17807139FBC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E9923-FDEE-0E50-D35B-0C0531FC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7163E0-F417-21D5-9588-75A44B23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B8EE-E853-47C3-BB80-E2AE1AED55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10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28AC-94B7-571C-93B9-E83F0CD9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5826E9-67E9-81B1-3AC8-9DBEB0CAC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3B5689-0BEB-D611-BD91-2451D914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79C6-DC95-4C40-921A-E17807139FBC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4EFC7C-50E5-22D4-964E-FF32C354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4C5B4-1AD1-DF40-D384-9EF9CC51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B8EE-E853-47C3-BB80-E2AE1AED55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11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A91944-D0B0-CE1A-9C6D-CD40B326D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5FDE02-2641-7F3F-890C-991BE32D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4BBBFD-63BA-F38C-3F86-4CEB16F7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79C6-DC95-4C40-921A-E17807139FBC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69C465-60B4-217E-215A-ED26354E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BEDDDB-1D39-9080-3574-90DFF791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B8EE-E853-47C3-BB80-E2AE1AED55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97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D5EED-7587-8BE0-0D9D-3B3C9774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BB43C9-D013-47AA-E0E1-C61CF0DD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AD0EB5-8527-10B3-D33C-B753200D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79C6-DC95-4C40-921A-E17807139FBC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1B2764-DEE0-766B-50F7-59726A6A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2F747-011F-0253-BCA2-1753BD68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B8EE-E853-47C3-BB80-E2AE1AED55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34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898D0-E13F-EC17-5AE3-A478C7EA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F65DA9-2254-9809-4F1C-4EF9AB8F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8B098-838E-AB4C-A4A5-4F942108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79C6-DC95-4C40-921A-E17807139FBC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6CA118-C4EF-6B7B-0B3A-A2C6090C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942D08-AFA7-1E12-39C5-45381527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B8EE-E853-47C3-BB80-E2AE1AED55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33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8E284-493B-8A7E-9B3B-120CB0C1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53142A-8DB7-154D-2F56-8C19F4961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E0ED3A-0A5A-3BEA-0D97-25E7DF86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CF6649-3D50-8C38-0991-77A8516D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79C6-DC95-4C40-921A-E17807139FBC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344657-BBCE-DCC0-33CE-C0879129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AB61D0-3AA7-869E-BFD1-8EE002A8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B8EE-E853-47C3-BB80-E2AE1AED55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56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20465-1EB5-2E7D-7438-E7212288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017C6E-718F-7126-91F4-45CBCFF6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C20AB-12E2-1308-4864-9F0080655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77C0D4-753C-0157-52CF-8F1E3C8D8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640646-17EE-13BE-EEC3-89D613BFA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38FC90-8657-D5D7-78EA-ED79EED9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79C6-DC95-4C40-921A-E17807139FBC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7EF57B-7809-0E62-FC48-A8086F89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8B1D0D-BD2F-09E6-AEB4-17F96F4A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B8EE-E853-47C3-BB80-E2AE1AED55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4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57208-EFDE-5238-FB5F-6A96F49F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67AAD0-F0A9-476D-D517-4468E686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79C6-DC95-4C40-921A-E17807139FBC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7F2D1A-14FA-0766-1FAB-F8AAE4E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EDDD9E-AADD-A257-3E95-682EF99F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B8EE-E853-47C3-BB80-E2AE1AED55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4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52D600-656B-38A4-51FD-7972A673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79C6-DC95-4C40-921A-E17807139FBC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154D91-7A2E-4EBC-8E9F-26C7A13C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0BB006-AE7B-4947-E404-D7A40FC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B8EE-E853-47C3-BB80-E2AE1AED55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6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BB015-D690-95C3-3CA4-0299B368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957D6-568D-3460-236D-4B99FCFC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EBAACB-4110-DB0C-E238-7A9D78519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5C66FC-4B68-439B-8D7C-6E799BDF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79C6-DC95-4C40-921A-E17807139FBC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C29A7C-E276-C370-690F-80F1DB83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05598F-B940-9D9C-E356-7E000F63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B8EE-E853-47C3-BB80-E2AE1AED55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59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F94D1-7757-D6B1-1B8A-257B6846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C89398-07DA-6688-47CA-ECAACA7E3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5A3AAC-B583-3412-FBED-3B4A0B32B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18EE2F-4A72-DE3A-D540-A40BC67F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79C6-DC95-4C40-921A-E17807139FBC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BE6002-EC86-726E-2936-C81BC567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B58E7E-4A5F-B468-A222-8CCF6623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B8EE-E853-47C3-BB80-E2AE1AED55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16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69E83E-7521-2EF6-9727-30A66D4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907689-57E6-35CE-9CFF-917C81BF2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DF4A87-3780-4D7A-3D65-A755017F8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B79C6-DC95-4C40-921A-E17807139FBC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690BEC-ECBE-7865-4566-86527887F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972E6-295A-6352-4230-53E068473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DB8EE-E853-47C3-BB80-E2AE1AED55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22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CC9AE-F2EA-6FBA-EEE4-CEA3AC0C6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ユニット切り替えで</a:t>
            </a:r>
            <a:br>
              <a:rPr kumimoji="1" lang="en-US" altLang="ja-JP" dirty="0"/>
            </a:br>
            <a:r>
              <a:rPr kumimoji="1" lang="ja-JP" altLang="en-US" dirty="0"/>
              <a:t>先に片方の</a:t>
            </a:r>
            <a:r>
              <a:rPr kumimoji="1" lang="en-US" altLang="ja-JP" dirty="0"/>
              <a:t>BL</a:t>
            </a:r>
            <a:r>
              <a:rPr kumimoji="1" lang="ja-JP" altLang="en-US" dirty="0"/>
              <a:t>を引き渡した場合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54E2CD-EAE0-73EF-4FF7-5D1F57721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3616"/>
            <a:ext cx="9144000" cy="984183"/>
          </a:xfrm>
        </p:spPr>
        <p:txBody>
          <a:bodyPr/>
          <a:lstStyle/>
          <a:p>
            <a:r>
              <a:rPr kumimoji="1" lang="en-US" altLang="zh-TW" dirty="0"/>
              <a:t>SACLA</a:t>
            </a:r>
            <a:r>
              <a:rPr kumimoji="1" lang="zh-TW" altLang="en-US" dirty="0"/>
              <a:t>運転集計記録</a:t>
            </a:r>
            <a:r>
              <a:rPr kumimoji="1" lang="en-US" altLang="zh-TW" dirty="0"/>
              <a:t>.</a:t>
            </a:r>
            <a:r>
              <a:rPr kumimoji="1" lang="en-US" altLang="zh-TW" dirty="0" err="1"/>
              <a:t>xlsm</a:t>
            </a:r>
            <a:r>
              <a:rPr kumimoji="1" lang="ja-JP" altLang="en-US" dirty="0"/>
              <a:t>の調整時間の編集では無理</a:t>
            </a:r>
          </a:p>
        </p:txBody>
      </p:sp>
    </p:spTree>
    <p:extLst>
      <p:ext uri="{BB962C8B-B14F-4D97-AF65-F5344CB8AC3E}">
        <p14:creationId xmlns:p14="http://schemas.microsoft.com/office/powerpoint/2010/main" val="113634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7A690-45E5-D605-E415-32E0510E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78" y="249141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以下の様に</a:t>
            </a:r>
            <a:r>
              <a:rPr kumimoji="1" lang="en-US" altLang="ja-JP" dirty="0"/>
              <a:t>BL2/BL3</a:t>
            </a:r>
            <a:r>
              <a:rPr kumimoji="1" lang="ja-JP" altLang="en-US" dirty="0"/>
              <a:t>を分けて記載したが、</a:t>
            </a:r>
            <a:br>
              <a:rPr kumimoji="1" lang="en-US" altLang="ja-JP" dirty="0"/>
            </a:br>
            <a:r>
              <a:rPr kumimoji="1" lang="ja-JP" altLang="en-US" dirty="0"/>
              <a:t>調整時間の長い方</a:t>
            </a:r>
            <a:r>
              <a:rPr lang="en-US" altLang="ja-JP" dirty="0"/>
              <a:t>(BL3)</a:t>
            </a:r>
            <a:r>
              <a:rPr kumimoji="1" lang="ja-JP" altLang="en-US" dirty="0"/>
              <a:t>を取得してしまう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E1B057-51B3-052A-A167-95EA47D2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B6068C-32BC-DF08-E099-330F2789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20" y="1559917"/>
            <a:ext cx="9618458" cy="504894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9F1187-3BF1-D869-7834-ABAB832D5569}"/>
              </a:ext>
            </a:extLst>
          </p:cNvPr>
          <p:cNvSpPr/>
          <p:nvPr/>
        </p:nvSpPr>
        <p:spPr>
          <a:xfrm>
            <a:off x="1403350" y="4591050"/>
            <a:ext cx="9307928" cy="4191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73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0A9CC-568F-C1EB-7A20-5C7E7DA0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ユニット切替の部分を分割してもダメ</a:t>
            </a:r>
            <a:br>
              <a:rPr kumimoji="1" lang="en-US" altLang="ja-JP" dirty="0"/>
            </a:br>
            <a:r>
              <a:rPr kumimoji="1" lang="ja-JP" altLang="en-US" dirty="0"/>
              <a:t>黄色い部分に</a:t>
            </a:r>
            <a:r>
              <a:rPr kumimoji="1" lang="en-US" altLang="ja-JP" dirty="0"/>
              <a:t>BL2</a:t>
            </a:r>
            <a:r>
              <a:rPr kumimoji="1" lang="ja-JP" altLang="en-US" dirty="0"/>
              <a:t>と入力しても変わらないので</a:t>
            </a:r>
            <a:r>
              <a:rPr lang="ja-JP" altLang="en-US" dirty="0"/>
              <a:t>、</a:t>
            </a:r>
            <a:r>
              <a:rPr lang="en-US" altLang="ja-JP" dirty="0"/>
              <a:t>BL</a:t>
            </a:r>
            <a:r>
              <a:rPr lang="ja-JP" altLang="en-US" dirty="0"/>
              <a:t>の判別をしていないようだ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8A2D5E8-2BE0-3CFB-DB62-ABDBEA8A1684}"/>
              </a:ext>
            </a:extLst>
          </p:cNvPr>
          <p:cNvGrpSpPr/>
          <p:nvPr/>
        </p:nvGrpSpPr>
        <p:grpSpPr>
          <a:xfrm>
            <a:off x="448377" y="1772412"/>
            <a:ext cx="10905423" cy="4556833"/>
            <a:chOff x="643288" y="1373237"/>
            <a:chExt cx="10905423" cy="4556833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8D0B485-5EFD-6649-6C74-E1847810A853}"/>
                </a:ext>
              </a:extLst>
            </p:cNvPr>
            <p:cNvGrpSpPr/>
            <p:nvPr/>
          </p:nvGrpSpPr>
          <p:grpSpPr>
            <a:xfrm>
              <a:off x="643288" y="1373237"/>
              <a:ext cx="10905423" cy="4556833"/>
              <a:chOff x="182880" y="1228093"/>
              <a:chExt cx="10905423" cy="4556833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4F28B26A-95EB-CC11-D432-E217D5D0A2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228093"/>
                <a:ext cx="10762241" cy="4556833"/>
              </a:xfrm>
              <a:prstGeom prst="rect">
                <a:avLst/>
              </a:prstGeom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E45BE53-4879-6CA1-9BF5-DE0CF7C454AA}"/>
                  </a:ext>
                </a:extLst>
              </p:cNvPr>
              <p:cNvSpPr/>
              <p:nvPr/>
            </p:nvSpPr>
            <p:spPr>
              <a:xfrm>
                <a:off x="440823" y="3628724"/>
                <a:ext cx="10647480" cy="447776"/>
              </a:xfrm>
              <a:prstGeom prst="rect">
                <a:avLst/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B43F7D-14A2-090F-4BB2-4120C7C7838A}"/>
                </a:ext>
              </a:extLst>
            </p:cNvPr>
            <p:cNvSpPr/>
            <p:nvPr/>
          </p:nvSpPr>
          <p:spPr>
            <a:xfrm>
              <a:off x="969805" y="3742536"/>
              <a:ext cx="396982" cy="280824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08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FA0D8-E759-09A4-5880-D78EF00A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よって、</a:t>
            </a:r>
            <a:r>
              <a:rPr lang="zh-TW" altLang="en-US" sz="440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zh-TW" sz="440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SACLA</a:t>
            </a:r>
            <a:r>
              <a:rPr lang="zh-TW" altLang="en-US" sz="440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運転状況集計</a:t>
            </a:r>
            <a:r>
              <a:rPr lang="en-US" altLang="zh-TW" sz="440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BL2.xlsm</a:t>
            </a:r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の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ここの部分は手動で修正した</a:t>
            </a:r>
            <a:b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2025/1/24 3:20 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 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2025/1/24 2:48 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513D94-AE66-26A5-2B83-90A20FFA7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F3D58B8-120E-0938-A56C-006A4A44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3" y="1722559"/>
            <a:ext cx="9403881" cy="341288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032E62D-F9CF-221E-BEC6-ABF50EA07F72}"/>
              </a:ext>
            </a:extLst>
          </p:cNvPr>
          <p:cNvSpPr/>
          <p:nvPr/>
        </p:nvSpPr>
        <p:spPr>
          <a:xfrm>
            <a:off x="2964581" y="3639114"/>
            <a:ext cx="1058780" cy="210991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85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104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游ゴシック</vt:lpstr>
      <vt:lpstr>游ゴシック Light</vt:lpstr>
      <vt:lpstr>Arial</vt:lpstr>
      <vt:lpstr>Office テーマ</vt:lpstr>
      <vt:lpstr>ユニット切り替えで 先に片方のBLを引き渡した場合</vt:lpstr>
      <vt:lpstr>以下の様にBL2/BL3を分けて記載したが、 調整時間の長い方(BL3)を取得してしまう</vt:lpstr>
      <vt:lpstr>ユニット切替の部分を分割してもダメ 黄色い部分にBL2と入力しても変わらないので、BLの判別をしていないようだ</vt:lpstr>
      <vt:lpstr>よって、 SACLA運転状況集計BL2.xlsmのここの部分は手動で修正した 2025/1/24 3:20 → 2025/1/24 2:48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石井 健一</dc:creator>
  <cp:lastModifiedBy>石井 健一</cp:lastModifiedBy>
  <cp:revision>8</cp:revision>
  <dcterms:created xsi:type="dcterms:W3CDTF">2025-01-30T08:46:15Z</dcterms:created>
  <dcterms:modified xsi:type="dcterms:W3CDTF">2025-01-30T09:19:50Z</dcterms:modified>
</cp:coreProperties>
</file>