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CD9DC-9D12-1E44-B568-5DBB8307C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3FAC59-3F3E-8574-78D6-A7C6ADD7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86B69-5318-E79F-DC2D-E4B3DBF8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20EDFA-EC5A-B9A8-F529-BC2824DDD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BA2F70-6149-D8CD-EE21-704CD995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4867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F58C4-DF27-2722-42E8-177CD8C02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401263-56C0-15B7-D17B-1AEB2019E0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DC2A2-4CA3-5ED2-402A-140EC485E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18E663-97DB-1FBE-650E-B899DFB4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041790-18F9-7AD6-B634-CABB4350F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8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794615-AE43-FEED-DD94-7F4A7F58A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A0D526-2A5D-9CA0-914B-1D518A981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0FA90F-01C1-3DAB-BFFE-B78015AF4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0A6BC5-C3A7-0D69-86BB-0756EE83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550CC9-60A6-9FB0-5473-0C94C4F3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277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D970DF-F50D-972B-6997-5E806F78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74E30A-740C-4543-57EA-A76AB47C4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F9D443-D6D7-1C76-8BBA-B8A998EF4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86491A-B4DF-AAB7-AA60-2BF0613D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328E8F-3108-534E-396A-7F0CA55F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95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F3F18-CC75-A1EE-E2E8-1C78D26A3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3C5C37-A768-6F81-1DAF-A7AED806E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780474-1711-9680-255E-76DDF68B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608BA-2A8E-BA73-5B4F-9D3EA46A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DE83A8-55E3-4572-8761-324DB8D8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77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6D87CA-309B-CF52-3B42-16023535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C29F02-09DD-76A9-FB3E-2F76A2F1C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E7385C-1FDD-DDD6-7769-BCD106B56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027D44-7440-94DC-F201-E41D6B41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2599CF-6757-132F-469B-F148F8055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F322EF-FC64-7C63-1234-620BF71B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259CA5-2DEE-0259-FEF0-A756106B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75574D-F310-7771-5664-AE4C18A7C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B46F79-FD4B-3E72-3016-FE8D995D9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DDBEB6-0639-E241-1C2E-F87B1A6EAF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243C2D-65D9-C720-3FF0-8F4792334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ACBA6A-93C9-D7EE-1FCD-E06671B0D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929D11F-6DB7-9423-9B64-EEDFFD90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C1F5FEA-56B5-CAA6-83A3-48725BCA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079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D2DB08-0EBB-9012-0425-8BB8F462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A6755F-CF9C-9A02-B930-B23D7F47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95195FF-B4E4-CF79-C41E-CA9C760BD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D38B88-F445-D60C-F87F-BB7CE600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893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9701F0-F046-B8D8-2AD3-60CB44376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936E4F3-5AB9-1F5C-D75E-ADDAB6A0A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304E8BC-451C-67F9-E359-A3AF0BEF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897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963F21-8872-1674-8621-79ADC8A37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0477AF-06F3-82B4-CC28-2D5DD5BE6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F50F54-1EA9-D996-E46E-7B1AF895F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D90886-F6F8-6870-A195-BEED9BB0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D1C258-99EA-6A8E-6828-9437428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7F35CE-66C2-9A78-553A-5FA409B4D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528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A0552-516F-A3DD-E38B-7DE14DE0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59D08EF-D6C5-74F3-B63F-F800D9C1C8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CE81C7-5D29-35E3-7C41-C4F776B86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44CF2D-1002-3B01-B8B1-C9AADA78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1D1F05-F4F3-B22F-1FBC-F5296D06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6DD37C7-0A4D-DBAB-9D6E-2F5C8B66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39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0E8596E-0C6C-1447-65A3-A5EE1A84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43CFFF-0FD9-8801-3323-C7E7715FA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4D20D-3E34-18FD-F00C-45BA9F59A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F022C-1025-4567-9F45-3D528D4725C4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5D04FB-312C-6872-4A56-B2DA06413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48CBB4-E830-B6A9-1C81-67383C083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8B9740-026A-4640-B214-FF5976711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566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7E6BD4-2324-E62F-FA0E-1F70C471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71" y="1176791"/>
            <a:ext cx="10853057" cy="23876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SACLA</a:t>
            </a:r>
            <a:r>
              <a:rPr kumimoji="1" lang="ja-JP" altLang="en-US" dirty="0"/>
              <a:t>運転状況集計</a:t>
            </a:r>
            <a:r>
              <a:rPr kumimoji="1" lang="en-US" altLang="ja-JP" dirty="0"/>
              <a:t>BL2.xlsm</a:t>
            </a:r>
            <a:r>
              <a:rPr kumimoji="1" lang="ja-JP" altLang="en-US" dirty="0"/>
              <a:t>を作成中に発生した問題と対処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E55CA3-6A5C-B2FC-AC81-4660274BC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6570"/>
            <a:ext cx="9144000" cy="1121229"/>
          </a:xfrm>
        </p:spPr>
        <p:txBody>
          <a:bodyPr>
            <a:normAutofit/>
          </a:bodyPr>
          <a:lstStyle/>
          <a:p>
            <a:r>
              <a:rPr lang="en-US" altLang="ja-JP" sz="3600" dirty="0"/>
              <a:t>BL2</a:t>
            </a:r>
            <a:r>
              <a:rPr lang="ja-JP" altLang="en-US" sz="3600" dirty="0"/>
              <a:t>　ユニット「</a:t>
            </a:r>
            <a:r>
              <a:rPr kumimoji="1" lang="en-US" altLang="ja-JP" sz="3600" dirty="0"/>
              <a:t>2-11</a:t>
            </a:r>
            <a:r>
              <a:rPr kumimoji="1" lang="ja-JP" altLang="en-US" sz="3600" dirty="0"/>
              <a:t>」にて</a:t>
            </a:r>
          </a:p>
        </p:txBody>
      </p:sp>
    </p:spTree>
    <p:extLst>
      <p:ext uri="{BB962C8B-B14F-4D97-AF65-F5344CB8AC3E}">
        <p14:creationId xmlns:p14="http://schemas.microsoft.com/office/powerpoint/2010/main" val="119317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F76B4B-0207-0C8D-9AC0-8C9470741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2771"/>
            <a:ext cx="10515600" cy="5774192"/>
          </a:xfrm>
        </p:spPr>
        <p:txBody>
          <a:bodyPr/>
          <a:lstStyle/>
          <a:p>
            <a:r>
              <a:rPr lang="en-US" altLang="ja-JP" dirty="0"/>
              <a:t>BL2 FCBT </a:t>
            </a:r>
            <a:r>
              <a:rPr lang="ja-JP" altLang="en-US" dirty="0"/>
              <a:t>　</a:t>
            </a:r>
            <a:r>
              <a:rPr lang="en-US" altLang="ja-JP" dirty="0"/>
              <a:t>10</a:t>
            </a:r>
            <a:r>
              <a:rPr lang="ja-JP" altLang="en-US" dirty="0"/>
              <a:t>月</a:t>
            </a:r>
            <a:r>
              <a:rPr lang="en-US" altLang="ja-JP" dirty="0"/>
              <a:t>22</a:t>
            </a:r>
            <a:r>
              <a:rPr lang="ja-JP" altLang="en-US" dirty="0"/>
              <a:t>日から</a:t>
            </a:r>
            <a:r>
              <a:rPr lang="en-US" altLang="ja-JP" dirty="0"/>
              <a:t>24</a:t>
            </a:r>
            <a:r>
              <a:rPr lang="ja-JP" altLang="en-US" dirty="0"/>
              <a:t>日にかけ、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３日連続のぶつ切り状態のユーザー運転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887EB0F-D8EB-8DF7-F71F-F51B82483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06" y="2569029"/>
            <a:ext cx="8487987" cy="3607934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D45A1F5-5379-1D82-AAC3-4E47883AC485}"/>
              </a:ext>
            </a:extLst>
          </p:cNvPr>
          <p:cNvCxnSpPr/>
          <p:nvPr/>
        </p:nvCxnSpPr>
        <p:spPr>
          <a:xfrm>
            <a:off x="4974771" y="1371600"/>
            <a:ext cx="1262743" cy="21444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7806D35-B942-01CE-8356-E7A7918D8587}"/>
              </a:ext>
            </a:extLst>
          </p:cNvPr>
          <p:cNvCxnSpPr>
            <a:cxnSpLocks/>
          </p:cNvCxnSpPr>
          <p:nvPr/>
        </p:nvCxnSpPr>
        <p:spPr>
          <a:xfrm>
            <a:off x="4974771" y="1371600"/>
            <a:ext cx="1121228" cy="300139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FADB3CD-C914-5BBB-D5B2-5A7DC9CC27CC}"/>
              </a:ext>
            </a:extLst>
          </p:cNvPr>
          <p:cNvCxnSpPr>
            <a:cxnSpLocks/>
          </p:cNvCxnSpPr>
          <p:nvPr/>
        </p:nvCxnSpPr>
        <p:spPr>
          <a:xfrm>
            <a:off x="4974771" y="1371600"/>
            <a:ext cx="1121228" cy="389708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32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D82347-7A60-FD39-8B1B-12627CD68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SACLA</a:t>
            </a:r>
            <a:r>
              <a:rPr kumimoji="1" lang="ja-JP" altLang="en-US" dirty="0"/>
              <a:t>運転状況集計</a:t>
            </a:r>
            <a:r>
              <a:rPr kumimoji="1" lang="en-US" altLang="ja-JP" dirty="0"/>
              <a:t>BL2.xlsm</a:t>
            </a:r>
            <a:br>
              <a:rPr kumimoji="1" lang="en-US" altLang="ja-JP" dirty="0"/>
            </a:br>
            <a:r>
              <a:rPr kumimoji="1" lang="ja-JP" altLang="en-US" dirty="0"/>
              <a:t>シート「利用時間</a:t>
            </a:r>
            <a:r>
              <a:rPr kumimoji="1" lang="en-US" altLang="ja-JP" dirty="0"/>
              <a:t>(User)</a:t>
            </a:r>
            <a:r>
              <a:rPr kumimoji="1" lang="ja-JP" altLang="en-US" dirty="0"/>
              <a:t>」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1A8F21-8336-63BF-2B45-E532074E4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028" y="1901825"/>
            <a:ext cx="11081657" cy="4351338"/>
          </a:xfrm>
        </p:spPr>
        <p:txBody>
          <a:bodyPr/>
          <a:lstStyle/>
          <a:p>
            <a:r>
              <a:rPr lang="ja-JP" altLang="en-US" dirty="0"/>
              <a:t>手順通りにすると以下の様になりました。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本来埋まるはずの部分が空欄になる箇所がある。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ja-JP" altLang="en-US" dirty="0"/>
              <a:t>また、</a:t>
            </a:r>
            <a:r>
              <a:rPr lang="ja-JP" altLang="en-US" dirty="0"/>
              <a:t>値が入っている箇所でも正しい日時で</a:t>
            </a:r>
            <a:r>
              <a:rPr kumimoji="1" lang="ja-JP" altLang="en-US" dirty="0"/>
              <a:t>ない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D2FC066-5F55-1285-C4F8-0D7E6511B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6836"/>
            <a:ext cx="12192000" cy="295129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6378E53-4548-3A56-75C1-98D75B1CB357}"/>
              </a:ext>
            </a:extLst>
          </p:cNvPr>
          <p:cNvSpPr/>
          <p:nvPr/>
        </p:nvSpPr>
        <p:spPr>
          <a:xfrm>
            <a:off x="27214" y="5867374"/>
            <a:ext cx="12088585" cy="544312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87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237B9C-87FD-3FA0-FC19-25C22B76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31116"/>
            <a:ext cx="10972804" cy="4351338"/>
          </a:xfrm>
        </p:spPr>
        <p:txBody>
          <a:bodyPr/>
          <a:lstStyle/>
          <a:p>
            <a:r>
              <a:rPr kumimoji="1" lang="ja-JP" altLang="en-US" dirty="0"/>
              <a:t>シート　「利用時間</a:t>
            </a:r>
            <a:r>
              <a:rPr kumimoji="1" lang="en-US" altLang="ja-JP" dirty="0"/>
              <a:t>(</a:t>
            </a:r>
            <a:r>
              <a:rPr kumimoji="1" lang="ja-JP" altLang="en-US" dirty="0"/>
              <a:t>シフト</a:t>
            </a:r>
            <a:r>
              <a:rPr kumimoji="1" lang="en-US" altLang="ja-JP" dirty="0"/>
              <a:t>)</a:t>
            </a:r>
            <a:r>
              <a:rPr kumimoji="1" lang="ja-JP" altLang="en-US" dirty="0"/>
              <a:t>」の右側の列にユーザー開始・終了の記載があるが、　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kumimoji="1" lang="en-US" altLang="ja-JP" dirty="0"/>
              <a:t>10/22 10:00</a:t>
            </a:r>
            <a:r>
              <a:rPr kumimoji="1" lang="ja-JP" altLang="en-US" dirty="0"/>
              <a:t>開始、</a:t>
            </a:r>
            <a:r>
              <a:rPr kumimoji="1" lang="en-US" altLang="ja-JP" dirty="0"/>
              <a:t>10/24 16:00</a:t>
            </a:r>
            <a:r>
              <a:rPr kumimoji="1" lang="ja-JP" altLang="en-US" dirty="0"/>
              <a:t>終了と判断されていた。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これが原因で前ページの様な状態となって</a:t>
            </a:r>
            <a:r>
              <a:rPr lang="ja-JP" altLang="en-US" dirty="0"/>
              <a:t>いたと思われる。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9212AF-5D24-70AC-5ED6-B5E12C5FA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2217695"/>
            <a:ext cx="12192000" cy="2195366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E1F3B5B-DA91-00B0-CD82-587D811C3C81}"/>
              </a:ext>
            </a:extLst>
          </p:cNvPr>
          <p:cNvSpPr/>
          <p:nvPr/>
        </p:nvSpPr>
        <p:spPr>
          <a:xfrm>
            <a:off x="-4" y="3402453"/>
            <a:ext cx="12192000" cy="435440"/>
          </a:xfrm>
          <a:prstGeom prst="round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2B2B4C9-1431-1206-2A00-6302762F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22143"/>
            <a:ext cx="12192000" cy="424762"/>
          </a:xfrm>
          <a:prstGeom prst="rect">
            <a:avLst/>
          </a:prstGeom>
        </p:spPr>
      </p:pic>
      <p:sp>
        <p:nvSpPr>
          <p:cNvPr id="9" name="矢印: 下 8">
            <a:extLst>
              <a:ext uri="{FF2B5EF4-FFF2-40B4-BE49-F238E27FC236}">
                <a16:creationId xmlns:a16="http://schemas.microsoft.com/office/drawing/2014/main" id="{8B393240-DCA9-13EB-D378-6A4DD3603DFC}"/>
              </a:ext>
            </a:extLst>
          </p:cNvPr>
          <p:cNvSpPr/>
          <p:nvPr/>
        </p:nvSpPr>
        <p:spPr>
          <a:xfrm>
            <a:off x="1600200" y="4512394"/>
            <a:ext cx="8305800" cy="135934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手動で</a:t>
            </a:r>
            <a:endParaRPr kumimoji="1" lang="en-US" altLang="ja-JP" sz="2000" b="1" dirty="0"/>
          </a:p>
          <a:p>
            <a:pPr algn="ctr"/>
            <a:r>
              <a:rPr kumimoji="1" lang="ja-JP" altLang="en-US" sz="2000" b="1" dirty="0"/>
              <a:t>ユーザー開始</a:t>
            </a:r>
            <a:r>
              <a:rPr kumimoji="1" lang="en-US" altLang="ja-JP" sz="2000" b="1" dirty="0"/>
              <a:t>/</a:t>
            </a:r>
            <a:r>
              <a:rPr kumimoji="1" lang="ja-JP" altLang="en-US" sz="2000" b="1" dirty="0"/>
              <a:t>ユーザー終了</a:t>
            </a:r>
            <a:endParaRPr kumimoji="1" lang="en-US" altLang="ja-JP" sz="2000" b="1" dirty="0"/>
          </a:p>
          <a:p>
            <a:pPr algn="ctr"/>
            <a:r>
              <a:rPr lang="ja-JP" altLang="en-US" sz="2000" b="1" dirty="0"/>
              <a:t>を</a:t>
            </a:r>
            <a:r>
              <a:rPr kumimoji="1" lang="ja-JP" altLang="en-US" sz="2000" b="1" dirty="0"/>
              <a:t>入力して対応した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DE41D7DB-1CCE-2A39-43D8-A0AC9B3D2B67}"/>
              </a:ext>
            </a:extLst>
          </p:cNvPr>
          <p:cNvSpPr/>
          <p:nvPr/>
        </p:nvSpPr>
        <p:spPr>
          <a:xfrm>
            <a:off x="10515596" y="5922810"/>
            <a:ext cx="1676404" cy="619503"/>
          </a:xfrm>
          <a:prstGeom prst="round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41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160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SACLA運転状況集計BL2.xlsmを作成中に発生した問題と対処</vt:lpstr>
      <vt:lpstr>PowerPoint プレゼンテーション</vt:lpstr>
      <vt:lpstr>SACLA運転状況集計BL2.xlsm シート「利用時間(User)」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石井 健一</dc:creator>
  <cp:lastModifiedBy>石井 健一</cp:lastModifiedBy>
  <cp:revision>25</cp:revision>
  <dcterms:created xsi:type="dcterms:W3CDTF">2024-10-29T09:46:02Z</dcterms:created>
  <dcterms:modified xsi:type="dcterms:W3CDTF">2024-10-29T15:20:44Z</dcterms:modified>
</cp:coreProperties>
</file>