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7843-7273-4A8C-B6CF-933FC030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AFD97-3912-3C91-BE8D-D290ABEDA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9F601-BE1C-C71D-4700-79E7F160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3B95-996F-A9B9-EC97-714EBF30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20FB-6FAE-8ED2-D28E-2161FDC4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455F-23D7-5D9C-07D8-6F348107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07016-A739-CCD3-3BF6-4284AAEE7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6B3E-6514-1258-120B-8AE099F7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22E8-F885-02FE-EBF0-CFC2AA86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AA20-5781-D3E3-66FF-E752586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3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DDAB0-1B57-10C8-A885-F27277B08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E6672-9563-20EC-2D78-D8EA8DD38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BC05-F2B0-C1FE-638D-2338CD3D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B824-6DCD-7691-5CF4-8AF791E9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8EF2-3B52-FBB1-9D02-B217EA60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8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50BC-7B7A-02B6-FA69-8784C51F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6D779-60F1-66C6-66F8-6DC41A5C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8AD18-F720-632F-4E1B-F81EC53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13A0-194C-6AE3-227E-FE82EF02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7A6A-5F4A-9261-241A-F8DFE23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F675-C454-09D6-01E5-9366A63C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E8FFF-05FB-25FD-D336-F945E988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3AF0-7ABC-8B99-228F-7A3646A0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D7FB-C0AC-C80C-E784-76E21196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1113-BBF1-5DB2-74C6-1419E3DA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2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CD52-6FF9-05C8-3609-26AADE229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F004-C520-EF73-A370-02C00A2EE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5ED8C-B2AB-C8B9-1E57-749BC6EC7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650F3-2C04-BDBB-7B10-BEACD212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7E7F4-DF6C-8FAA-BEC2-BD04655C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4BE4-A6B9-653D-FD8F-DCD54CA6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7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2C98-515F-FC29-7052-0AC5DCE1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09D0-37E5-00C5-367E-AC4E78C7A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649BF-A1CE-FF12-49AC-CF9424B48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277EF-900E-05AE-761E-8275B70DD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2A35B-A2E8-28C1-B6E7-0386652F4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21293-A91C-EAE0-FABA-4140F698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58DA4-BF64-4182-8073-61606D14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FDFC3-FF72-8148-6A2F-A8824CD5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5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8115-6D36-42AC-3220-CC568FE1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A16DD-932A-2096-9D47-C2F107EE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1D911-3F53-66B8-4CD2-15BE63A1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6ADE-DF09-FA40-6458-BEFD649B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1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830A0-254C-4746-A5E5-3C041361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81DEC-E47F-3782-9DDC-989F7FA0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EC765-7E63-738B-F37C-52565036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8DF0-BCAB-D496-73CF-AAA0C66F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B794-D5D8-8DD2-09E2-DC07768A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AFB22-A861-B056-4F23-70899AE49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DDEB9-6E15-3F55-46D0-27A78204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C30F-D334-45BE-F9B9-56DE847C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AF70B-98C4-2BE1-D157-F6DD1C96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48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DD22-AB02-5C9C-05D5-CA705B160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80D21-AAD3-0F6B-0E37-88CD0E5E7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226B-F341-F0AE-3F19-691E5BCB5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13D5-623A-FEB8-1551-6B195117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9F9D6-8FAD-9F9B-3CDC-6F3ACBD0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D380-8CD5-A7BF-4F52-C524B069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3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1A669-8A64-B428-A831-BE20E3E5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3B416-3925-4A9F-F67B-DC59286D9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8A9D-6D1D-8E4D-20D1-B71145587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D5C5-BCAB-4ACD-8D61-36F1B061B76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223E-8A87-9FA9-04CD-70405FBA2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B4BB-93E6-05AF-D024-15C324C68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4A62F-DE79-409B-8A14-2A88D99559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7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58C4-E8DF-18CD-0972-1F7F902E7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🟡 </a:t>
            </a:r>
            <a:r>
              <a:rPr lang="en-IN" b="1" dirty="0"/>
              <a:t>Title Slide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72F99-849F-0D6F-F672-D4EFB2122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/>
              <a:t>Title:</a:t>
            </a:r>
            <a:r>
              <a:rPr lang="en-US" dirty="0"/>
              <a:t> Financial Dashboard Analysis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Key Insights from Sales Data</a:t>
            </a:r>
            <a:br>
              <a:rPr lang="en-US" dirty="0"/>
            </a:br>
            <a:r>
              <a:rPr lang="en-US" b="1" dirty="0"/>
              <a:t>Your Name :</a:t>
            </a:r>
            <a:r>
              <a:rPr lang="en-US" dirty="0"/>
              <a:t>Kenil Lad 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25 April,2025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952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A8A9-EE81-3BBD-6774-76930F799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</a:t>
            </a:r>
            <a:r>
              <a:rPr lang="en-US" b="1" dirty="0"/>
              <a:t>Monthly Revenue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EB6A9-C7D4-27AA-8DB5-AA4B431BB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6655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Revenue and Average Revenue – Monthly View</a:t>
            </a:r>
            <a:br>
              <a:rPr lang="en-US" dirty="0"/>
            </a:br>
            <a:r>
              <a:rPr lang="en-US" b="1" dirty="0"/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Jan: ₹max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drop from March–July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point: August–October</a:t>
            </a:r>
          </a:p>
          <a:p>
            <a:pPr algn="l">
              <a:buNone/>
            </a:pPr>
            <a:endParaRPr lang="en-US" b="1" dirty="0"/>
          </a:p>
          <a:p>
            <a:pPr algn="l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09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E351-37B6-2914-2D69-FF4419906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 </a:t>
            </a:r>
            <a:r>
              <a:rPr lang="en-US" b="1" dirty="0"/>
              <a:t>Summary of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194D0-C8F0-E458-5D90-C00DD416B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6215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Key Takeaways</a:t>
            </a:r>
            <a:br>
              <a:rPr lang="en-US" dirty="0"/>
            </a:br>
            <a:r>
              <a:rPr lang="en-US" b="1" dirty="0"/>
              <a:t>Points: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USA and Store 1 are major revenue drivers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Q1 + Jan</a:t>
            </a:r>
            <a:r>
              <a:rPr lang="en-US" dirty="0"/>
              <a:t> are peak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Q1 and January show highest activity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Top sales reps significantly impact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Top 3 reps drive ~20% of total revenue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Opportunity to improve low-performing regions/stores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Store 5 and Q4 need strategic focus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53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E634-5A51-C4B9-2214-2CD4DBB96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🟡 </a:t>
            </a:r>
            <a:r>
              <a:rPr lang="en-IN" b="1" dirty="0"/>
              <a:t>Recommendations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A6622-2C8D-1267-468D-1094672A1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3006154"/>
          </a:xfrm>
        </p:spPr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Strategic Recommendations</a:t>
            </a:r>
            <a:br>
              <a:rPr lang="en-US" dirty="0"/>
            </a:br>
            <a:r>
              <a:rPr lang="en-US" b="1" dirty="0"/>
              <a:t>Points: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Focus campaigns in low-performing regions (Asia, U.K.)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Replicate strategies from Store 1 to others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Incentivize lower-performing sales reps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Analyze why revenue drops post-Q1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Cross-train underperforming stores using Store 1’s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Incentivize Q3-Q4 sales with offers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Focus product marketing on Rank 1–2 items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72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CAF9-1E6A-8714-376C-42CC95F35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 </a:t>
            </a:r>
            <a:r>
              <a:rPr lang="en-US" b="1" dirty="0"/>
              <a:t>Q&amp;A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4A26-9678-90FD-C2B4-14F36508D7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Title:</a:t>
            </a:r>
            <a:r>
              <a:rPr lang="en-IN" dirty="0"/>
              <a:t> 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79919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0C69-4DA4-C45A-9D81-F0B5B3550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🟡 </a:t>
            </a:r>
            <a:r>
              <a:rPr lang="en-IN" b="1" dirty="0"/>
              <a:t>Objective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AD4D-9D30-86D7-2495-72B0A4B21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Objective of Analysis</a:t>
            </a: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Analyze total revenue and transaction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Identify top-performing stores, products, and regions.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Understand monthly and quarterly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Support business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43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956F-06EC-751F-3B4F-E88C523A1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🟡 </a:t>
            </a:r>
            <a:r>
              <a:rPr lang="en-IN" b="1" dirty="0"/>
              <a:t>Data 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AC3C1-B09E-99F8-0FA3-CAD6D2B5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8971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Dataset Summary</a:t>
            </a: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Time Period: 2019–2020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Metrics: Revenue, Average Revenue, Transactions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Dimensions: Region, Store, Sales Rep, Product Rank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0E5A-E2F9-830E-E9E6-78F8A04AC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 </a:t>
            </a:r>
            <a:r>
              <a:rPr lang="en-US" b="1" dirty="0"/>
              <a:t>Key Metrics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372BA-0224-2303-F58C-67C6C349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IN" b="1" dirty="0"/>
              <a:t>Title:</a:t>
            </a:r>
            <a:r>
              <a:rPr lang="en-IN" dirty="0"/>
              <a:t> At a Glance – Key Metrics</a:t>
            </a:r>
            <a:br>
              <a:rPr lang="en-IN" dirty="0"/>
            </a:br>
            <a:r>
              <a:rPr lang="en-IN" b="1" dirty="0"/>
              <a:t>Visuals:</a:t>
            </a:r>
            <a:endParaRPr lang="en-I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Large boxes (like dashboard):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💰 127M Total Revenue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💸 39K Average Revenue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🔁 3264 Total Transactions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/>
              <a:t>🌍 3264 Total Countries</a:t>
            </a:r>
          </a:p>
        </p:txBody>
      </p:sp>
    </p:spTree>
    <p:extLst>
      <p:ext uri="{BB962C8B-B14F-4D97-AF65-F5344CB8AC3E}">
        <p14:creationId xmlns:p14="http://schemas.microsoft.com/office/powerpoint/2010/main" val="344236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E4BD-2594-2561-EB07-2CDEE7E55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 </a:t>
            </a:r>
            <a:r>
              <a:rPr lang="en-US" b="1" dirty="0"/>
              <a:t>Revenue by Region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7F1A6-5639-DF18-5B74-ACF3BB8B9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6215"/>
          </a:xfrm>
        </p:spPr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Total Revenue by Region</a:t>
            </a:r>
          </a:p>
          <a:p>
            <a:pPr algn="l">
              <a:buNone/>
            </a:pPr>
            <a:br>
              <a:rPr lang="en-US" dirty="0"/>
            </a:br>
            <a:r>
              <a:rPr lang="en-US" b="1" dirty="0"/>
              <a:t>Insights: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U.S.A.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₹79M (~62%)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₹17M (~13%)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U.K.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₹31M (~24%)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Majority from U.S.A.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Asia and U.K. contribute less</a:t>
            </a:r>
          </a:p>
          <a:p>
            <a:pPr algn="l"/>
            <a:r>
              <a:rPr lang="en-US" dirty="0"/>
              <a:t>Note:  "U.S.A. contributed over 79M in revenue, dominating other regions."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3510-6F7A-B60E-A11E-9C10B759F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</a:t>
            </a:r>
            <a:r>
              <a:rPr lang="en-US" b="1" dirty="0"/>
              <a:t>Revenue Trend by Quarter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59274-93D1-656A-E415-B5DF4515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Quarterly Revenue Performance</a:t>
            </a:r>
            <a:br>
              <a:rPr lang="en-US" dirty="0"/>
            </a:br>
            <a:r>
              <a:rPr lang="en-US" b="1" dirty="0"/>
              <a:t>Insights: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Q1 Revenue: ₹~50M (peak)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Q2: ₹~40M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Q3: ₹~22M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Q4: ₹~10M</a:t>
            </a:r>
          </a:p>
          <a:p>
            <a:pPr algn="l"/>
            <a:r>
              <a:rPr lang="en-US" dirty="0"/>
              <a:t>Peak in Q1</a:t>
            </a:r>
          </a:p>
          <a:p>
            <a:pPr algn="l"/>
            <a:r>
              <a:rPr lang="en-US" dirty="0"/>
              <a:t>Gradual decline in Q2 to Q4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7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DD84-7DBE-5ACB-E242-62C87143D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 </a:t>
            </a:r>
            <a:r>
              <a:rPr lang="en-US" b="1" dirty="0"/>
              <a:t>Top Stores by Revenue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A8F5E-B736-BBD8-84E0-3C7C2EAF1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Revenue Contribution by Store</a:t>
            </a:r>
            <a:br>
              <a:rPr lang="en-US" dirty="0"/>
            </a:br>
            <a:r>
              <a:rPr lang="en-US" b="1" dirty="0"/>
              <a:t>Insights: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Store 1 is the leader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Store 3 and 5 are low performers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3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8476-DB9A-0649-09EB-AC6514778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</a:t>
            </a:r>
            <a:r>
              <a:rPr lang="en-US" b="1" dirty="0"/>
              <a:t>Sales Rep Performance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0C929-F6A7-BCF0-51E1-9FECEE340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Sales Performance – Rep-wise</a:t>
            </a:r>
            <a:br>
              <a:rPr lang="en-US" dirty="0"/>
            </a:br>
            <a:r>
              <a:rPr lang="en-US" b="1" dirty="0"/>
              <a:t>Insights:</a:t>
            </a:r>
          </a:p>
          <a:p>
            <a:pPr algn="l">
              <a:buNone/>
            </a:pPr>
            <a:r>
              <a:rPr lang="en-IN" dirty="0"/>
              <a:t>Top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Aaron C.: $216K (Average  $11.2K)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Bryan K.: $203K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Claire P.: $202K</a:t>
            </a:r>
          </a:p>
          <a:p>
            <a:pPr algn="l"/>
            <a:r>
              <a:rPr lang="en-IN" dirty="0"/>
              <a:t>Bottom: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T. Usher: $192K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Jason W.: $193K</a:t>
            </a:r>
            <a:endParaRPr lang="en-US" dirty="0"/>
          </a:p>
          <a:p>
            <a:pPr algn="l"/>
            <a:r>
              <a:rPr lang="en-US" dirty="0"/>
              <a:t>Top 3 performers: Aaron C., Bryan K., Edison L.</a:t>
            </a:r>
          </a:p>
          <a:p>
            <a:pPr algn="l"/>
            <a:r>
              <a:rPr lang="en-US" dirty="0"/>
              <a:t>Bottom performers: T. Usher, Jason 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14A-F8FB-43F9-F956-A51534017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🟡 </a:t>
            </a:r>
            <a:r>
              <a:rPr lang="en-US" b="1" dirty="0"/>
              <a:t>Revenue by Product Rank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88D82-6629-36AC-7BBA-610EF6309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b="1" dirty="0"/>
              <a:t>Title:</a:t>
            </a:r>
            <a:r>
              <a:rPr lang="en-US" dirty="0"/>
              <a:t> Product Performance by Rank &amp; Store</a:t>
            </a:r>
            <a:br>
              <a:rPr lang="en-US" dirty="0"/>
            </a:br>
            <a:r>
              <a:rPr lang="en-US" b="1" dirty="0"/>
              <a:t>Insights: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Top ranked products generate most revenue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Store 1 &amp; 2 dominate higher ranks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6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542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🟡 Title Slide</vt:lpstr>
      <vt:lpstr>🟡 Objective</vt:lpstr>
      <vt:lpstr>🟡 Data Overview</vt:lpstr>
      <vt:lpstr>🟡 Key Metrics</vt:lpstr>
      <vt:lpstr>🟡 Revenue by Region</vt:lpstr>
      <vt:lpstr>🟡Revenue Trend by Quarter</vt:lpstr>
      <vt:lpstr>🟡 Top Stores by Revenue</vt:lpstr>
      <vt:lpstr>🟡Sales Rep Performance</vt:lpstr>
      <vt:lpstr>🟡 Revenue by Product Rank</vt:lpstr>
      <vt:lpstr>🟡Monthly Revenue Analysis</vt:lpstr>
      <vt:lpstr>🟡 Summary of Insights</vt:lpstr>
      <vt:lpstr>🟡 Recommendations</vt:lpstr>
      <vt:lpstr>🟡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Kenil Lad</dc:creator>
  <cp:lastModifiedBy>Kenil Lad</cp:lastModifiedBy>
  <cp:revision>1</cp:revision>
  <dcterms:created xsi:type="dcterms:W3CDTF">2025-04-25T10:16:53Z</dcterms:created>
  <dcterms:modified xsi:type="dcterms:W3CDTF">2025-04-25T10:37:02Z</dcterms:modified>
</cp:coreProperties>
</file>