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embeddedFontLst>
    <p:embeddedFont>
      <p:font typeface="Poppins" panose="020B0604020202020204" charset="0"/>
      <p:regular r:id="rId18"/>
      <p:bold r:id="rId19"/>
      <p:italic r:id="rId20"/>
      <p:boldItalic r:id="rId21"/>
    </p:embeddedFont>
    <p:embeddedFont>
      <p:font typeface="Source Sans Pro Light" panose="020B0604020202020204" charset="0"/>
      <p:regular r:id="rId22"/>
      <p:bold r:id="rId23"/>
      <p:italic r:id="rId24"/>
      <p:boldItalic r:id="rId25"/>
    </p:embeddedFont>
    <p:embeddedFont>
      <p:font typeface="Roboto Black" panose="020B0604020202020204" charset="0"/>
      <p:bold r:id="rId26"/>
      <p:boldItalic r:id="rId27"/>
    </p:embeddedFont>
    <p:embeddedFont>
      <p:font typeface="Source Sans Pro" panose="020B0604020202020204" charset="0"/>
      <p:bold r:id="rId28"/>
      <p:boldItalic r:id="rId29"/>
    </p:embeddedFont>
    <p:embeddedFont>
      <p:font typeface="Roboto" panose="020B0604020202020204" charset="0"/>
      <p:regular r:id="rId30"/>
      <p:bold r:id="rId31"/>
      <p:italic r:id="rId32"/>
      <p:boldItalic r:id="rId33"/>
    </p:embeddedFont>
    <p:embeddedFont>
      <p:font typeface="Open Sans" panose="020B0604020202020204" charset="0"/>
      <p:regular r:id="rId34"/>
      <p:bold r:id="rId35"/>
      <p:italic r:id="rId36"/>
      <p:boldItalic r:id="rId37"/>
    </p:embeddedFont>
    <p:embeddedFont>
      <p:font typeface="Open Sans Light" panose="020B0604020202020204" charset="0"/>
      <p:regular r:id="rId38"/>
      <p:bold r:id="rId39"/>
      <p:italic r:id="rId40"/>
      <p:boldItalic r:id="rId41"/>
    </p:embeddedFont>
    <p:embeddedFont>
      <p:font typeface="Calibri" panose="020F0502020204030204" pitchFamily="34" charset="0"/>
      <p:regular r:id="rId42"/>
      <p:bold r:id="rId43"/>
      <p:italic r:id="rId44"/>
      <p:boldItalic r:id="rId45"/>
    </p:embeddedFont>
    <p:embeddedFont>
      <p:font typeface="Raleway" panose="020B0604020202020204" charset="0"/>
      <p:regular r:id="rId46"/>
      <p:bold r:id="rId47"/>
      <p:italic r:id="rId48"/>
      <p:boldItalic r:id="rId4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50" roundtripDataSignature="AMtx7mh8vlJmXCgVwsuJvJfP98DT/0iZm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48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9" Type="http://schemas.openxmlformats.org/officeDocument/2006/relationships/font" Target="fonts/font22.fntdata"/><Relationship Id="rId21" Type="http://schemas.openxmlformats.org/officeDocument/2006/relationships/font" Target="fonts/font4.fntdata"/><Relationship Id="rId34" Type="http://schemas.openxmlformats.org/officeDocument/2006/relationships/font" Target="fonts/font17.fntdata"/><Relationship Id="rId42" Type="http://schemas.openxmlformats.org/officeDocument/2006/relationships/font" Target="fonts/font25.fntdata"/><Relationship Id="rId47" Type="http://schemas.openxmlformats.org/officeDocument/2006/relationships/font" Target="fonts/font30.fntdata"/><Relationship Id="rId50" Type="http://customschemas.google.com/relationships/presentationmetadata" Target="meta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12.fntdata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font" Target="fonts/font15.fntdata"/><Relationship Id="rId37" Type="http://schemas.openxmlformats.org/officeDocument/2006/relationships/font" Target="fonts/font20.fntdata"/><Relationship Id="rId40" Type="http://schemas.openxmlformats.org/officeDocument/2006/relationships/font" Target="fonts/font23.fntdata"/><Relationship Id="rId45" Type="http://schemas.openxmlformats.org/officeDocument/2006/relationships/font" Target="fonts/font28.fntdata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font" Target="fonts/font14.fntdata"/><Relationship Id="rId44" Type="http://schemas.openxmlformats.org/officeDocument/2006/relationships/font" Target="fonts/font27.fntdata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35" Type="http://schemas.openxmlformats.org/officeDocument/2006/relationships/font" Target="fonts/font18.fntdata"/><Relationship Id="rId43" Type="http://schemas.openxmlformats.org/officeDocument/2006/relationships/font" Target="fonts/font26.fntdata"/><Relationship Id="rId48" Type="http://schemas.openxmlformats.org/officeDocument/2006/relationships/font" Target="fonts/font31.fntdata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font" Target="fonts/font16.fntdata"/><Relationship Id="rId38" Type="http://schemas.openxmlformats.org/officeDocument/2006/relationships/font" Target="fonts/font21.fntdata"/><Relationship Id="rId46" Type="http://schemas.openxmlformats.org/officeDocument/2006/relationships/font" Target="fonts/font29.fntdata"/><Relationship Id="rId20" Type="http://schemas.openxmlformats.org/officeDocument/2006/relationships/font" Target="fonts/font3.fntdata"/><Relationship Id="rId41" Type="http://schemas.openxmlformats.org/officeDocument/2006/relationships/font" Target="fonts/font24.fntdata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36" Type="http://schemas.openxmlformats.org/officeDocument/2006/relationships/font" Target="fonts/font19.fntdata"/><Relationship Id="rId49" Type="http://schemas.openxmlformats.org/officeDocument/2006/relationships/font" Target="fonts/font32.fntdata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Used, greasy plastic containers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doughnut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dirty="0">
                <a:solidFill>
                  <a:schemeClr val="tx1"/>
                </a:solidFill>
              </a:rPr>
              <a:t>Do you recycle at </a:t>
            </a:r>
            <a:r>
              <a:rPr lang="en-US" b="1" dirty="0" err="1">
                <a:solidFill>
                  <a:schemeClr val="tx1"/>
                </a:solidFill>
              </a:rPr>
              <a:t>Uvic</a:t>
            </a:r>
            <a:r>
              <a:rPr lang="en-US" b="1" dirty="0">
                <a:solidFill>
                  <a:schemeClr val="tx1"/>
                </a:solidFill>
              </a:rPr>
              <a:t>?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Do you recycle at Uvic?</c:v>
                </c:pt>
              </c:strCache>
            </c:strRef>
          </c:tx>
          <c:spPr>
            <a:solidFill>
              <a:srgbClr val="92D050"/>
            </a:solidFill>
          </c:spPr>
          <c:dPt>
            <c:idx val="0"/>
            <c:bubble3D val="0"/>
            <c:spPr>
              <a:solidFill>
                <a:srgbClr val="92D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1C6F-CA48-86F4-69C97938FF41}"/>
              </c:ext>
            </c:extLst>
          </c:dPt>
          <c:dPt>
            <c:idx val="1"/>
            <c:bubble3D val="0"/>
            <c:spPr>
              <a:solidFill>
                <a:srgbClr val="00B0F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C6F-CA48-86F4-69C97938FF41}"/>
              </c:ext>
            </c:extLst>
          </c:dPt>
          <c:dLbls>
            <c:dLbl>
              <c:idx val="0"/>
              <c:layout/>
              <c:tx>
                <c:rich>
                  <a:bodyPr/>
                  <a:lstStyle/>
                  <a:p>
                    <a:fld id="{A05999B5-80C3-744A-A58B-4962BCA2F181}" type="PERCENTAGE">
                      <a:rPr lang="en-US" sz="1600">
                        <a:solidFill>
                          <a:schemeClr val="bg1"/>
                        </a:solidFill>
                      </a:rPr>
                      <a:pPr/>
                      <a:t>[PERCENTAGE]</a:t>
                    </a:fld>
                    <a:endParaRPr lang="en-CA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1C6F-CA48-86F4-69C97938FF41}"/>
                </c:ext>
              </c:extLst>
            </c:dLbl>
            <c:dLbl>
              <c:idx val="1"/>
              <c:layout/>
              <c:tx>
                <c:rich>
                  <a:bodyPr/>
                  <a:lstStyle/>
                  <a:p>
                    <a:fld id="{4CFEE1EA-9770-CC4A-A1B3-2E4DB079C456}" type="PERCENTAGE">
                      <a:rPr lang="en-US" sz="1600">
                        <a:solidFill>
                          <a:schemeClr val="bg1"/>
                        </a:solidFill>
                      </a:rPr>
                      <a:pPr/>
                      <a:t>[PERCENTAGE]</a:t>
                    </a:fld>
                    <a:endParaRPr lang="en-CA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1C6F-CA48-86F4-69C97938FF4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Yes</c:v>
                </c:pt>
                <c:pt idx="1">
                  <c:v>No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22</c:v>
                </c:pt>
                <c:pt idx="1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C6F-CA48-86F4-69C97938FF41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dirty="0">
                <a:solidFill>
                  <a:schemeClr val="tx1"/>
                </a:solidFill>
              </a:rPr>
              <a:t>Do you think it is reasonable for students in </a:t>
            </a:r>
            <a:r>
              <a:rPr lang="en-US" b="1" dirty="0" err="1">
                <a:solidFill>
                  <a:schemeClr val="tx1"/>
                </a:solidFill>
              </a:rPr>
              <a:t>UVic</a:t>
            </a:r>
            <a:r>
              <a:rPr lang="en-US" b="1" dirty="0">
                <a:solidFill>
                  <a:schemeClr val="tx1"/>
                </a:solidFill>
              </a:rPr>
              <a:t> residences to know how to recycle before being offered a room?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Do you think it is reasonable for students in UVic residences to know how to recycle before being offered a room?</c:v>
                </c:pt>
              </c:strCache>
            </c:strRef>
          </c:tx>
          <c:dPt>
            <c:idx val="0"/>
            <c:bubble3D val="0"/>
            <c:spPr>
              <a:solidFill>
                <a:srgbClr val="92D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E28D-5341-963F-4421599618BE}"/>
              </c:ext>
            </c:extLst>
          </c:dPt>
          <c:dPt>
            <c:idx val="1"/>
            <c:bubble3D val="0"/>
            <c:spPr>
              <a:solidFill>
                <a:srgbClr val="00B0F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E28D-5341-963F-4421599618BE}"/>
              </c:ext>
            </c:extLst>
          </c:dPt>
          <c:dPt>
            <c:idx val="2"/>
            <c:bubble3D val="0"/>
            <c:spPr>
              <a:solidFill>
                <a:schemeClr val="accent2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E28D-5341-963F-4421599618BE}"/>
              </c:ext>
            </c:extLst>
          </c:dPt>
          <c:dLbls>
            <c:dLbl>
              <c:idx val="0"/>
              <c:layout>
                <c:manualLayout>
                  <c:x val="-5.9868311397206733E-2"/>
                  <c:y val="-0.19665868776097939"/>
                </c:manualLayout>
              </c:layout>
              <c:tx>
                <c:rich>
                  <a:bodyPr/>
                  <a:lstStyle/>
                  <a:p>
                    <a:r>
                      <a:rPr lang="en-US" sz="1600" dirty="0">
                        <a:solidFill>
                          <a:schemeClr val="bg1"/>
                        </a:solidFill>
                      </a:rPr>
                      <a:t>88%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2-E28D-5341-963F-4421599618BE}"/>
                </c:ext>
              </c:extLst>
            </c:dLbl>
            <c:dLbl>
              <c:idx val="1"/>
              <c:layout/>
              <c:tx>
                <c:rich>
                  <a:bodyPr/>
                  <a:lstStyle/>
                  <a:p>
                    <a:r>
                      <a:rPr lang="en-US" sz="1600" dirty="0">
                        <a:solidFill>
                          <a:schemeClr val="bg1"/>
                        </a:solidFill>
                      </a:rPr>
                      <a:t>8%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E28D-5341-963F-4421599618BE}"/>
                </c:ext>
              </c:extLst>
            </c:dLbl>
            <c:dLbl>
              <c:idx val="2"/>
              <c:layout/>
              <c:tx>
                <c:rich>
                  <a:bodyPr/>
                  <a:lstStyle/>
                  <a:p>
                    <a:fld id="{7DA7F9DA-510F-3C45-AF1A-A1968B23ED7B}" type="VALUE">
                      <a:rPr lang="en-US" sz="1400" smtClean="0">
                        <a:solidFill>
                          <a:schemeClr val="bg1"/>
                        </a:solidFill>
                      </a:rPr>
                      <a:pPr/>
                      <a:t>[VALUE]</a:t>
                    </a:fld>
                    <a:r>
                      <a:rPr lang="en-US" sz="1600" dirty="0">
                        <a:solidFill>
                          <a:schemeClr val="bg1"/>
                        </a:solidFill>
                      </a:rPr>
                      <a:t>%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E28D-5341-963F-4421599618B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Yes</c:v>
                </c:pt>
                <c:pt idx="1">
                  <c:v>No</c:v>
                </c:pt>
                <c:pt idx="2">
                  <c:v>Other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22</c:v>
                </c:pt>
                <c:pt idx="1">
                  <c:v>2</c:v>
                </c:pt>
                <c:pt idx="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28D-5341-963F-4421599618B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1" name="Google Shape;114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2" name="Google Shape;1142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3" name="Google Shape;1143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1" name="Google Shape;115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52" name="Google Shape;1152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For the feasibility report</a:t>
            </a:r>
            <a:endParaRPr/>
          </a:p>
        </p:txBody>
      </p:sp>
      <p:sp>
        <p:nvSpPr>
          <p:cNvPr id="1153" name="Google Shape;1153;p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" name="Google Shape;1208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09" name="Google Shape;1209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0" name="Google Shape;1210;p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5" name="Google Shape;1285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6" name="Google Shape;128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0" name="Google Shape;1360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1" name="Google Shape;1361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" name="Google Shape;1639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40" name="Google Shape;1640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1" name="Google Shape;1641;p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8" name="Google Shape;188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3" name="Google Shape;57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6" name="Google Shape;63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8" name="Google Shape;72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1" name="Google Shape;85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" name="Google Shape;1049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0" name="Google Shape;105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1" name="Google Shape;110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2" name="Google Shape;1102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3" name="Google Shape;1103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6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7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7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3" name="Google Shape;83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8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8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4" name="Google Shape;24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0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0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EA1A7"/>
              </a:buClr>
              <a:buSzPts val="2400"/>
              <a:buNone/>
              <a:defRPr sz="2400">
                <a:solidFill>
                  <a:srgbClr val="9EA1A7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EA1A7"/>
              </a:buClr>
              <a:buSzPts val="2000"/>
              <a:buNone/>
              <a:defRPr sz="2000">
                <a:solidFill>
                  <a:srgbClr val="9EA1A7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EA1A7"/>
              </a:buClr>
              <a:buSzPts val="1800"/>
              <a:buNone/>
              <a:defRPr sz="1800">
                <a:solidFill>
                  <a:srgbClr val="9EA1A7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EA1A7"/>
              </a:buClr>
              <a:buSzPts val="1600"/>
              <a:buNone/>
              <a:defRPr sz="1600">
                <a:solidFill>
                  <a:srgbClr val="9EA1A7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EA1A7"/>
              </a:buClr>
              <a:buSzPts val="1600"/>
              <a:buNone/>
              <a:defRPr sz="1600">
                <a:solidFill>
                  <a:srgbClr val="9EA1A7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EA1A7"/>
              </a:buClr>
              <a:buSzPts val="1600"/>
              <a:buNone/>
              <a:defRPr sz="1600">
                <a:solidFill>
                  <a:srgbClr val="9EA1A7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EA1A7"/>
              </a:buClr>
              <a:buSzPts val="1600"/>
              <a:buNone/>
              <a:defRPr sz="1600">
                <a:solidFill>
                  <a:srgbClr val="9EA1A7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EA1A7"/>
              </a:buClr>
              <a:buSzPts val="1600"/>
              <a:buNone/>
              <a:defRPr sz="1600">
                <a:solidFill>
                  <a:srgbClr val="9EA1A7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EA1A7"/>
              </a:buClr>
              <a:buSzPts val="1600"/>
              <a:buNone/>
              <a:defRPr sz="1600">
                <a:solidFill>
                  <a:srgbClr val="9EA1A7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21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" name="Google Shape;43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2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2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22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22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1" name="Google Shape;51;p22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24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3" name="Google Shape;63;p2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4" name="Google Shape;64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25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Google Shape;70;p25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1" name="Google Shape;71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6"/>
          <p:cNvSpPr txBox="1"/>
          <p:nvPr/>
        </p:nvSpPr>
        <p:spPr>
          <a:xfrm>
            <a:off x="0" y="-971610"/>
            <a:ext cx="1219200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C3C3C3"/>
                </a:solidFill>
                <a:latin typeface="Arial"/>
                <a:ea typeface="Arial"/>
                <a:cs typeface="Arial"/>
                <a:sym typeface="Arial"/>
              </a:rPr>
              <a:t>www.9slide.vn</a:t>
            </a:r>
            <a:endParaRPr/>
          </a:p>
        </p:txBody>
      </p:sp>
      <p:sp>
        <p:nvSpPr>
          <p:cNvPr id="11" name="Google Shape;11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9EA1A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9EA1A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Google Shape;15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9EA1A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9EA1A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9EA1A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9EA1A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9EA1A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9EA1A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9EA1A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9EA1A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9EA1A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6" name="Google Shape;16;p16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12373165" y="5847410"/>
            <a:ext cx="1982916" cy="1049778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5"/>
              </a:gs>
              <a:gs pos="100000">
                <a:schemeClr val="dk2"/>
              </a:gs>
            </a:gsLst>
            <a:lin ang="2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2" name="Google Shape;92;p1"/>
          <p:cNvGrpSpPr/>
          <p:nvPr/>
        </p:nvGrpSpPr>
        <p:grpSpPr>
          <a:xfrm>
            <a:off x="-1548018" y="-758210"/>
            <a:ext cx="15412824" cy="16074029"/>
            <a:chOff x="0" y="-77012"/>
            <a:chExt cx="15412824" cy="16074029"/>
          </a:xfrm>
        </p:grpSpPr>
        <p:grpSp>
          <p:nvGrpSpPr>
            <p:cNvPr id="93" name="Google Shape;93;p1"/>
            <p:cNvGrpSpPr/>
            <p:nvPr/>
          </p:nvGrpSpPr>
          <p:grpSpPr>
            <a:xfrm>
              <a:off x="0" y="5280997"/>
              <a:ext cx="12148525" cy="10716020"/>
              <a:chOff x="3286" y="1675"/>
              <a:chExt cx="1094" cy="965"/>
            </a:xfrm>
          </p:grpSpPr>
          <p:sp>
            <p:nvSpPr>
              <p:cNvPr id="94" name="Google Shape;94;p1"/>
              <p:cNvSpPr/>
              <p:nvPr/>
            </p:nvSpPr>
            <p:spPr>
              <a:xfrm>
                <a:off x="3384" y="1685"/>
                <a:ext cx="910" cy="838"/>
              </a:xfrm>
              <a:custGeom>
                <a:avLst/>
                <a:gdLst/>
                <a:ahLst/>
                <a:cxnLst/>
                <a:rect l="l" t="t" r="r" b="b"/>
                <a:pathLst>
                  <a:path w="383" h="352" extrusionOk="0">
                    <a:moveTo>
                      <a:pt x="233" y="49"/>
                    </a:moveTo>
                    <a:cubicBezTo>
                      <a:pt x="226" y="49"/>
                      <a:pt x="219" y="50"/>
                      <a:pt x="212" y="51"/>
                    </a:cubicBezTo>
                    <a:cubicBezTo>
                      <a:pt x="191" y="53"/>
                      <a:pt x="170" y="60"/>
                      <a:pt x="151" y="70"/>
                    </a:cubicBezTo>
                    <a:cubicBezTo>
                      <a:pt x="163" y="67"/>
                      <a:pt x="175" y="66"/>
                      <a:pt x="187" y="66"/>
                    </a:cubicBezTo>
                    <a:cubicBezTo>
                      <a:pt x="185" y="66"/>
                      <a:pt x="188" y="66"/>
                      <a:pt x="189" y="66"/>
                    </a:cubicBezTo>
                    <a:cubicBezTo>
                      <a:pt x="192" y="66"/>
                      <a:pt x="195" y="67"/>
                      <a:pt x="198" y="67"/>
                    </a:cubicBezTo>
                    <a:cubicBezTo>
                      <a:pt x="207" y="68"/>
                      <a:pt x="216" y="71"/>
                      <a:pt x="225" y="74"/>
                    </a:cubicBezTo>
                    <a:cubicBezTo>
                      <a:pt x="242" y="81"/>
                      <a:pt x="257" y="91"/>
                      <a:pt x="270" y="102"/>
                    </a:cubicBezTo>
                    <a:cubicBezTo>
                      <a:pt x="291" y="119"/>
                      <a:pt x="309" y="139"/>
                      <a:pt x="319" y="164"/>
                    </a:cubicBezTo>
                    <a:cubicBezTo>
                      <a:pt x="325" y="176"/>
                      <a:pt x="327" y="189"/>
                      <a:pt x="328" y="202"/>
                    </a:cubicBezTo>
                    <a:cubicBezTo>
                      <a:pt x="328" y="201"/>
                      <a:pt x="328" y="201"/>
                      <a:pt x="328" y="201"/>
                    </a:cubicBezTo>
                    <a:cubicBezTo>
                      <a:pt x="328" y="229"/>
                      <a:pt x="318" y="255"/>
                      <a:pt x="303" y="278"/>
                    </a:cubicBezTo>
                    <a:cubicBezTo>
                      <a:pt x="287" y="300"/>
                      <a:pt x="268" y="319"/>
                      <a:pt x="245" y="333"/>
                    </a:cubicBezTo>
                    <a:cubicBezTo>
                      <a:pt x="229" y="342"/>
                      <a:pt x="211" y="348"/>
                      <a:pt x="192" y="350"/>
                    </a:cubicBezTo>
                    <a:cubicBezTo>
                      <a:pt x="194" y="351"/>
                      <a:pt x="197" y="351"/>
                      <a:pt x="199" y="351"/>
                    </a:cubicBezTo>
                    <a:cubicBezTo>
                      <a:pt x="199" y="351"/>
                      <a:pt x="199" y="351"/>
                      <a:pt x="199" y="351"/>
                    </a:cubicBezTo>
                    <a:cubicBezTo>
                      <a:pt x="204" y="352"/>
                      <a:pt x="210" y="352"/>
                      <a:pt x="215" y="352"/>
                    </a:cubicBezTo>
                    <a:cubicBezTo>
                      <a:pt x="227" y="352"/>
                      <a:pt x="240" y="351"/>
                      <a:pt x="253" y="347"/>
                    </a:cubicBezTo>
                    <a:cubicBezTo>
                      <a:pt x="272" y="342"/>
                      <a:pt x="290" y="333"/>
                      <a:pt x="306" y="322"/>
                    </a:cubicBezTo>
                    <a:cubicBezTo>
                      <a:pt x="335" y="302"/>
                      <a:pt x="358" y="273"/>
                      <a:pt x="371" y="241"/>
                    </a:cubicBezTo>
                    <a:cubicBezTo>
                      <a:pt x="378" y="223"/>
                      <a:pt x="383" y="202"/>
                      <a:pt x="382" y="183"/>
                    </a:cubicBezTo>
                    <a:cubicBezTo>
                      <a:pt x="382" y="183"/>
                      <a:pt x="382" y="183"/>
                      <a:pt x="382" y="183"/>
                    </a:cubicBezTo>
                    <a:cubicBezTo>
                      <a:pt x="382" y="183"/>
                      <a:pt x="382" y="183"/>
                      <a:pt x="382" y="183"/>
                    </a:cubicBezTo>
                    <a:cubicBezTo>
                      <a:pt x="382" y="183"/>
                      <a:pt x="382" y="183"/>
                      <a:pt x="382" y="183"/>
                    </a:cubicBezTo>
                    <a:cubicBezTo>
                      <a:pt x="382" y="183"/>
                      <a:pt x="382" y="183"/>
                      <a:pt x="382" y="183"/>
                    </a:cubicBezTo>
                    <a:cubicBezTo>
                      <a:pt x="383" y="143"/>
                      <a:pt x="362" y="106"/>
                      <a:pt x="332" y="82"/>
                    </a:cubicBezTo>
                    <a:cubicBezTo>
                      <a:pt x="304" y="60"/>
                      <a:pt x="268" y="49"/>
                      <a:pt x="233" y="49"/>
                    </a:cubicBezTo>
                    <a:moveTo>
                      <a:pt x="382" y="180"/>
                    </a:moveTo>
                    <a:cubicBezTo>
                      <a:pt x="382" y="180"/>
                      <a:pt x="382" y="181"/>
                      <a:pt x="382" y="183"/>
                    </a:cubicBezTo>
                    <a:cubicBezTo>
                      <a:pt x="382" y="183"/>
                      <a:pt x="382" y="183"/>
                      <a:pt x="382" y="183"/>
                    </a:cubicBezTo>
                    <a:cubicBezTo>
                      <a:pt x="382" y="183"/>
                      <a:pt x="382" y="183"/>
                      <a:pt x="382" y="183"/>
                    </a:cubicBezTo>
                    <a:cubicBezTo>
                      <a:pt x="382" y="183"/>
                      <a:pt x="382" y="184"/>
                      <a:pt x="382" y="184"/>
                    </a:cubicBezTo>
                    <a:cubicBezTo>
                      <a:pt x="382" y="184"/>
                      <a:pt x="382" y="183"/>
                      <a:pt x="382" y="182"/>
                    </a:cubicBezTo>
                    <a:cubicBezTo>
                      <a:pt x="382" y="181"/>
                      <a:pt x="382" y="180"/>
                      <a:pt x="382" y="180"/>
                    </a:cubicBezTo>
                    <a:moveTo>
                      <a:pt x="207" y="0"/>
                    </a:moveTo>
                    <a:cubicBezTo>
                      <a:pt x="204" y="0"/>
                      <a:pt x="202" y="0"/>
                      <a:pt x="200" y="0"/>
                    </a:cubicBezTo>
                    <a:cubicBezTo>
                      <a:pt x="200" y="0"/>
                      <a:pt x="200" y="0"/>
                      <a:pt x="200" y="0"/>
                    </a:cubicBezTo>
                    <a:cubicBezTo>
                      <a:pt x="200" y="0"/>
                      <a:pt x="200" y="0"/>
                      <a:pt x="200" y="0"/>
                    </a:cubicBezTo>
                    <a:cubicBezTo>
                      <a:pt x="200" y="0"/>
                      <a:pt x="199" y="0"/>
                      <a:pt x="199" y="0"/>
                    </a:cubicBezTo>
                    <a:cubicBezTo>
                      <a:pt x="136" y="6"/>
                      <a:pt x="75" y="36"/>
                      <a:pt x="30" y="80"/>
                    </a:cubicBezTo>
                    <a:cubicBezTo>
                      <a:pt x="19" y="91"/>
                      <a:pt x="9" y="102"/>
                      <a:pt x="0" y="115"/>
                    </a:cubicBezTo>
                    <a:cubicBezTo>
                      <a:pt x="17" y="94"/>
                      <a:pt x="37" y="76"/>
                      <a:pt x="59" y="60"/>
                    </a:cubicBezTo>
                    <a:cubicBezTo>
                      <a:pt x="85" y="41"/>
                      <a:pt x="113" y="24"/>
                      <a:pt x="143" y="14"/>
                    </a:cubicBezTo>
                    <a:cubicBezTo>
                      <a:pt x="164" y="6"/>
                      <a:pt x="185" y="1"/>
                      <a:pt x="207" y="0"/>
                    </a:cubicBezTo>
                  </a:path>
                </a:pathLst>
              </a:custGeom>
              <a:solidFill>
                <a:schemeClr val="lt1">
                  <a:alpha val="2745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" name="Google Shape;95;p1"/>
              <p:cNvSpPr/>
              <p:nvPr/>
            </p:nvSpPr>
            <p:spPr>
              <a:xfrm>
                <a:off x="4147" y="2425"/>
                <a:ext cx="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>
                  <a:alpha val="2745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" name="Google Shape;96;p1"/>
              <p:cNvSpPr/>
              <p:nvPr/>
            </p:nvSpPr>
            <p:spPr>
              <a:xfrm>
                <a:off x="4147" y="2425"/>
                <a:ext cx="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0" y="0"/>
                    </a:moveTo>
                    <a:lnTo>
                      <a:pt x="0" y="0"/>
                    </a:lnTo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lt1">
                  <a:alpha val="2745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" name="Google Shape;97;p1"/>
              <p:cNvSpPr/>
              <p:nvPr/>
            </p:nvSpPr>
            <p:spPr>
              <a:xfrm>
                <a:off x="3286" y="1675"/>
                <a:ext cx="1094" cy="965"/>
              </a:xfrm>
              <a:custGeom>
                <a:avLst/>
                <a:gdLst/>
                <a:ahLst/>
                <a:cxnLst/>
                <a:rect l="l" t="t" r="r" b="b"/>
                <a:pathLst>
                  <a:path w="460" h="405" extrusionOk="0">
                    <a:moveTo>
                      <a:pt x="456" y="144"/>
                    </a:moveTo>
                    <a:cubicBezTo>
                      <a:pt x="447" y="102"/>
                      <a:pt x="423" y="64"/>
                      <a:pt x="389" y="39"/>
                    </a:cubicBezTo>
                    <a:cubicBezTo>
                      <a:pt x="350" y="11"/>
                      <a:pt x="299" y="0"/>
                      <a:pt x="253" y="3"/>
                    </a:cubicBezTo>
                    <a:cubicBezTo>
                      <a:pt x="226" y="5"/>
                      <a:pt x="200" y="11"/>
                      <a:pt x="175" y="21"/>
                    </a:cubicBezTo>
                    <a:cubicBezTo>
                      <a:pt x="151" y="31"/>
                      <a:pt x="129" y="44"/>
                      <a:pt x="107" y="59"/>
                    </a:cubicBezTo>
                    <a:cubicBezTo>
                      <a:pt x="77" y="80"/>
                      <a:pt x="48" y="106"/>
                      <a:pt x="28" y="137"/>
                    </a:cubicBezTo>
                    <a:cubicBezTo>
                      <a:pt x="7" y="171"/>
                      <a:pt x="0" y="210"/>
                      <a:pt x="12" y="248"/>
                    </a:cubicBezTo>
                    <a:cubicBezTo>
                      <a:pt x="23" y="284"/>
                      <a:pt x="48" y="316"/>
                      <a:pt x="76" y="340"/>
                    </a:cubicBezTo>
                    <a:cubicBezTo>
                      <a:pt x="108" y="367"/>
                      <a:pt x="145" y="389"/>
                      <a:pt x="186" y="398"/>
                    </a:cubicBezTo>
                    <a:cubicBezTo>
                      <a:pt x="205" y="403"/>
                      <a:pt x="224" y="405"/>
                      <a:pt x="243" y="404"/>
                    </a:cubicBezTo>
                    <a:cubicBezTo>
                      <a:pt x="264" y="402"/>
                      <a:pt x="286" y="398"/>
                      <a:pt x="306" y="390"/>
                    </a:cubicBezTo>
                    <a:cubicBezTo>
                      <a:pt x="350" y="374"/>
                      <a:pt x="388" y="344"/>
                      <a:pt x="416" y="307"/>
                    </a:cubicBezTo>
                    <a:cubicBezTo>
                      <a:pt x="444" y="270"/>
                      <a:pt x="460" y="225"/>
                      <a:pt x="460" y="179"/>
                    </a:cubicBezTo>
                    <a:cubicBezTo>
                      <a:pt x="460" y="167"/>
                      <a:pt x="459" y="155"/>
                      <a:pt x="456" y="144"/>
                    </a:cubicBezTo>
                    <a:cubicBezTo>
                      <a:pt x="453" y="127"/>
                      <a:pt x="460" y="160"/>
                      <a:pt x="456" y="144"/>
                    </a:cubicBezTo>
                    <a:close/>
                    <a:moveTo>
                      <a:pt x="423" y="195"/>
                    </a:moveTo>
                    <a:cubicBezTo>
                      <a:pt x="422" y="232"/>
                      <a:pt x="404" y="270"/>
                      <a:pt x="380" y="297"/>
                    </a:cubicBezTo>
                    <a:cubicBezTo>
                      <a:pt x="358" y="322"/>
                      <a:pt x="330" y="340"/>
                      <a:pt x="299" y="350"/>
                    </a:cubicBezTo>
                    <a:cubicBezTo>
                      <a:pt x="280" y="356"/>
                      <a:pt x="260" y="357"/>
                      <a:pt x="240" y="355"/>
                    </a:cubicBezTo>
                    <a:cubicBezTo>
                      <a:pt x="240" y="355"/>
                      <a:pt x="240" y="355"/>
                      <a:pt x="240" y="355"/>
                    </a:cubicBezTo>
                    <a:cubicBezTo>
                      <a:pt x="193" y="349"/>
                      <a:pt x="156" y="317"/>
                      <a:pt x="127" y="281"/>
                    </a:cubicBezTo>
                    <a:cubicBezTo>
                      <a:pt x="111" y="262"/>
                      <a:pt x="98" y="238"/>
                      <a:pt x="95" y="212"/>
                    </a:cubicBezTo>
                    <a:cubicBezTo>
                      <a:pt x="94" y="197"/>
                      <a:pt x="97" y="181"/>
                      <a:pt x="103" y="167"/>
                    </a:cubicBezTo>
                    <a:cubicBezTo>
                      <a:pt x="112" y="146"/>
                      <a:pt x="127" y="128"/>
                      <a:pt x="143" y="112"/>
                    </a:cubicBezTo>
                    <a:cubicBezTo>
                      <a:pt x="156" y="99"/>
                      <a:pt x="170" y="87"/>
                      <a:pt x="186" y="78"/>
                    </a:cubicBezTo>
                    <a:cubicBezTo>
                      <a:pt x="232" y="51"/>
                      <a:pt x="289" y="46"/>
                      <a:pt x="339" y="66"/>
                    </a:cubicBezTo>
                    <a:cubicBezTo>
                      <a:pt x="385" y="85"/>
                      <a:pt x="421" y="129"/>
                      <a:pt x="423" y="180"/>
                    </a:cubicBezTo>
                    <a:cubicBezTo>
                      <a:pt x="423" y="185"/>
                      <a:pt x="423" y="190"/>
                      <a:pt x="423" y="195"/>
                    </a:cubicBezTo>
                    <a:cubicBezTo>
                      <a:pt x="423" y="197"/>
                      <a:pt x="423" y="194"/>
                      <a:pt x="423" y="195"/>
                    </a:cubicBezTo>
                    <a:close/>
                  </a:path>
                </a:pathLst>
              </a:custGeom>
              <a:solidFill>
                <a:schemeClr val="lt1">
                  <a:alpha val="2745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98" name="Google Shape;98;p1"/>
            <p:cNvSpPr/>
            <p:nvPr/>
          </p:nvSpPr>
          <p:spPr>
            <a:xfrm>
              <a:off x="1646032" y="2688184"/>
              <a:ext cx="12148524" cy="10716021"/>
            </a:xfrm>
            <a:custGeom>
              <a:avLst/>
              <a:gdLst/>
              <a:ahLst/>
              <a:cxnLst/>
              <a:rect l="l" t="t" r="r" b="b"/>
              <a:pathLst>
                <a:path w="460" h="405" extrusionOk="0">
                  <a:moveTo>
                    <a:pt x="456" y="144"/>
                  </a:moveTo>
                  <a:cubicBezTo>
                    <a:pt x="447" y="102"/>
                    <a:pt x="423" y="64"/>
                    <a:pt x="389" y="39"/>
                  </a:cubicBezTo>
                  <a:cubicBezTo>
                    <a:pt x="350" y="11"/>
                    <a:pt x="299" y="0"/>
                    <a:pt x="253" y="3"/>
                  </a:cubicBezTo>
                  <a:cubicBezTo>
                    <a:pt x="226" y="5"/>
                    <a:pt x="200" y="11"/>
                    <a:pt x="175" y="21"/>
                  </a:cubicBezTo>
                  <a:cubicBezTo>
                    <a:pt x="151" y="31"/>
                    <a:pt x="129" y="44"/>
                    <a:pt x="107" y="59"/>
                  </a:cubicBezTo>
                  <a:cubicBezTo>
                    <a:pt x="77" y="80"/>
                    <a:pt x="48" y="106"/>
                    <a:pt x="28" y="137"/>
                  </a:cubicBezTo>
                  <a:cubicBezTo>
                    <a:pt x="7" y="171"/>
                    <a:pt x="0" y="210"/>
                    <a:pt x="12" y="248"/>
                  </a:cubicBezTo>
                  <a:cubicBezTo>
                    <a:pt x="23" y="284"/>
                    <a:pt x="48" y="316"/>
                    <a:pt x="76" y="340"/>
                  </a:cubicBezTo>
                  <a:cubicBezTo>
                    <a:pt x="108" y="367"/>
                    <a:pt x="145" y="389"/>
                    <a:pt x="186" y="398"/>
                  </a:cubicBezTo>
                  <a:cubicBezTo>
                    <a:pt x="205" y="403"/>
                    <a:pt x="224" y="405"/>
                    <a:pt x="243" y="404"/>
                  </a:cubicBezTo>
                  <a:cubicBezTo>
                    <a:pt x="264" y="402"/>
                    <a:pt x="286" y="398"/>
                    <a:pt x="306" y="390"/>
                  </a:cubicBezTo>
                  <a:cubicBezTo>
                    <a:pt x="350" y="374"/>
                    <a:pt x="388" y="344"/>
                    <a:pt x="416" y="307"/>
                  </a:cubicBezTo>
                  <a:cubicBezTo>
                    <a:pt x="444" y="270"/>
                    <a:pt x="460" y="225"/>
                    <a:pt x="460" y="179"/>
                  </a:cubicBezTo>
                  <a:cubicBezTo>
                    <a:pt x="460" y="167"/>
                    <a:pt x="459" y="155"/>
                    <a:pt x="456" y="144"/>
                  </a:cubicBezTo>
                  <a:cubicBezTo>
                    <a:pt x="453" y="127"/>
                    <a:pt x="460" y="160"/>
                    <a:pt x="456" y="144"/>
                  </a:cubicBezTo>
                  <a:close/>
                  <a:moveTo>
                    <a:pt x="423" y="195"/>
                  </a:moveTo>
                  <a:cubicBezTo>
                    <a:pt x="422" y="232"/>
                    <a:pt x="404" y="270"/>
                    <a:pt x="380" y="297"/>
                  </a:cubicBezTo>
                  <a:cubicBezTo>
                    <a:pt x="358" y="322"/>
                    <a:pt x="330" y="340"/>
                    <a:pt x="299" y="350"/>
                  </a:cubicBezTo>
                  <a:cubicBezTo>
                    <a:pt x="280" y="356"/>
                    <a:pt x="260" y="357"/>
                    <a:pt x="240" y="355"/>
                  </a:cubicBezTo>
                  <a:cubicBezTo>
                    <a:pt x="240" y="355"/>
                    <a:pt x="240" y="355"/>
                    <a:pt x="240" y="355"/>
                  </a:cubicBezTo>
                  <a:cubicBezTo>
                    <a:pt x="193" y="349"/>
                    <a:pt x="156" y="317"/>
                    <a:pt x="127" y="281"/>
                  </a:cubicBezTo>
                  <a:cubicBezTo>
                    <a:pt x="111" y="262"/>
                    <a:pt x="98" y="238"/>
                    <a:pt x="95" y="212"/>
                  </a:cubicBezTo>
                  <a:cubicBezTo>
                    <a:pt x="94" y="197"/>
                    <a:pt x="97" y="181"/>
                    <a:pt x="103" y="167"/>
                  </a:cubicBezTo>
                  <a:cubicBezTo>
                    <a:pt x="112" y="146"/>
                    <a:pt x="127" y="128"/>
                    <a:pt x="143" y="112"/>
                  </a:cubicBezTo>
                  <a:cubicBezTo>
                    <a:pt x="156" y="99"/>
                    <a:pt x="170" y="87"/>
                    <a:pt x="186" y="78"/>
                  </a:cubicBezTo>
                  <a:cubicBezTo>
                    <a:pt x="232" y="51"/>
                    <a:pt x="289" y="46"/>
                    <a:pt x="339" y="66"/>
                  </a:cubicBezTo>
                  <a:cubicBezTo>
                    <a:pt x="385" y="85"/>
                    <a:pt x="421" y="129"/>
                    <a:pt x="423" y="180"/>
                  </a:cubicBezTo>
                  <a:cubicBezTo>
                    <a:pt x="423" y="185"/>
                    <a:pt x="423" y="190"/>
                    <a:pt x="423" y="195"/>
                  </a:cubicBezTo>
                  <a:cubicBezTo>
                    <a:pt x="423" y="197"/>
                    <a:pt x="423" y="194"/>
                    <a:pt x="423" y="195"/>
                  </a:cubicBezTo>
                  <a:close/>
                </a:path>
              </a:pathLst>
            </a:cu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1"/>
            <p:cNvSpPr/>
            <p:nvPr/>
          </p:nvSpPr>
          <p:spPr>
            <a:xfrm>
              <a:off x="3264300" y="-77012"/>
              <a:ext cx="12148524" cy="10716021"/>
            </a:xfrm>
            <a:custGeom>
              <a:avLst/>
              <a:gdLst/>
              <a:ahLst/>
              <a:cxnLst/>
              <a:rect l="l" t="t" r="r" b="b"/>
              <a:pathLst>
                <a:path w="460" h="405" extrusionOk="0">
                  <a:moveTo>
                    <a:pt x="456" y="144"/>
                  </a:moveTo>
                  <a:cubicBezTo>
                    <a:pt x="447" y="102"/>
                    <a:pt x="423" y="64"/>
                    <a:pt x="389" y="39"/>
                  </a:cubicBezTo>
                  <a:cubicBezTo>
                    <a:pt x="350" y="11"/>
                    <a:pt x="299" y="0"/>
                    <a:pt x="253" y="3"/>
                  </a:cubicBezTo>
                  <a:cubicBezTo>
                    <a:pt x="226" y="5"/>
                    <a:pt x="200" y="11"/>
                    <a:pt x="175" y="21"/>
                  </a:cubicBezTo>
                  <a:cubicBezTo>
                    <a:pt x="151" y="31"/>
                    <a:pt x="129" y="44"/>
                    <a:pt x="107" y="59"/>
                  </a:cubicBezTo>
                  <a:cubicBezTo>
                    <a:pt x="77" y="80"/>
                    <a:pt x="48" y="106"/>
                    <a:pt x="28" y="137"/>
                  </a:cubicBezTo>
                  <a:cubicBezTo>
                    <a:pt x="7" y="171"/>
                    <a:pt x="0" y="210"/>
                    <a:pt x="12" y="248"/>
                  </a:cubicBezTo>
                  <a:cubicBezTo>
                    <a:pt x="23" y="284"/>
                    <a:pt x="48" y="316"/>
                    <a:pt x="76" y="340"/>
                  </a:cubicBezTo>
                  <a:cubicBezTo>
                    <a:pt x="108" y="367"/>
                    <a:pt x="145" y="389"/>
                    <a:pt x="186" y="398"/>
                  </a:cubicBezTo>
                  <a:cubicBezTo>
                    <a:pt x="205" y="403"/>
                    <a:pt x="224" y="405"/>
                    <a:pt x="243" y="404"/>
                  </a:cubicBezTo>
                  <a:cubicBezTo>
                    <a:pt x="264" y="402"/>
                    <a:pt x="286" y="398"/>
                    <a:pt x="306" y="390"/>
                  </a:cubicBezTo>
                  <a:cubicBezTo>
                    <a:pt x="350" y="374"/>
                    <a:pt x="388" y="344"/>
                    <a:pt x="416" y="307"/>
                  </a:cubicBezTo>
                  <a:cubicBezTo>
                    <a:pt x="444" y="270"/>
                    <a:pt x="460" y="225"/>
                    <a:pt x="460" y="179"/>
                  </a:cubicBezTo>
                  <a:cubicBezTo>
                    <a:pt x="460" y="167"/>
                    <a:pt x="459" y="155"/>
                    <a:pt x="456" y="144"/>
                  </a:cubicBezTo>
                  <a:cubicBezTo>
                    <a:pt x="453" y="127"/>
                    <a:pt x="460" y="160"/>
                    <a:pt x="456" y="144"/>
                  </a:cubicBezTo>
                  <a:close/>
                  <a:moveTo>
                    <a:pt x="423" y="195"/>
                  </a:moveTo>
                  <a:cubicBezTo>
                    <a:pt x="422" y="232"/>
                    <a:pt x="404" y="270"/>
                    <a:pt x="380" y="297"/>
                  </a:cubicBezTo>
                  <a:cubicBezTo>
                    <a:pt x="358" y="322"/>
                    <a:pt x="330" y="340"/>
                    <a:pt x="299" y="350"/>
                  </a:cubicBezTo>
                  <a:cubicBezTo>
                    <a:pt x="280" y="356"/>
                    <a:pt x="260" y="357"/>
                    <a:pt x="240" y="355"/>
                  </a:cubicBezTo>
                  <a:cubicBezTo>
                    <a:pt x="240" y="355"/>
                    <a:pt x="240" y="355"/>
                    <a:pt x="240" y="355"/>
                  </a:cubicBezTo>
                  <a:cubicBezTo>
                    <a:pt x="193" y="349"/>
                    <a:pt x="156" y="317"/>
                    <a:pt x="127" y="281"/>
                  </a:cubicBezTo>
                  <a:cubicBezTo>
                    <a:pt x="111" y="262"/>
                    <a:pt x="98" y="238"/>
                    <a:pt x="95" y="212"/>
                  </a:cubicBezTo>
                  <a:cubicBezTo>
                    <a:pt x="94" y="197"/>
                    <a:pt x="97" y="181"/>
                    <a:pt x="103" y="167"/>
                  </a:cubicBezTo>
                  <a:cubicBezTo>
                    <a:pt x="112" y="146"/>
                    <a:pt x="127" y="128"/>
                    <a:pt x="143" y="112"/>
                  </a:cubicBezTo>
                  <a:cubicBezTo>
                    <a:pt x="156" y="99"/>
                    <a:pt x="170" y="87"/>
                    <a:pt x="186" y="78"/>
                  </a:cubicBezTo>
                  <a:cubicBezTo>
                    <a:pt x="232" y="51"/>
                    <a:pt x="289" y="46"/>
                    <a:pt x="339" y="66"/>
                  </a:cubicBezTo>
                  <a:cubicBezTo>
                    <a:pt x="385" y="85"/>
                    <a:pt x="421" y="129"/>
                    <a:pt x="423" y="180"/>
                  </a:cubicBezTo>
                  <a:cubicBezTo>
                    <a:pt x="423" y="185"/>
                    <a:pt x="423" y="190"/>
                    <a:pt x="423" y="195"/>
                  </a:cubicBezTo>
                  <a:cubicBezTo>
                    <a:pt x="423" y="197"/>
                    <a:pt x="423" y="194"/>
                    <a:pt x="423" y="195"/>
                  </a:cubicBezTo>
                  <a:close/>
                </a:path>
              </a:pathLst>
            </a:custGeom>
            <a:solidFill>
              <a:schemeClr val="lt1">
                <a:alpha val="5882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0" name="Google Shape;100;p1"/>
          <p:cNvSpPr txBox="1"/>
          <p:nvPr/>
        </p:nvSpPr>
        <p:spPr>
          <a:xfrm>
            <a:off x="-143990" y="2144074"/>
            <a:ext cx="12258483" cy="1169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1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0" b="1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PROGRESS REPORT</a:t>
            </a:r>
            <a:endParaRPr/>
          </a:p>
        </p:txBody>
      </p:sp>
      <p:sp>
        <p:nvSpPr>
          <p:cNvPr id="101" name="Google Shape;101;p1"/>
          <p:cNvSpPr/>
          <p:nvPr/>
        </p:nvSpPr>
        <p:spPr>
          <a:xfrm>
            <a:off x="5880840" y="5280998"/>
            <a:ext cx="427940" cy="42794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2973" y="235"/>
                </a:moveTo>
                <a:cubicBezTo>
                  <a:pt x="12909" y="205"/>
                  <a:pt x="12840" y="184"/>
                  <a:pt x="12764" y="184"/>
                </a:cubicBezTo>
                <a:cubicBezTo>
                  <a:pt x="12493" y="184"/>
                  <a:pt x="12273" y="404"/>
                  <a:pt x="12273" y="675"/>
                </a:cubicBezTo>
                <a:cubicBezTo>
                  <a:pt x="12273" y="946"/>
                  <a:pt x="12493" y="1166"/>
                  <a:pt x="12764" y="1166"/>
                </a:cubicBezTo>
                <a:lnTo>
                  <a:pt x="12764" y="1179"/>
                </a:lnTo>
                <a:cubicBezTo>
                  <a:pt x="17245" y="2089"/>
                  <a:pt x="20618" y="6050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cubicBezTo>
                  <a:pt x="5377" y="20618"/>
                  <a:pt x="982" y="16223"/>
                  <a:pt x="982" y="10800"/>
                </a:cubicBezTo>
                <a:cubicBezTo>
                  <a:pt x="982" y="6050"/>
                  <a:pt x="4355" y="2089"/>
                  <a:pt x="8836" y="1179"/>
                </a:cubicBezTo>
                <a:lnTo>
                  <a:pt x="8836" y="1166"/>
                </a:lnTo>
                <a:cubicBezTo>
                  <a:pt x="9107" y="1166"/>
                  <a:pt x="9327" y="946"/>
                  <a:pt x="9327" y="675"/>
                </a:cubicBezTo>
                <a:cubicBezTo>
                  <a:pt x="9327" y="404"/>
                  <a:pt x="9107" y="184"/>
                  <a:pt x="8836" y="184"/>
                </a:cubicBezTo>
                <a:cubicBezTo>
                  <a:pt x="8761" y="184"/>
                  <a:pt x="8691" y="205"/>
                  <a:pt x="8627" y="235"/>
                </a:cubicBezTo>
                <a:cubicBezTo>
                  <a:pt x="3706" y="1243"/>
                  <a:pt x="0" y="5582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5582"/>
                  <a:pt x="17893" y="1243"/>
                  <a:pt x="12973" y="235"/>
                </a:cubicBezTo>
                <a:moveTo>
                  <a:pt x="6873" y="9818"/>
                </a:moveTo>
                <a:cubicBezTo>
                  <a:pt x="6602" y="9818"/>
                  <a:pt x="6382" y="10038"/>
                  <a:pt x="6382" y="10309"/>
                </a:cubicBezTo>
                <a:cubicBezTo>
                  <a:pt x="6382" y="10445"/>
                  <a:pt x="6437" y="10567"/>
                  <a:pt x="6526" y="10656"/>
                </a:cubicBezTo>
                <a:lnTo>
                  <a:pt x="10453" y="14583"/>
                </a:lnTo>
                <a:cubicBezTo>
                  <a:pt x="10542" y="14673"/>
                  <a:pt x="10664" y="14727"/>
                  <a:pt x="10800" y="14727"/>
                </a:cubicBezTo>
                <a:cubicBezTo>
                  <a:pt x="10936" y="14727"/>
                  <a:pt x="11059" y="14673"/>
                  <a:pt x="11147" y="14583"/>
                </a:cubicBezTo>
                <a:lnTo>
                  <a:pt x="15074" y="10656"/>
                </a:lnTo>
                <a:cubicBezTo>
                  <a:pt x="15163" y="10567"/>
                  <a:pt x="15218" y="10445"/>
                  <a:pt x="15218" y="10309"/>
                </a:cubicBezTo>
                <a:cubicBezTo>
                  <a:pt x="15218" y="10038"/>
                  <a:pt x="14998" y="9818"/>
                  <a:pt x="14727" y="9818"/>
                </a:cubicBezTo>
                <a:cubicBezTo>
                  <a:pt x="14592" y="9818"/>
                  <a:pt x="14469" y="9873"/>
                  <a:pt x="14380" y="9962"/>
                </a:cubicBezTo>
                <a:lnTo>
                  <a:pt x="11291" y="13051"/>
                </a:lnTo>
                <a:lnTo>
                  <a:pt x="11291" y="491"/>
                </a:lnTo>
                <a:cubicBezTo>
                  <a:pt x="11291" y="220"/>
                  <a:pt x="11071" y="0"/>
                  <a:pt x="10800" y="0"/>
                </a:cubicBezTo>
                <a:cubicBezTo>
                  <a:pt x="10529" y="0"/>
                  <a:pt x="10309" y="220"/>
                  <a:pt x="10309" y="491"/>
                </a:cubicBezTo>
                <a:lnTo>
                  <a:pt x="10309" y="13051"/>
                </a:lnTo>
                <a:lnTo>
                  <a:pt x="7220" y="9962"/>
                </a:lnTo>
                <a:cubicBezTo>
                  <a:pt x="7131" y="9873"/>
                  <a:pt x="7009" y="9818"/>
                  <a:pt x="6873" y="9818"/>
                </a:cubicBezTo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9025" tIns="19025" rIns="19025" bIns="190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</p:txBody>
      </p:sp>
      <p:sp>
        <p:nvSpPr>
          <p:cNvPr id="102" name="Google Shape;102;p1"/>
          <p:cNvSpPr txBox="1"/>
          <p:nvPr/>
        </p:nvSpPr>
        <p:spPr>
          <a:xfrm>
            <a:off x="2372607" y="3526672"/>
            <a:ext cx="7444406" cy="1754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Shannon Donovan</a:t>
            </a:r>
            <a:endParaRPr/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Owen Thurston</a:t>
            </a:r>
            <a:endParaRPr/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Marie Whibley</a:t>
            </a:r>
            <a:endParaRPr sz="2000" b="1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Kenil Shah</a:t>
            </a:r>
            <a:endParaRPr/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Irene Duong</a:t>
            </a:r>
            <a:endParaRPr/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l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45" name="Google Shape;1145;p10"/>
          <p:cNvGraphicFramePr/>
          <p:nvPr/>
        </p:nvGraphicFramePr>
        <p:xfrm>
          <a:off x="-529767" y="2569029"/>
          <a:ext cx="5239656" cy="30903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46" name="Google Shape;1146;p10"/>
          <p:cNvSpPr txBox="1"/>
          <p:nvPr/>
        </p:nvSpPr>
        <p:spPr>
          <a:xfrm>
            <a:off x="2324884" y="408124"/>
            <a:ext cx="7553866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Work Completed</a:t>
            </a:r>
            <a:endParaRPr sz="3200" b="1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147" name="Google Shape;1147;p10"/>
          <p:cNvSpPr txBox="1"/>
          <p:nvPr/>
        </p:nvSpPr>
        <p:spPr>
          <a:xfrm>
            <a:off x="1151144" y="1306665"/>
            <a:ext cx="8727605" cy="5062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656D78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+ Data of the survey (updated on 15</a:t>
            </a:r>
            <a:r>
              <a:rPr lang="en-US" sz="2000" baseline="30000">
                <a:solidFill>
                  <a:srgbClr val="656D78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th</a:t>
            </a:r>
            <a:r>
              <a:rPr lang="en-US" sz="2000">
                <a:solidFill>
                  <a:srgbClr val="656D78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 Nov)</a:t>
            </a:r>
            <a:endParaRPr/>
          </a:p>
        </p:txBody>
      </p:sp>
      <p:graphicFrame>
        <p:nvGraphicFramePr>
          <p:cNvPr id="1148" name="Google Shape;1148;p10"/>
          <p:cNvGraphicFramePr/>
          <p:nvPr/>
        </p:nvGraphicFramePr>
        <p:xfrm>
          <a:off x="330937" y="2569029"/>
          <a:ext cx="5801360" cy="38675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149" name="Google Shape;1149;p10"/>
          <p:cNvGraphicFramePr/>
          <p:nvPr/>
        </p:nvGraphicFramePr>
        <p:xfrm>
          <a:off x="4511040" y="1807993"/>
          <a:ext cx="7158449" cy="4772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</p:cSld>
  <p:clrMapOvr>
    <a:masterClrMapping/>
  </p:clrMapOvr>
  <p:transition spd="slow">
    <p:push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5" name="Google Shape;1155;p11"/>
          <p:cNvSpPr txBox="1"/>
          <p:nvPr/>
        </p:nvSpPr>
        <p:spPr>
          <a:xfrm>
            <a:off x="2324884" y="408124"/>
            <a:ext cx="7553866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Work Completed</a:t>
            </a:r>
            <a:endParaRPr sz="3200" b="1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1156" name="Google Shape;1156;p11"/>
          <p:cNvGrpSpPr/>
          <p:nvPr/>
        </p:nvGrpSpPr>
        <p:grpSpPr>
          <a:xfrm>
            <a:off x="6587401" y="827369"/>
            <a:ext cx="5101275" cy="5883575"/>
            <a:chOff x="6587401" y="827369"/>
            <a:chExt cx="5101275" cy="5883575"/>
          </a:xfrm>
        </p:grpSpPr>
        <p:sp>
          <p:nvSpPr>
            <p:cNvPr id="1157" name="Google Shape;1157;p11"/>
            <p:cNvSpPr/>
            <p:nvPr/>
          </p:nvSpPr>
          <p:spPr>
            <a:xfrm>
              <a:off x="6822483" y="833899"/>
              <a:ext cx="4620663" cy="564196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8" name="Google Shape;1158;p11"/>
            <p:cNvSpPr/>
            <p:nvPr/>
          </p:nvSpPr>
          <p:spPr>
            <a:xfrm>
              <a:off x="6587401" y="2096811"/>
              <a:ext cx="4614133" cy="4614133"/>
            </a:xfrm>
            <a:custGeom>
              <a:avLst/>
              <a:gdLst/>
              <a:ahLst/>
              <a:cxnLst/>
              <a:rect l="l" t="t" r="r" b="b"/>
              <a:pathLst>
                <a:path w="1318" h="1318" extrusionOk="0">
                  <a:moveTo>
                    <a:pt x="1098" y="1057"/>
                  </a:moveTo>
                  <a:cubicBezTo>
                    <a:pt x="878" y="1299"/>
                    <a:pt x="504" y="1318"/>
                    <a:pt x="261" y="1098"/>
                  </a:cubicBezTo>
                  <a:cubicBezTo>
                    <a:pt x="19" y="878"/>
                    <a:pt x="0" y="504"/>
                    <a:pt x="220" y="261"/>
                  </a:cubicBezTo>
                  <a:cubicBezTo>
                    <a:pt x="440" y="19"/>
                    <a:pt x="814" y="0"/>
                    <a:pt x="1057" y="220"/>
                  </a:cubicBezTo>
                  <a:cubicBezTo>
                    <a:pt x="1299" y="440"/>
                    <a:pt x="1318" y="814"/>
                    <a:pt x="1098" y="1057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9" name="Google Shape;1159;p11"/>
            <p:cNvSpPr/>
            <p:nvPr/>
          </p:nvSpPr>
          <p:spPr>
            <a:xfrm>
              <a:off x="7043199" y="2661007"/>
              <a:ext cx="2285517" cy="2544107"/>
            </a:xfrm>
            <a:custGeom>
              <a:avLst/>
              <a:gdLst/>
              <a:ahLst/>
              <a:cxnLst/>
              <a:rect l="l" t="t" r="r" b="b"/>
              <a:pathLst>
                <a:path w="653" h="727" extrusionOk="0">
                  <a:moveTo>
                    <a:pt x="348" y="703"/>
                  </a:moveTo>
                  <a:cubicBezTo>
                    <a:pt x="349" y="698"/>
                    <a:pt x="355" y="675"/>
                    <a:pt x="351" y="672"/>
                  </a:cubicBezTo>
                  <a:cubicBezTo>
                    <a:pt x="342" y="666"/>
                    <a:pt x="339" y="659"/>
                    <a:pt x="325" y="659"/>
                  </a:cubicBezTo>
                  <a:cubicBezTo>
                    <a:pt x="314" y="660"/>
                    <a:pt x="306" y="661"/>
                    <a:pt x="295" y="659"/>
                  </a:cubicBezTo>
                  <a:cubicBezTo>
                    <a:pt x="305" y="641"/>
                    <a:pt x="301" y="625"/>
                    <a:pt x="312" y="607"/>
                  </a:cubicBezTo>
                  <a:cubicBezTo>
                    <a:pt x="321" y="593"/>
                    <a:pt x="285" y="599"/>
                    <a:pt x="280" y="601"/>
                  </a:cubicBezTo>
                  <a:cubicBezTo>
                    <a:pt x="272" y="603"/>
                    <a:pt x="274" y="607"/>
                    <a:pt x="273" y="615"/>
                  </a:cubicBezTo>
                  <a:cubicBezTo>
                    <a:pt x="272" y="620"/>
                    <a:pt x="264" y="626"/>
                    <a:pt x="265" y="630"/>
                  </a:cubicBezTo>
                  <a:cubicBezTo>
                    <a:pt x="261" y="629"/>
                    <a:pt x="257" y="630"/>
                    <a:pt x="253" y="630"/>
                  </a:cubicBezTo>
                  <a:cubicBezTo>
                    <a:pt x="247" y="631"/>
                    <a:pt x="241" y="631"/>
                    <a:pt x="237" y="628"/>
                  </a:cubicBezTo>
                  <a:cubicBezTo>
                    <a:pt x="230" y="622"/>
                    <a:pt x="225" y="631"/>
                    <a:pt x="220" y="622"/>
                  </a:cubicBezTo>
                  <a:cubicBezTo>
                    <a:pt x="217" y="616"/>
                    <a:pt x="217" y="607"/>
                    <a:pt x="214" y="601"/>
                  </a:cubicBezTo>
                  <a:cubicBezTo>
                    <a:pt x="206" y="589"/>
                    <a:pt x="203" y="565"/>
                    <a:pt x="211" y="553"/>
                  </a:cubicBezTo>
                  <a:cubicBezTo>
                    <a:pt x="218" y="542"/>
                    <a:pt x="206" y="531"/>
                    <a:pt x="218" y="522"/>
                  </a:cubicBezTo>
                  <a:cubicBezTo>
                    <a:pt x="223" y="518"/>
                    <a:pt x="229" y="503"/>
                    <a:pt x="229" y="495"/>
                  </a:cubicBezTo>
                  <a:cubicBezTo>
                    <a:pt x="238" y="494"/>
                    <a:pt x="256" y="505"/>
                    <a:pt x="265" y="505"/>
                  </a:cubicBezTo>
                  <a:cubicBezTo>
                    <a:pt x="267" y="511"/>
                    <a:pt x="280" y="516"/>
                    <a:pt x="281" y="508"/>
                  </a:cubicBezTo>
                  <a:cubicBezTo>
                    <a:pt x="284" y="510"/>
                    <a:pt x="287" y="515"/>
                    <a:pt x="291" y="512"/>
                  </a:cubicBezTo>
                  <a:cubicBezTo>
                    <a:pt x="291" y="509"/>
                    <a:pt x="289" y="507"/>
                    <a:pt x="286" y="506"/>
                  </a:cubicBezTo>
                  <a:cubicBezTo>
                    <a:pt x="288" y="503"/>
                    <a:pt x="288" y="501"/>
                    <a:pt x="287" y="498"/>
                  </a:cubicBezTo>
                  <a:cubicBezTo>
                    <a:pt x="294" y="494"/>
                    <a:pt x="300" y="499"/>
                    <a:pt x="303" y="499"/>
                  </a:cubicBezTo>
                  <a:cubicBezTo>
                    <a:pt x="308" y="497"/>
                    <a:pt x="312" y="498"/>
                    <a:pt x="316" y="499"/>
                  </a:cubicBezTo>
                  <a:cubicBezTo>
                    <a:pt x="319" y="500"/>
                    <a:pt x="327" y="495"/>
                    <a:pt x="330" y="494"/>
                  </a:cubicBezTo>
                  <a:cubicBezTo>
                    <a:pt x="329" y="501"/>
                    <a:pt x="333" y="506"/>
                    <a:pt x="337" y="503"/>
                  </a:cubicBezTo>
                  <a:cubicBezTo>
                    <a:pt x="344" y="498"/>
                    <a:pt x="346" y="506"/>
                    <a:pt x="351" y="511"/>
                  </a:cubicBezTo>
                  <a:cubicBezTo>
                    <a:pt x="358" y="518"/>
                    <a:pt x="349" y="534"/>
                    <a:pt x="363" y="543"/>
                  </a:cubicBezTo>
                  <a:cubicBezTo>
                    <a:pt x="362" y="549"/>
                    <a:pt x="372" y="566"/>
                    <a:pt x="375" y="566"/>
                  </a:cubicBezTo>
                  <a:cubicBezTo>
                    <a:pt x="401" y="562"/>
                    <a:pt x="366" y="504"/>
                    <a:pt x="371" y="489"/>
                  </a:cubicBezTo>
                  <a:cubicBezTo>
                    <a:pt x="374" y="478"/>
                    <a:pt x="378" y="474"/>
                    <a:pt x="387" y="469"/>
                  </a:cubicBezTo>
                  <a:cubicBezTo>
                    <a:pt x="394" y="465"/>
                    <a:pt x="386" y="447"/>
                    <a:pt x="394" y="444"/>
                  </a:cubicBezTo>
                  <a:cubicBezTo>
                    <a:pt x="402" y="442"/>
                    <a:pt x="414" y="446"/>
                    <a:pt x="422" y="443"/>
                  </a:cubicBezTo>
                  <a:cubicBezTo>
                    <a:pt x="426" y="441"/>
                    <a:pt x="429" y="438"/>
                    <a:pt x="424" y="436"/>
                  </a:cubicBezTo>
                  <a:cubicBezTo>
                    <a:pt x="425" y="434"/>
                    <a:pt x="435" y="428"/>
                    <a:pt x="435" y="428"/>
                  </a:cubicBezTo>
                  <a:cubicBezTo>
                    <a:pt x="435" y="422"/>
                    <a:pt x="425" y="412"/>
                    <a:pt x="426" y="408"/>
                  </a:cubicBezTo>
                  <a:cubicBezTo>
                    <a:pt x="427" y="409"/>
                    <a:pt x="431" y="406"/>
                    <a:pt x="430" y="408"/>
                  </a:cubicBezTo>
                  <a:cubicBezTo>
                    <a:pt x="431" y="411"/>
                    <a:pt x="438" y="399"/>
                    <a:pt x="438" y="398"/>
                  </a:cubicBezTo>
                  <a:cubicBezTo>
                    <a:pt x="443" y="390"/>
                    <a:pt x="431" y="386"/>
                    <a:pt x="433" y="379"/>
                  </a:cubicBezTo>
                  <a:cubicBezTo>
                    <a:pt x="437" y="380"/>
                    <a:pt x="448" y="383"/>
                    <a:pt x="450" y="377"/>
                  </a:cubicBezTo>
                  <a:cubicBezTo>
                    <a:pt x="452" y="372"/>
                    <a:pt x="445" y="342"/>
                    <a:pt x="442" y="343"/>
                  </a:cubicBezTo>
                  <a:cubicBezTo>
                    <a:pt x="452" y="332"/>
                    <a:pt x="477" y="362"/>
                    <a:pt x="486" y="353"/>
                  </a:cubicBezTo>
                  <a:cubicBezTo>
                    <a:pt x="493" y="354"/>
                    <a:pt x="497" y="355"/>
                    <a:pt x="497" y="347"/>
                  </a:cubicBezTo>
                  <a:cubicBezTo>
                    <a:pt x="494" y="343"/>
                    <a:pt x="489" y="347"/>
                    <a:pt x="487" y="342"/>
                  </a:cubicBezTo>
                  <a:cubicBezTo>
                    <a:pt x="488" y="333"/>
                    <a:pt x="494" y="330"/>
                    <a:pt x="503" y="327"/>
                  </a:cubicBezTo>
                  <a:cubicBezTo>
                    <a:pt x="506" y="326"/>
                    <a:pt x="507" y="320"/>
                    <a:pt x="508" y="317"/>
                  </a:cubicBezTo>
                  <a:cubicBezTo>
                    <a:pt x="514" y="317"/>
                    <a:pt x="517" y="313"/>
                    <a:pt x="522" y="312"/>
                  </a:cubicBezTo>
                  <a:cubicBezTo>
                    <a:pt x="535" y="306"/>
                    <a:pt x="526" y="308"/>
                    <a:pt x="530" y="306"/>
                  </a:cubicBezTo>
                  <a:cubicBezTo>
                    <a:pt x="531" y="306"/>
                    <a:pt x="552" y="304"/>
                    <a:pt x="551" y="302"/>
                  </a:cubicBezTo>
                  <a:cubicBezTo>
                    <a:pt x="553" y="306"/>
                    <a:pt x="536" y="311"/>
                    <a:pt x="537" y="318"/>
                  </a:cubicBezTo>
                  <a:cubicBezTo>
                    <a:pt x="539" y="330"/>
                    <a:pt x="552" y="315"/>
                    <a:pt x="560" y="314"/>
                  </a:cubicBezTo>
                  <a:cubicBezTo>
                    <a:pt x="566" y="301"/>
                    <a:pt x="583" y="308"/>
                    <a:pt x="596" y="305"/>
                  </a:cubicBezTo>
                  <a:cubicBezTo>
                    <a:pt x="598" y="301"/>
                    <a:pt x="593" y="303"/>
                    <a:pt x="594" y="299"/>
                  </a:cubicBezTo>
                  <a:cubicBezTo>
                    <a:pt x="600" y="300"/>
                    <a:pt x="605" y="297"/>
                    <a:pt x="607" y="294"/>
                  </a:cubicBezTo>
                  <a:cubicBezTo>
                    <a:pt x="610" y="292"/>
                    <a:pt x="608" y="289"/>
                    <a:pt x="602" y="290"/>
                  </a:cubicBezTo>
                  <a:cubicBezTo>
                    <a:pt x="602" y="286"/>
                    <a:pt x="596" y="260"/>
                    <a:pt x="586" y="272"/>
                  </a:cubicBezTo>
                  <a:cubicBezTo>
                    <a:pt x="582" y="278"/>
                    <a:pt x="590" y="290"/>
                    <a:pt x="590" y="296"/>
                  </a:cubicBezTo>
                  <a:cubicBezTo>
                    <a:pt x="586" y="295"/>
                    <a:pt x="582" y="295"/>
                    <a:pt x="578" y="295"/>
                  </a:cubicBezTo>
                  <a:cubicBezTo>
                    <a:pt x="575" y="295"/>
                    <a:pt x="572" y="296"/>
                    <a:pt x="569" y="295"/>
                  </a:cubicBezTo>
                  <a:cubicBezTo>
                    <a:pt x="566" y="291"/>
                    <a:pt x="565" y="291"/>
                    <a:pt x="560" y="290"/>
                  </a:cubicBezTo>
                  <a:cubicBezTo>
                    <a:pt x="556" y="288"/>
                    <a:pt x="553" y="278"/>
                    <a:pt x="551" y="278"/>
                  </a:cubicBezTo>
                  <a:cubicBezTo>
                    <a:pt x="553" y="276"/>
                    <a:pt x="554" y="273"/>
                    <a:pt x="556" y="270"/>
                  </a:cubicBezTo>
                  <a:cubicBezTo>
                    <a:pt x="555" y="269"/>
                    <a:pt x="544" y="267"/>
                    <a:pt x="541" y="267"/>
                  </a:cubicBezTo>
                  <a:cubicBezTo>
                    <a:pt x="548" y="267"/>
                    <a:pt x="568" y="263"/>
                    <a:pt x="558" y="254"/>
                  </a:cubicBezTo>
                  <a:cubicBezTo>
                    <a:pt x="551" y="248"/>
                    <a:pt x="540" y="255"/>
                    <a:pt x="532" y="258"/>
                  </a:cubicBezTo>
                  <a:cubicBezTo>
                    <a:pt x="525" y="260"/>
                    <a:pt x="517" y="264"/>
                    <a:pt x="511" y="269"/>
                  </a:cubicBezTo>
                  <a:cubicBezTo>
                    <a:pt x="509" y="270"/>
                    <a:pt x="500" y="270"/>
                    <a:pt x="496" y="271"/>
                  </a:cubicBezTo>
                  <a:cubicBezTo>
                    <a:pt x="496" y="266"/>
                    <a:pt x="510" y="256"/>
                    <a:pt x="514" y="254"/>
                  </a:cubicBezTo>
                  <a:cubicBezTo>
                    <a:pt x="521" y="250"/>
                    <a:pt x="526" y="253"/>
                    <a:pt x="530" y="245"/>
                  </a:cubicBezTo>
                  <a:cubicBezTo>
                    <a:pt x="531" y="239"/>
                    <a:pt x="535" y="237"/>
                    <a:pt x="541" y="238"/>
                  </a:cubicBezTo>
                  <a:cubicBezTo>
                    <a:pt x="548" y="237"/>
                    <a:pt x="560" y="233"/>
                    <a:pt x="569" y="233"/>
                  </a:cubicBezTo>
                  <a:cubicBezTo>
                    <a:pt x="583" y="234"/>
                    <a:pt x="595" y="240"/>
                    <a:pt x="608" y="237"/>
                  </a:cubicBezTo>
                  <a:cubicBezTo>
                    <a:pt x="614" y="235"/>
                    <a:pt x="618" y="229"/>
                    <a:pt x="622" y="224"/>
                  </a:cubicBezTo>
                  <a:cubicBezTo>
                    <a:pt x="627" y="224"/>
                    <a:pt x="633" y="224"/>
                    <a:pt x="639" y="223"/>
                  </a:cubicBezTo>
                  <a:cubicBezTo>
                    <a:pt x="647" y="223"/>
                    <a:pt x="653" y="216"/>
                    <a:pt x="651" y="210"/>
                  </a:cubicBezTo>
                  <a:cubicBezTo>
                    <a:pt x="648" y="204"/>
                    <a:pt x="651" y="186"/>
                    <a:pt x="637" y="194"/>
                  </a:cubicBezTo>
                  <a:cubicBezTo>
                    <a:pt x="634" y="193"/>
                    <a:pt x="635" y="185"/>
                    <a:pt x="625" y="186"/>
                  </a:cubicBezTo>
                  <a:cubicBezTo>
                    <a:pt x="628" y="185"/>
                    <a:pt x="631" y="183"/>
                    <a:pt x="633" y="182"/>
                  </a:cubicBezTo>
                  <a:cubicBezTo>
                    <a:pt x="630" y="176"/>
                    <a:pt x="605" y="174"/>
                    <a:pt x="599" y="177"/>
                  </a:cubicBezTo>
                  <a:cubicBezTo>
                    <a:pt x="598" y="173"/>
                    <a:pt x="602" y="167"/>
                    <a:pt x="595" y="162"/>
                  </a:cubicBezTo>
                  <a:cubicBezTo>
                    <a:pt x="592" y="159"/>
                    <a:pt x="581" y="159"/>
                    <a:pt x="582" y="152"/>
                  </a:cubicBezTo>
                  <a:cubicBezTo>
                    <a:pt x="588" y="159"/>
                    <a:pt x="597" y="148"/>
                    <a:pt x="583" y="144"/>
                  </a:cubicBezTo>
                  <a:cubicBezTo>
                    <a:pt x="582" y="141"/>
                    <a:pt x="593" y="143"/>
                    <a:pt x="582" y="137"/>
                  </a:cubicBezTo>
                  <a:cubicBezTo>
                    <a:pt x="580" y="135"/>
                    <a:pt x="572" y="130"/>
                    <a:pt x="574" y="128"/>
                  </a:cubicBezTo>
                  <a:cubicBezTo>
                    <a:pt x="577" y="122"/>
                    <a:pt x="554" y="101"/>
                    <a:pt x="548" y="124"/>
                  </a:cubicBezTo>
                  <a:cubicBezTo>
                    <a:pt x="547" y="127"/>
                    <a:pt x="521" y="137"/>
                    <a:pt x="519" y="132"/>
                  </a:cubicBezTo>
                  <a:cubicBezTo>
                    <a:pt x="516" y="125"/>
                    <a:pt x="515" y="129"/>
                    <a:pt x="511" y="130"/>
                  </a:cubicBezTo>
                  <a:cubicBezTo>
                    <a:pt x="509" y="131"/>
                    <a:pt x="505" y="129"/>
                    <a:pt x="501" y="127"/>
                  </a:cubicBezTo>
                  <a:cubicBezTo>
                    <a:pt x="500" y="123"/>
                    <a:pt x="508" y="124"/>
                    <a:pt x="506" y="115"/>
                  </a:cubicBezTo>
                  <a:cubicBezTo>
                    <a:pt x="504" y="105"/>
                    <a:pt x="503" y="109"/>
                    <a:pt x="507" y="102"/>
                  </a:cubicBezTo>
                  <a:cubicBezTo>
                    <a:pt x="511" y="96"/>
                    <a:pt x="482" y="101"/>
                    <a:pt x="484" y="91"/>
                  </a:cubicBezTo>
                  <a:cubicBezTo>
                    <a:pt x="477" y="87"/>
                    <a:pt x="469" y="79"/>
                    <a:pt x="460" y="82"/>
                  </a:cubicBezTo>
                  <a:cubicBezTo>
                    <a:pt x="453" y="85"/>
                    <a:pt x="447" y="90"/>
                    <a:pt x="439" y="88"/>
                  </a:cubicBezTo>
                  <a:cubicBezTo>
                    <a:pt x="434" y="87"/>
                    <a:pt x="426" y="80"/>
                    <a:pt x="422" y="85"/>
                  </a:cubicBezTo>
                  <a:cubicBezTo>
                    <a:pt x="418" y="89"/>
                    <a:pt x="418" y="94"/>
                    <a:pt x="424" y="96"/>
                  </a:cubicBezTo>
                  <a:cubicBezTo>
                    <a:pt x="421" y="99"/>
                    <a:pt x="418" y="103"/>
                    <a:pt x="416" y="106"/>
                  </a:cubicBezTo>
                  <a:cubicBezTo>
                    <a:pt x="418" y="108"/>
                    <a:pt x="420" y="108"/>
                    <a:pt x="423" y="107"/>
                  </a:cubicBezTo>
                  <a:cubicBezTo>
                    <a:pt x="422" y="110"/>
                    <a:pt x="423" y="113"/>
                    <a:pt x="425" y="116"/>
                  </a:cubicBezTo>
                  <a:cubicBezTo>
                    <a:pt x="423" y="118"/>
                    <a:pt x="423" y="122"/>
                    <a:pt x="420" y="123"/>
                  </a:cubicBezTo>
                  <a:cubicBezTo>
                    <a:pt x="419" y="132"/>
                    <a:pt x="406" y="132"/>
                    <a:pt x="418" y="139"/>
                  </a:cubicBezTo>
                  <a:cubicBezTo>
                    <a:pt x="428" y="144"/>
                    <a:pt x="444" y="155"/>
                    <a:pt x="438" y="166"/>
                  </a:cubicBezTo>
                  <a:cubicBezTo>
                    <a:pt x="434" y="175"/>
                    <a:pt x="408" y="181"/>
                    <a:pt x="397" y="183"/>
                  </a:cubicBezTo>
                  <a:cubicBezTo>
                    <a:pt x="396" y="192"/>
                    <a:pt x="402" y="192"/>
                    <a:pt x="402" y="200"/>
                  </a:cubicBezTo>
                  <a:cubicBezTo>
                    <a:pt x="402" y="205"/>
                    <a:pt x="405" y="211"/>
                    <a:pt x="405" y="215"/>
                  </a:cubicBezTo>
                  <a:cubicBezTo>
                    <a:pt x="404" y="226"/>
                    <a:pt x="400" y="221"/>
                    <a:pt x="395" y="226"/>
                  </a:cubicBezTo>
                  <a:cubicBezTo>
                    <a:pt x="389" y="232"/>
                    <a:pt x="385" y="221"/>
                    <a:pt x="380" y="219"/>
                  </a:cubicBezTo>
                  <a:cubicBezTo>
                    <a:pt x="372" y="215"/>
                    <a:pt x="370" y="209"/>
                    <a:pt x="371" y="202"/>
                  </a:cubicBezTo>
                  <a:cubicBezTo>
                    <a:pt x="372" y="194"/>
                    <a:pt x="374" y="181"/>
                    <a:pt x="366" y="180"/>
                  </a:cubicBezTo>
                  <a:cubicBezTo>
                    <a:pt x="351" y="177"/>
                    <a:pt x="334" y="182"/>
                    <a:pt x="321" y="172"/>
                  </a:cubicBezTo>
                  <a:cubicBezTo>
                    <a:pt x="314" y="168"/>
                    <a:pt x="310" y="159"/>
                    <a:pt x="301" y="158"/>
                  </a:cubicBezTo>
                  <a:cubicBezTo>
                    <a:pt x="296" y="157"/>
                    <a:pt x="290" y="162"/>
                    <a:pt x="287" y="163"/>
                  </a:cubicBezTo>
                  <a:cubicBezTo>
                    <a:pt x="284" y="164"/>
                    <a:pt x="279" y="162"/>
                    <a:pt x="277" y="165"/>
                  </a:cubicBezTo>
                  <a:cubicBezTo>
                    <a:pt x="280" y="161"/>
                    <a:pt x="276" y="144"/>
                    <a:pt x="266" y="144"/>
                  </a:cubicBezTo>
                  <a:cubicBezTo>
                    <a:pt x="257" y="145"/>
                    <a:pt x="256" y="133"/>
                    <a:pt x="258" y="129"/>
                  </a:cubicBezTo>
                  <a:cubicBezTo>
                    <a:pt x="260" y="123"/>
                    <a:pt x="277" y="118"/>
                    <a:pt x="278" y="112"/>
                  </a:cubicBezTo>
                  <a:cubicBezTo>
                    <a:pt x="278" y="110"/>
                    <a:pt x="296" y="97"/>
                    <a:pt x="290" y="97"/>
                  </a:cubicBezTo>
                  <a:cubicBezTo>
                    <a:pt x="308" y="91"/>
                    <a:pt x="304" y="91"/>
                    <a:pt x="288" y="87"/>
                  </a:cubicBezTo>
                  <a:cubicBezTo>
                    <a:pt x="290" y="85"/>
                    <a:pt x="295" y="82"/>
                    <a:pt x="300" y="82"/>
                  </a:cubicBezTo>
                  <a:cubicBezTo>
                    <a:pt x="308" y="83"/>
                    <a:pt x="316" y="87"/>
                    <a:pt x="312" y="78"/>
                  </a:cubicBezTo>
                  <a:cubicBezTo>
                    <a:pt x="323" y="82"/>
                    <a:pt x="336" y="74"/>
                    <a:pt x="339" y="63"/>
                  </a:cubicBezTo>
                  <a:cubicBezTo>
                    <a:pt x="337" y="62"/>
                    <a:pt x="313" y="62"/>
                    <a:pt x="315" y="57"/>
                  </a:cubicBezTo>
                  <a:cubicBezTo>
                    <a:pt x="324" y="61"/>
                    <a:pt x="334" y="64"/>
                    <a:pt x="343" y="57"/>
                  </a:cubicBezTo>
                  <a:cubicBezTo>
                    <a:pt x="350" y="52"/>
                    <a:pt x="355" y="50"/>
                    <a:pt x="346" y="47"/>
                  </a:cubicBezTo>
                  <a:cubicBezTo>
                    <a:pt x="354" y="45"/>
                    <a:pt x="364" y="44"/>
                    <a:pt x="372" y="45"/>
                  </a:cubicBezTo>
                  <a:cubicBezTo>
                    <a:pt x="371" y="41"/>
                    <a:pt x="368" y="39"/>
                    <a:pt x="364" y="39"/>
                  </a:cubicBezTo>
                  <a:cubicBezTo>
                    <a:pt x="368" y="36"/>
                    <a:pt x="372" y="40"/>
                    <a:pt x="376" y="41"/>
                  </a:cubicBezTo>
                  <a:cubicBezTo>
                    <a:pt x="383" y="42"/>
                    <a:pt x="389" y="39"/>
                    <a:pt x="393" y="34"/>
                  </a:cubicBezTo>
                  <a:cubicBezTo>
                    <a:pt x="404" y="22"/>
                    <a:pt x="380" y="27"/>
                    <a:pt x="384" y="17"/>
                  </a:cubicBezTo>
                  <a:cubicBezTo>
                    <a:pt x="386" y="16"/>
                    <a:pt x="390" y="16"/>
                    <a:pt x="392" y="17"/>
                  </a:cubicBezTo>
                  <a:cubicBezTo>
                    <a:pt x="395" y="17"/>
                    <a:pt x="397" y="18"/>
                    <a:pt x="398" y="14"/>
                  </a:cubicBezTo>
                  <a:cubicBezTo>
                    <a:pt x="399" y="7"/>
                    <a:pt x="393" y="9"/>
                    <a:pt x="388" y="8"/>
                  </a:cubicBezTo>
                  <a:cubicBezTo>
                    <a:pt x="379" y="5"/>
                    <a:pt x="351" y="13"/>
                    <a:pt x="369" y="17"/>
                  </a:cubicBezTo>
                  <a:cubicBezTo>
                    <a:pt x="366" y="18"/>
                    <a:pt x="363" y="20"/>
                    <a:pt x="360" y="20"/>
                  </a:cubicBezTo>
                  <a:cubicBezTo>
                    <a:pt x="358" y="25"/>
                    <a:pt x="355" y="28"/>
                    <a:pt x="352" y="32"/>
                  </a:cubicBezTo>
                  <a:cubicBezTo>
                    <a:pt x="346" y="38"/>
                    <a:pt x="340" y="40"/>
                    <a:pt x="335" y="32"/>
                  </a:cubicBezTo>
                  <a:cubicBezTo>
                    <a:pt x="335" y="30"/>
                    <a:pt x="347" y="15"/>
                    <a:pt x="333" y="20"/>
                  </a:cubicBezTo>
                  <a:cubicBezTo>
                    <a:pt x="328" y="22"/>
                    <a:pt x="324" y="28"/>
                    <a:pt x="319" y="31"/>
                  </a:cubicBezTo>
                  <a:cubicBezTo>
                    <a:pt x="322" y="27"/>
                    <a:pt x="316" y="23"/>
                    <a:pt x="321" y="20"/>
                  </a:cubicBezTo>
                  <a:cubicBezTo>
                    <a:pt x="319" y="18"/>
                    <a:pt x="316" y="19"/>
                    <a:pt x="312" y="20"/>
                  </a:cubicBezTo>
                  <a:cubicBezTo>
                    <a:pt x="311" y="21"/>
                    <a:pt x="309" y="22"/>
                    <a:pt x="307" y="21"/>
                  </a:cubicBezTo>
                  <a:cubicBezTo>
                    <a:pt x="307" y="16"/>
                    <a:pt x="313" y="19"/>
                    <a:pt x="315" y="15"/>
                  </a:cubicBezTo>
                  <a:cubicBezTo>
                    <a:pt x="311" y="10"/>
                    <a:pt x="306" y="14"/>
                    <a:pt x="307" y="7"/>
                  </a:cubicBezTo>
                  <a:cubicBezTo>
                    <a:pt x="308" y="0"/>
                    <a:pt x="294" y="5"/>
                    <a:pt x="292" y="6"/>
                  </a:cubicBezTo>
                  <a:cubicBezTo>
                    <a:pt x="286" y="9"/>
                    <a:pt x="282" y="15"/>
                    <a:pt x="276" y="20"/>
                  </a:cubicBezTo>
                  <a:cubicBezTo>
                    <a:pt x="277" y="21"/>
                    <a:pt x="278" y="21"/>
                    <a:pt x="280" y="21"/>
                  </a:cubicBezTo>
                  <a:cubicBezTo>
                    <a:pt x="279" y="23"/>
                    <a:pt x="271" y="28"/>
                    <a:pt x="280" y="28"/>
                  </a:cubicBezTo>
                  <a:cubicBezTo>
                    <a:pt x="283" y="29"/>
                    <a:pt x="287" y="28"/>
                    <a:pt x="290" y="27"/>
                  </a:cubicBezTo>
                  <a:cubicBezTo>
                    <a:pt x="293" y="27"/>
                    <a:pt x="297" y="26"/>
                    <a:pt x="300" y="26"/>
                  </a:cubicBezTo>
                  <a:cubicBezTo>
                    <a:pt x="299" y="28"/>
                    <a:pt x="287" y="32"/>
                    <a:pt x="286" y="33"/>
                  </a:cubicBezTo>
                  <a:cubicBezTo>
                    <a:pt x="287" y="36"/>
                    <a:pt x="289" y="35"/>
                    <a:pt x="291" y="34"/>
                  </a:cubicBezTo>
                  <a:cubicBezTo>
                    <a:pt x="292" y="34"/>
                    <a:pt x="293" y="33"/>
                    <a:pt x="294" y="34"/>
                  </a:cubicBezTo>
                  <a:cubicBezTo>
                    <a:pt x="291" y="39"/>
                    <a:pt x="282" y="41"/>
                    <a:pt x="278" y="44"/>
                  </a:cubicBezTo>
                  <a:cubicBezTo>
                    <a:pt x="271" y="49"/>
                    <a:pt x="277" y="49"/>
                    <a:pt x="274" y="54"/>
                  </a:cubicBezTo>
                  <a:cubicBezTo>
                    <a:pt x="266" y="55"/>
                    <a:pt x="271" y="48"/>
                    <a:pt x="272" y="45"/>
                  </a:cubicBezTo>
                  <a:cubicBezTo>
                    <a:pt x="267" y="44"/>
                    <a:pt x="253" y="44"/>
                    <a:pt x="254" y="52"/>
                  </a:cubicBezTo>
                  <a:cubicBezTo>
                    <a:pt x="249" y="54"/>
                    <a:pt x="226" y="65"/>
                    <a:pt x="221" y="62"/>
                  </a:cubicBezTo>
                  <a:cubicBezTo>
                    <a:pt x="209" y="56"/>
                    <a:pt x="194" y="73"/>
                    <a:pt x="187" y="81"/>
                  </a:cubicBezTo>
                  <a:cubicBezTo>
                    <a:pt x="187" y="81"/>
                    <a:pt x="187" y="81"/>
                    <a:pt x="187" y="80"/>
                  </a:cubicBezTo>
                  <a:cubicBezTo>
                    <a:pt x="172" y="80"/>
                    <a:pt x="163" y="93"/>
                    <a:pt x="149" y="96"/>
                  </a:cubicBezTo>
                  <a:cubicBezTo>
                    <a:pt x="152" y="93"/>
                    <a:pt x="155" y="91"/>
                    <a:pt x="158" y="88"/>
                  </a:cubicBezTo>
                  <a:cubicBezTo>
                    <a:pt x="152" y="84"/>
                    <a:pt x="127" y="105"/>
                    <a:pt x="123" y="110"/>
                  </a:cubicBezTo>
                  <a:cubicBezTo>
                    <a:pt x="105" y="130"/>
                    <a:pt x="117" y="106"/>
                    <a:pt x="98" y="104"/>
                  </a:cubicBezTo>
                  <a:cubicBezTo>
                    <a:pt x="96" y="107"/>
                    <a:pt x="102" y="109"/>
                    <a:pt x="101" y="112"/>
                  </a:cubicBezTo>
                  <a:cubicBezTo>
                    <a:pt x="98" y="112"/>
                    <a:pt x="89" y="116"/>
                    <a:pt x="86" y="118"/>
                  </a:cubicBezTo>
                  <a:cubicBezTo>
                    <a:pt x="82" y="119"/>
                    <a:pt x="74" y="121"/>
                    <a:pt x="69" y="125"/>
                  </a:cubicBezTo>
                  <a:cubicBezTo>
                    <a:pt x="68" y="126"/>
                    <a:pt x="67" y="128"/>
                    <a:pt x="65" y="130"/>
                  </a:cubicBezTo>
                  <a:cubicBezTo>
                    <a:pt x="65" y="130"/>
                    <a:pt x="65" y="131"/>
                    <a:pt x="65" y="131"/>
                  </a:cubicBezTo>
                  <a:cubicBezTo>
                    <a:pt x="39" y="162"/>
                    <a:pt x="18" y="196"/>
                    <a:pt x="0" y="231"/>
                  </a:cubicBezTo>
                  <a:cubicBezTo>
                    <a:pt x="8" y="231"/>
                    <a:pt x="16" y="232"/>
                    <a:pt x="18" y="233"/>
                  </a:cubicBezTo>
                  <a:cubicBezTo>
                    <a:pt x="15" y="242"/>
                    <a:pt x="38" y="240"/>
                    <a:pt x="38" y="245"/>
                  </a:cubicBezTo>
                  <a:cubicBezTo>
                    <a:pt x="40" y="244"/>
                    <a:pt x="36" y="256"/>
                    <a:pt x="36" y="256"/>
                  </a:cubicBezTo>
                  <a:cubicBezTo>
                    <a:pt x="35" y="260"/>
                    <a:pt x="34" y="265"/>
                    <a:pt x="33" y="268"/>
                  </a:cubicBezTo>
                  <a:cubicBezTo>
                    <a:pt x="38" y="266"/>
                    <a:pt x="34" y="259"/>
                    <a:pt x="39" y="257"/>
                  </a:cubicBezTo>
                  <a:cubicBezTo>
                    <a:pt x="39" y="259"/>
                    <a:pt x="38" y="273"/>
                    <a:pt x="38" y="273"/>
                  </a:cubicBezTo>
                  <a:cubicBezTo>
                    <a:pt x="39" y="280"/>
                    <a:pt x="32" y="301"/>
                    <a:pt x="35" y="304"/>
                  </a:cubicBezTo>
                  <a:cubicBezTo>
                    <a:pt x="36" y="306"/>
                    <a:pt x="44" y="315"/>
                    <a:pt x="42" y="317"/>
                  </a:cubicBezTo>
                  <a:cubicBezTo>
                    <a:pt x="39" y="321"/>
                    <a:pt x="41" y="336"/>
                    <a:pt x="40" y="342"/>
                  </a:cubicBezTo>
                  <a:cubicBezTo>
                    <a:pt x="39" y="350"/>
                    <a:pt x="37" y="358"/>
                    <a:pt x="36" y="366"/>
                  </a:cubicBezTo>
                  <a:cubicBezTo>
                    <a:pt x="34" y="378"/>
                    <a:pt x="31" y="392"/>
                    <a:pt x="33" y="404"/>
                  </a:cubicBezTo>
                  <a:cubicBezTo>
                    <a:pt x="35" y="420"/>
                    <a:pt x="41" y="434"/>
                    <a:pt x="45" y="450"/>
                  </a:cubicBezTo>
                  <a:cubicBezTo>
                    <a:pt x="48" y="460"/>
                    <a:pt x="53" y="454"/>
                    <a:pt x="57" y="463"/>
                  </a:cubicBezTo>
                  <a:cubicBezTo>
                    <a:pt x="62" y="473"/>
                    <a:pt x="65" y="488"/>
                    <a:pt x="71" y="500"/>
                  </a:cubicBezTo>
                  <a:cubicBezTo>
                    <a:pt x="73" y="504"/>
                    <a:pt x="88" y="525"/>
                    <a:pt x="75" y="523"/>
                  </a:cubicBezTo>
                  <a:cubicBezTo>
                    <a:pt x="75" y="535"/>
                    <a:pt x="93" y="536"/>
                    <a:pt x="94" y="547"/>
                  </a:cubicBezTo>
                  <a:cubicBezTo>
                    <a:pt x="96" y="561"/>
                    <a:pt x="107" y="565"/>
                    <a:pt x="111" y="577"/>
                  </a:cubicBezTo>
                  <a:cubicBezTo>
                    <a:pt x="121" y="578"/>
                    <a:pt x="110" y="563"/>
                    <a:pt x="110" y="560"/>
                  </a:cubicBezTo>
                  <a:cubicBezTo>
                    <a:pt x="103" y="560"/>
                    <a:pt x="100" y="543"/>
                    <a:pt x="99" y="536"/>
                  </a:cubicBezTo>
                  <a:cubicBezTo>
                    <a:pt x="93" y="533"/>
                    <a:pt x="90" y="520"/>
                    <a:pt x="87" y="515"/>
                  </a:cubicBezTo>
                  <a:cubicBezTo>
                    <a:pt x="81" y="505"/>
                    <a:pt x="76" y="497"/>
                    <a:pt x="77" y="485"/>
                  </a:cubicBezTo>
                  <a:cubicBezTo>
                    <a:pt x="90" y="488"/>
                    <a:pt x="92" y="500"/>
                    <a:pt x="97" y="512"/>
                  </a:cubicBezTo>
                  <a:cubicBezTo>
                    <a:pt x="99" y="517"/>
                    <a:pt x="102" y="527"/>
                    <a:pt x="105" y="530"/>
                  </a:cubicBezTo>
                  <a:cubicBezTo>
                    <a:pt x="112" y="536"/>
                    <a:pt x="112" y="540"/>
                    <a:pt x="113" y="547"/>
                  </a:cubicBezTo>
                  <a:cubicBezTo>
                    <a:pt x="127" y="555"/>
                    <a:pt x="136" y="576"/>
                    <a:pt x="143" y="590"/>
                  </a:cubicBezTo>
                  <a:cubicBezTo>
                    <a:pt x="146" y="598"/>
                    <a:pt x="141" y="603"/>
                    <a:pt x="145" y="610"/>
                  </a:cubicBezTo>
                  <a:cubicBezTo>
                    <a:pt x="149" y="617"/>
                    <a:pt x="158" y="620"/>
                    <a:pt x="161" y="628"/>
                  </a:cubicBezTo>
                  <a:cubicBezTo>
                    <a:pt x="175" y="632"/>
                    <a:pt x="188" y="641"/>
                    <a:pt x="200" y="648"/>
                  </a:cubicBezTo>
                  <a:cubicBezTo>
                    <a:pt x="207" y="652"/>
                    <a:pt x="213" y="657"/>
                    <a:pt x="222" y="659"/>
                  </a:cubicBezTo>
                  <a:cubicBezTo>
                    <a:pt x="228" y="660"/>
                    <a:pt x="233" y="654"/>
                    <a:pt x="239" y="654"/>
                  </a:cubicBezTo>
                  <a:cubicBezTo>
                    <a:pt x="251" y="654"/>
                    <a:pt x="262" y="674"/>
                    <a:pt x="271" y="680"/>
                  </a:cubicBezTo>
                  <a:cubicBezTo>
                    <a:pt x="275" y="680"/>
                    <a:pt x="307" y="694"/>
                    <a:pt x="307" y="689"/>
                  </a:cubicBezTo>
                  <a:cubicBezTo>
                    <a:pt x="308" y="689"/>
                    <a:pt x="323" y="712"/>
                    <a:pt x="328" y="714"/>
                  </a:cubicBezTo>
                  <a:cubicBezTo>
                    <a:pt x="329" y="720"/>
                    <a:pt x="324" y="720"/>
                    <a:pt x="330" y="725"/>
                  </a:cubicBezTo>
                  <a:cubicBezTo>
                    <a:pt x="329" y="724"/>
                    <a:pt x="331" y="726"/>
                    <a:pt x="333" y="727"/>
                  </a:cubicBezTo>
                  <a:cubicBezTo>
                    <a:pt x="340" y="724"/>
                    <a:pt x="346" y="722"/>
                    <a:pt x="353" y="719"/>
                  </a:cubicBezTo>
                  <a:cubicBezTo>
                    <a:pt x="349" y="714"/>
                    <a:pt x="347" y="709"/>
                    <a:pt x="348" y="70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0" name="Google Shape;1160;p11"/>
            <p:cNvSpPr/>
            <p:nvPr/>
          </p:nvSpPr>
          <p:spPr>
            <a:xfrm>
              <a:off x="8205547" y="5177688"/>
              <a:ext cx="1666469" cy="1302092"/>
            </a:xfrm>
            <a:custGeom>
              <a:avLst/>
              <a:gdLst/>
              <a:ahLst/>
              <a:cxnLst/>
              <a:rect l="l" t="t" r="r" b="b"/>
              <a:pathLst>
                <a:path w="476" h="372" extrusionOk="0">
                  <a:moveTo>
                    <a:pt x="471" y="182"/>
                  </a:moveTo>
                  <a:cubicBezTo>
                    <a:pt x="468" y="171"/>
                    <a:pt x="450" y="181"/>
                    <a:pt x="442" y="176"/>
                  </a:cubicBezTo>
                  <a:cubicBezTo>
                    <a:pt x="436" y="172"/>
                    <a:pt x="429" y="164"/>
                    <a:pt x="421" y="165"/>
                  </a:cubicBezTo>
                  <a:cubicBezTo>
                    <a:pt x="410" y="165"/>
                    <a:pt x="403" y="163"/>
                    <a:pt x="393" y="161"/>
                  </a:cubicBezTo>
                  <a:cubicBezTo>
                    <a:pt x="385" y="160"/>
                    <a:pt x="383" y="169"/>
                    <a:pt x="377" y="168"/>
                  </a:cubicBezTo>
                  <a:cubicBezTo>
                    <a:pt x="378" y="159"/>
                    <a:pt x="367" y="155"/>
                    <a:pt x="356" y="157"/>
                  </a:cubicBezTo>
                  <a:cubicBezTo>
                    <a:pt x="352" y="152"/>
                    <a:pt x="344" y="152"/>
                    <a:pt x="338" y="156"/>
                  </a:cubicBezTo>
                  <a:cubicBezTo>
                    <a:pt x="339" y="155"/>
                    <a:pt x="339" y="153"/>
                    <a:pt x="340" y="151"/>
                  </a:cubicBezTo>
                  <a:cubicBezTo>
                    <a:pt x="334" y="146"/>
                    <a:pt x="329" y="151"/>
                    <a:pt x="323" y="151"/>
                  </a:cubicBezTo>
                  <a:cubicBezTo>
                    <a:pt x="318" y="155"/>
                    <a:pt x="313" y="161"/>
                    <a:pt x="304" y="161"/>
                  </a:cubicBezTo>
                  <a:cubicBezTo>
                    <a:pt x="308" y="150"/>
                    <a:pt x="319" y="147"/>
                    <a:pt x="325" y="138"/>
                  </a:cubicBezTo>
                  <a:cubicBezTo>
                    <a:pt x="328" y="133"/>
                    <a:pt x="317" y="127"/>
                    <a:pt x="316" y="123"/>
                  </a:cubicBezTo>
                  <a:cubicBezTo>
                    <a:pt x="310" y="109"/>
                    <a:pt x="312" y="111"/>
                    <a:pt x="299" y="102"/>
                  </a:cubicBezTo>
                  <a:cubicBezTo>
                    <a:pt x="292" y="97"/>
                    <a:pt x="281" y="93"/>
                    <a:pt x="271" y="93"/>
                  </a:cubicBezTo>
                  <a:cubicBezTo>
                    <a:pt x="262" y="92"/>
                    <a:pt x="261" y="96"/>
                    <a:pt x="253" y="93"/>
                  </a:cubicBezTo>
                  <a:cubicBezTo>
                    <a:pt x="248" y="91"/>
                    <a:pt x="237" y="87"/>
                    <a:pt x="230" y="88"/>
                  </a:cubicBezTo>
                  <a:cubicBezTo>
                    <a:pt x="233" y="72"/>
                    <a:pt x="213" y="68"/>
                    <a:pt x="203" y="69"/>
                  </a:cubicBezTo>
                  <a:cubicBezTo>
                    <a:pt x="205" y="67"/>
                    <a:pt x="208" y="64"/>
                    <a:pt x="211" y="62"/>
                  </a:cubicBezTo>
                  <a:cubicBezTo>
                    <a:pt x="209" y="59"/>
                    <a:pt x="206" y="58"/>
                    <a:pt x="203" y="57"/>
                  </a:cubicBezTo>
                  <a:cubicBezTo>
                    <a:pt x="208" y="56"/>
                    <a:pt x="205" y="49"/>
                    <a:pt x="207" y="46"/>
                  </a:cubicBezTo>
                  <a:cubicBezTo>
                    <a:pt x="199" y="45"/>
                    <a:pt x="195" y="57"/>
                    <a:pt x="190" y="52"/>
                  </a:cubicBezTo>
                  <a:cubicBezTo>
                    <a:pt x="191" y="50"/>
                    <a:pt x="196" y="51"/>
                    <a:pt x="196" y="48"/>
                  </a:cubicBezTo>
                  <a:cubicBezTo>
                    <a:pt x="188" y="43"/>
                    <a:pt x="175" y="46"/>
                    <a:pt x="169" y="50"/>
                  </a:cubicBezTo>
                  <a:cubicBezTo>
                    <a:pt x="160" y="56"/>
                    <a:pt x="152" y="45"/>
                    <a:pt x="143" y="46"/>
                  </a:cubicBezTo>
                  <a:cubicBezTo>
                    <a:pt x="135" y="47"/>
                    <a:pt x="132" y="49"/>
                    <a:pt x="128" y="43"/>
                  </a:cubicBezTo>
                  <a:cubicBezTo>
                    <a:pt x="125" y="38"/>
                    <a:pt x="120" y="37"/>
                    <a:pt x="115" y="38"/>
                  </a:cubicBezTo>
                  <a:cubicBezTo>
                    <a:pt x="113" y="36"/>
                    <a:pt x="112" y="26"/>
                    <a:pt x="107" y="30"/>
                  </a:cubicBezTo>
                  <a:cubicBezTo>
                    <a:pt x="104" y="32"/>
                    <a:pt x="103" y="36"/>
                    <a:pt x="108" y="37"/>
                  </a:cubicBezTo>
                  <a:cubicBezTo>
                    <a:pt x="104" y="40"/>
                    <a:pt x="97" y="39"/>
                    <a:pt x="93" y="42"/>
                  </a:cubicBezTo>
                  <a:cubicBezTo>
                    <a:pt x="91" y="42"/>
                    <a:pt x="89" y="36"/>
                    <a:pt x="92" y="35"/>
                  </a:cubicBezTo>
                  <a:cubicBezTo>
                    <a:pt x="108" y="31"/>
                    <a:pt x="87" y="27"/>
                    <a:pt x="84" y="22"/>
                  </a:cubicBezTo>
                  <a:cubicBezTo>
                    <a:pt x="82" y="18"/>
                    <a:pt x="79" y="16"/>
                    <a:pt x="76" y="14"/>
                  </a:cubicBezTo>
                  <a:cubicBezTo>
                    <a:pt x="64" y="9"/>
                    <a:pt x="46" y="15"/>
                    <a:pt x="35" y="16"/>
                  </a:cubicBezTo>
                  <a:cubicBezTo>
                    <a:pt x="31" y="11"/>
                    <a:pt x="25" y="6"/>
                    <a:pt x="21" y="0"/>
                  </a:cubicBezTo>
                  <a:cubicBezTo>
                    <a:pt x="14" y="3"/>
                    <a:pt x="8" y="5"/>
                    <a:pt x="1" y="8"/>
                  </a:cubicBezTo>
                  <a:cubicBezTo>
                    <a:pt x="4" y="10"/>
                    <a:pt x="7" y="11"/>
                    <a:pt x="6" y="7"/>
                  </a:cubicBezTo>
                  <a:cubicBezTo>
                    <a:pt x="10" y="16"/>
                    <a:pt x="17" y="10"/>
                    <a:pt x="18" y="21"/>
                  </a:cubicBezTo>
                  <a:cubicBezTo>
                    <a:pt x="19" y="24"/>
                    <a:pt x="28" y="26"/>
                    <a:pt x="30" y="25"/>
                  </a:cubicBezTo>
                  <a:cubicBezTo>
                    <a:pt x="32" y="25"/>
                    <a:pt x="34" y="26"/>
                    <a:pt x="36" y="26"/>
                  </a:cubicBezTo>
                  <a:cubicBezTo>
                    <a:pt x="39" y="28"/>
                    <a:pt x="43" y="30"/>
                    <a:pt x="46" y="32"/>
                  </a:cubicBezTo>
                  <a:cubicBezTo>
                    <a:pt x="51" y="36"/>
                    <a:pt x="50" y="35"/>
                    <a:pt x="58" y="35"/>
                  </a:cubicBezTo>
                  <a:cubicBezTo>
                    <a:pt x="57" y="32"/>
                    <a:pt x="56" y="28"/>
                    <a:pt x="54" y="25"/>
                  </a:cubicBezTo>
                  <a:cubicBezTo>
                    <a:pt x="63" y="25"/>
                    <a:pt x="62" y="21"/>
                    <a:pt x="71" y="22"/>
                  </a:cubicBezTo>
                  <a:cubicBezTo>
                    <a:pt x="71" y="26"/>
                    <a:pt x="77" y="34"/>
                    <a:pt x="75" y="37"/>
                  </a:cubicBezTo>
                  <a:cubicBezTo>
                    <a:pt x="68" y="39"/>
                    <a:pt x="59" y="36"/>
                    <a:pt x="53" y="43"/>
                  </a:cubicBezTo>
                  <a:cubicBezTo>
                    <a:pt x="51" y="45"/>
                    <a:pt x="51" y="55"/>
                    <a:pt x="48" y="56"/>
                  </a:cubicBezTo>
                  <a:cubicBezTo>
                    <a:pt x="43" y="56"/>
                    <a:pt x="39" y="61"/>
                    <a:pt x="38" y="66"/>
                  </a:cubicBezTo>
                  <a:cubicBezTo>
                    <a:pt x="37" y="64"/>
                    <a:pt x="35" y="63"/>
                    <a:pt x="33" y="62"/>
                  </a:cubicBezTo>
                  <a:cubicBezTo>
                    <a:pt x="29" y="65"/>
                    <a:pt x="38" y="67"/>
                    <a:pt x="35" y="70"/>
                  </a:cubicBezTo>
                  <a:cubicBezTo>
                    <a:pt x="32" y="71"/>
                    <a:pt x="30" y="72"/>
                    <a:pt x="29" y="75"/>
                  </a:cubicBezTo>
                  <a:cubicBezTo>
                    <a:pt x="29" y="80"/>
                    <a:pt x="35" y="84"/>
                    <a:pt x="36" y="90"/>
                  </a:cubicBezTo>
                  <a:cubicBezTo>
                    <a:pt x="36" y="96"/>
                    <a:pt x="39" y="109"/>
                    <a:pt x="36" y="114"/>
                  </a:cubicBezTo>
                  <a:cubicBezTo>
                    <a:pt x="35" y="116"/>
                    <a:pt x="22" y="123"/>
                    <a:pt x="26" y="124"/>
                  </a:cubicBezTo>
                  <a:cubicBezTo>
                    <a:pt x="20" y="124"/>
                    <a:pt x="25" y="131"/>
                    <a:pt x="18" y="131"/>
                  </a:cubicBezTo>
                  <a:cubicBezTo>
                    <a:pt x="13" y="130"/>
                    <a:pt x="11" y="132"/>
                    <a:pt x="13" y="138"/>
                  </a:cubicBezTo>
                  <a:cubicBezTo>
                    <a:pt x="12" y="142"/>
                    <a:pt x="0" y="158"/>
                    <a:pt x="9" y="162"/>
                  </a:cubicBezTo>
                  <a:cubicBezTo>
                    <a:pt x="10" y="162"/>
                    <a:pt x="18" y="163"/>
                    <a:pt x="19" y="162"/>
                  </a:cubicBezTo>
                  <a:cubicBezTo>
                    <a:pt x="19" y="171"/>
                    <a:pt x="9" y="169"/>
                    <a:pt x="6" y="175"/>
                  </a:cubicBezTo>
                  <a:cubicBezTo>
                    <a:pt x="5" y="181"/>
                    <a:pt x="17" y="187"/>
                    <a:pt x="8" y="187"/>
                  </a:cubicBezTo>
                  <a:cubicBezTo>
                    <a:pt x="11" y="192"/>
                    <a:pt x="17" y="193"/>
                    <a:pt x="21" y="195"/>
                  </a:cubicBezTo>
                  <a:cubicBezTo>
                    <a:pt x="23" y="199"/>
                    <a:pt x="26" y="203"/>
                    <a:pt x="30" y="207"/>
                  </a:cubicBezTo>
                  <a:cubicBezTo>
                    <a:pt x="37" y="215"/>
                    <a:pt x="44" y="222"/>
                    <a:pt x="47" y="232"/>
                  </a:cubicBezTo>
                  <a:cubicBezTo>
                    <a:pt x="57" y="239"/>
                    <a:pt x="60" y="250"/>
                    <a:pt x="69" y="257"/>
                  </a:cubicBezTo>
                  <a:cubicBezTo>
                    <a:pt x="76" y="264"/>
                    <a:pt x="85" y="268"/>
                    <a:pt x="94" y="272"/>
                  </a:cubicBezTo>
                  <a:cubicBezTo>
                    <a:pt x="105" y="276"/>
                    <a:pt x="113" y="280"/>
                    <a:pt x="122" y="285"/>
                  </a:cubicBezTo>
                  <a:cubicBezTo>
                    <a:pt x="124" y="290"/>
                    <a:pt x="129" y="306"/>
                    <a:pt x="125" y="310"/>
                  </a:cubicBezTo>
                  <a:cubicBezTo>
                    <a:pt x="124" y="312"/>
                    <a:pt x="123" y="341"/>
                    <a:pt x="124" y="341"/>
                  </a:cubicBezTo>
                  <a:cubicBezTo>
                    <a:pt x="123" y="348"/>
                    <a:pt x="117" y="338"/>
                    <a:pt x="123" y="349"/>
                  </a:cubicBezTo>
                  <a:cubicBezTo>
                    <a:pt x="124" y="350"/>
                    <a:pt x="125" y="352"/>
                    <a:pt x="124" y="354"/>
                  </a:cubicBezTo>
                  <a:cubicBezTo>
                    <a:pt x="124" y="354"/>
                    <a:pt x="119" y="364"/>
                    <a:pt x="114" y="361"/>
                  </a:cubicBezTo>
                  <a:cubicBezTo>
                    <a:pt x="115" y="363"/>
                    <a:pt x="116" y="364"/>
                    <a:pt x="118" y="365"/>
                  </a:cubicBezTo>
                  <a:cubicBezTo>
                    <a:pt x="160" y="371"/>
                    <a:pt x="203" y="372"/>
                    <a:pt x="246" y="369"/>
                  </a:cubicBezTo>
                  <a:cubicBezTo>
                    <a:pt x="242" y="367"/>
                    <a:pt x="242" y="364"/>
                    <a:pt x="236" y="365"/>
                  </a:cubicBezTo>
                  <a:cubicBezTo>
                    <a:pt x="252" y="362"/>
                    <a:pt x="265" y="370"/>
                    <a:pt x="280" y="362"/>
                  </a:cubicBezTo>
                  <a:cubicBezTo>
                    <a:pt x="283" y="361"/>
                    <a:pt x="288" y="354"/>
                    <a:pt x="292" y="352"/>
                  </a:cubicBezTo>
                  <a:cubicBezTo>
                    <a:pt x="292" y="352"/>
                    <a:pt x="292" y="352"/>
                    <a:pt x="292" y="352"/>
                  </a:cubicBezTo>
                  <a:cubicBezTo>
                    <a:pt x="300" y="353"/>
                    <a:pt x="320" y="337"/>
                    <a:pt x="321" y="330"/>
                  </a:cubicBezTo>
                  <a:cubicBezTo>
                    <a:pt x="323" y="313"/>
                    <a:pt x="348" y="311"/>
                    <a:pt x="356" y="299"/>
                  </a:cubicBezTo>
                  <a:cubicBezTo>
                    <a:pt x="374" y="296"/>
                    <a:pt x="383" y="303"/>
                    <a:pt x="396" y="292"/>
                  </a:cubicBezTo>
                  <a:cubicBezTo>
                    <a:pt x="406" y="283"/>
                    <a:pt x="409" y="273"/>
                    <a:pt x="415" y="264"/>
                  </a:cubicBezTo>
                  <a:cubicBezTo>
                    <a:pt x="420" y="257"/>
                    <a:pt x="408" y="243"/>
                    <a:pt x="412" y="235"/>
                  </a:cubicBezTo>
                  <a:cubicBezTo>
                    <a:pt x="421" y="233"/>
                    <a:pt x="435" y="232"/>
                    <a:pt x="438" y="224"/>
                  </a:cubicBezTo>
                  <a:cubicBezTo>
                    <a:pt x="454" y="217"/>
                    <a:pt x="476" y="200"/>
                    <a:pt x="471" y="18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1" name="Google Shape;1161;p11"/>
            <p:cNvSpPr/>
            <p:nvPr/>
          </p:nvSpPr>
          <p:spPr>
            <a:xfrm>
              <a:off x="7428472" y="2744592"/>
              <a:ext cx="475388" cy="262508"/>
            </a:xfrm>
            <a:custGeom>
              <a:avLst/>
              <a:gdLst/>
              <a:ahLst/>
              <a:cxnLst/>
              <a:rect l="l" t="t" r="r" b="b"/>
              <a:pathLst>
                <a:path w="136" h="75" extrusionOk="0">
                  <a:moveTo>
                    <a:pt x="9" y="64"/>
                  </a:moveTo>
                  <a:cubicBezTo>
                    <a:pt x="18" y="65"/>
                    <a:pt x="17" y="69"/>
                    <a:pt x="23" y="75"/>
                  </a:cubicBezTo>
                  <a:cubicBezTo>
                    <a:pt x="24" y="72"/>
                    <a:pt x="45" y="49"/>
                    <a:pt x="47" y="52"/>
                  </a:cubicBezTo>
                  <a:cubicBezTo>
                    <a:pt x="45" y="53"/>
                    <a:pt x="43" y="55"/>
                    <a:pt x="42" y="56"/>
                  </a:cubicBezTo>
                  <a:cubicBezTo>
                    <a:pt x="43" y="56"/>
                    <a:pt x="44" y="56"/>
                    <a:pt x="45" y="56"/>
                  </a:cubicBezTo>
                  <a:cubicBezTo>
                    <a:pt x="42" y="58"/>
                    <a:pt x="40" y="61"/>
                    <a:pt x="38" y="64"/>
                  </a:cubicBezTo>
                  <a:cubicBezTo>
                    <a:pt x="44" y="64"/>
                    <a:pt x="54" y="60"/>
                    <a:pt x="57" y="58"/>
                  </a:cubicBezTo>
                  <a:cubicBezTo>
                    <a:pt x="66" y="54"/>
                    <a:pt x="74" y="48"/>
                    <a:pt x="82" y="42"/>
                  </a:cubicBezTo>
                  <a:cubicBezTo>
                    <a:pt x="88" y="43"/>
                    <a:pt x="94" y="34"/>
                    <a:pt x="101" y="34"/>
                  </a:cubicBezTo>
                  <a:cubicBezTo>
                    <a:pt x="110" y="33"/>
                    <a:pt x="120" y="29"/>
                    <a:pt x="125" y="22"/>
                  </a:cubicBezTo>
                  <a:cubicBezTo>
                    <a:pt x="122" y="19"/>
                    <a:pt x="118" y="26"/>
                    <a:pt x="116" y="24"/>
                  </a:cubicBezTo>
                  <a:cubicBezTo>
                    <a:pt x="120" y="20"/>
                    <a:pt x="136" y="19"/>
                    <a:pt x="134" y="13"/>
                  </a:cubicBezTo>
                  <a:cubicBezTo>
                    <a:pt x="127" y="11"/>
                    <a:pt x="121" y="17"/>
                    <a:pt x="115" y="13"/>
                  </a:cubicBezTo>
                  <a:cubicBezTo>
                    <a:pt x="119" y="9"/>
                    <a:pt x="117" y="5"/>
                    <a:pt x="117" y="0"/>
                  </a:cubicBezTo>
                  <a:cubicBezTo>
                    <a:pt x="105" y="0"/>
                    <a:pt x="102" y="9"/>
                    <a:pt x="98" y="17"/>
                  </a:cubicBezTo>
                  <a:cubicBezTo>
                    <a:pt x="94" y="17"/>
                    <a:pt x="97" y="12"/>
                    <a:pt x="96" y="12"/>
                  </a:cubicBezTo>
                  <a:cubicBezTo>
                    <a:pt x="89" y="13"/>
                    <a:pt x="87" y="19"/>
                    <a:pt x="82" y="22"/>
                  </a:cubicBezTo>
                  <a:cubicBezTo>
                    <a:pt x="82" y="23"/>
                    <a:pt x="59" y="33"/>
                    <a:pt x="52" y="32"/>
                  </a:cubicBezTo>
                  <a:cubicBezTo>
                    <a:pt x="43" y="31"/>
                    <a:pt x="43" y="27"/>
                    <a:pt x="34" y="28"/>
                  </a:cubicBezTo>
                  <a:cubicBezTo>
                    <a:pt x="32" y="28"/>
                    <a:pt x="31" y="28"/>
                    <a:pt x="29" y="28"/>
                  </a:cubicBezTo>
                  <a:cubicBezTo>
                    <a:pt x="25" y="32"/>
                    <a:pt x="21" y="35"/>
                    <a:pt x="17" y="39"/>
                  </a:cubicBezTo>
                  <a:cubicBezTo>
                    <a:pt x="17" y="40"/>
                    <a:pt x="17" y="41"/>
                    <a:pt x="16" y="43"/>
                  </a:cubicBezTo>
                  <a:cubicBezTo>
                    <a:pt x="11" y="51"/>
                    <a:pt x="10" y="48"/>
                    <a:pt x="10" y="57"/>
                  </a:cubicBezTo>
                  <a:cubicBezTo>
                    <a:pt x="9" y="60"/>
                    <a:pt x="0" y="63"/>
                    <a:pt x="9" y="6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2" name="Google Shape;1162;p11"/>
            <p:cNvSpPr/>
            <p:nvPr/>
          </p:nvSpPr>
          <p:spPr>
            <a:xfrm>
              <a:off x="7340969" y="3007100"/>
              <a:ext cx="37874" cy="24814"/>
            </a:xfrm>
            <a:custGeom>
              <a:avLst/>
              <a:gdLst/>
              <a:ahLst/>
              <a:cxnLst/>
              <a:rect l="l" t="t" r="r" b="b"/>
              <a:pathLst>
                <a:path w="11" h="7" extrusionOk="0">
                  <a:moveTo>
                    <a:pt x="6" y="0"/>
                  </a:moveTo>
                  <a:cubicBezTo>
                    <a:pt x="4" y="2"/>
                    <a:pt x="2" y="5"/>
                    <a:pt x="0" y="7"/>
                  </a:cubicBezTo>
                  <a:cubicBezTo>
                    <a:pt x="5" y="5"/>
                    <a:pt x="10" y="4"/>
                    <a:pt x="11" y="2"/>
                  </a:cubicBezTo>
                  <a:cubicBezTo>
                    <a:pt x="11" y="0"/>
                    <a:pt x="9" y="0"/>
                    <a:pt x="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3" name="Google Shape;1163;p11"/>
            <p:cNvSpPr/>
            <p:nvPr/>
          </p:nvSpPr>
          <p:spPr>
            <a:xfrm>
              <a:off x="10844993" y="3769809"/>
              <a:ext cx="20896" cy="56158"/>
            </a:xfrm>
            <a:custGeom>
              <a:avLst/>
              <a:gdLst/>
              <a:ahLst/>
              <a:cxnLst/>
              <a:rect l="l" t="t" r="r" b="b"/>
              <a:pathLst>
                <a:path w="6" h="16" extrusionOk="0">
                  <a:moveTo>
                    <a:pt x="6" y="16"/>
                  </a:moveTo>
                  <a:cubicBezTo>
                    <a:pt x="6" y="9"/>
                    <a:pt x="5" y="4"/>
                    <a:pt x="3" y="0"/>
                  </a:cubicBezTo>
                  <a:cubicBezTo>
                    <a:pt x="0" y="5"/>
                    <a:pt x="1" y="13"/>
                    <a:pt x="6" y="1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4" name="Google Shape;1164;p11"/>
            <p:cNvSpPr/>
            <p:nvPr/>
          </p:nvSpPr>
          <p:spPr>
            <a:xfrm>
              <a:off x="10487147" y="3140313"/>
              <a:ext cx="195901" cy="314748"/>
            </a:xfrm>
            <a:custGeom>
              <a:avLst/>
              <a:gdLst/>
              <a:ahLst/>
              <a:cxnLst/>
              <a:rect l="l" t="t" r="r" b="b"/>
              <a:pathLst>
                <a:path w="56" h="90" extrusionOk="0">
                  <a:moveTo>
                    <a:pt x="10" y="31"/>
                  </a:moveTo>
                  <a:cubicBezTo>
                    <a:pt x="8" y="30"/>
                    <a:pt x="9" y="24"/>
                    <a:pt x="12" y="27"/>
                  </a:cubicBezTo>
                  <a:cubicBezTo>
                    <a:pt x="4" y="34"/>
                    <a:pt x="28" y="46"/>
                    <a:pt x="28" y="55"/>
                  </a:cubicBezTo>
                  <a:cubicBezTo>
                    <a:pt x="25" y="54"/>
                    <a:pt x="23" y="54"/>
                    <a:pt x="21" y="55"/>
                  </a:cubicBezTo>
                  <a:cubicBezTo>
                    <a:pt x="22" y="58"/>
                    <a:pt x="24" y="60"/>
                    <a:pt x="25" y="63"/>
                  </a:cubicBezTo>
                  <a:cubicBezTo>
                    <a:pt x="23" y="63"/>
                    <a:pt x="22" y="63"/>
                    <a:pt x="20" y="64"/>
                  </a:cubicBezTo>
                  <a:cubicBezTo>
                    <a:pt x="21" y="71"/>
                    <a:pt x="30" y="70"/>
                    <a:pt x="33" y="76"/>
                  </a:cubicBezTo>
                  <a:cubicBezTo>
                    <a:pt x="31" y="75"/>
                    <a:pt x="29" y="74"/>
                    <a:pt x="27" y="73"/>
                  </a:cubicBezTo>
                  <a:cubicBezTo>
                    <a:pt x="22" y="90"/>
                    <a:pt x="21" y="77"/>
                    <a:pt x="34" y="86"/>
                  </a:cubicBezTo>
                  <a:cubicBezTo>
                    <a:pt x="34" y="85"/>
                    <a:pt x="34" y="83"/>
                    <a:pt x="35" y="82"/>
                  </a:cubicBezTo>
                  <a:cubicBezTo>
                    <a:pt x="42" y="85"/>
                    <a:pt x="46" y="89"/>
                    <a:pt x="55" y="90"/>
                  </a:cubicBezTo>
                  <a:cubicBezTo>
                    <a:pt x="56" y="89"/>
                    <a:pt x="55" y="78"/>
                    <a:pt x="54" y="77"/>
                  </a:cubicBezTo>
                  <a:cubicBezTo>
                    <a:pt x="51" y="69"/>
                    <a:pt x="43" y="60"/>
                    <a:pt x="38" y="53"/>
                  </a:cubicBezTo>
                  <a:cubicBezTo>
                    <a:pt x="33" y="45"/>
                    <a:pt x="26" y="38"/>
                    <a:pt x="21" y="30"/>
                  </a:cubicBezTo>
                  <a:cubicBezTo>
                    <a:pt x="20" y="16"/>
                    <a:pt x="15" y="21"/>
                    <a:pt x="9" y="11"/>
                  </a:cubicBezTo>
                  <a:cubicBezTo>
                    <a:pt x="11" y="10"/>
                    <a:pt x="12" y="10"/>
                    <a:pt x="12" y="8"/>
                  </a:cubicBezTo>
                  <a:cubicBezTo>
                    <a:pt x="8" y="5"/>
                    <a:pt x="4" y="3"/>
                    <a:pt x="0" y="0"/>
                  </a:cubicBezTo>
                  <a:cubicBezTo>
                    <a:pt x="0" y="3"/>
                    <a:pt x="1" y="5"/>
                    <a:pt x="2" y="7"/>
                  </a:cubicBezTo>
                  <a:cubicBezTo>
                    <a:pt x="1" y="7"/>
                    <a:pt x="1" y="6"/>
                    <a:pt x="0" y="6"/>
                  </a:cubicBezTo>
                  <a:cubicBezTo>
                    <a:pt x="1" y="11"/>
                    <a:pt x="5" y="30"/>
                    <a:pt x="10" y="3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5" name="Google Shape;1165;p11"/>
            <p:cNvSpPr/>
            <p:nvPr/>
          </p:nvSpPr>
          <p:spPr>
            <a:xfrm>
              <a:off x="10353934" y="3417187"/>
              <a:ext cx="645169" cy="1718709"/>
            </a:xfrm>
            <a:custGeom>
              <a:avLst/>
              <a:gdLst/>
              <a:ahLst/>
              <a:cxnLst/>
              <a:rect l="l" t="t" r="r" b="b"/>
              <a:pathLst>
                <a:path w="184" h="491" extrusionOk="0">
                  <a:moveTo>
                    <a:pt x="171" y="201"/>
                  </a:moveTo>
                  <a:cubicBezTo>
                    <a:pt x="167" y="194"/>
                    <a:pt x="164" y="189"/>
                    <a:pt x="160" y="188"/>
                  </a:cubicBezTo>
                  <a:cubicBezTo>
                    <a:pt x="153" y="187"/>
                    <a:pt x="166" y="154"/>
                    <a:pt x="151" y="153"/>
                  </a:cubicBezTo>
                  <a:cubicBezTo>
                    <a:pt x="147" y="156"/>
                    <a:pt x="138" y="152"/>
                    <a:pt x="134" y="151"/>
                  </a:cubicBezTo>
                  <a:cubicBezTo>
                    <a:pt x="125" y="149"/>
                    <a:pt x="120" y="151"/>
                    <a:pt x="114" y="157"/>
                  </a:cubicBezTo>
                  <a:cubicBezTo>
                    <a:pt x="115" y="159"/>
                    <a:pt x="91" y="163"/>
                    <a:pt x="86" y="153"/>
                  </a:cubicBezTo>
                  <a:cubicBezTo>
                    <a:pt x="83" y="146"/>
                    <a:pt x="96" y="147"/>
                    <a:pt x="98" y="147"/>
                  </a:cubicBezTo>
                  <a:cubicBezTo>
                    <a:pt x="109" y="147"/>
                    <a:pt x="107" y="138"/>
                    <a:pt x="112" y="131"/>
                  </a:cubicBezTo>
                  <a:cubicBezTo>
                    <a:pt x="115" y="127"/>
                    <a:pt x="112" y="125"/>
                    <a:pt x="110" y="121"/>
                  </a:cubicBezTo>
                  <a:cubicBezTo>
                    <a:pt x="112" y="116"/>
                    <a:pt x="113" y="112"/>
                    <a:pt x="114" y="107"/>
                  </a:cubicBezTo>
                  <a:cubicBezTo>
                    <a:pt x="129" y="109"/>
                    <a:pt x="116" y="92"/>
                    <a:pt x="123" y="88"/>
                  </a:cubicBezTo>
                  <a:cubicBezTo>
                    <a:pt x="126" y="92"/>
                    <a:pt x="129" y="94"/>
                    <a:pt x="133" y="96"/>
                  </a:cubicBezTo>
                  <a:cubicBezTo>
                    <a:pt x="134" y="93"/>
                    <a:pt x="136" y="90"/>
                    <a:pt x="139" y="88"/>
                  </a:cubicBezTo>
                  <a:cubicBezTo>
                    <a:pt x="146" y="98"/>
                    <a:pt x="148" y="111"/>
                    <a:pt x="154" y="122"/>
                  </a:cubicBezTo>
                  <a:cubicBezTo>
                    <a:pt x="154" y="122"/>
                    <a:pt x="154" y="122"/>
                    <a:pt x="154" y="122"/>
                  </a:cubicBezTo>
                  <a:cubicBezTo>
                    <a:pt x="143" y="80"/>
                    <a:pt x="126" y="39"/>
                    <a:pt x="105" y="0"/>
                  </a:cubicBezTo>
                  <a:cubicBezTo>
                    <a:pt x="103" y="2"/>
                    <a:pt x="101" y="7"/>
                    <a:pt x="102" y="11"/>
                  </a:cubicBezTo>
                  <a:cubicBezTo>
                    <a:pt x="94" y="7"/>
                    <a:pt x="96" y="16"/>
                    <a:pt x="92" y="19"/>
                  </a:cubicBezTo>
                  <a:cubicBezTo>
                    <a:pt x="89" y="21"/>
                    <a:pt x="88" y="19"/>
                    <a:pt x="86" y="17"/>
                  </a:cubicBezTo>
                  <a:cubicBezTo>
                    <a:pt x="85" y="16"/>
                    <a:pt x="84" y="15"/>
                    <a:pt x="82" y="15"/>
                  </a:cubicBezTo>
                  <a:cubicBezTo>
                    <a:pt x="83" y="18"/>
                    <a:pt x="84" y="22"/>
                    <a:pt x="85" y="25"/>
                  </a:cubicBezTo>
                  <a:cubicBezTo>
                    <a:pt x="78" y="20"/>
                    <a:pt x="77" y="21"/>
                    <a:pt x="69" y="20"/>
                  </a:cubicBezTo>
                  <a:cubicBezTo>
                    <a:pt x="68" y="28"/>
                    <a:pt x="86" y="42"/>
                    <a:pt x="91" y="49"/>
                  </a:cubicBezTo>
                  <a:cubicBezTo>
                    <a:pt x="94" y="54"/>
                    <a:pt x="99" y="72"/>
                    <a:pt x="95" y="78"/>
                  </a:cubicBezTo>
                  <a:cubicBezTo>
                    <a:pt x="86" y="72"/>
                    <a:pt x="59" y="61"/>
                    <a:pt x="52" y="69"/>
                  </a:cubicBezTo>
                  <a:cubicBezTo>
                    <a:pt x="51" y="73"/>
                    <a:pt x="57" y="91"/>
                    <a:pt x="58" y="96"/>
                  </a:cubicBezTo>
                  <a:cubicBezTo>
                    <a:pt x="59" y="101"/>
                    <a:pt x="57" y="114"/>
                    <a:pt x="56" y="119"/>
                  </a:cubicBezTo>
                  <a:cubicBezTo>
                    <a:pt x="69" y="126"/>
                    <a:pt x="52" y="142"/>
                    <a:pt x="75" y="138"/>
                  </a:cubicBezTo>
                  <a:cubicBezTo>
                    <a:pt x="84" y="149"/>
                    <a:pt x="84" y="164"/>
                    <a:pt x="72" y="173"/>
                  </a:cubicBezTo>
                  <a:cubicBezTo>
                    <a:pt x="62" y="180"/>
                    <a:pt x="66" y="185"/>
                    <a:pt x="60" y="193"/>
                  </a:cubicBezTo>
                  <a:cubicBezTo>
                    <a:pt x="54" y="201"/>
                    <a:pt x="65" y="210"/>
                    <a:pt x="56" y="220"/>
                  </a:cubicBezTo>
                  <a:cubicBezTo>
                    <a:pt x="51" y="227"/>
                    <a:pt x="42" y="230"/>
                    <a:pt x="39" y="238"/>
                  </a:cubicBezTo>
                  <a:cubicBezTo>
                    <a:pt x="35" y="249"/>
                    <a:pt x="25" y="253"/>
                    <a:pt x="25" y="267"/>
                  </a:cubicBezTo>
                  <a:cubicBezTo>
                    <a:pt x="14" y="272"/>
                    <a:pt x="17" y="280"/>
                    <a:pt x="10" y="288"/>
                  </a:cubicBezTo>
                  <a:cubicBezTo>
                    <a:pt x="4" y="293"/>
                    <a:pt x="9" y="301"/>
                    <a:pt x="8" y="308"/>
                  </a:cubicBezTo>
                  <a:cubicBezTo>
                    <a:pt x="9" y="308"/>
                    <a:pt x="11" y="308"/>
                    <a:pt x="12" y="309"/>
                  </a:cubicBezTo>
                  <a:cubicBezTo>
                    <a:pt x="14" y="313"/>
                    <a:pt x="15" y="331"/>
                    <a:pt x="15" y="335"/>
                  </a:cubicBezTo>
                  <a:cubicBezTo>
                    <a:pt x="14" y="342"/>
                    <a:pt x="12" y="358"/>
                    <a:pt x="8" y="363"/>
                  </a:cubicBezTo>
                  <a:cubicBezTo>
                    <a:pt x="0" y="373"/>
                    <a:pt x="10" y="376"/>
                    <a:pt x="7" y="385"/>
                  </a:cubicBezTo>
                  <a:cubicBezTo>
                    <a:pt x="5" y="393"/>
                    <a:pt x="9" y="403"/>
                    <a:pt x="18" y="401"/>
                  </a:cubicBezTo>
                  <a:cubicBezTo>
                    <a:pt x="13" y="412"/>
                    <a:pt x="35" y="419"/>
                    <a:pt x="32" y="434"/>
                  </a:cubicBezTo>
                  <a:cubicBezTo>
                    <a:pt x="35" y="443"/>
                    <a:pt x="50" y="453"/>
                    <a:pt x="58" y="460"/>
                  </a:cubicBezTo>
                  <a:cubicBezTo>
                    <a:pt x="66" y="467"/>
                    <a:pt x="73" y="462"/>
                    <a:pt x="79" y="457"/>
                  </a:cubicBezTo>
                  <a:cubicBezTo>
                    <a:pt x="85" y="453"/>
                    <a:pt x="91" y="448"/>
                    <a:pt x="99" y="453"/>
                  </a:cubicBezTo>
                  <a:cubicBezTo>
                    <a:pt x="102" y="455"/>
                    <a:pt x="127" y="434"/>
                    <a:pt x="132" y="431"/>
                  </a:cubicBezTo>
                  <a:cubicBezTo>
                    <a:pt x="136" y="435"/>
                    <a:pt x="135" y="442"/>
                    <a:pt x="136" y="446"/>
                  </a:cubicBezTo>
                  <a:cubicBezTo>
                    <a:pt x="140" y="445"/>
                    <a:pt x="144" y="443"/>
                    <a:pt x="146" y="440"/>
                  </a:cubicBezTo>
                  <a:cubicBezTo>
                    <a:pt x="150" y="458"/>
                    <a:pt x="136" y="472"/>
                    <a:pt x="138" y="490"/>
                  </a:cubicBezTo>
                  <a:cubicBezTo>
                    <a:pt x="138" y="490"/>
                    <a:pt x="138" y="491"/>
                    <a:pt x="138" y="491"/>
                  </a:cubicBezTo>
                  <a:cubicBezTo>
                    <a:pt x="173" y="398"/>
                    <a:pt x="184" y="298"/>
                    <a:pt x="171" y="20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6" name="Google Shape;1166;p11"/>
            <p:cNvSpPr/>
            <p:nvPr/>
          </p:nvSpPr>
          <p:spPr>
            <a:xfrm>
              <a:off x="10428376" y="3223897"/>
              <a:ext cx="143661" cy="151497"/>
            </a:xfrm>
            <a:custGeom>
              <a:avLst/>
              <a:gdLst/>
              <a:ahLst/>
              <a:cxnLst/>
              <a:rect l="l" t="t" r="r" b="b"/>
              <a:pathLst>
                <a:path w="41" h="43" extrusionOk="0">
                  <a:moveTo>
                    <a:pt x="4" y="27"/>
                  </a:moveTo>
                  <a:cubicBezTo>
                    <a:pt x="14" y="43"/>
                    <a:pt x="41" y="40"/>
                    <a:pt x="27" y="20"/>
                  </a:cubicBezTo>
                  <a:cubicBezTo>
                    <a:pt x="34" y="19"/>
                    <a:pt x="17" y="0"/>
                    <a:pt x="12" y="1"/>
                  </a:cubicBezTo>
                  <a:cubicBezTo>
                    <a:pt x="10" y="2"/>
                    <a:pt x="9" y="4"/>
                    <a:pt x="8" y="6"/>
                  </a:cubicBezTo>
                  <a:cubicBezTo>
                    <a:pt x="10" y="6"/>
                    <a:pt x="11" y="7"/>
                    <a:pt x="11" y="8"/>
                  </a:cubicBezTo>
                  <a:cubicBezTo>
                    <a:pt x="8" y="8"/>
                    <a:pt x="6" y="6"/>
                    <a:pt x="2" y="6"/>
                  </a:cubicBezTo>
                  <a:cubicBezTo>
                    <a:pt x="0" y="10"/>
                    <a:pt x="15" y="29"/>
                    <a:pt x="4" y="2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7" name="Google Shape;1167;p11"/>
            <p:cNvSpPr/>
            <p:nvPr/>
          </p:nvSpPr>
          <p:spPr>
            <a:xfrm>
              <a:off x="8887285" y="2335810"/>
              <a:ext cx="1116638" cy="646475"/>
            </a:xfrm>
            <a:custGeom>
              <a:avLst/>
              <a:gdLst/>
              <a:ahLst/>
              <a:cxnLst/>
              <a:rect l="l" t="t" r="r" b="b"/>
              <a:pathLst>
                <a:path w="319" h="185" extrusionOk="0">
                  <a:moveTo>
                    <a:pt x="46" y="0"/>
                  </a:moveTo>
                  <a:cubicBezTo>
                    <a:pt x="40" y="0"/>
                    <a:pt x="35" y="0"/>
                    <a:pt x="30" y="0"/>
                  </a:cubicBezTo>
                  <a:cubicBezTo>
                    <a:pt x="20" y="0"/>
                    <a:pt x="10" y="0"/>
                    <a:pt x="2" y="4"/>
                  </a:cubicBezTo>
                  <a:cubicBezTo>
                    <a:pt x="7" y="4"/>
                    <a:pt x="11" y="5"/>
                    <a:pt x="15" y="7"/>
                  </a:cubicBezTo>
                  <a:cubicBezTo>
                    <a:pt x="13" y="7"/>
                    <a:pt x="12" y="7"/>
                    <a:pt x="10" y="7"/>
                  </a:cubicBezTo>
                  <a:cubicBezTo>
                    <a:pt x="7" y="6"/>
                    <a:pt x="2" y="6"/>
                    <a:pt x="0" y="9"/>
                  </a:cubicBezTo>
                  <a:cubicBezTo>
                    <a:pt x="3" y="10"/>
                    <a:pt x="4" y="9"/>
                    <a:pt x="5" y="9"/>
                  </a:cubicBezTo>
                  <a:cubicBezTo>
                    <a:pt x="6" y="9"/>
                    <a:pt x="14" y="14"/>
                    <a:pt x="13" y="17"/>
                  </a:cubicBezTo>
                  <a:cubicBezTo>
                    <a:pt x="37" y="21"/>
                    <a:pt x="54" y="8"/>
                    <a:pt x="75" y="24"/>
                  </a:cubicBezTo>
                  <a:cubicBezTo>
                    <a:pt x="75" y="25"/>
                    <a:pt x="65" y="32"/>
                    <a:pt x="67" y="33"/>
                  </a:cubicBezTo>
                  <a:cubicBezTo>
                    <a:pt x="74" y="31"/>
                    <a:pt x="76" y="30"/>
                    <a:pt x="82" y="31"/>
                  </a:cubicBezTo>
                  <a:cubicBezTo>
                    <a:pt x="80" y="32"/>
                    <a:pt x="79" y="32"/>
                    <a:pt x="78" y="33"/>
                  </a:cubicBezTo>
                  <a:cubicBezTo>
                    <a:pt x="82" y="34"/>
                    <a:pt x="85" y="35"/>
                    <a:pt x="87" y="37"/>
                  </a:cubicBezTo>
                  <a:cubicBezTo>
                    <a:pt x="87" y="37"/>
                    <a:pt x="78" y="37"/>
                    <a:pt x="79" y="38"/>
                  </a:cubicBezTo>
                  <a:cubicBezTo>
                    <a:pt x="81" y="37"/>
                    <a:pt x="82" y="38"/>
                    <a:pt x="84" y="39"/>
                  </a:cubicBezTo>
                  <a:cubicBezTo>
                    <a:pt x="82" y="39"/>
                    <a:pt x="80" y="40"/>
                    <a:pt x="79" y="42"/>
                  </a:cubicBezTo>
                  <a:cubicBezTo>
                    <a:pt x="80" y="42"/>
                    <a:pt x="81" y="42"/>
                    <a:pt x="82" y="43"/>
                  </a:cubicBezTo>
                  <a:cubicBezTo>
                    <a:pt x="80" y="43"/>
                    <a:pt x="79" y="43"/>
                    <a:pt x="77" y="43"/>
                  </a:cubicBezTo>
                  <a:cubicBezTo>
                    <a:pt x="73" y="45"/>
                    <a:pt x="90" y="46"/>
                    <a:pt x="96" y="46"/>
                  </a:cubicBezTo>
                  <a:cubicBezTo>
                    <a:pt x="97" y="45"/>
                    <a:pt x="97" y="44"/>
                    <a:pt x="99" y="45"/>
                  </a:cubicBezTo>
                  <a:cubicBezTo>
                    <a:pt x="99" y="45"/>
                    <a:pt x="98" y="45"/>
                    <a:pt x="96" y="46"/>
                  </a:cubicBezTo>
                  <a:cubicBezTo>
                    <a:pt x="96" y="46"/>
                    <a:pt x="96" y="46"/>
                    <a:pt x="96" y="46"/>
                  </a:cubicBezTo>
                  <a:cubicBezTo>
                    <a:pt x="103" y="49"/>
                    <a:pt x="113" y="48"/>
                    <a:pt x="117" y="53"/>
                  </a:cubicBezTo>
                  <a:cubicBezTo>
                    <a:pt x="115" y="53"/>
                    <a:pt x="115" y="53"/>
                    <a:pt x="116" y="54"/>
                  </a:cubicBezTo>
                  <a:cubicBezTo>
                    <a:pt x="117" y="55"/>
                    <a:pt x="117" y="57"/>
                    <a:pt x="110" y="54"/>
                  </a:cubicBezTo>
                  <a:cubicBezTo>
                    <a:pt x="103" y="52"/>
                    <a:pt x="93" y="48"/>
                    <a:pt x="87" y="53"/>
                  </a:cubicBezTo>
                  <a:cubicBezTo>
                    <a:pt x="88" y="54"/>
                    <a:pt x="90" y="54"/>
                    <a:pt x="90" y="56"/>
                  </a:cubicBezTo>
                  <a:cubicBezTo>
                    <a:pt x="84" y="55"/>
                    <a:pt x="81" y="69"/>
                    <a:pt x="81" y="69"/>
                  </a:cubicBezTo>
                  <a:cubicBezTo>
                    <a:pt x="85" y="73"/>
                    <a:pt x="109" y="71"/>
                    <a:pt x="113" y="63"/>
                  </a:cubicBezTo>
                  <a:cubicBezTo>
                    <a:pt x="110" y="61"/>
                    <a:pt x="108" y="60"/>
                    <a:pt x="105" y="59"/>
                  </a:cubicBezTo>
                  <a:cubicBezTo>
                    <a:pt x="109" y="59"/>
                    <a:pt x="113" y="60"/>
                    <a:pt x="118" y="62"/>
                  </a:cubicBezTo>
                  <a:cubicBezTo>
                    <a:pt x="117" y="61"/>
                    <a:pt x="116" y="62"/>
                    <a:pt x="115" y="63"/>
                  </a:cubicBezTo>
                  <a:cubicBezTo>
                    <a:pt x="115" y="64"/>
                    <a:pt x="117" y="64"/>
                    <a:pt x="119" y="64"/>
                  </a:cubicBezTo>
                  <a:cubicBezTo>
                    <a:pt x="120" y="64"/>
                    <a:pt x="121" y="64"/>
                    <a:pt x="121" y="64"/>
                  </a:cubicBezTo>
                  <a:cubicBezTo>
                    <a:pt x="124" y="76"/>
                    <a:pt x="105" y="73"/>
                    <a:pt x="99" y="77"/>
                  </a:cubicBezTo>
                  <a:cubicBezTo>
                    <a:pt x="104" y="78"/>
                    <a:pt x="96" y="81"/>
                    <a:pt x="95" y="83"/>
                  </a:cubicBezTo>
                  <a:cubicBezTo>
                    <a:pt x="93" y="87"/>
                    <a:pt x="94" y="88"/>
                    <a:pt x="97" y="87"/>
                  </a:cubicBezTo>
                  <a:cubicBezTo>
                    <a:pt x="96" y="88"/>
                    <a:pt x="95" y="89"/>
                    <a:pt x="94" y="89"/>
                  </a:cubicBezTo>
                  <a:cubicBezTo>
                    <a:pt x="98" y="93"/>
                    <a:pt x="105" y="90"/>
                    <a:pt x="108" y="93"/>
                  </a:cubicBezTo>
                  <a:cubicBezTo>
                    <a:pt x="92" y="93"/>
                    <a:pt x="102" y="103"/>
                    <a:pt x="116" y="105"/>
                  </a:cubicBezTo>
                  <a:cubicBezTo>
                    <a:pt x="116" y="112"/>
                    <a:pt x="112" y="114"/>
                    <a:pt x="119" y="116"/>
                  </a:cubicBezTo>
                  <a:cubicBezTo>
                    <a:pt x="113" y="115"/>
                    <a:pt x="114" y="119"/>
                    <a:pt x="117" y="122"/>
                  </a:cubicBezTo>
                  <a:cubicBezTo>
                    <a:pt x="119" y="125"/>
                    <a:pt x="123" y="129"/>
                    <a:pt x="123" y="129"/>
                  </a:cubicBezTo>
                  <a:cubicBezTo>
                    <a:pt x="125" y="133"/>
                    <a:pt x="123" y="131"/>
                    <a:pt x="128" y="134"/>
                  </a:cubicBezTo>
                  <a:cubicBezTo>
                    <a:pt x="130" y="136"/>
                    <a:pt x="137" y="136"/>
                    <a:pt x="138" y="137"/>
                  </a:cubicBezTo>
                  <a:cubicBezTo>
                    <a:pt x="136" y="143"/>
                    <a:pt x="137" y="148"/>
                    <a:pt x="138" y="155"/>
                  </a:cubicBezTo>
                  <a:cubicBezTo>
                    <a:pt x="145" y="158"/>
                    <a:pt x="150" y="150"/>
                    <a:pt x="154" y="155"/>
                  </a:cubicBezTo>
                  <a:cubicBezTo>
                    <a:pt x="154" y="156"/>
                    <a:pt x="157" y="158"/>
                    <a:pt x="158" y="158"/>
                  </a:cubicBezTo>
                  <a:cubicBezTo>
                    <a:pt x="159" y="158"/>
                    <a:pt x="159" y="158"/>
                    <a:pt x="159" y="158"/>
                  </a:cubicBezTo>
                  <a:cubicBezTo>
                    <a:pt x="159" y="158"/>
                    <a:pt x="159" y="158"/>
                    <a:pt x="158" y="158"/>
                  </a:cubicBezTo>
                  <a:cubicBezTo>
                    <a:pt x="152" y="164"/>
                    <a:pt x="170" y="164"/>
                    <a:pt x="173" y="165"/>
                  </a:cubicBezTo>
                  <a:cubicBezTo>
                    <a:pt x="173" y="167"/>
                    <a:pt x="175" y="169"/>
                    <a:pt x="177" y="169"/>
                  </a:cubicBezTo>
                  <a:cubicBezTo>
                    <a:pt x="181" y="169"/>
                    <a:pt x="181" y="170"/>
                    <a:pt x="177" y="172"/>
                  </a:cubicBezTo>
                  <a:cubicBezTo>
                    <a:pt x="184" y="173"/>
                    <a:pt x="190" y="172"/>
                    <a:pt x="197" y="170"/>
                  </a:cubicBezTo>
                  <a:cubicBezTo>
                    <a:pt x="195" y="171"/>
                    <a:pt x="195" y="173"/>
                    <a:pt x="196" y="174"/>
                  </a:cubicBezTo>
                  <a:cubicBezTo>
                    <a:pt x="202" y="175"/>
                    <a:pt x="200" y="169"/>
                    <a:pt x="201" y="169"/>
                  </a:cubicBezTo>
                  <a:cubicBezTo>
                    <a:pt x="202" y="169"/>
                    <a:pt x="212" y="170"/>
                    <a:pt x="212" y="171"/>
                  </a:cubicBezTo>
                  <a:cubicBezTo>
                    <a:pt x="209" y="172"/>
                    <a:pt x="207" y="174"/>
                    <a:pt x="206" y="176"/>
                  </a:cubicBezTo>
                  <a:cubicBezTo>
                    <a:pt x="211" y="177"/>
                    <a:pt x="216" y="178"/>
                    <a:pt x="220" y="179"/>
                  </a:cubicBezTo>
                  <a:cubicBezTo>
                    <a:pt x="215" y="185"/>
                    <a:pt x="223" y="182"/>
                    <a:pt x="229" y="185"/>
                  </a:cubicBezTo>
                  <a:cubicBezTo>
                    <a:pt x="232" y="184"/>
                    <a:pt x="235" y="184"/>
                    <a:pt x="238" y="184"/>
                  </a:cubicBezTo>
                  <a:cubicBezTo>
                    <a:pt x="241" y="184"/>
                    <a:pt x="244" y="184"/>
                    <a:pt x="247" y="183"/>
                  </a:cubicBezTo>
                  <a:cubicBezTo>
                    <a:pt x="249" y="178"/>
                    <a:pt x="247" y="179"/>
                    <a:pt x="245" y="179"/>
                  </a:cubicBezTo>
                  <a:cubicBezTo>
                    <a:pt x="244" y="181"/>
                    <a:pt x="245" y="180"/>
                    <a:pt x="245" y="179"/>
                  </a:cubicBezTo>
                  <a:cubicBezTo>
                    <a:pt x="246" y="179"/>
                    <a:pt x="247" y="177"/>
                    <a:pt x="250" y="175"/>
                  </a:cubicBezTo>
                  <a:cubicBezTo>
                    <a:pt x="248" y="170"/>
                    <a:pt x="244" y="173"/>
                    <a:pt x="247" y="163"/>
                  </a:cubicBezTo>
                  <a:cubicBezTo>
                    <a:pt x="250" y="152"/>
                    <a:pt x="243" y="155"/>
                    <a:pt x="239" y="146"/>
                  </a:cubicBezTo>
                  <a:cubicBezTo>
                    <a:pt x="241" y="147"/>
                    <a:pt x="243" y="146"/>
                    <a:pt x="245" y="145"/>
                  </a:cubicBezTo>
                  <a:cubicBezTo>
                    <a:pt x="245" y="143"/>
                    <a:pt x="244" y="142"/>
                    <a:pt x="242" y="141"/>
                  </a:cubicBezTo>
                  <a:cubicBezTo>
                    <a:pt x="247" y="140"/>
                    <a:pt x="252" y="141"/>
                    <a:pt x="254" y="133"/>
                  </a:cubicBezTo>
                  <a:cubicBezTo>
                    <a:pt x="251" y="131"/>
                    <a:pt x="248" y="129"/>
                    <a:pt x="245" y="127"/>
                  </a:cubicBezTo>
                  <a:cubicBezTo>
                    <a:pt x="247" y="127"/>
                    <a:pt x="249" y="127"/>
                    <a:pt x="251" y="126"/>
                  </a:cubicBezTo>
                  <a:cubicBezTo>
                    <a:pt x="249" y="123"/>
                    <a:pt x="247" y="121"/>
                    <a:pt x="245" y="119"/>
                  </a:cubicBezTo>
                  <a:cubicBezTo>
                    <a:pt x="247" y="119"/>
                    <a:pt x="249" y="119"/>
                    <a:pt x="251" y="118"/>
                  </a:cubicBezTo>
                  <a:cubicBezTo>
                    <a:pt x="251" y="116"/>
                    <a:pt x="250" y="114"/>
                    <a:pt x="248" y="112"/>
                  </a:cubicBezTo>
                  <a:cubicBezTo>
                    <a:pt x="260" y="117"/>
                    <a:pt x="268" y="123"/>
                    <a:pt x="280" y="123"/>
                  </a:cubicBezTo>
                  <a:cubicBezTo>
                    <a:pt x="279" y="122"/>
                    <a:pt x="279" y="106"/>
                    <a:pt x="279" y="105"/>
                  </a:cubicBezTo>
                  <a:cubicBezTo>
                    <a:pt x="281" y="107"/>
                    <a:pt x="284" y="108"/>
                    <a:pt x="287" y="108"/>
                  </a:cubicBezTo>
                  <a:cubicBezTo>
                    <a:pt x="289" y="101"/>
                    <a:pt x="284" y="95"/>
                    <a:pt x="290" y="90"/>
                  </a:cubicBezTo>
                  <a:cubicBezTo>
                    <a:pt x="294" y="92"/>
                    <a:pt x="301" y="95"/>
                    <a:pt x="305" y="92"/>
                  </a:cubicBezTo>
                  <a:cubicBezTo>
                    <a:pt x="305" y="92"/>
                    <a:pt x="314" y="91"/>
                    <a:pt x="319" y="89"/>
                  </a:cubicBezTo>
                  <a:cubicBezTo>
                    <a:pt x="235" y="36"/>
                    <a:pt x="141" y="6"/>
                    <a:pt x="46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8" name="Google Shape;1168;p11"/>
            <p:cNvSpPr/>
            <p:nvPr/>
          </p:nvSpPr>
          <p:spPr>
            <a:xfrm>
              <a:off x="10914212" y="3942203"/>
              <a:ext cx="14366" cy="41792"/>
            </a:xfrm>
            <a:custGeom>
              <a:avLst/>
              <a:gdLst/>
              <a:ahLst/>
              <a:cxnLst/>
              <a:rect l="l" t="t" r="r" b="b"/>
              <a:pathLst>
                <a:path w="4" h="12" extrusionOk="0">
                  <a:moveTo>
                    <a:pt x="2" y="1"/>
                  </a:moveTo>
                  <a:cubicBezTo>
                    <a:pt x="1" y="0"/>
                    <a:pt x="1" y="0"/>
                    <a:pt x="0" y="1"/>
                  </a:cubicBezTo>
                  <a:cubicBezTo>
                    <a:pt x="0" y="5"/>
                    <a:pt x="2" y="9"/>
                    <a:pt x="4" y="12"/>
                  </a:cubicBezTo>
                  <a:cubicBezTo>
                    <a:pt x="3" y="8"/>
                    <a:pt x="2" y="4"/>
                    <a:pt x="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9" name="Google Shape;1169;p11"/>
            <p:cNvSpPr/>
            <p:nvPr/>
          </p:nvSpPr>
          <p:spPr>
            <a:xfrm>
              <a:off x="10855442" y="3829886"/>
              <a:ext cx="23508" cy="73137"/>
            </a:xfrm>
            <a:custGeom>
              <a:avLst/>
              <a:gdLst/>
              <a:ahLst/>
              <a:cxnLst/>
              <a:rect l="l" t="t" r="r" b="b"/>
              <a:pathLst>
                <a:path w="7" h="21" extrusionOk="0">
                  <a:moveTo>
                    <a:pt x="7" y="20"/>
                  </a:moveTo>
                  <a:cubicBezTo>
                    <a:pt x="7" y="9"/>
                    <a:pt x="5" y="5"/>
                    <a:pt x="0" y="0"/>
                  </a:cubicBezTo>
                  <a:cubicBezTo>
                    <a:pt x="1" y="6"/>
                    <a:pt x="1" y="15"/>
                    <a:pt x="5" y="21"/>
                  </a:cubicBezTo>
                  <a:cubicBezTo>
                    <a:pt x="5" y="19"/>
                    <a:pt x="6" y="19"/>
                    <a:pt x="7" y="2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0" name="Google Shape;1170;p11"/>
            <p:cNvSpPr/>
            <p:nvPr/>
          </p:nvSpPr>
          <p:spPr>
            <a:xfrm>
              <a:off x="8272154" y="2327974"/>
              <a:ext cx="660841" cy="185453"/>
            </a:xfrm>
            <a:custGeom>
              <a:avLst/>
              <a:gdLst/>
              <a:ahLst/>
              <a:cxnLst/>
              <a:rect l="l" t="t" r="r" b="b"/>
              <a:pathLst>
                <a:path w="189" h="53" extrusionOk="0">
                  <a:moveTo>
                    <a:pt x="56" y="21"/>
                  </a:moveTo>
                  <a:cubicBezTo>
                    <a:pt x="62" y="19"/>
                    <a:pt x="67" y="18"/>
                    <a:pt x="73" y="18"/>
                  </a:cubicBezTo>
                  <a:cubicBezTo>
                    <a:pt x="69" y="19"/>
                    <a:pt x="62" y="19"/>
                    <a:pt x="56" y="21"/>
                  </a:cubicBezTo>
                  <a:cubicBezTo>
                    <a:pt x="52" y="21"/>
                    <a:pt x="49" y="22"/>
                    <a:pt x="45" y="23"/>
                  </a:cubicBezTo>
                  <a:cubicBezTo>
                    <a:pt x="42" y="24"/>
                    <a:pt x="39" y="25"/>
                    <a:pt x="38" y="27"/>
                  </a:cubicBezTo>
                  <a:cubicBezTo>
                    <a:pt x="39" y="26"/>
                    <a:pt x="38" y="29"/>
                    <a:pt x="37" y="30"/>
                  </a:cubicBezTo>
                  <a:cubicBezTo>
                    <a:pt x="39" y="30"/>
                    <a:pt x="44" y="29"/>
                    <a:pt x="40" y="27"/>
                  </a:cubicBezTo>
                  <a:cubicBezTo>
                    <a:pt x="43" y="26"/>
                    <a:pt x="58" y="25"/>
                    <a:pt x="61" y="27"/>
                  </a:cubicBezTo>
                  <a:cubicBezTo>
                    <a:pt x="56" y="27"/>
                    <a:pt x="28" y="30"/>
                    <a:pt x="27" y="37"/>
                  </a:cubicBezTo>
                  <a:cubicBezTo>
                    <a:pt x="32" y="36"/>
                    <a:pt x="47" y="32"/>
                    <a:pt x="51" y="36"/>
                  </a:cubicBezTo>
                  <a:cubicBezTo>
                    <a:pt x="45" y="37"/>
                    <a:pt x="0" y="40"/>
                    <a:pt x="2" y="53"/>
                  </a:cubicBezTo>
                  <a:cubicBezTo>
                    <a:pt x="10" y="53"/>
                    <a:pt x="20" y="48"/>
                    <a:pt x="28" y="47"/>
                  </a:cubicBezTo>
                  <a:cubicBezTo>
                    <a:pt x="37" y="45"/>
                    <a:pt x="47" y="43"/>
                    <a:pt x="56" y="40"/>
                  </a:cubicBezTo>
                  <a:cubicBezTo>
                    <a:pt x="66" y="37"/>
                    <a:pt x="87" y="42"/>
                    <a:pt x="94" y="31"/>
                  </a:cubicBezTo>
                  <a:cubicBezTo>
                    <a:pt x="84" y="31"/>
                    <a:pt x="72" y="36"/>
                    <a:pt x="63" y="33"/>
                  </a:cubicBezTo>
                  <a:cubicBezTo>
                    <a:pt x="71" y="31"/>
                    <a:pt x="79" y="32"/>
                    <a:pt x="87" y="30"/>
                  </a:cubicBezTo>
                  <a:cubicBezTo>
                    <a:pt x="93" y="28"/>
                    <a:pt x="93" y="25"/>
                    <a:pt x="99" y="24"/>
                  </a:cubicBezTo>
                  <a:cubicBezTo>
                    <a:pt x="104" y="24"/>
                    <a:pt x="119" y="20"/>
                    <a:pt x="121" y="15"/>
                  </a:cubicBezTo>
                  <a:cubicBezTo>
                    <a:pt x="116" y="14"/>
                    <a:pt x="110" y="17"/>
                    <a:pt x="104" y="16"/>
                  </a:cubicBezTo>
                  <a:cubicBezTo>
                    <a:pt x="114" y="12"/>
                    <a:pt x="125" y="15"/>
                    <a:pt x="135" y="11"/>
                  </a:cubicBezTo>
                  <a:cubicBezTo>
                    <a:pt x="133" y="12"/>
                    <a:pt x="131" y="11"/>
                    <a:pt x="129" y="10"/>
                  </a:cubicBezTo>
                  <a:cubicBezTo>
                    <a:pt x="135" y="10"/>
                    <a:pt x="171" y="2"/>
                    <a:pt x="189" y="0"/>
                  </a:cubicBezTo>
                  <a:cubicBezTo>
                    <a:pt x="188" y="0"/>
                    <a:pt x="187" y="0"/>
                    <a:pt x="186" y="0"/>
                  </a:cubicBezTo>
                  <a:cubicBezTo>
                    <a:pt x="169" y="0"/>
                    <a:pt x="152" y="0"/>
                    <a:pt x="135" y="2"/>
                  </a:cubicBezTo>
                  <a:cubicBezTo>
                    <a:pt x="120" y="4"/>
                    <a:pt x="104" y="7"/>
                    <a:pt x="89" y="10"/>
                  </a:cubicBezTo>
                  <a:cubicBezTo>
                    <a:pt x="75" y="14"/>
                    <a:pt x="54" y="15"/>
                    <a:pt x="41" y="23"/>
                  </a:cubicBezTo>
                  <a:cubicBezTo>
                    <a:pt x="42" y="23"/>
                    <a:pt x="44" y="23"/>
                    <a:pt x="45" y="23"/>
                  </a:cubicBezTo>
                  <a:cubicBezTo>
                    <a:pt x="49" y="22"/>
                    <a:pt x="52" y="21"/>
                    <a:pt x="56" y="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1" name="Google Shape;1171;p11"/>
            <p:cNvSpPr/>
            <p:nvPr/>
          </p:nvSpPr>
          <p:spPr>
            <a:xfrm>
              <a:off x="8387083" y="2408947"/>
              <a:ext cx="18284" cy="6530"/>
            </a:xfrm>
            <a:custGeom>
              <a:avLst/>
              <a:gdLst/>
              <a:ahLst/>
              <a:cxnLst/>
              <a:rect l="l" t="t" r="r" b="b"/>
              <a:pathLst>
                <a:path w="5" h="2" extrusionOk="0">
                  <a:moveTo>
                    <a:pt x="2" y="2"/>
                  </a:moveTo>
                  <a:cubicBezTo>
                    <a:pt x="3" y="2"/>
                    <a:pt x="5" y="1"/>
                    <a:pt x="5" y="0"/>
                  </a:cubicBezTo>
                  <a:cubicBezTo>
                    <a:pt x="4" y="0"/>
                    <a:pt x="0" y="2"/>
                    <a:pt x="2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2" name="Google Shape;1172;p11"/>
            <p:cNvSpPr/>
            <p:nvPr/>
          </p:nvSpPr>
          <p:spPr>
            <a:xfrm>
              <a:off x="7791542" y="2629663"/>
              <a:ext cx="161945" cy="83585"/>
            </a:xfrm>
            <a:custGeom>
              <a:avLst/>
              <a:gdLst/>
              <a:ahLst/>
              <a:cxnLst/>
              <a:rect l="l" t="t" r="r" b="b"/>
              <a:pathLst>
                <a:path w="46" h="24" extrusionOk="0">
                  <a:moveTo>
                    <a:pt x="0" y="24"/>
                  </a:moveTo>
                  <a:cubicBezTo>
                    <a:pt x="33" y="11"/>
                    <a:pt x="46" y="0"/>
                    <a:pt x="34" y="1"/>
                  </a:cubicBezTo>
                  <a:cubicBezTo>
                    <a:pt x="26" y="1"/>
                    <a:pt x="5" y="16"/>
                    <a:pt x="0" y="2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3" name="Google Shape;1173;p11"/>
            <p:cNvSpPr/>
            <p:nvPr/>
          </p:nvSpPr>
          <p:spPr>
            <a:xfrm>
              <a:off x="8174203" y="2423313"/>
              <a:ext cx="216798" cy="83585"/>
            </a:xfrm>
            <a:custGeom>
              <a:avLst/>
              <a:gdLst/>
              <a:ahLst/>
              <a:cxnLst/>
              <a:rect l="l" t="t" r="r" b="b"/>
              <a:pathLst>
                <a:path w="62" h="24" extrusionOk="0">
                  <a:moveTo>
                    <a:pt x="8" y="21"/>
                  </a:moveTo>
                  <a:cubicBezTo>
                    <a:pt x="9" y="21"/>
                    <a:pt x="9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1" y="20"/>
                    <a:pt x="11" y="20"/>
                  </a:cubicBezTo>
                  <a:cubicBezTo>
                    <a:pt x="21" y="17"/>
                    <a:pt x="33" y="14"/>
                    <a:pt x="39" y="14"/>
                  </a:cubicBezTo>
                  <a:cubicBezTo>
                    <a:pt x="45" y="9"/>
                    <a:pt x="55" y="6"/>
                    <a:pt x="62" y="3"/>
                  </a:cubicBezTo>
                  <a:cubicBezTo>
                    <a:pt x="61" y="4"/>
                    <a:pt x="57" y="2"/>
                    <a:pt x="57" y="1"/>
                  </a:cubicBezTo>
                  <a:cubicBezTo>
                    <a:pt x="57" y="1"/>
                    <a:pt x="57" y="0"/>
                    <a:pt x="58" y="0"/>
                  </a:cubicBezTo>
                  <a:cubicBezTo>
                    <a:pt x="57" y="0"/>
                    <a:pt x="56" y="1"/>
                    <a:pt x="54" y="1"/>
                  </a:cubicBezTo>
                  <a:cubicBezTo>
                    <a:pt x="52" y="1"/>
                    <a:pt x="47" y="4"/>
                    <a:pt x="44" y="4"/>
                  </a:cubicBezTo>
                  <a:cubicBezTo>
                    <a:pt x="44" y="4"/>
                    <a:pt x="44" y="4"/>
                    <a:pt x="44" y="4"/>
                  </a:cubicBezTo>
                  <a:cubicBezTo>
                    <a:pt x="45" y="4"/>
                    <a:pt x="43" y="5"/>
                    <a:pt x="44" y="5"/>
                  </a:cubicBezTo>
                  <a:cubicBezTo>
                    <a:pt x="45" y="4"/>
                    <a:pt x="45" y="4"/>
                    <a:pt x="45" y="4"/>
                  </a:cubicBezTo>
                  <a:cubicBezTo>
                    <a:pt x="46" y="4"/>
                    <a:pt x="41" y="5"/>
                    <a:pt x="43" y="5"/>
                  </a:cubicBezTo>
                  <a:cubicBezTo>
                    <a:pt x="41" y="5"/>
                    <a:pt x="46" y="4"/>
                    <a:pt x="45" y="4"/>
                  </a:cubicBezTo>
                  <a:cubicBezTo>
                    <a:pt x="27" y="9"/>
                    <a:pt x="0" y="18"/>
                    <a:pt x="1" y="24"/>
                  </a:cubicBezTo>
                  <a:cubicBezTo>
                    <a:pt x="3" y="23"/>
                    <a:pt x="5" y="22"/>
                    <a:pt x="8" y="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4" name="Google Shape;1174;p11"/>
            <p:cNvSpPr/>
            <p:nvPr/>
          </p:nvSpPr>
          <p:spPr>
            <a:xfrm>
              <a:off x="9966049" y="2738062"/>
              <a:ext cx="272956" cy="164557"/>
            </a:xfrm>
            <a:custGeom>
              <a:avLst/>
              <a:gdLst/>
              <a:ahLst/>
              <a:cxnLst/>
              <a:rect l="l" t="t" r="r" b="b"/>
              <a:pathLst>
                <a:path w="78" h="47" extrusionOk="0">
                  <a:moveTo>
                    <a:pt x="67" y="28"/>
                  </a:moveTo>
                  <a:cubicBezTo>
                    <a:pt x="67" y="25"/>
                    <a:pt x="58" y="18"/>
                    <a:pt x="55" y="16"/>
                  </a:cubicBezTo>
                  <a:cubicBezTo>
                    <a:pt x="53" y="15"/>
                    <a:pt x="53" y="15"/>
                    <a:pt x="52" y="16"/>
                  </a:cubicBezTo>
                  <a:cubicBezTo>
                    <a:pt x="52" y="17"/>
                    <a:pt x="51" y="18"/>
                    <a:pt x="45" y="15"/>
                  </a:cubicBezTo>
                  <a:cubicBezTo>
                    <a:pt x="43" y="14"/>
                    <a:pt x="27" y="8"/>
                    <a:pt x="27" y="9"/>
                  </a:cubicBezTo>
                  <a:cubicBezTo>
                    <a:pt x="28" y="11"/>
                    <a:pt x="29" y="12"/>
                    <a:pt x="28" y="13"/>
                  </a:cubicBezTo>
                  <a:cubicBezTo>
                    <a:pt x="28" y="11"/>
                    <a:pt x="13" y="1"/>
                    <a:pt x="8" y="0"/>
                  </a:cubicBezTo>
                  <a:cubicBezTo>
                    <a:pt x="7" y="2"/>
                    <a:pt x="11" y="3"/>
                    <a:pt x="10" y="4"/>
                  </a:cubicBezTo>
                  <a:cubicBezTo>
                    <a:pt x="6" y="3"/>
                    <a:pt x="1" y="0"/>
                    <a:pt x="0" y="5"/>
                  </a:cubicBezTo>
                  <a:cubicBezTo>
                    <a:pt x="3" y="12"/>
                    <a:pt x="16" y="6"/>
                    <a:pt x="18" y="13"/>
                  </a:cubicBezTo>
                  <a:cubicBezTo>
                    <a:pt x="17" y="14"/>
                    <a:pt x="16" y="13"/>
                    <a:pt x="14" y="13"/>
                  </a:cubicBezTo>
                  <a:cubicBezTo>
                    <a:pt x="11" y="12"/>
                    <a:pt x="8" y="11"/>
                    <a:pt x="7" y="14"/>
                  </a:cubicBezTo>
                  <a:cubicBezTo>
                    <a:pt x="12" y="17"/>
                    <a:pt x="19" y="17"/>
                    <a:pt x="23" y="22"/>
                  </a:cubicBezTo>
                  <a:cubicBezTo>
                    <a:pt x="20" y="21"/>
                    <a:pt x="19" y="22"/>
                    <a:pt x="18" y="25"/>
                  </a:cubicBezTo>
                  <a:cubicBezTo>
                    <a:pt x="24" y="26"/>
                    <a:pt x="78" y="47"/>
                    <a:pt x="77" y="37"/>
                  </a:cubicBezTo>
                  <a:cubicBezTo>
                    <a:pt x="77" y="37"/>
                    <a:pt x="76" y="35"/>
                    <a:pt x="74" y="33"/>
                  </a:cubicBezTo>
                  <a:cubicBezTo>
                    <a:pt x="73" y="30"/>
                    <a:pt x="70" y="28"/>
                    <a:pt x="67" y="2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5" name="Google Shape;1175;p11"/>
            <p:cNvSpPr/>
            <p:nvPr/>
          </p:nvSpPr>
          <p:spPr>
            <a:xfrm>
              <a:off x="8195099" y="4687934"/>
              <a:ext cx="416617" cy="146273"/>
            </a:xfrm>
            <a:custGeom>
              <a:avLst/>
              <a:gdLst/>
              <a:ahLst/>
              <a:cxnLst/>
              <a:rect l="l" t="t" r="r" b="b"/>
              <a:pathLst>
                <a:path w="119" h="42" extrusionOk="0">
                  <a:moveTo>
                    <a:pt x="119" y="40"/>
                  </a:moveTo>
                  <a:cubicBezTo>
                    <a:pt x="119" y="32"/>
                    <a:pt x="109" y="32"/>
                    <a:pt x="103" y="32"/>
                  </a:cubicBezTo>
                  <a:cubicBezTo>
                    <a:pt x="102" y="30"/>
                    <a:pt x="105" y="29"/>
                    <a:pt x="103" y="27"/>
                  </a:cubicBezTo>
                  <a:cubicBezTo>
                    <a:pt x="97" y="24"/>
                    <a:pt x="90" y="23"/>
                    <a:pt x="84" y="21"/>
                  </a:cubicBezTo>
                  <a:cubicBezTo>
                    <a:pt x="82" y="17"/>
                    <a:pt x="77" y="15"/>
                    <a:pt x="73" y="13"/>
                  </a:cubicBezTo>
                  <a:cubicBezTo>
                    <a:pt x="64" y="11"/>
                    <a:pt x="57" y="4"/>
                    <a:pt x="50" y="4"/>
                  </a:cubicBezTo>
                  <a:cubicBezTo>
                    <a:pt x="39" y="4"/>
                    <a:pt x="31" y="0"/>
                    <a:pt x="20" y="3"/>
                  </a:cubicBezTo>
                  <a:cubicBezTo>
                    <a:pt x="15" y="4"/>
                    <a:pt x="0" y="12"/>
                    <a:pt x="5" y="20"/>
                  </a:cubicBezTo>
                  <a:cubicBezTo>
                    <a:pt x="10" y="21"/>
                    <a:pt x="26" y="11"/>
                    <a:pt x="31" y="8"/>
                  </a:cubicBezTo>
                  <a:cubicBezTo>
                    <a:pt x="33" y="17"/>
                    <a:pt x="44" y="15"/>
                    <a:pt x="53" y="20"/>
                  </a:cubicBezTo>
                  <a:cubicBezTo>
                    <a:pt x="61" y="23"/>
                    <a:pt x="67" y="19"/>
                    <a:pt x="70" y="27"/>
                  </a:cubicBezTo>
                  <a:cubicBezTo>
                    <a:pt x="73" y="34"/>
                    <a:pt x="79" y="31"/>
                    <a:pt x="85" y="35"/>
                  </a:cubicBezTo>
                  <a:cubicBezTo>
                    <a:pt x="83" y="38"/>
                    <a:pt x="78" y="37"/>
                    <a:pt x="79" y="42"/>
                  </a:cubicBezTo>
                  <a:cubicBezTo>
                    <a:pt x="92" y="40"/>
                    <a:pt x="105" y="42"/>
                    <a:pt x="119" y="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6" name="Google Shape;1176;p11"/>
            <p:cNvSpPr/>
            <p:nvPr/>
          </p:nvSpPr>
          <p:spPr>
            <a:xfrm>
              <a:off x="8411897" y="4873388"/>
              <a:ext cx="122765" cy="48322"/>
            </a:xfrm>
            <a:custGeom>
              <a:avLst/>
              <a:gdLst/>
              <a:ahLst/>
              <a:cxnLst/>
              <a:rect l="l" t="t" r="r" b="b"/>
              <a:pathLst>
                <a:path w="35" h="14" extrusionOk="0">
                  <a:moveTo>
                    <a:pt x="16" y="10"/>
                  </a:moveTo>
                  <a:cubicBezTo>
                    <a:pt x="17" y="10"/>
                    <a:pt x="35" y="14"/>
                    <a:pt x="34" y="9"/>
                  </a:cubicBezTo>
                  <a:cubicBezTo>
                    <a:pt x="29" y="0"/>
                    <a:pt x="0" y="1"/>
                    <a:pt x="16" y="1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7" name="Google Shape;1177;p11"/>
            <p:cNvSpPr/>
            <p:nvPr/>
          </p:nvSpPr>
          <p:spPr>
            <a:xfrm>
              <a:off x="8590820" y="4813311"/>
              <a:ext cx="248142" cy="118847"/>
            </a:xfrm>
            <a:custGeom>
              <a:avLst/>
              <a:gdLst/>
              <a:ahLst/>
              <a:cxnLst/>
              <a:rect l="l" t="t" r="r" b="b"/>
              <a:pathLst>
                <a:path w="71" h="34" extrusionOk="0">
                  <a:moveTo>
                    <a:pt x="17" y="25"/>
                  </a:moveTo>
                  <a:cubicBezTo>
                    <a:pt x="21" y="26"/>
                    <a:pt x="25" y="27"/>
                    <a:pt x="29" y="26"/>
                  </a:cubicBezTo>
                  <a:cubicBezTo>
                    <a:pt x="31" y="29"/>
                    <a:pt x="34" y="31"/>
                    <a:pt x="38" y="32"/>
                  </a:cubicBezTo>
                  <a:cubicBezTo>
                    <a:pt x="40" y="13"/>
                    <a:pt x="71" y="34"/>
                    <a:pt x="71" y="20"/>
                  </a:cubicBezTo>
                  <a:cubicBezTo>
                    <a:pt x="63" y="11"/>
                    <a:pt x="47" y="4"/>
                    <a:pt x="37" y="5"/>
                  </a:cubicBezTo>
                  <a:cubicBezTo>
                    <a:pt x="32" y="6"/>
                    <a:pt x="13" y="0"/>
                    <a:pt x="11" y="7"/>
                  </a:cubicBezTo>
                  <a:cubicBezTo>
                    <a:pt x="11" y="7"/>
                    <a:pt x="23" y="20"/>
                    <a:pt x="23" y="19"/>
                  </a:cubicBezTo>
                  <a:cubicBezTo>
                    <a:pt x="16" y="23"/>
                    <a:pt x="9" y="15"/>
                    <a:pt x="2" y="18"/>
                  </a:cubicBezTo>
                  <a:cubicBezTo>
                    <a:pt x="0" y="30"/>
                    <a:pt x="13" y="25"/>
                    <a:pt x="17" y="2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8" name="Google Shape;1178;p11"/>
            <p:cNvSpPr/>
            <p:nvPr/>
          </p:nvSpPr>
          <p:spPr>
            <a:xfrm>
              <a:off x="8876837" y="4865552"/>
              <a:ext cx="74443" cy="63994"/>
            </a:xfrm>
            <a:custGeom>
              <a:avLst/>
              <a:gdLst/>
              <a:ahLst/>
              <a:cxnLst/>
              <a:rect l="l" t="t" r="r" b="b"/>
              <a:pathLst>
                <a:path w="21" h="18" extrusionOk="0">
                  <a:moveTo>
                    <a:pt x="0" y="9"/>
                  </a:moveTo>
                  <a:cubicBezTo>
                    <a:pt x="0" y="18"/>
                    <a:pt x="21" y="13"/>
                    <a:pt x="19" y="8"/>
                  </a:cubicBezTo>
                  <a:cubicBezTo>
                    <a:pt x="17" y="8"/>
                    <a:pt x="0" y="0"/>
                    <a:pt x="0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9" name="Google Shape;1179;p11"/>
            <p:cNvSpPr/>
            <p:nvPr/>
          </p:nvSpPr>
          <p:spPr>
            <a:xfrm>
              <a:off x="7939121" y="2611379"/>
              <a:ext cx="108399" cy="60076"/>
            </a:xfrm>
            <a:custGeom>
              <a:avLst/>
              <a:gdLst/>
              <a:ahLst/>
              <a:cxnLst/>
              <a:rect l="l" t="t" r="r" b="b"/>
              <a:pathLst>
                <a:path w="31" h="17" extrusionOk="0">
                  <a:moveTo>
                    <a:pt x="9" y="8"/>
                  </a:moveTo>
                  <a:cubicBezTo>
                    <a:pt x="20" y="17"/>
                    <a:pt x="28" y="2"/>
                    <a:pt x="31" y="2"/>
                  </a:cubicBezTo>
                  <a:cubicBezTo>
                    <a:pt x="28" y="2"/>
                    <a:pt x="0" y="0"/>
                    <a:pt x="9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0" name="Google Shape;1180;p11"/>
            <p:cNvSpPr/>
            <p:nvPr/>
          </p:nvSpPr>
          <p:spPr>
            <a:xfrm>
              <a:off x="7630903" y="2738062"/>
              <a:ext cx="112317" cy="77055"/>
            </a:xfrm>
            <a:custGeom>
              <a:avLst/>
              <a:gdLst/>
              <a:ahLst/>
              <a:cxnLst/>
              <a:rect l="l" t="t" r="r" b="b"/>
              <a:pathLst>
                <a:path w="32" h="22" extrusionOk="0">
                  <a:moveTo>
                    <a:pt x="15" y="12"/>
                  </a:moveTo>
                  <a:cubicBezTo>
                    <a:pt x="11" y="12"/>
                    <a:pt x="1" y="10"/>
                    <a:pt x="0" y="16"/>
                  </a:cubicBezTo>
                  <a:cubicBezTo>
                    <a:pt x="7" y="22"/>
                    <a:pt x="32" y="14"/>
                    <a:pt x="30" y="4"/>
                  </a:cubicBezTo>
                  <a:cubicBezTo>
                    <a:pt x="27" y="4"/>
                    <a:pt x="24" y="2"/>
                    <a:pt x="22" y="0"/>
                  </a:cubicBezTo>
                  <a:cubicBezTo>
                    <a:pt x="17" y="0"/>
                    <a:pt x="12" y="1"/>
                    <a:pt x="8" y="4"/>
                  </a:cubicBezTo>
                  <a:cubicBezTo>
                    <a:pt x="6" y="4"/>
                    <a:pt x="14" y="11"/>
                    <a:pt x="15" y="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1" name="Google Shape;1181;p11"/>
            <p:cNvSpPr/>
            <p:nvPr/>
          </p:nvSpPr>
          <p:spPr>
            <a:xfrm>
              <a:off x="8180733" y="2469023"/>
              <a:ext cx="360459" cy="108399"/>
            </a:xfrm>
            <a:custGeom>
              <a:avLst/>
              <a:gdLst/>
              <a:ahLst/>
              <a:cxnLst/>
              <a:rect l="l" t="t" r="r" b="b"/>
              <a:pathLst>
                <a:path w="103" h="31" extrusionOk="0">
                  <a:moveTo>
                    <a:pt x="1" y="31"/>
                  </a:moveTo>
                  <a:cubicBezTo>
                    <a:pt x="19" y="29"/>
                    <a:pt x="36" y="19"/>
                    <a:pt x="53" y="19"/>
                  </a:cubicBezTo>
                  <a:cubicBezTo>
                    <a:pt x="59" y="19"/>
                    <a:pt x="67" y="18"/>
                    <a:pt x="70" y="13"/>
                  </a:cubicBezTo>
                  <a:cubicBezTo>
                    <a:pt x="74" y="18"/>
                    <a:pt x="82" y="15"/>
                    <a:pt x="87" y="13"/>
                  </a:cubicBezTo>
                  <a:cubicBezTo>
                    <a:pt x="94" y="12"/>
                    <a:pt x="96" y="9"/>
                    <a:pt x="103" y="5"/>
                  </a:cubicBezTo>
                  <a:cubicBezTo>
                    <a:pt x="87" y="0"/>
                    <a:pt x="68" y="6"/>
                    <a:pt x="52" y="12"/>
                  </a:cubicBezTo>
                  <a:cubicBezTo>
                    <a:pt x="45" y="14"/>
                    <a:pt x="41" y="13"/>
                    <a:pt x="34" y="16"/>
                  </a:cubicBezTo>
                  <a:cubicBezTo>
                    <a:pt x="30" y="18"/>
                    <a:pt x="17" y="16"/>
                    <a:pt x="14" y="20"/>
                  </a:cubicBezTo>
                  <a:cubicBezTo>
                    <a:pt x="16" y="16"/>
                    <a:pt x="22" y="17"/>
                    <a:pt x="25" y="14"/>
                  </a:cubicBezTo>
                  <a:cubicBezTo>
                    <a:pt x="16" y="14"/>
                    <a:pt x="8" y="17"/>
                    <a:pt x="0" y="21"/>
                  </a:cubicBezTo>
                  <a:cubicBezTo>
                    <a:pt x="0" y="25"/>
                    <a:pt x="4" y="21"/>
                    <a:pt x="4" y="23"/>
                  </a:cubicBezTo>
                  <a:cubicBezTo>
                    <a:pt x="2" y="27"/>
                    <a:pt x="0" y="26"/>
                    <a:pt x="1" y="3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2" name="Google Shape;1182;p11"/>
            <p:cNvSpPr/>
            <p:nvPr/>
          </p:nvSpPr>
          <p:spPr>
            <a:xfrm>
              <a:off x="8558170" y="2698881"/>
              <a:ext cx="84891" cy="63994"/>
            </a:xfrm>
            <a:custGeom>
              <a:avLst/>
              <a:gdLst/>
              <a:ahLst/>
              <a:cxnLst/>
              <a:rect l="l" t="t" r="r" b="b"/>
              <a:pathLst>
                <a:path w="24" h="18" extrusionOk="0">
                  <a:moveTo>
                    <a:pt x="23" y="3"/>
                  </a:moveTo>
                  <a:cubicBezTo>
                    <a:pt x="13" y="0"/>
                    <a:pt x="0" y="3"/>
                    <a:pt x="0" y="15"/>
                  </a:cubicBezTo>
                  <a:cubicBezTo>
                    <a:pt x="9" y="18"/>
                    <a:pt x="24" y="16"/>
                    <a:pt x="23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3" name="Google Shape;1183;p11"/>
            <p:cNvSpPr/>
            <p:nvPr/>
          </p:nvSpPr>
          <p:spPr>
            <a:xfrm>
              <a:off x="8197711" y="2521264"/>
              <a:ext cx="920737" cy="447961"/>
            </a:xfrm>
            <a:custGeom>
              <a:avLst/>
              <a:gdLst/>
              <a:ahLst/>
              <a:cxnLst/>
              <a:rect l="l" t="t" r="r" b="b"/>
              <a:pathLst>
                <a:path w="263" h="128" extrusionOk="0">
                  <a:moveTo>
                    <a:pt x="192" y="29"/>
                  </a:moveTo>
                  <a:cubicBezTo>
                    <a:pt x="188" y="29"/>
                    <a:pt x="183" y="32"/>
                    <a:pt x="179" y="31"/>
                  </a:cubicBezTo>
                  <a:cubicBezTo>
                    <a:pt x="182" y="30"/>
                    <a:pt x="186" y="29"/>
                    <a:pt x="189" y="27"/>
                  </a:cubicBezTo>
                  <a:cubicBezTo>
                    <a:pt x="188" y="22"/>
                    <a:pt x="181" y="23"/>
                    <a:pt x="174" y="23"/>
                  </a:cubicBezTo>
                  <a:cubicBezTo>
                    <a:pt x="168" y="24"/>
                    <a:pt x="159" y="29"/>
                    <a:pt x="158" y="26"/>
                  </a:cubicBezTo>
                  <a:cubicBezTo>
                    <a:pt x="163" y="26"/>
                    <a:pt x="150" y="11"/>
                    <a:pt x="145" y="21"/>
                  </a:cubicBezTo>
                  <a:cubicBezTo>
                    <a:pt x="144" y="15"/>
                    <a:pt x="140" y="17"/>
                    <a:pt x="135" y="18"/>
                  </a:cubicBezTo>
                  <a:cubicBezTo>
                    <a:pt x="133" y="18"/>
                    <a:pt x="131" y="19"/>
                    <a:pt x="129" y="18"/>
                  </a:cubicBezTo>
                  <a:cubicBezTo>
                    <a:pt x="133" y="18"/>
                    <a:pt x="135" y="16"/>
                    <a:pt x="138" y="14"/>
                  </a:cubicBezTo>
                  <a:cubicBezTo>
                    <a:pt x="131" y="9"/>
                    <a:pt x="97" y="5"/>
                    <a:pt x="96" y="19"/>
                  </a:cubicBezTo>
                  <a:cubicBezTo>
                    <a:pt x="92" y="16"/>
                    <a:pt x="89" y="17"/>
                    <a:pt x="86" y="18"/>
                  </a:cubicBezTo>
                  <a:cubicBezTo>
                    <a:pt x="84" y="19"/>
                    <a:pt x="81" y="20"/>
                    <a:pt x="78" y="19"/>
                  </a:cubicBezTo>
                  <a:cubicBezTo>
                    <a:pt x="81" y="16"/>
                    <a:pt x="83" y="13"/>
                    <a:pt x="85" y="10"/>
                  </a:cubicBezTo>
                  <a:cubicBezTo>
                    <a:pt x="75" y="0"/>
                    <a:pt x="57" y="9"/>
                    <a:pt x="47" y="15"/>
                  </a:cubicBezTo>
                  <a:cubicBezTo>
                    <a:pt x="49" y="14"/>
                    <a:pt x="50" y="15"/>
                    <a:pt x="52" y="16"/>
                  </a:cubicBezTo>
                  <a:cubicBezTo>
                    <a:pt x="48" y="16"/>
                    <a:pt x="40" y="16"/>
                    <a:pt x="39" y="22"/>
                  </a:cubicBezTo>
                  <a:cubicBezTo>
                    <a:pt x="41" y="22"/>
                    <a:pt x="42" y="23"/>
                    <a:pt x="43" y="24"/>
                  </a:cubicBezTo>
                  <a:cubicBezTo>
                    <a:pt x="40" y="24"/>
                    <a:pt x="38" y="25"/>
                    <a:pt x="38" y="28"/>
                  </a:cubicBezTo>
                  <a:cubicBezTo>
                    <a:pt x="39" y="31"/>
                    <a:pt x="44" y="28"/>
                    <a:pt x="45" y="32"/>
                  </a:cubicBezTo>
                  <a:cubicBezTo>
                    <a:pt x="42" y="35"/>
                    <a:pt x="39" y="36"/>
                    <a:pt x="35" y="35"/>
                  </a:cubicBezTo>
                  <a:cubicBezTo>
                    <a:pt x="37" y="35"/>
                    <a:pt x="39" y="34"/>
                    <a:pt x="40" y="32"/>
                  </a:cubicBezTo>
                  <a:cubicBezTo>
                    <a:pt x="37" y="27"/>
                    <a:pt x="32" y="27"/>
                    <a:pt x="31" y="22"/>
                  </a:cubicBezTo>
                  <a:cubicBezTo>
                    <a:pt x="35" y="16"/>
                    <a:pt x="43" y="15"/>
                    <a:pt x="47" y="10"/>
                  </a:cubicBezTo>
                  <a:cubicBezTo>
                    <a:pt x="35" y="12"/>
                    <a:pt x="1" y="20"/>
                    <a:pt x="6" y="34"/>
                  </a:cubicBezTo>
                  <a:cubicBezTo>
                    <a:pt x="3" y="34"/>
                    <a:pt x="1" y="36"/>
                    <a:pt x="0" y="40"/>
                  </a:cubicBezTo>
                  <a:cubicBezTo>
                    <a:pt x="2" y="40"/>
                    <a:pt x="5" y="39"/>
                    <a:pt x="7" y="39"/>
                  </a:cubicBezTo>
                  <a:cubicBezTo>
                    <a:pt x="11" y="39"/>
                    <a:pt x="15" y="38"/>
                    <a:pt x="19" y="40"/>
                  </a:cubicBezTo>
                  <a:cubicBezTo>
                    <a:pt x="15" y="43"/>
                    <a:pt x="6" y="40"/>
                    <a:pt x="4" y="45"/>
                  </a:cubicBezTo>
                  <a:cubicBezTo>
                    <a:pt x="8" y="50"/>
                    <a:pt x="16" y="47"/>
                    <a:pt x="20" y="46"/>
                  </a:cubicBezTo>
                  <a:cubicBezTo>
                    <a:pt x="26" y="44"/>
                    <a:pt x="25" y="45"/>
                    <a:pt x="27" y="46"/>
                  </a:cubicBezTo>
                  <a:cubicBezTo>
                    <a:pt x="27" y="47"/>
                    <a:pt x="29" y="47"/>
                    <a:pt x="35" y="47"/>
                  </a:cubicBezTo>
                  <a:cubicBezTo>
                    <a:pt x="49" y="45"/>
                    <a:pt x="61" y="44"/>
                    <a:pt x="75" y="44"/>
                  </a:cubicBezTo>
                  <a:cubicBezTo>
                    <a:pt x="75" y="39"/>
                    <a:pt x="78" y="40"/>
                    <a:pt x="82" y="41"/>
                  </a:cubicBezTo>
                  <a:cubicBezTo>
                    <a:pt x="85" y="41"/>
                    <a:pt x="88" y="42"/>
                    <a:pt x="91" y="41"/>
                  </a:cubicBezTo>
                  <a:cubicBezTo>
                    <a:pt x="101" y="37"/>
                    <a:pt x="89" y="35"/>
                    <a:pt x="89" y="34"/>
                  </a:cubicBezTo>
                  <a:cubicBezTo>
                    <a:pt x="93" y="31"/>
                    <a:pt x="116" y="42"/>
                    <a:pt x="120" y="44"/>
                  </a:cubicBezTo>
                  <a:cubicBezTo>
                    <a:pt x="117" y="46"/>
                    <a:pt x="113" y="46"/>
                    <a:pt x="110" y="46"/>
                  </a:cubicBezTo>
                  <a:cubicBezTo>
                    <a:pt x="108" y="54"/>
                    <a:pt x="118" y="49"/>
                    <a:pt x="122" y="48"/>
                  </a:cubicBezTo>
                  <a:cubicBezTo>
                    <a:pt x="131" y="46"/>
                    <a:pt x="130" y="51"/>
                    <a:pt x="138" y="52"/>
                  </a:cubicBezTo>
                  <a:cubicBezTo>
                    <a:pt x="158" y="57"/>
                    <a:pt x="141" y="73"/>
                    <a:pt x="129" y="76"/>
                  </a:cubicBezTo>
                  <a:cubicBezTo>
                    <a:pt x="128" y="80"/>
                    <a:pt x="137" y="82"/>
                    <a:pt x="135" y="85"/>
                  </a:cubicBezTo>
                  <a:cubicBezTo>
                    <a:pt x="124" y="86"/>
                    <a:pt x="116" y="87"/>
                    <a:pt x="106" y="88"/>
                  </a:cubicBezTo>
                  <a:cubicBezTo>
                    <a:pt x="101" y="88"/>
                    <a:pt x="89" y="93"/>
                    <a:pt x="91" y="101"/>
                  </a:cubicBezTo>
                  <a:cubicBezTo>
                    <a:pt x="97" y="101"/>
                    <a:pt x="124" y="97"/>
                    <a:pt x="124" y="92"/>
                  </a:cubicBezTo>
                  <a:cubicBezTo>
                    <a:pt x="124" y="89"/>
                    <a:pt x="152" y="104"/>
                    <a:pt x="156" y="107"/>
                  </a:cubicBezTo>
                  <a:cubicBezTo>
                    <a:pt x="154" y="108"/>
                    <a:pt x="153" y="109"/>
                    <a:pt x="152" y="111"/>
                  </a:cubicBezTo>
                  <a:cubicBezTo>
                    <a:pt x="160" y="117"/>
                    <a:pt x="173" y="116"/>
                    <a:pt x="179" y="125"/>
                  </a:cubicBezTo>
                  <a:cubicBezTo>
                    <a:pt x="190" y="124"/>
                    <a:pt x="201" y="127"/>
                    <a:pt x="212" y="128"/>
                  </a:cubicBezTo>
                  <a:cubicBezTo>
                    <a:pt x="212" y="113"/>
                    <a:pt x="201" y="113"/>
                    <a:pt x="182" y="109"/>
                  </a:cubicBezTo>
                  <a:cubicBezTo>
                    <a:pt x="194" y="111"/>
                    <a:pt x="211" y="108"/>
                    <a:pt x="213" y="109"/>
                  </a:cubicBezTo>
                  <a:cubicBezTo>
                    <a:pt x="218" y="113"/>
                    <a:pt x="218" y="119"/>
                    <a:pt x="224" y="120"/>
                  </a:cubicBezTo>
                  <a:cubicBezTo>
                    <a:pt x="225" y="118"/>
                    <a:pt x="225" y="110"/>
                    <a:pt x="224" y="109"/>
                  </a:cubicBezTo>
                  <a:cubicBezTo>
                    <a:pt x="225" y="110"/>
                    <a:pt x="227" y="110"/>
                    <a:pt x="228" y="110"/>
                  </a:cubicBezTo>
                  <a:cubicBezTo>
                    <a:pt x="230" y="101"/>
                    <a:pt x="223" y="101"/>
                    <a:pt x="219" y="96"/>
                  </a:cubicBezTo>
                  <a:cubicBezTo>
                    <a:pt x="220" y="96"/>
                    <a:pt x="221" y="96"/>
                    <a:pt x="221" y="94"/>
                  </a:cubicBezTo>
                  <a:cubicBezTo>
                    <a:pt x="216" y="94"/>
                    <a:pt x="190" y="78"/>
                    <a:pt x="192" y="76"/>
                  </a:cubicBezTo>
                  <a:cubicBezTo>
                    <a:pt x="194" y="78"/>
                    <a:pt x="197" y="79"/>
                    <a:pt x="200" y="78"/>
                  </a:cubicBezTo>
                  <a:cubicBezTo>
                    <a:pt x="201" y="73"/>
                    <a:pt x="196" y="75"/>
                    <a:pt x="196" y="71"/>
                  </a:cubicBezTo>
                  <a:cubicBezTo>
                    <a:pt x="205" y="68"/>
                    <a:pt x="216" y="67"/>
                    <a:pt x="223" y="73"/>
                  </a:cubicBezTo>
                  <a:cubicBezTo>
                    <a:pt x="229" y="77"/>
                    <a:pt x="231" y="88"/>
                    <a:pt x="238" y="88"/>
                  </a:cubicBezTo>
                  <a:cubicBezTo>
                    <a:pt x="239" y="85"/>
                    <a:pt x="235" y="82"/>
                    <a:pt x="237" y="80"/>
                  </a:cubicBezTo>
                  <a:cubicBezTo>
                    <a:pt x="241" y="79"/>
                    <a:pt x="247" y="78"/>
                    <a:pt x="251" y="78"/>
                  </a:cubicBezTo>
                  <a:cubicBezTo>
                    <a:pt x="254" y="76"/>
                    <a:pt x="247" y="75"/>
                    <a:pt x="251" y="73"/>
                  </a:cubicBezTo>
                  <a:cubicBezTo>
                    <a:pt x="258" y="74"/>
                    <a:pt x="263" y="68"/>
                    <a:pt x="254" y="65"/>
                  </a:cubicBezTo>
                  <a:cubicBezTo>
                    <a:pt x="246" y="62"/>
                    <a:pt x="245" y="66"/>
                    <a:pt x="241" y="61"/>
                  </a:cubicBezTo>
                  <a:cubicBezTo>
                    <a:pt x="237" y="61"/>
                    <a:pt x="230" y="64"/>
                    <a:pt x="226" y="61"/>
                  </a:cubicBezTo>
                  <a:cubicBezTo>
                    <a:pt x="229" y="62"/>
                    <a:pt x="231" y="61"/>
                    <a:pt x="233" y="59"/>
                  </a:cubicBezTo>
                  <a:cubicBezTo>
                    <a:pt x="226" y="48"/>
                    <a:pt x="200" y="51"/>
                    <a:pt x="189" y="45"/>
                  </a:cubicBezTo>
                  <a:cubicBezTo>
                    <a:pt x="190" y="44"/>
                    <a:pt x="192" y="43"/>
                    <a:pt x="194" y="44"/>
                  </a:cubicBezTo>
                  <a:cubicBezTo>
                    <a:pt x="195" y="41"/>
                    <a:pt x="189" y="40"/>
                    <a:pt x="191" y="39"/>
                  </a:cubicBezTo>
                  <a:cubicBezTo>
                    <a:pt x="196" y="41"/>
                    <a:pt x="201" y="42"/>
                    <a:pt x="206" y="41"/>
                  </a:cubicBezTo>
                  <a:cubicBezTo>
                    <a:pt x="207" y="37"/>
                    <a:pt x="203" y="37"/>
                    <a:pt x="200" y="37"/>
                  </a:cubicBezTo>
                  <a:cubicBezTo>
                    <a:pt x="197" y="37"/>
                    <a:pt x="194" y="37"/>
                    <a:pt x="193" y="34"/>
                  </a:cubicBezTo>
                  <a:cubicBezTo>
                    <a:pt x="211" y="34"/>
                    <a:pt x="199" y="28"/>
                    <a:pt x="192" y="2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4" name="Google Shape;1184;p11"/>
            <p:cNvSpPr/>
            <p:nvPr/>
          </p:nvSpPr>
          <p:spPr>
            <a:xfrm>
              <a:off x="8197711" y="2856908"/>
              <a:ext cx="235082" cy="118847"/>
            </a:xfrm>
            <a:custGeom>
              <a:avLst/>
              <a:gdLst/>
              <a:ahLst/>
              <a:cxnLst/>
              <a:rect l="l" t="t" r="r" b="b"/>
              <a:pathLst>
                <a:path w="67" h="34" extrusionOk="0">
                  <a:moveTo>
                    <a:pt x="38" y="19"/>
                  </a:moveTo>
                  <a:cubicBezTo>
                    <a:pt x="42" y="19"/>
                    <a:pt x="67" y="34"/>
                    <a:pt x="67" y="19"/>
                  </a:cubicBezTo>
                  <a:cubicBezTo>
                    <a:pt x="62" y="17"/>
                    <a:pt x="57" y="17"/>
                    <a:pt x="52" y="17"/>
                  </a:cubicBezTo>
                  <a:cubicBezTo>
                    <a:pt x="55" y="9"/>
                    <a:pt x="41" y="14"/>
                    <a:pt x="35" y="12"/>
                  </a:cubicBezTo>
                  <a:cubicBezTo>
                    <a:pt x="22" y="7"/>
                    <a:pt x="34" y="8"/>
                    <a:pt x="24" y="7"/>
                  </a:cubicBezTo>
                  <a:cubicBezTo>
                    <a:pt x="25" y="3"/>
                    <a:pt x="23" y="1"/>
                    <a:pt x="20" y="0"/>
                  </a:cubicBezTo>
                  <a:cubicBezTo>
                    <a:pt x="17" y="6"/>
                    <a:pt x="12" y="9"/>
                    <a:pt x="11" y="15"/>
                  </a:cubicBezTo>
                  <a:cubicBezTo>
                    <a:pt x="8" y="25"/>
                    <a:pt x="4" y="22"/>
                    <a:pt x="0" y="31"/>
                  </a:cubicBezTo>
                  <a:cubicBezTo>
                    <a:pt x="5" y="32"/>
                    <a:pt x="10" y="27"/>
                    <a:pt x="15" y="28"/>
                  </a:cubicBezTo>
                  <a:cubicBezTo>
                    <a:pt x="14" y="30"/>
                    <a:pt x="14" y="32"/>
                    <a:pt x="15" y="34"/>
                  </a:cubicBezTo>
                  <a:cubicBezTo>
                    <a:pt x="23" y="33"/>
                    <a:pt x="28" y="26"/>
                    <a:pt x="36" y="25"/>
                  </a:cubicBezTo>
                  <a:cubicBezTo>
                    <a:pt x="38" y="23"/>
                    <a:pt x="34" y="20"/>
                    <a:pt x="38" y="1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5" name="Google Shape;1185;p11"/>
            <p:cNvSpPr/>
            <p:nvPr/>
          </p:nvSpPr>
          <p:spPr>
            <a:xfrm>
              <a:off x="8349209" y="2790302"/>
              <a:ext cx="154109" cy="101869"/>
            </a:xfrm>
            <a:custGeom>
              <a:avLst/>
              <a:gdLst/>
              <a:ahLst/>
              <a:cxnLst/>
              <a:rect l="l" t="t" r="r" b="b"/>
              <a:pathLst>
                <a:path w="44" h="29" extrusionOk="0">
                  <a:moveTo>
                    <a:pt x="44" y="8"/>
                  </a:moveTo>
                  <a:cubicBezTo>
                    <a:pt x="40" y="7"/>
                    <a:pt x="34" y="11"/>
                    <a:pt x="31" y="9"/>
                  </a:cubicBezTo>
                  <a:cubicBezTo>
                    <a:pt x="36" y="7"/>
                    <a:pt x="40" y="4"/>
                    <a:pt x="44" y="0"/>
                  </a:cubicBezTo>
                  <a:cubicBezTo>
                    <a:pt x="36" y="0"/>
                    <a:pt x="20" y="7"/>
                    <a:pt x="15" y="13"/>
                  </a:cubicBezTo>
                  <a:cubicBezTo>
                    <a:pt x="17" y="12"/>
                    <a:pt x="18" y="12"/>
                    <a:pt x="19" y="13"/>
                  </a:cubicBezTo>
                  <a:cubicBezTo>
                    <a:pt x="14" y="15"/>
                    <a:pt x="3" y="20"/>
                    <a:pt x="0" y="24"/>
                  </a:cubicBezTo>
                  <a:cubicBezTo>
                    <a:pt x="8" y="29"/>
                    <a:pt x="44" y="24"/>
                    <a:pt x="44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6" name="Google Shape;1186;p11"/>
            <p:cNvSpPr/>
            <p:nvPr/>
          </p:nvSpPr>
          <p:spPr>
            <a:xfrm>
              <a:off x="8097149" y="2517346"/>
              <a:ext cx="73137" cy="28732"/>
            </a:xfrm>
            <a:custGeom>
              <a:avLst/>
              <a:gdLst/>
              <a:ahLst/>
              <a:cxnLst/>
              <a:rect l="l" t="t" r="r" b="b"/>
              <a:pathLst>
                <a:path w="21" h="8" extrusionOk="0">
                  <a:moveTo>
                    <a:pt x="0" y="8"/>
                  </a:moveTo>
                  <a:cubicBezTo>
                    <a:pt x="9" y="7"/>
                    <a:pt x="15" y="4"/>
                    <a:pt x="21" y="0"/>
                  </a:cubicBezTo>
                  <a:cubicBezTo>
                    <a:pt x="13" y="2"/>
                    <a:pt x="6" y="4"/>
                    <a:pt x="0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7" name="Google Shape;1187;p11"/>
            <p:cNvSpPr/>
            <p:nvPr/>
          </p:nvSpPr>
          <p:spPr>
            <a:xfrm>
              <a:off x="7918225" y="2769406"/>
              <a:ext cx="104481" cy="52240"/>
            </a:xfrm>
            <a:custGeom>
              <a:avLst/>
              <a:gdLst/>
              <a:ahLst/>
              <a:cxnLst/>
              <a:rect l="l" t="t" r="r" b="b"/>
              <a:pathLst>
                <a:path w="30" h="15" extrusionOk="0">
                  <a:moveTo>
                    <a:pt x="30" y="5"/>
                  </a:moveTo>
                  <a:cubicBezTo>
                    <a:pt x="26" y="5"/>
                    <a:pt x="18" y="0"/>
                    <a:pt x="14" y="0"/>
                  </a:cubicBezTo>
                  <a:cubicBezTo>
                    <a:pt x="11" y="3"/>
                    <a:pt x="2" y="10"/>
                    <a:pt x="0" y="13"/>
                  </a:cubicBezTo>
                  <a:cubicBezTo>
                    <a:pt x="11" y="12"/>
                    <a:pt x="23" y="15"/>
                    <a:pt x="30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8" name="Google Shape;1188;p11"/>
            <p:cNvSpPr/>
            <p:nvPr/>
          </p:nvSpPr>
          <p:spPr>
            <a:xfrm>
              <a:off x="8376635" y="2419395"/>
              <a:ext cx="6530" cy="3918"/>
            </a:xfrm>
            <a:custGeom>
              <a:avLst/>
              <a:gdLst/>
              <a:ahLst/>
              <a:cxnLst/>
              <a:rect l="l" t="t" r="r" b="b"/>
              <a:pathLst>
                <a:path w="2" h="1" extrusionOk="0">
                  <a:moveTo>
                    <a:pt x="0" y="1"/>
                  </a:moveTo>
                  <a:cubicBezTo>
                    <a:pt x="1" y="1"/>
                    <a:pt x="2" y="0"/>
                    <a:pt x="2" y="0"/>
                  </a:cubicBezTo>
                  <a:cubicBezTo>
                    <a:pt x="1" y="0"/>
                    <a:pt x="1" y="1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9" name="Google Shape;1189;p11"/>
            <p:cNvSpPr/>
            <p:nvPr/>
          </p:nvSpPr>
          <p:spPr>
            <a:xfrm>
              <a:off x="8097149" y="2563056"/>
              <a:ext cx="77055" cy="35262"/>
            </a:xfrm>
            <a:custGeom>
              <a:avLst/>
              <a:gdLst/>
              <a:ahLst/>
              <a:cxnLst/>
              <a:rect l="l" t="t" r="r" b="b"/>
              <a:pathLst>
                <a:path w="22" h="10" extrusionOk="0">
                  <a:moveTo>
                    <a:pt x="0" y="7"/>
                  </a:moveTo>
                  <a:cubicBezTo>
                    <a:pt x="5" y="10"/>
                    <a:pt x="22" y="1"/>
                    <a:pt x="20" y="0"/>
                  </a:cubicBezTo>
                  <a:cubicBezTo>
                    <a:pt x="13" y="3"/>
                    <a:pt x="5" y="2"/>
                    <a:pt x="0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0" name="Google Shape;1190;p11"/>
            <p:cNvSpPr/>
            <p:nvPr/>
          </p:nvSpPr>
          <p:spPr>
            <a:xfrm>
              <a:off x="8072334" y="2563056"/>
              <a:ext cx="139743" cy="97951"/>
            </a:xfrm>
            <a:custGeom>
              <a:avLst/>
              <a:gdLst/>
              <a:ahLst/>
              <a:cxnLst/>
              <a:rect l="l" t="t" r="r" b="b"/>
              <a:pathLst>
                <a:path w="40" h="28" extrusionOk="0">
                  <a:moveTo>
                    <a:pt x="0" y="24"/>
                  </a:moveTo>
                  <a:cubicBezTo>
                    <a:pt x="7" y="28"/>
                    <a:pt x="14" y="23"/>
                    <a:pt x="33" y="7"/>
                  </a:cubicBezTo>
                  <a:cubicBezTo>
                    <a:pt x="40" y="0"/>
                    <a:pt x="11" y="14"/>
                    <a:pt x="0" y="2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1" name="Google Shape;1191;p11"/>
            <p:cNvSpPr/>
            <p:nvPr/>
          </p:nvSpPr>
          <p:spPr>
            <a:xfrm>
              <a:off x="7991362" y="2556526"/>
              <a:ext cx="80973" cy="37874"/>
            </a:xfrm>
            <a:custGeom>
              <a:avLst/>
              <a:gdLst/>
              <a:ahLst/>
              <a:cxnLst/>
              <a:rect l="l" t="t" r="r" b="b"/>
              <a:pathLst>
                <a:path w="23" h="11" extrusionOk="0">
                  <a:moveTo>
                    <a:pt x="23" y="1"/>
                  </a:moveTo>
                  <a:cubicBezTo>
                    <a:pt x="20" y="0"/>
                    <a:pt x="0" y="4"/>
                    <a:pt x="0" y="6"/>
                  </a:cubicBezTo>
                  <a:cubicBezTo>
                    <a:pt x="5" y="5"/>
                    <a:pt x="21" y="11"/>
                    <a:pt x="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2" name="Google Shape;1192;p11"/>
            <p:cNvSpPr/>
            <p:nvPr/>
          </p:nvSpPr>
          <p:spPr>
            <a:xfrm>
              <a:off x="7886881" y="2681903"/>
              <a:ext cx="87503" cy="62688"/>
            </a:xfrm>
            <a:custGeom>
              <a:avLst/>
              <a:gdLst/>
              <a:ahLst/>
              <a:cxnLst/>
              <a:rect l="l" t="t" r="r" b="b"/>
              <a:pathLst>
                <a:path w="25" h="18" extrusionOk="0">
                  <a:moveTo>
                    <a:pt x="5" y="14"/>
                  </a:moveTo>
                  <a:cubicBezTo>
                    <a:pt x="3" y="15"/>
                    <a:pt x="2" y="17"/>
                    <a:pt x="1" y="18"/>
                  </a:cubicBezTo>
                  <a:cubicBezTo>
                    <a:pt x="9" y="17"/>
                    <a:pt x="23" y="11"/>
                    <a:pt x="25" y="2"/>
                  </a:cubicBezTo>
                  <a:cubicBezTo>
                    <a:pt x="13" y="0"/>
                    <a:pt x="0" y="14"/>
                    <a:pt x="5" y="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3" name="Google Shape;1193;p11"/>
            <p:cNvSpPr/>
            <p:nvPr/>
          </p:nvSpPr>
          <p:spPr>
            <a:xfrm>
              <a:off x="9192891" y="3455061"/>
              <a:ext cx="265120" cy="231164"/>
            </a:xfrm>
            <a:custGeom>
              <a:avLst/>
              <a:gdLst/>
              <a:ahLst/>
              <a:cxnLst/>
              <a:rect l="l" t="t" r="r" b="b"/>
              <a:pathLst>
                <a:path w="76" h="66" extrusionOk="0">
                  <a:moveTo>
                    <a:pt x="37" y="0"/>
                  </a:moveTo>
                  <a:cubicBezTo>
                    <a:pt x="36" y="0"/>
                    <a:pt x="35" y="1"/>
                    <a:pt x="34" y="1"/>
                  </a:cubicBezTo>
                  <a:cubicBezTo>
                    <a:pt x="27" y="2"/>
                    <a:pt x="23" y="8"/>
                    <a:pt x="20" y="15"/>
                  </a:cubicBezTo>
                  <a:cubicBezTo>
                    <a:pt x="16" y="22"/>
                    <a:pt x="14" y="29"/>
                    <a:pt x="11" y="33"/>
                  </a:cubicBezTo>
                  <a:cubicBezTo>
                    <a:pt x="10" y="33"/>
                    <a:pt x="10" y="33"/>
                    <a:pt x="10" y="33"/>
                  </a:cubicBezTo>
                  <a:cubicBezTo>
                    <a:pt x="7" y="36"/>
                    <a:pt x="7" y="38"/>
                    <a:pt x="9" y="41"/>
                  </a:cubicBezTo>
                  <a:cubicBezTo>
                    <a:pt x="5" y="42"/>
                    <a:pt x="3" y="43"/>
                    <a:pt x="1" y="47"/>
                  </a:cubicBezTo>
                  <a:cubicBezTo>
                    <a:pt x="0" y="48"/>
                    <a:pt x="0" y="49"/>
                    <a:pt x="0" y="49"/>
                  </a:cubicBezTo>
                  <a:cubicBezTo>
                    <a:pt x="1" y="52"/>
                    <a:pt x="3" y="53"/>
                    <a:pt x="7" y="53"/>
                  </a:cubicBezTo>
                  <a:cubicBezTo>
                    <a:pt x="8" y="53"/>
                    <a:pt x="9" y="53"/>
                    <a:pt x="10" y="53"/>
                  </a:cubicBezTo>
                  <a:cubicBezTo>
                    <a:pt x="11" y="53"/>
                    <a:pt x="12" y="53"/>
                    <a:pt x="13" y="53"/>
                  </a:cubicBezTo>
                  <a:cubicBezTo>
                    <a:pt x="14" y="53"/>
                    <a:pt x="15" y="53"/>
                    <a:pt x="16" y="53"/>
                  </a:cubicBezTo>
                  <a:cubicBezTo>
                    <a:pt x="16" y="53"/>
                    <a:pt x="16" y="53"/>
                    <a:pt x="17" y="53"/>
                  </a:cubicBezTo>
                  <a:cubicBezTo>
                    <a:pt x="17" y="53"/>
                    <a:pt x="18" y="53"/>
                    <a:pt x="19" y="53"/>
                  </a:cubicBezTo>
                  <a:cubicBezTo>
                    <a:pt x="21" y="53"/>
                    <a:pt x="24" y="53"/>
                    <a:pt x="28" y="53"/>
                  </a:cubicBezTo>
                  <a:cubicBezTo>
                    <a:pt x="31" y="53"/>
                    <a:pt x="34" y="53"/>
                    <a:pt x="37" y="53"/>
                  </a:cubicBezTo>
                  <a:cubicBezTo>
                    <a:pt x="40" y="53"/>
                    <a:pt x="42" y="53"/>
                    <a:pt x="43" y="53"/>
                  </a:cubicBezTo>
                  <a:cubicBezTo>
                    <a:pt x="45" y="53"/>
                    <a:pt x="47" y="53"/>
                    <a:pt x="47" y="53"/>
                  </a:cubicBezTo>
                  <a:cubicBezTo>
                    <a:pt x="46" y="54"/>
                    <a:pt x="46" y="54"/>
                    <a:pt x="45" y="54"/>
                  </a:cubicBezTo>
                  <a:cubicBezTo>
                    <a:pt x="42" y="56"/>
                    <a:pt x="39" y="58"/>
                    <a:pt x="37" y="61"/>
                  </a:cubicBezTo>
                  <a:cubicBezTo>
                    <a:pt x="39" y="62"/>
                    <a:pt x="40" y="62"/>
                    <a:pt x="42" y="62"/>
                  </a:cubicBezTo>
                  <a:cubicBezTo>
                    <a:pt x="45" y="62"/>
                    <a:pt x="47" y="60"/>
                    <a:pt x="50" y="58"/>
                  </a:cubicBezTo>
                  <a:cubicBezTo>
                    <a:pt x="50" y="58"/>
                    <a:pt x="50" y="58"/>
                    <a:pt x="50" y="58"/>
                  </a:cubicBezTo>
                  <a:cubicBezTo>
                    <a:pt x="52" y="56"/>
                    <a:pt x="55" y="54"/>
                    <a:pt x="57" y="54"/>
                  </a:cubicBezTo>
                  <a:cubicBezTo>
                    <a:pt x="58" y="54"/>
                    <a:pt x="58" y="54"/>
                    <a:pt x="59" y="54"/>
                  </a:cubicBezTo>
                  <a:cubicBezTo>
                    <a:pt x="58" y="62"/>
                    <a:pt x="56" y="62"/>
                    <a:pt x="66" y="65"/>
                  </a:cubicBezTo>
                  <a:cubicBezTo>
                    <a:pt x="67" y="66"/>
                    <a:pt x="68" y="66"/>
                    <a:pt x="69" y="66"/>
                  </a:cubicBezTo>
                  <a:cubicBezTo>
                    <a:pt x="73" y="66"/>
                    <a:pt x="73" y="62"/>
                    <a:pt x="74" y="58"/>
                  </a:cubicBezTo>
                  <a:cubicBezTo>
                    <a:pt x="76" y="49"/>
                    <a:pt x="65" y="51"/>
                    <a:pt x="63" y="49"/>
                  </a:cubicBezTo>
                  <a:cubicBezTo>
                    <a:pt x="62" y="46"/>
                    <a:pt x="64" y="45"/>
                    <a:pt x="66" y="44"/>
                  </a:cubicBezTo>
                  <a:cubicBezTo>
                    <a:pt x="68" y="44"/>
                    <a:pt x="70" y="43"/>
                    <a:pt x="69" y="39"/>
                  </a:cubicBezTo>
                  <a:cubicBezTo>
                    <a:pt x="69" y="39"/>
                    <a:pt x="68" y="39"/>
                    <a:pt x="67" y="39"/>
                  </a:cubicBezTo>
                  <a:cubicBezTo>
                    <a:pt x="66" y="39"/>
                    <a:pt x="65" y="39"/>
                    <a:pt x="65" y="39"/>
                  </a:cubicBezTo>
                  <a:cubicBezTo>
                    <a:pt x="64" y="40"/>
                    <a:pt x="63" y="40"/>
                    <a:pt x="62" y="40"/>
                  </a:cubicBezTo>
                  <a:cubicBezTo>
                    <a:pt x="61" y="40"/>
                    <a:pt x="61" y="40"/>
                    <a:pt x="61" y="40"/>
                  </a:cubicBezTo>
                  <a:cubicBezTo>
                    <a:pt x="61" y="36"/>
                    <a:pt x="68" y="30"/>
                    <a:pt x="59" y="28"/>
                  </a:cubicBezTo>
                  <a:cubicBezTo>
                    <a:pt x="58" y="28"/>
                    <a:pt x="57" y="28"/>
                    <a:pt x="56" y="28"/>
                  </a:cubicBezTo>
                  <a:cubicBezTo>
                    <a:pt x="54" y="28"/>
                    <a:pt x="52" y="28"/>
                    <a:pt x="51" y="28"/>
                  </a:cubicBezTo>
                  <a:cubicBezTo>
                    <a:pt x="50" y="28"/>
                    <a:pt x="48" y="29"/>
                    <a:pt x="47" y="29"/>
                  </a:cubicBezTo>
                  <a:cubicBezTo>
                    <a:pt x="45" y="29"/>
                    <a:pt x="42" y="28"/>
                    <a:pt x="39" y="25"/>
                  </a:cubicBezTo>
                  <a:cubicBezTo>
                    <a:pt x="50" y="22"/>
                    <a:pt x="36" y="21"/>
                    <a:pt x="32" y="21"/>
                  </a:cubicBezTo>
                  <a:cubicBezTo>
                    <a:pt x="31" y="21"/>
                    <a:pt x="31" y="21"/>
                    <a:pt x="30" y="21"/>
                  </a:cubicBezTo>
                  <a:cubicBezTo>
                    <a:pt x="33" y="18"/>
                    <a:pt x="39" y="11"/>
                    <a:pt x="42" y="5"/>
                  </a:cubicBezTo>
                  <a:cubicBezTo>
                    <a:pt x="43" y="4"/>
                    <a:pt x="44" y="2"/>
                    <a:pt x="44" y="1"/>
                  </a:cubicBezTo>
                  <a:cubicBezTo>
                    <a:pt x="41" y="1"/>
                    <a:pt x="39" y="0"/>
                    <a:pt x="37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4" name="Google Shape;1194;p11"/>
            <p:cNvSpPr/>
            <p:nvPr/>
          </p:nvSpPr>
          <p:spPr>
            <a:xfrm>
              <a:off x="9697011" y="827369"/>
              <a:ext cx="1991665" cy="2554555"/>
            </a:xfrm>
            <a:custGeom>
              <a:avLst/>
              <a:gdLst/>
              <a:ahLst/>
              <a:cxnLst/>
              <a:rect l="l" t="t" r="r" b="b"/>
              <a:pathLst>
                <a:path w="569" h="730" extrusionOk="0">
                  <a:moveTo>
                    <a:pt x="99" y="559"/>
                  </a:moveTo>
                  <a:cubicBezTo>
                    <a:pt x="88" y="547"/>
                    <a:pt x="0" y="430"/>
                    <a:pt x="156" y="284"/>
                  </a:cubicBezTo>
                  <a:cubicBezTo>
                    <a:pt x="310" y="125"/>
                    <a:pt x="466" y="0"/>
                    <a:pt x="464" y="2"/>
                  </a:cubicBezTo>
                  <a:cubicBezTo>
                    <a:pt x="466" y="0"/>
                    <a:pt x="569" y="439"/>
                    <a:pt x="409" y="591"/>
                  </a:cubicBezTo>
                  <a:cubicBezTo>
                    <a:pt x="247" y="730"/>
                    <a:pt x="103" y="563"/>
                    <a:pt x="99" y="55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5" name="Google Shape;1195;p11"/>
            <p:cNvSpPr/>
            <p:nvPr/>
          </p:nvSpPr>
          <p:spPr>
            <a:xfrm>
              <a:off x="10080978" y="948828"/>
              <a:ext cx="1274666" cy="2002113"/>
            </a:xfrm>
            <a:custGeom>
              <a:avLst/>
              <a:gdLst/>
              <a:ahLst/>
              <a:cxnLst/>
              <a:rect l="l" t="t" r="r" b="b"/>
              <a:pathLst>
                <a:path w="364" h="572" extrusionOk="0">
                  <a:moveTo>
                    <a:pt x="155" y="490"/>
                  </a:moveTo>
                  <a:cubicBezTo>
                    <a:pt x="215" y="513"/>
                    <a:pt x="294" y="503"/>
                    <a:pt x="303" y="499"/>
                  </a:cubicBezTo>
                  <a:cubicBezTo>
                    <a:pt x="294" y="504"/>
                    <a:pt x="217" y="521"/>
                    <a:pt x="155" y="499"/>
                  </a:cubicBezTo>
                  <a:cubicBezTo>
                    <a:pt x="128" y="489"/>
                    <a:pt x="114" y="482"/>
                    <a:pt x="106" y="477"/>
                  </a:cubicBezTo>
                  <a:cubicBezTo>
                    <a:pt x="78" y="495"/>
                    <a:pt x="56" y="505"/>
                    <a:pt x="40" y="511"/>
                  </a:cubicBezTo>
                  <a:cubicBezTo>
                    <a:pt x="49" y="515"/>
                    <a:pt x="64" y="522"/>
                    <a:pt x="93" y="535"/>
                  </a:cubicBezTo>
                  <a:cubicBezTo>
                    <a:pt x="158" y="564"/>
                    <a:pt x="246" y="563"/>
                    <a:pt x="257" y="560"/>
                  </a:cubicBezTo>
                  <a:cubicBezTo>
                    <a:pt x="246" y="564"/>
                    <a:pt x="160" y="572"/>
                    <a:pt x="91" y="543"/>
                  </a:cubicBezTo>
                  <a:cubicBezTo>
                    <a:pt x="57" y="528"/>
                    <a:pt x="41" y="518"/>
                    <a:pt x="34" y="513"/>
                  </a:cubicBezTo>
                  <a:cubicBezTo>
                    <a:pt x="5" y="523"/>
                    <a:pt x="0" y="521"/>
                    <a:pt x="0" y="521"/>
                  </a:cubicBezTo>
                  <a:cubicBezTo>
                    <a:pt x="0" y="520"/>
                    <a:pt x="1" y="518"/>
                    <a:pt x="27" y="504"/>
                  </a:cubicBezTo>
                  <a:cubicBezTo>
                    <a:pt x="24" y="497"/>
                    <a:pt x="19" y="483"/>
                    <a:pt x="16" y="452"/>
                  </a:cubicBezTo>
                  <a:cubicBezTo>
                    <a:pt x="12" y="393"/>
                    <a:pt x="38" y="312"/>
                    <a:pt x="42" y="299"/>
                  </a:cubicBezTo>
                  <a:cubicBezTo>
                    <a:pt x="39" y="312"/>
                    <a:pt x="20" y="396"/>
                    <a:pt x="26" y="454"/>
                  </a:cubicBezTo>
                  <a:cubicBezTo>
                    <a:pt x="29" y="480"/>
                    <a:pt x="31" y="494"/>
                    <a:pt x="32" y="502"/>
                  </a:cubicBezTo>
                  <a:cubicBezTo>
                    <a:pt x="46" y="493"/>
                    <a:pt x="67" y="482"/>
                    <a:pt x="94" y="462"/>
                  </a:cubicBezTo>
                  <a:cubicBezTo>
                    <a:pt x="91" y="454"/>
                    <a:pt x="87" y="439"/>
                    <a:pt x="83" y="412"/>
                  </a:cubicBezTo>
                  <a:cubicBezTo>
                    <a:pt x="77" y="350"/>
                    <a:pt x="95" y="263"/>
                    <a:pt x="98" y="249"/>
                  </a:cubicBezTo>
                  <a:cubicBezTo>
                    <a:pt x="96" y="263"/>
                    <a:pt x="83" y="353"/>
                    <a:pt x="92" y="413"/>
                  </a:cubicBezTo>
                  <a:cubicBezTo>
                    <a:pt x="96" y="436"/>
                    <a:pt x="98" y="449"/>
                    <a:pt x="99" y="458"/>
                  </a:cubicBezTo>
                  <a:cubicBezTo>
                    <a:pt x="117" y="444"/>
                    <a:pt x="138" y="427"/>
                    <a:pt x="161" y="403"/>
                  </a:cubicBezTo>
                  <a:cubicBezTo>
                    <a:pt x="158" y="394"/>
                    <a:pt x="155" y="380"/>
                    <a:pt x="150" y="356"/>
                  </a:cubicBezTo>
                  <a:cubicBezTo>
                    <a:pt x="141" y="295"/>
                    <a:pt x="152" y="208"/>
                    <a:pt x="153" y="194"/>
                  </a:cubicBezTo>
                  <a:cubicBezTo>
                    <a:pt x="152" y="208"/>
                    <a:pt x="147" y="297"/>
                    <a:pt x="158" y="356"/>
                  </a:cubicBezTo>
                  <a:cubicBezTo>
                    <a:pt x="162" y="376"/>
                    <a:pt x="164" y="389"/>
                    <a:pt x="166" y="398"/>
                  </a:cubicBezTo>
                  <a:cubicBezTo>
                    <a:pt x="185" y="378"/>
                    <a:pt x="202" y="356"/>
                    <a:pt x="218" y="333"/>
                  </a:cubicBezTo>
                  <a:cubicBezTo>
                    <a:pt x="216" y="326"/>
                    <a:pt x="213" y="315"/>
                    <a:pt x="209" y="297"/>
                  </a:cubicBezTo>
                  <a:cubicBezTo>
                    <a:pt x="199" y="244"/>
                    <a:pt x="203" y="169"/>
                    <a:pt x="203" y="158"/>
                  </a:cubicBezTo>
                  <a:cubicBezTo>
                    <a:pt x="203" y="169"/>
                    <a:pt x="203" y="245"/>
                    <a:pt x="214" y="296"/>
                  </a:cubicBezTo>
                  <a:cubicBezTo>
                    <a:pt x="218" y="311"/>
                    <a:pt x="220" y="321"/>
                    <a:pt x="222" y="328"/>
                  </a:cubicBezTo>
                  <a:cubicBezTo>
                    <a:pt x="239" y="303"/>
                    <a:pt x="254" y="276"/>
                    <a:pt x="267" y="250"/>
                  </a:cubicBezTo>
                  <a:cubicBezTo>
                    <a:pt x="265" y="244"/>
                    <a:pt x="262" y="235"/>
                    <a:pt x="258" y="220"/>
                  </a:cubicBezTo>
                  <a:cubicBezTo>
                    <a:pt x="248" y="175"/>
                    <a:pt x="247" y="110"/>
                    <a:pt x="247" y="101"/>
                  </a:cubicBezTo>
                  <a:cubicBezTo>
                    <a:pt x="247" y="111"/>
                    <a:pt x="251" y="176"/>
                    <a:pt x="262" y="219"/>
                  </a:cubicBezTo>
                  <a:cubicBezTo>
                    <a:pt x="265" y="231"/>
                    <a:pt x="268" y="239"/>
                    <a:pt x="269" y="245"/>
                  </a:cubicBezTo>
                  <a:cubicBezTo>
                    <a:pt x="285" y="213"/>
                    <a:pt x="297" y="181"/>
                    <a:pt x="307" y="152"/>
                  </a:cubicBezTo>
                  <a:cubicBezTo>
                    <a:pt x="305" y="148"/>
                    <a:pt x="304" y="143"/>
                    <a:pt x="302" y="136"/>
                  </a:cubicBezTo>
                  <a:cubicBezTo>
                    <a:pt x="294" y="107"/>
                    <a:pt x="290" y="66"/>
                    <a:pt x="290" y="60"/>
                  </a:cubicBezTo>
                  <a:cubicBezTo>
                    <a:pt x="291" y="66"/>
                    <a:pt x="296" y="108"/>
                    <a:pt x="304" y="135"/>
                  </a:cubicBezTo>
                  <a:cubicBezTo>
                    <a:pt x="306" y="141"/>
                    <a:pt x="307" y="145"/>
                    <a:pt x="308" y="148"/>
                  </a:cubicBezTo>
                  <a:cubicBezTo>
                    <a:pt x="335" y="64"/>
                    <a:pt x="340" y="0"/>
                    <a:pt x="341" y="1"/>
                  </a:cubicBezTo>
                  <a:cubicBezTo>
                    <a:pt x="340" y="0"/>
                    <a:pt x="338" y="69"/>
                    <a:pt x="315" y="157"/>
                  </a:cubicBezTo>
                  <a:cubicBezTo>
                    <a:pt x="317" y="157"/>
                    <a:pt x="320" y="158"/>
                    <a:pt x="323" y="158"/>
                  </a:cubicBezTo>
                  <a:cubicBezTo>
                    <a:pt x="339" y="160"/>
                    <a:pt x="357" y="146"/>
                    <a:pt x="359" y="144"/>
                  </a:cubicBezTo>
                  <a:cubicBezTo>
                    <a:pt x="357" y="146"/>
                    <a:pt x="340" y="163"/>
                    <a:pt x="323" y="162"/>
                  </a:cubicBezTo>
                  <a:cubicBezTo>
                    <a:pt x="319" y="162"/>
                    <a:pt x="317" y="161"/>
                    <a:pt x="314" y="161"/>
                  </a:cubicBezTo>
                  <a:cubicBezTo>
                    <a:pt x="306" y="192"/>
                    <a:pt x="295" y="225"/>
                    <a:pt x="280" y="258"/>
                  </a:cubicBezTo>
                  <a:cubicBezTo>
                    <a:pt x="284" y="259"/>
                    <a:pt x="290" y="260"/>
                    <a:pt x="297" y="261"/>
                  </a:cubicBezTo>
                  <a:cubicBezTo>
                    <a:pt x="326" y="267"/>
                    <a:pt x="360" y="248"/>
                    <a:pt x="364" y="244"/>
                  </a:cubicBezTo>
                  <a:cubicBezTo>
                    <a:pt x="360" y="248"/>
                    <a:pt x="328" y="272"/>
                    <a:pt x="298" y="268"/>
                  </a:cubicBezTo>
                  <a:cubicBezTo>
                    <a:pt x="289" y="267"/>
                    <a:pt x="282" y="265"/>
                    <a:pt x="278" y="263"/>
                  </a:cubicBezTo>
                  <a:cubicBezTo>
                    <a:pt x="266" y="291"/>
                    <a:pt x="252" y="318"/>
                    <a:pt x="235" y="344"/>
                  </a:cubicBezTo>
                  <a:cubicBezTo>
                    <a:pt x="240" y="345"/>
                    <a:pt x="248" y="347"/>
                    <a:pt x="258" y="350"/>
                  </a:cubicBezTo>
                  <a:cubicBezTo>
                    <a:pt x="297" y="360"/>
                    <a:pt x="345" y="341"/>
                    <a:pt x="350" y="336"/>
                  </a:cubicBezTo>
                  <a:cubicBezTo>
                    <a:pt x="345" y="341"/>
                    <a:pt x="299" y="366"/>
                    <a:pt x="259" y="357"/>
                  </a:cubicBezTo>
                  <a:cubicBezTo>
                    <a:pt x="246" y="355"/>
                    <a:pt x="237" y="352"/>
                    <a:pt x="231" y="349"/>
                  </a:cubicBezTo>
                  <a:cubicBezTo>
                    <a:pt x="216" y="372"/>
                    <a:pt x="199" y="394"/>
                    <a:pt x="180" y="414"/>
                  </a:cubicBezTo>
                  <a:cubicBezTo>
                    <a:pt x="187" y="417"/>
                    <a:pt x="198" y="420"/>
                    <a:pt x="215" y="425"/>
                  </a:cubicBezTo>
                  <a:cubicBezTo>
                    <a:pt x="266" y="442"/>
                    <a:pt x="331" y="425"/>
                    <a:pt x="339" y="420"/>
                  </a:cubicBezTo>
                  <a:cubicBezTo>
                    <a:pt x="331" y="425"/>
                    <a:pt x="268" y="449"/>
                    <a:pt x="215" y="434"/>
                  </a:cubicBezTo>
                  <a:cubicBezTo>
                    <a:pt x="194" y="429"/>
                    <a:pt x="182" y="423"/>
                    <a:pt x="175" y="419"/>
                  </a:cubicBezTo>
                  <a:cubicBezTo>
                    <a:pt x="152" y="443"/>
                    <a:pt x="131" y="460"/>
                    <a:pt x="112" y="473"/>
                  </a:cubicBezTo>
                  <a:cubicBezTo>
                    <a:pt x="120" y="476"/>
                    <a:pt x="134" y="482"/>
                    <a:pt x="155" y="490"/>
                  </a:cubicBezTo>
                  <a:close/>
                </a:path>
              </a:pathLst>
            </a:custGeom>
            <a:solidFill>
              <a:srgbClr val="45652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6" name="Google Shape;1196;p11"/>
            <p:cNvSpPr/>
            <p:nvPr/>
          </p:nvSpPr>
          <p:spPr>
            <a:xfrm>
              <a:off x="8810230" y="1306675"/>
              <a:ext cx="1368698" cy="1752665"/>
            </a:xfrm>
            <a:custGeom>
              <a:avLst/>
              <a:gdLst/>
              <a:ahLst/>
              <a:cxnLst/>
              <a:rect l="l" t="t" r="r" b="b"/>
              <a:pathLst>
                <a:path w="391" h="501" extrusionOk="0">
                  <a:moveTo>
                    <a:pt x="323" y="383"/>
                  </a:moveTo>
                  <a:cubicBezTo>
                    <a:pt x="330" y="375"/>
                    <a:pt x="391" y="295"/>
                    <a:pt x="284" y="195"/>
                  </a:cubicBezTo>
                  <a:cubicBezTo>
                    <a:pt x="178" y="86"/>
                    <a:pt x="71" y="0"/>
                    <a:pt x="73" y="2"/>
                  </a:cubicBezTo>
                  <a:cubicBezTo>
                    <a:pt x="71" y="0"/>
                    <a:pt x="0" y="302"/>
                    <a:pt x="110" y="406"/>
                  </a:cubicBezTo>
                  <a:cubicBezTo>
                    <a:pt x="221" y="501"/>
                    <a:pt x="320" y="386"/>
                    <a:pt x="323" y="38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7" name="Google Shape;1197;p11"/>
            <p:cNvSpPr/>
            <p:nvPr/>
          </p:nvSpPr>
          <p:spPr>
            <a:xfrm>
              <a:off x="9038782" y="1394177"/>
              <a:ext cx="875027" cy="1371310"/>
            </a:xfrm>
            <a:custGeom>
              <a:avLst/>
              <a:gdLst/>
              <a:ahLst/>
              <a:cxnLst/>
              <a:rect l="l" t="t" r="r" b="b"/>
              <a:pathLst>
                <a:path w="250" h="392" extrusionOk="0">
                  <a:moveTo>
                    <a:pt x="143" y="335"/>
                  </a:moveTo>
                  <a:cubicBezTo>
                    <a:pt x="102" y="351"/>
                    <a:pt x="49" y="344"/>
                    <a:pt x="42" y="341"/>
                  </a:cubicBezTo>
                  <a:cubicBezTo>
                    <a:pt x="49" y="345"/>
                    <a:pt x="101" y="357"/>
                    <a:pt x="144" y="341"/>
                  </a:cubicBezTo>
                  <a:cubicBezTo>
                    <a:pt x="162" y="335"/>
                    <a:pt x="172" y="330"/>
                    <a:pt x="177" y="326"/>
                  </a:cubicBezTo>
                  <a:cubicBezTo>
                    <a:pt x="197" y="339"/>
                    <a:pt x="212" y="345"/>
                    <a:pt x="223" y="350"/>
                  </a:cubicBezTo>
                  <a:cubicBezTo>
                    <a:pt x="217" y="352"/>
                    <a:pt x="206" y="357"/>
                    <a:pt x="186" y="366"/>
                  </a:cubicBezTo>
                  <a:cubicBezTo>
                    <a:pt x="142" y="386"/>
                    <a:pt x="81" y="386"/>
                    <a:pt x="74" y="383"/>
                  </a:cubicBezTo>
                  <a:cubicBezTo>
                    <a:pt x="81" y="386"/>
                    <a:pt x="140" y="392"/>
                    <a:pt x="187" y="371"/>
                  </a:cubicBezTo>
                  <a:cubicBezTo>
                    <a:pt x="211" y="361"/>
                    <a:pt x="222" y="355"/>
                    <a:pt x="226" y="351"/>
                  </a:cubicBezTo>
                  <a:cubicBezTo>
                    <a:pt x="247" y="358"/>
                    <a:pt x="250" y="356"/>
                    <a:pt x="250" y="356"/>
                  </a:cubicBezTo>
                  <a:cubicBezTo>
                    <a:pt x="250" y="356"/>
                    <a:pt x="249" y="355"/>
                    <a:pt x="231" y="345"/>
                  </a:cubicBezTo>
                  <a:cubicBezTo>
                    <a:pt x="234" y="340"/>
                    <a:pt x="237" y="331"/>
                    <a:pt x="239" y="309"/>
                  </a:cubicBezTo>
                  <a:cubicBezTo>
                    <a:pt x="242" y="269"/>
                    <a:pt x="224" y="213"/>
                    <a:pt x="221" y="204"/>
                  </a:cubicBezTo>
                  <a:cubicBezTo>
                    <a:pt x="223" y="213"/>
                    <a:pt x="237" y="271"/>
                    <a:pt x="232" y="311"/>
                  </a:cubicBezTo>
                  <a:cubicBezTo>
                    <a:pt x="230" y="329"/>
                    <a:pt x="229" y="338"/>
                    <a:pt x="228" y="343"/>
                  </a:cubicBezTo>
                  <a:cubicBezTo>
                    <a:pt x="218" y="338"/>
                    <a:pt x="204" y="330"/>
                    <a:pt x="186" y="316"/>
                  </a:cubicBezTo>
                  <a:cubicBezTo>
                    <a:pt x="188" y="310"/>
                    <a:pt x="190" y="300"/>
                    <a:pt x="193" y="282"/>
                  </a:cubicBezTo>
                  <a:cubicBezTo>
                    <a:pt x="198" y="240"/>
                    <a:pt x="185" y="180"/>
                    <a:pt x="183" y="170"/>
                  </a:cubicBezTo>
                  <a:cubicBezTo>
                    <a:pt x="184" y="180"/>
                    <a:pt x="193" y="241"/>
                    <a:pt x="187" y="282"/>
                  </a:cubicBezTo>
                  <a:cubicBezTo>
                    <a:pt x="184" y="298"/>
                    <a:pt x="183" y="307"/>
                    <a:pt x="182" y="313"/>
                  </a:cubicBezTo>
                  <a:cubicBezTo>
                    <a:pt x="170" y="304"/>
                    <a:pt x="155" y="292"/>
                    <a:pt x="140" y="275"/>
                  </a:cubicBezTo>
                  <a:cubicBezTo>
                    <a:pt x="142" y="270"/>
                    <a:pt x="144" y="260"/>
                    <a:pt x="147" y="244"/>
                  </a:cubicBezTo>
                  <a:cubicBezTo>
                    <a:pt x="153" y="202"/>
                    <a:pt x="146" y="142"/>
                    <a:pt x="145" y="132"/>
                  </a:cubicBezTo>
                  <a:cubicBezTo>
                    <a:pt x="146" y="142"/>
                    <a:pt x="149" y="203"/>
                    <a:pt x="142" y="244"/>
                  </a:cubicBezTo>
                  <a:cubicBezTo>
                    <a:pt x="139" y="257"/>
                    <a:pt x="137" y="266"/>
                    <a:pt x="136" y="272"/>
                  </a:cubicBezTo>
                  <a:cubicBezTo>
                    <a:pt x="123" y="258"/>
                    <a:pt x="111" y="243"/>
                    <a:pt x="101" y="228"/>
                  </a:cubicBezTo>
                  <a:cubicBezTo>
                    <a:pt x="102" y="223"/>
                    <a:pt x="104" y="215"/>
                    <a:pt x="107" y="203"/>
                  </a:cubicBezTo>
                  <a:cubicBezTo>
                    <a:pt x="114" y="167"/>
                    <a:pt x="111" y="115"/>
                    <a:pt x="111" y="108"/>
                  </a:cubicBezTo>
                  <a:cubicBezTo>
                    <a:pt x="111" y="115"/>
                    <a:pt x="111" y="168"/>
                    <a:pt x="103" y="202"/>
                  </a:cubicBezTo>
                  <a:cubicBezTo>
                    <a:pt x="101" y="212"/>
                    <a:pt x="99" y="219"/>
                    <a:pt x="98" y="224"/>
                  </a:cubicBezTo>
                  <a:cubicBezTo>
                    <a:pt x="86" y="207"/>
                    <a:pt x="76" y="189"/>
                    <a:pt x="67" y="171"/>
                  </a:cubicBezTo>
                  <a:cubicBezTo>
                    <a:pt x="69" y="167"/>
                    <a:pt x="70" y="160"/>
                    <a:pt x="73" y="150"/>
                  </a:cubicBezTo>
                  <a:cubicBezTo>
                    <a:pt x="80" y="120"/>
                    <a:pt x="81" y="75"/>
                    <a:pt x="81" y="69"/>
                  </a:cubicBezTo>
                  <a:cubicBezTo>
                    <a:pt x="81" y="75"/>
                    <a:pt x="78" y="120"/>
                    <a:pt x="70" y="150"/>
                  </a:cubicBezTo>
                  <a:cubicBezTo>
                    <a:pt x="68" y="158"/>
                    <a:pt x="67" y="163"/>
                    <a:pt x="65" y="167"/>
                  </a:cubicBezTo>
                  <a:cubicBezTo>
                    <a:pt x="55" y="146"/>
                    <a:pt x="46" y="124"/>
                    <a:pt x="40" y="103"/>
                  </a:cubicBezTo>
                  <a:cubicBezTo>
                    <a:pt x="41" y="101"/>
                    <a:pt x="42" y="97"/>
                    <a:pt x="43" y="93"/>
                  </a:cubicBezTo>
                  <a:cubicBezTo>
                    <a:pt x="49" y="73"/>
                    <a:pt x="51" y="45"/>
                    <a:pt x="51" y="41"/>
                  </a:cubicBezTo>
                  <a:cubicBezTo>
                    <a:pt x="51" y="45"/>
                    <a:pt x="47" y="73"/>
                    <a:pt x="42" y="92"/>
                  </a:cubicBezTo>
                  <a:cubicBezTo>
                    <a:pt x="41" y="96"/>
                    <a:pt x="40" y="99"/>
                    <a:pt x="39" y="101"/>
                  </a:cubicBezTo>
                  <a:cubicBezTo>
                    <a:pt x="21" y="43"/>
                    <a:pt x="17" y="0"/>
                    <a:pt x="16" y="0"/>
                  </a:cubicBezTo>
                  <a:cubicBezTo>
                    <a:pt x="17" y="0"/>
                    <a:pt x="18" y="46"/>
                    <a:pt x="34" y="107"/>
                  </a:cubicBezTo>
                  <a:cubicBezTo>
                    <a:pt x="33" y="107"/>
                    <a:pt x="31" y="107"/>
                    <a:pt x="29" y="108"/>
                  </a:cubicBezTo>
                  <a:cubicBezTo>
                    <a:pt x="18" y="109"/>
                    <a:pt x="5" y="100"/>
                    <a:pt x="4" y="98"/>
                  </a:cubicBezTo>
                  <a:cubicBezTo>
                    <a:pt x="5" y="100"/>
                    <a:pt x="17" y="111"/>
                    <a:pt x="28" y="111"/>
                  </a:cubicBezTo>
                  <a:cubicBezTo>
                    <a:pt x="31" y="110"/>
                    <a:pt x="33" y="110"/>
                    <a:pt x="35" y="110"/>
                  </a:cubicBezTo>
                  <a:cubicBezTo>
                    <a:pt x="40" y="131"/>
                    <a:pt x="48" y="154"/>
                    <a:pt x="58" y="176"/>
                  </a:cubicBezTo>
                  <a:cubicBezTo>
                    <a:pt x="55" y="177"/>
                    <a:pt x="51" y="178"/>
                    <a:pt x="46" y="179"/>
                  </a:cubicBezTo>
                  <a:cubicBezTo>
                    <a:pt x="26" y="182"/>
                    <a:pt x="3" y="169"/>
                    <a:pt x="0" y="167"/>
                  </a:cubicBezTo>
                  <a:cubicBezTo>
                    <a:pt x="3" y="170"/>
                    <a:pt x="25" y="186"/>
                    <a:pt x="46" y="183"/>
                  </a:cubicBezTo>
                  <a:cubicBezTo>
                    <a:pt x="52" y="182"/>
                    <a:pt x="56" y="181"/>
                    <a:pt x="59" y="180"/>
                  </a:cubicBezTo>
                  <a:cubicBezTo>
                    <a:pt x="68" y="199"/>
                    <a:pt x="78" y="217"/>
                    <a:pt x="89" y="235"/>
                  </a:cubicBezTo>
                  <a:cubicBezTo>
                    <a:pt x="85" y="236"/>
                    <a:pt x="80" y="237"/>
                    <a:pt x="73" y="239"/>
                  </a:cubicBezTo>
                  <a:cubicBezTo>
                    <a:pt x="46" y="246"/>
                    <a:pt x="14" y="233"/>
                    <a:pt x="10" y="230"/>
                  </a:cubicBezTo>
                  <a:cubicBezTo>
                    <a:pt x="14" y="233"/>
                    <a:pt x="45" y="250"/>
                    <a:pt x="73" y="244"/>
                  </a:cubicBezTo>
                  <a:cubicBezTo>
                    <a:pt x="82" y="242"/>
                    <a:pt x="87" y="240"/>
                    <a:pt x="91" y="239"/>
                  </a:cubicBezTo>
                  <a:cubicBezTo>
                    <a:pt x="102" y="255"/>
                    <a:pt x="114" y="270"/>
                    <a:pt x="127" y="283"/>
                  </a:cubicBezTo>
                  <a:cubicBezTo>
                    <a:pt x="122" y="285"/>
                    <a:pt x="114" y="288"/>
                    <a:pt x="103" y="291"/>
                  </a:cubicBezTo>
                  <a:cubicBezTo>
                    <a:pt x="67" y="302"/>
                    <a:pt x="23" y="290"/>
                    <a:pt x="18" y="287"/>
                  </a:cubicBezTo>
                  <a:cubicBezTo>
                    <a:pt x="23" y="291"/>
                    <a:pt x="66" y="307"/>
                    <a:pt x="103" y="297"/>
                  </a:cubicBezTo>
                  <a:cubicBezTo>
                    <a:pt x="117" y="293"/>
                    <a:pt x="125" y="290"/>
                    <a:pt x="130" y="287"/>
                  </a:cubicBezTo>
                  <a:cubicBezTo>
                    <a:pt x="146" y="303"/>
                    <a:pt x="160" y="315"/>
                    <a:pt x="173" y="324"/>
                  </a:cubicBezTo>
                  <a:cubicBezTo>
                    <a:pt x="167" y="326"/>
                    <a:pt x="158" y="330"/>
                    <a:pt x="143" y="335"/>
                  </a:cubicBezTo>
                  <a:close/>
                </a:path>
              </a:pathLst>
            </a:custGeom>
            <a:solidFill>
              <a:srgbClr val="45652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98" name="Google Shape;1198;p11"/>
          <p:cNvSpPr txBox="1"/>
          <p:nvPr/>
        </p:nvSpPr>
        <p:spPr>
          <a:xfrm>
            <a:off x="1178135" y="2034689"/>
            <a:ext cx="5515053" cy="535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FEASIBILITY REPORT</a:t>
            </a:r>
            <a:endParaRPr sz="3200" b="1">
              <a:solidFill>
                <a:srgbClr val="385D1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199" name="Google Shape;1199;p11"/>
          <p:cNvGrpSpPr/>
          <p:nvPr/>
        </p:nvGrpSpPr>
        <p:grpSpPr>
          <a:xfrm>
            <a:off x="1273481" y="3009966"/>
            <a:ext cx="276224" cy="276224"/>
            <a:chOff x="1460006" y="1642203"/>
            <a:chExt cx="479425" cy="479425"/>
          </a:xfrm>
        </p:grpSpPr>
        <p:sp>
          <p:nvSpPr>
            <p:cNvPr id="1200" name="Google Shape;1200;p11"/>
            <p:cNvSpPr/>
            <p:nvPr/>
          </p:nvSpPr>
          <p:spPr>
            <a:xfrm>
              <a:off x="1460006" y="1642203"/>
              <a:ext cx="479425" cy="479425"/>
            </a:xfrm>
            <a:prstGeom prst="ellipse">
              <a:avLst/>
            </a:prstGeom>
            <a:noFill/>
            <a:ln w="174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1" name="Google Shape;1201;p11"/>
            <p:cNvSpPr/>
            <p:nvPr/>
          </p:nvSpPr>
          <p:spPr>
            <a:xfrm>
              <a:off x="1575894" y="1799366"/>
              <a:ext cx="247650" cy="165100"/>
            </a:xfrm>
            <a:custGeom>
              <a:avLst/>
              <a:gdLst/>
              <a:ahLst/>
              <a:cxnLst/>
              <a:rect l="l" t="t" r="r" b="b"/>
              <a:pathLst>
                <a:path w="156" h="104" extrusionOk="0">
                  <a:moveTo>
                    <a:pt x="0" y="45"/>
                  </a:moveTo>
                  <a:lnTo>
                    <a:pt x="60" y="104"/>
                  </a:lnTo>
                  <a:lnTo>
                    <a:pt x="156" y="0"/>
                  </a:lnTo>
                </a:path>
              </a:pathLst>
            </a:custGeom>
            <a:noFill/>
            <a:ln w="17450" cap="rnd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02" name="Google Shape;1202;p11"/>
          <p:cNvGrpSpPr/>
          <p:nvPr/>
        </p:nvGrpSpPr>
        <p:grpSpPr>
          <a:xfrm>
            <a:off x="1273481" y="3665979"/>
            <a:ext cx="276224" cy="276224"/>
            <a:chOff x="1460006" y="1642203"/>
            <a:chExt cx="479425" cy="479425"/>
          </a:xfrm>
        </p:grpSpPr>
        <p:sp>
          <p:nvSpPr>
            <p:cNvPr id="1203" name="Google Shape;1203;p11"/>
            <p:cNvSpPr/>
            <p:nvPr/>
          </p:nvSpPr>
          <p:spPr>
            <a:xfrm>
              <a:off x="1460006" y="1642203"/>
              <a:ext cx="479425" cy="479425"/>
            </a:xfrm>
            <a:prstGeom prst="ellipse">
              <a:avLst/>
            </a:prstGeom>
            <a:noFill/>
            <a:ln w="174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4" name="Google Shape;1204;p11"/>
            <p:cNvSpPr/>
            <p:nvPr/>
          </p:nvSpPr>
          <p:spPr>
            <a:xfrm>
              <a:off x="1575894" y="1799366"/>
              <a:ext cx="247650" cy="165100"/>
            </a:xfrm>
            <a:custGeom>
              <a:avLst/>
              <a:gdLst/>
              <a:ahLst/>
              <a:cxnLst/>
              <a:rect l="l" t="t" r="r" b="b"/>
              <a:pathLst>
                <a:path w="156" h="104" extrusionOk="0">
                  <a:moveTo>
                    <a:pt x="0" y="45"/>
                  </a:moveTo>
                  <a:lnTo>
                    <a:pt x="60" y="104"/>
                  </a:lnTo>
                  <a:lnTo>
                    <a:pt x="156" y="0"/>
                  </a:lnTo>
                </a:path>
              </a:pathLst>
            </a:custGeom>
            <a:noFill/>
            <a:ln w="17450" cap="rnd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05" name="Google Shape;1205;p11"/>
          <p:cNvSpPr txBox="1"/>
          <p:nvPr/>
        </p:nvSpPr>
        <p:spPr>
          <a:xfrm>
            <a:off x="2335786" y="2933019"/>
            <a:ext cx="3055309" cy="4301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rPr>
              <a:t>Introduction</a:t>
            </a:r>
            <a:endParaRPr/>
          </a:p>
        </p:txBody>
      </p:sp>
      <p:sp>
        <p:nvSpPr>
          <p:cNvPr id="1206" name="Google Shape;1206;p11"/>
          <p:cNvSpPr txBox="1"/>
          <p:nvPr/>
        </p:nvSpPr>
        <p:spPr>
          <a:xfrm>
            <a:off x="2324884" y="3552721"/>
            <a:ext cx="2958316" cy="4301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rPr>
              <a:t>Methodology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l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2" name="Google Shape;1212;p12"/>
          <p:cNvSpPr txBox="1"/>
          <p:nvPr/>
        </p:nvSpPr>
        <p:spPr>
          <a:xfrm>
            <a:off x="2324884" y="408124"/>
            <a:ext cx="7553866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Problems/Challenges</a:t>
            </a:r>
            <a:endParaRPr sz="3200" b="1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1213" name="Google Shape;1213;p12"/>
          <p:cNvGrpSpPr/>
          <p:nvPr/>
        </p:nvGrpSpPr>
        <p:grpSpPr>
          <a:xfrm>
            <a:off x="581186" y="1830057"/>
            <a:ext cx="5979763" cy="4838736"/>
            <a:chOff x="581186" y="1830057"/>
            <a:chExt cx="5979763" cy="4838736"/>
          </a:xfrm>
        </p:grpSpPr>
        <p:grpSp>
          <p:nvGrpSpPr>
            <p:cNvPr id="1214" name="Google Shape;1214;p12"/>
            <p:cNvGrpSpPr/>
            <p:nvPr/>
          </p:nvGrpSpPr>
          <p:grpSpPr>
            <a:xfrm>
              <a:off x="581186" y="1830057"/>
              <a:ext cx="5979763" cy="4838736"/>
              <a:chOff x="581186" y="1830057"/>
              <a:chExt cx="5979763" cy="4838736"/>
            </a:xfrm>
          </p:grpSpPr>
          <p:sp>
            <p:nvSpPr>
              <p:cNvPr id="1215" name="Google Shape;1215;p12"/>
              <p:cNvSpPr/>
              <p:nvPr/>
            </p:nvSpPr>
            <p:spPr>
              <a:xfrm>
                <a:off x="581186" y="1830057"/>
                <a:ext cx="5943799" cy="470795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6" name="Google Shape;1216;p12"/>
              <p:cNvSpPr/>
              <p:nvPr/>
            </p:nvSpPr>
            <p:spPr>
              <a:xfrm>
                <a:off x="1386552" y="2419642"/>
                <a:ext cx="5174397" cy="3606166"/>
              </a:xfrm>
              <a:custGeom>
                <a:avLst/>
                <a:gdLst/>
                <a:ahLst/>
                <a:cxnLst/>
                <a:rect l="l" t="t" r="r" b="b"/>
                <a:pathLst>
                  <a:path w="1587" h="1106" extrusionOk="0">
                    <a:moveTo>
                      <a:pt x="296" y="591"/>
                    </a:moveTo>
                    <a:cubicBezTo>
                      <a:pt x="282" y="535"/>
                      <a:pt x="277" y="491"/>
                      <a:pt x="277" y="491"/>
                    </a:cubicBezTo>
                    <a:cubicBezTo>
                      <a:pt x="277" y="491"/>
                      <a:pt x="277" y="491"/>
                      <a:pt x="277" y="491"/>
                    </a:cubicBezTo>
                    <a:cubicBezTo>
                      <a:pt x="339" y="522"/>
                      <a:pt x="388" y="553"/>
                      <a:pt x="425" y="582"/>
                    </a:cubicBezTo>
                    <a:cubicBezTo>
                      <a:pt x="429" y="582"/>
                      <a:pt x="433" y="582"/>
                      <a:pt x="437" y="582"/>
                    </a:cubicBezTo>
                    <a:cubicBezTo>
                      <a:pt x="508" y="582"/>
                      <a:pt x="586" y="589"/>
                      <a:pt x="669" y="608"/>
                    </a:cubicBezTo>
                    <a:cubicBezTo>
                      <a:pt x="867" y="653"/>
                      <a:pt x="1083" y="693"/>
                      <a:pt x="1263" y="693"/>
                    </a:cubicBezTo>
                    <a:cubicBezTo>
                      <a:pt x="1269" y="693"/>
                      <a:pt x="1275" y="693"/>
                      <a:pt x="1281" y="693"/>
                    </a:cubicBezTo>
                    <a:cubicBezTo>
                      <a:pt x="1297" y="685"/>
                      <a:pt x="1313" y="678"/>
                      <a:pt x="1331" y="670"/>
                    </a:cubicBezTo>
                    <a:cubicBezTo>
                      <a:pt x="1331" y="670"/>
                      <a:pt x="1331" y="670"/>
                      <a:pt x="1331" y="670"/>
                    </a:cubicBezTo>
                    <a:cubicBezTo>
                      <a:pt x="1331" y="670"/>
                      <a:pt x="1331" y="670"/>
                      <a:pt x="1331" y="670"/>
                    </a:cubicBezTo>
                    <a:cubicBezTo>
                      <a:pt x="1331" y="670"/>
                      <a:pt x="1331" y="670"/>
                      <a:pt x="1331" y="670"/>
                    </a:cubicBezTo>
                    <a:cubicBezTo>
                      <a:pt x="1331" y="670"/>
                      <a:pt x="1331" y="670"/>
                      <a:pt x="1331" y="670"/>
                    </a:cubicBezTo>
                    <a:cubicBezTo>
                      <a:pt x="1331" y="670"/>
                      <a:pt x="1331" y="670"/>
                      <a:pt x="1331" y="670"/>
                    </a:cubicBezTo>
                    <a:cubicBezTo>
                      <a:pt x="1331" y="670"/>
                      <a:pt x="1330" y="678"/>
                      <a:pt x="1327" y="691"/>
                    </a:cubicBezTo>
                    <a:cubicBezTo>
                      <a:pt x="1417" y="686"/>
                      <a:pt x="1495" y="668"/>
                      <a:pt x="1554" y="634"/>
                    </a:cubicBezTo>
                    <a:cubicBezTo>
                      <a:pt x="1554" y="634"/>
                      <a:pt x="1554" y="634"/>
                      <a:pt x="1554" y="634"/>
                    </a:cubicBezTo>
                    <a:cubicBezTo>
                      <a:pt x="1554" y="634"/>
                      <a:pt x="1554" y="634"/>
                      <a:pt x="1554" y="634"/>
                    </a:cubicBezTo>
                    <a:cubicBezTo>
                      <a:pt x="1540" y="707"/>
                      <a:pt x="1513" y="774"/>
                      <a:pt x="1475" y="834"/>
                    </a:cubicBezTo>
                    <a:cubicBezTo>
                      <a:pt x="1431" y="848"/>
                      <a:pt x="1379" y="856"/>
                      <a:pt x="1317" y="856"/>
                    </a:cubicBezTo>
                    <a:cubicBezTo>
                      <a:pt x="1302" y="856"/>
                      <a:pt x="1287" y="856"/>
                      <a:pt x="1271" y="855"/>
                    </a:cubicBezTo>
                    <a:cubicBezTo>
                      <a:pt x="1235" y="927"/>
                      <a:pt x="1180" y="992"/>
                      <a:pt x="1099" y="992"/>
                    </a:cubicBezTo>
                    <a:cubicBezTo>
                      <a:pt x="1083" y="992"/>
                      <a:pt x="1066" y="989"/>
                      <a:pt x="1048" y="984"/>
                    </a:cubicBezTo>
                    <a:cubicBezTo>
                      <a:pt x="1048" y="984"/>
                      <a:pt x="1048" y="984"/>
                      <a:pt x="1048" y="984"/>
                    </a:cubicBezTo>
                    <a:cubicBezTo>
                      <a:pt x="1047" y="982"/>
                      <a:pt x="1041" y="967"/>
                      <a:pt x="1041" y="944"/>
                    </a:cubicBezTo>
                    <a:cubicBezTo>
                      <a:pt x="1041" y="915"/>
                      <a:pt x="1050" y="873"/>
                      <a:pt x="1092" y="825"/>
                    </a:cubicBezTo>
                    <a:cubicBezTo>
                      <a:pt x="974" y="803"/>
                      <a:pt x="854" y="790"/>
                      <a:pt x="735" y="790"/>
                    </a:cubicBezTo>
                    <a:cubicBezTo>
                      <a:pt x="671" y="790"/>
                      <a:pt x="608" y="794"/>
                      <a:pt x="546" y="802"/>
                    </a:cubicBezTo>
                    <a:cubicBezTo>
                      <a:pt x="543" y="814"/>
                      <a:pt x="540" y="821"/>
                      <a:pt x="539" y="822"/>
                    </a:cubicBezTo>
                    <a:cubicBezTo>
                      <a:pt x="539" y="822"/>
                      <a:pt x="539" y="822"/>
                      <a:pt x="539" y="822"/>
                    </a:cubicBezTo>
                    <a:cubicBezTo>
                      <a:pt x="524" y="826"/>
                      <a:pt x="510" y="827"/>
                      <a:pt x="497" y="827"/>
                    </a:cubicBezTo>
                    <a:cubicBezTo>
                      <a:pt x="479" y="827"/>
                      <a:pt x="463" y="824"/>
                      <a:pt x="448" y="819"/>
                    </a:cubicBezTo>
                    <a:cubicBezTo>
                      <a:pt x="347" y="840"/>
                      <a:pt x="252" y="875"/>
                      <a:pt x="167" y="925"/>
                    </a:cubicBezTo>
                    <a:cubicBezTo>
                      <a:pt x="162" y="920"/>
                      <a:pt x="157" y="915"/>
                      <a:pt x="153" y="910"/>
                    </a:cubicBezTo>
                    <a:cubicBezTo>
                      <a:pt x="92" y="841"/>
                      <a:pt x="48" y="759"/>
                      <a:pt x="24" y="671"/>
                    </a:cubicBezTo>
                    <a:cubicBezTo>
                      <a:pt x="76" y="646"/>
                      <a:pt x="171" y="609"/>
                      <a:pt x="296" y="591"/>
                    </a:cubicBezTo>
                    <a:moveTo>
                      <a:pt x="1405" y="299"/>
                    </a:moveTo>
                    <a:cubicBezTo>
                      <a:pt x="1310" y="348"/>
                      <a:pt x="1169" y="401"/>
                      <a:pt x="999" y="401"/>
                    </a:cubicBezTo>
                    <a:cubicBezTo>
                      <a:pt x="971" y="401"/>
                      <a:pt x="941" y="399"/>
                      <a:pt x="911" y="396"/>
                    </a:cubicBezTo>
                    <a:cubicBezTo>
                      <a:pt x="732" y="377"/>
                      <a:pt x="528" y="347"/>
                      <a:pt x="349" y="347"/>
                    </a:cubicBezTo>
                    <a:cubicBezTo>
                      <a:pt x="210" y="347"/>
                      <a:pt x="87" y="365"/>
                      <a:pt x="3" y="420"/>
                    </a:cubicBezTo>
                    <a:cubicBezTo>
                      <a:pt x="3" y="420"/>
                      <a:pt x="3" y="420"/>
                      <a:pt x="3" y="420"/>
                    </a:cubicBezTo>
                    <a:cubicBezTo>
                      <a:pt x="0" y="470"/>
                      <a:pt x="2" y="523"/>
                      <a:pt x="7" y="579"/>
                    </a:cubicBezTo>
                    <a:cubicBezTo>
                      <a:pt x="7" y="579"/>
                      <a:pt x="7" y="580"/>
                      <a:pt x="7" y="581"/>
                    </a:cubicBezTo>
                    <a:cubicBezTo>
                      <a:pt x="11" y="611"/>
                      <a:pt x="16" y="642"/>
                      <a:pt x="24" y="671"/>
                    </a:cubicBezTo>
                    <a:cubicBezTo>
                      <a:pt x="48" y="759"/>
                      <a:pt x="92" y="841"/>
                      <a:pt x="153" y="910"/>
                    </a:cubicBezTo>
                    <a:cubicBezTo>
                      <a:pt x="157" y="915"/>
                      <a:pt x="162" y="920"/>
                      <a:pt x="167" y="925"/>
                    </a:cubicBezTo>
                    <a:cubicBezTo>
                      <a:pt x="277" y="1040"/>
                      <a:pt x="429" y="1106"/>
                      <a:pt x="589" y="1106"/>
                    </a:cubicBezTo>
                    <a:cubicBezTo>
                      <a:pt x="982" y="1106"/>
                      <a:pt x="982" y="1106"/>
                      <a:pt x="982" y="1106"/>
                    </a:cubicBezTo>
                    <a:cubicBezTo>
                      <a:pt x="1187" y="1106"/>
                      <a:pt x="1371" y="999"/>
                      <a:pt x="1475" y="834"/>
                    </a:cubicBezTo>
                    <a:cubicBezTo>
                      <a:pt x="1513" y="774"/>
                      <a:pt x="1540" y="707"/>
                      <a:pt x="1554" y="634"/>
                    </a:cubicBezTo>
                    <a:cubicBezTo>
                      <a:pt x="1554" y="634"/>
                      <a:pt x="1554" y="634"/>
                      <a:pt x="1554" y="634"/>
                    </a:cubicBezTo>
                    <a:cubicBezTo>
                      <a:pt x="1587" y="463"/>
                      <a:pt x="1569" y="309"/>
                      <a:pt x="1405" y="299"/>
                    </a:cubicBezTo>
                    <a:cubicBezTo>
                      <a:pt x="1405" y="299"/>
                      <a:pt x="1405" y="299"/>
                      <a:pt x="1405" y="299"/>
                    </a:cubicBezTo>
                    <a:moveTo>
                      <a:pt x="405" y="0"/>
                    </a:moveTo>
                    <a:cubicBezTo>
                      <a:pt x="402" y="0"/>
                      <a:pt x="400" y="0"/>
                      <a:pt x="398" y="0"/>
                    </a:cubicBezTo>
                    <a:cubicBezTo>
                      <a:pt x="255" y="2"/>
                      <a:pt x="156" y="53"/>
                      <a:pt x="92" y="137"/>
                    </a:cubicBezTo>
                    <a:cubicBezTo>
                      <a:pt x="121" y="131"/>
                      <a:pt x="154" y="127"/>
                      <a:pt x="190" y="127"/>
                    </a:cubicBezTo>
                    <a:cubicBezTo>
                      <a:pt x="238" y="127"/>
                      <a:pt x="291" y="133"/>
                      <a:pt x="352" y="149"/>
                    </a:cubicBezTo>
                    <a:cubicBezTo>
                      <a:pt x="567" y="205"/>
                      <a:pt x="841" y="265"/>
                      <a:pt x="1061" y="265"/>
                    </a:cubicBezTo>
                    <a:cubicBezTo>
                      <a:pt x="1080" y="265"/>
                      <a:pt x="1098" y="264"/>
                      <a:pt x="1115" y="264"/>
                    </a:cubicBezTo>
                    <a:cubicBezTo>
                      <a:pt x="809" y="189"/>
                      <a:pt x="807" y="23"/>
                      <a:pt x="468" y="2"/>
                    </a:cubicBezTo>
                    <a:cubicBezTo>
                      <a:pt x="465" y="12"/>
                      <a:pt x="458" y="18"/>
                      <a:pt x="458" y="18"/>
                    </a:cubicBezTo>
                    <a:cubicBezTo>
                      <a:pt x="458" y="18"/>
                      <a:pt x="458" y="18"/>
                      <a:pt x="457" y="18"/>
                    </a:cubicBezTo>
                    <a:cubicBezTo>
                      <a:pt x="457" y="18"/>
                      <a:pt x="457" y="18"/>
                      <a:pt x="457" y="18"/>
                    </a:cubicBezTo>
                    <a:cubicBezTo>
                      <a:pt x="456" y="19"/>
                      <a:pt x="455" y="19"/>
                      <a:pt x="454" y="20"/>
                    </a:cubicBezTo>
                    <a:cubicBezTo>
                      <a:pt x="454" y="20"/>
                      <a:pt x="454" y="20"/>
                      <a:pt x="454" y="20"/>
                    </a:cubicBezTo>
                    <a:cubicBezTo>
                      <a:pt x="450" y="21"/>
                      <a:pt x="446" y="22"/>
                      <a:pt x="443" y="22"/>
                    </a:cubicBezTo>
                    <a:cubicBezTo>
                      <a:pt x="429" y="22"/>
                      <a:pt x="416" y="14"/>
                      <a:pt x="405" y="0"/>
                    </a:cubicBezTo>
                  </a:path>
                </a:pathLst>
              </a:custGeom>
              <a:solidFill>
                <a:srgbClr val="EAF4D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7" name="Google Shape;1217;p12"/>
              <p:cNvSpPr/>
              <p:nvPr/>
            </p:nvSpPr>
            <p:spPr>
              <a:xfrm>
                <a:off x="1396361" y="2833768"/>
                <a:ext cx="4570644" cy="955759"/>
              </a:xfrm>
              <a:custGeom>
                <a:avLst/>
                <a:gdLst/>
                <a:ahLst/>
                <a:cxnLst/>
                <a:rect l="l" t="t" r="r" b="b"/>
                <a:pathLst>
                  <a:path w="1402" h="293" extrusionOk="0">
                    <a:moveTo>
                      <a:pt x="369" y="159"/>
                    </a:moveTo>
                    <a:cubicBezTo>
                      <a:pt x="362" y="159"/>
                      <a:pt x="356" y="157"/>
                      <a:pt x="351" y="152"/>
                    </a:cubicBezTo>
                    <a:cubicBezTo>
                      <a:pt x="350" y="152"/>
                      <a:pt x="350" y="152"/>
                      <a:pt x="350" y="152"/>
                    </a:cubicBezTo>
                    <a:cubicBezTo>
                      <a:pt x="350" y="151"/>
                      <a:pt x="349" y="150"/>
                      <a:pt x="348" y="149"/>
                    </a:cubicBezTo>
                    <a:cubicBezTo>
                      <a:pt x="348" y="149"/>
                      <a:pt x="348" y="149"/>
                      <a:pt x="348" y="149"/>
                    </a:cubicBezTo>
                    <a:cubicBezTo>
                      <a:pt x="348" y="149"/>
                      <a:pt x="348" y="149"/>
                      <a:pt x="348" y="149"/>
                    </a:cubicBezTo>
                    <a:cubicBezTo>
                      <a:pt x="348" y="149"/>
                      <a:pt x="335" y="120"/>
                      <a:pt x="368" y="106"/>
                    </a:cubicBezTo>
                    <a:cubicBezTo>
                      <a:pt x="380" y="101"/>
                      <a:pt x="389" y="98"/>
                      <a:pt x="398" y="93"/>
                    </a:cubicBezTo>
                    <a:cubicBezTo>
                      <a:pt x="398" y="93"/>
                      <a:pt x="398" y="93"/>
                      <a:pt x="398" y="93"/>
                    </a:cubicBezTo>
                    <a:cubicBezTo>
                      <a:pt x="399" y="93"/>
                      <a:pt x="400" y="92"/>
                      <a:pt x="401" y="91"/>
                    </a:cubicBezTo>
                    <a:cubicBezTo>
                      <a:pt x="407" y="88"/>
                      <a:pt x="413" y="85"/>
                      <a:pt x="420" y="81"/>
                    </a:cubicBezTo>
                    <a:cubicBezTo>
                      <a:pt x="424" y="78"/>
                      <a:pt x="428" y="74"/>
                      <a:pt x="433" y="71"/>
                    </a:cubicBezTo>
                    <a:cubicBezTo>
                      <a:pt x="433" y="71"/>
                      <a:pt x="434" y="118"/>
                      <a:pt x="410" y="140"/>
                    </a:cubicBezTo>
                    <a:cubicBezTo>
                      <a:pt x="405" y="145"/>
                      <a:pt x="399" y="149"/>
                      <a:pt x="394" y="152"/>
                    </a:cubicBezTo>
                    <a:cubicBezTo>
                      <a:pt x="394" y="152"/>
                      <a:pt x="394" y="152"/>
                      <a:pt x="394" y="152"/>
                    </a:cubicBezTo>
                    <a:cubicBezTo>
                      <a:pt x="386" y="156"/>
                      <a:pt x="377" y="159"/>
                      <a:pt x="369" y="159"/>
                    </a:cubicBezTo>
                    <a:moveTo>
                      <a:pt x="187" y="0"/>
                    </a:moveTo>
                    <a:cubicBezTo>
                      <a:pt x="151" y="0"/>
                      <a:pt x="118" y="4"/>
                      <a:pt x="89" y="10"/>
                    </a:cubicBezTo>
                    <a:cubicBezTo>
                      <a:pt x="89" y="10"/>
                      <a:pt x="89" y="10"/>
                      <a:pt x="89" y="10"/>
                    </a:cubicBezTo>
                    <a:cubicBezTo>
                      <a:pt x="34" y="83"/>
                      <a:pt x="6" y="180"/>
                      <a:pt x="0" y="293"/>
                    </a:cubicBezTo>
                    <a:cubicBezTo>
                      <a:pt x="84" y="238"/>
                      <a:pt x="207" y="220"/>
                      <a:pt x="346" y="220"/>
                    </a:cubicBezTo>
                    <a:cubicBezTo>
                      <a:pt x="525" y="220"/>
                      <a:pt x="729" y="250"/>
                      <a:pt x="908" y="269"/>
                    </a:cubicBezTo>
                    <a:cubicBezTo>
                      <a:pt x="938" y="272"/>
                      <a:pt x="968" y="274"/>
                      <a:pt x="996" y="274"/>
                    </a:cubicBezTo>
                    <a:cubicBezTo>
                      <a:pt x="1166" y="274"/>
                      <a:pt x="1307" y="221"/>
                      <a:pt x="1402" y="172"/>
                    </a:cubicBezTo>
                    <a:cubicBezTo>
                      <a:pt x="1399" y="172"/>
                      <a:pt x="1396" y="171"/>
                      <a:pt x="1394" y="171"/>
                    </a:cubicBezTo>
                    <a:cubicBezTo>
                      <a:pt x="1333" y="169"/>
                      <a:pt x="1278" y="165"/>
                      <a:pt x="1230" y="158"/>
                    </a:cubicBezTo>
                    <a:cubicBezTo>
                      <a:pt x="1229" y="159"/>
                      <a:pt x="1227" y="161"/>
                      <a:pt x="1226" y="162"/>
                    </a:cubicBezTo>
                    <a:cubicBezTo>
                      <a:pt x="1226" y="162"/>
                      <a:pt x="1226" y="162"/>
                      <a:pt x="1226" y="162"/>
                    </a:cubicBezTo>
                    <a:cubicBezTo>
                      <a:pt x="1219" y="166"/>
                      <a:pt x="1211" y="169"/>
                      <a:pt x="1205" y="169"/>
                    </a:cubicBezTo>
                    <a:cubicBezTo>
                      <a:pt x="1200" y="169"/>
                      <a:pt x="1195" y="167"/>
                      <a:pt x="1191" y="164"/>
                    </a:cubicBezTo>
                    <a:cubicBezTo>
                      <a:pt x="1191" y="164"/>
                      <a:pt x="1191" y="164"/>
                      <a:pt x="1191" y="164"/>
                    </a:cubicBezTo>
                    <a:cubicBezTo>
                      <a:pt x="1191" y="164"/>
                      <a:pt x="1190" y="163"/>
                      <a:pt x="1190" y="163"/>
                    </a:cubicBezTo>
                    <a:cubicBezTo>
                      <a:pt x="1190" y="163"/>
                      <a:pt x="1190" y="163"/>
                      <a:pt x="1190" y="163"/>
                    </a:cubicBezTo>
                    <a:cubicBezTo>
                      <a:pt x="1190" y="162"/>
                      <a:pt x="1189" y="162"/>
                      <a:pt x="1189" y="162"/>
                    </a:cubicBezTo>
                    <a:cubicBezTo>
                      <a:pt x="1189" y="162"/>
                      <a:pt x="1187" y="158"/>
                      <a:pt x="1186" y="152"/>
                    </a:cubicBezTo>
                    <a:cubicBezTo>
                      <a:pt x="1160" y="147"/>
                      <a:pt x="1135" y="142"/>
                      <a:pt x="1112" y="137"/>
                    </a:cubicBezTo>
                    <a:cubicBezTo>
                      <a:pt x="1112" y="137"/>
                      <a:pt x="1112" y="137"/>
                      <a:pt x="1112" y="137"/>
                    </a:cubicBezTo>
                    <a:cubicBezTo>
                      <a:pt x="1095" y="137"/>
                      <a:pt x="1077" y="138"/>
                      <a:pt x="1058" y="138"/>
                    </a:cubicBezTo>
                    <a:cubicBezTo>
                      <a:pt x="838" y="138"/>
                      <a:pt x="564" y="78"/>
                      <a:pt x="349" y="22"/>
                    </a:cubicBezTo>
                    <a:cubicBezTo>
                      <a:pt x="288" y="6"/>
                      <a:pt x="235" y="0"/>
                      <a:pt x="187" y="0"/>
                    </a:cubicBezTo>
                  </a:path>
                </a:pathLst>
              </a:custGeom>
              <a:solidFill>
                <a:srgbClr val="D7EAC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8" name="Google Shape;1218;p12"/>
              <p:cNvSpPr/>
              <p:nvPr/>
            </p:nvSpPr>
            <p:spPr>
              <a:xfrm>
                <a:off x="1465018" y="4318083"/>
                <a:ext cx="4988040" cy="1118140"/>
              </a:xfrm>
              <a:custGeom>
                <a:avLst/>
                <a:gdLst/>
                <a:ahLst/>
                <a:cxnLst/>
                <a:rect l="l" t="t" r="r" b="b"/>
                <a:pathLst>
                  <a:path w="1530" h="343" extrusionOk="0">
                    <a:moveTo>
                      <a:pt x="1530" y="52"/>
                    </a:moveTo>
                    <a:cubicBezTo>
                      <a:pt x="1471" y="86"/>
                      <a:pt x="1393" y="104"/>
                      <a:pt x="1303" y="109"/>
                    </a:cubicBezTo>
                    <a:cubicBezTo>
                      <a:pt x="1296" y="142"/>
                      <a:pt x="1279" y="210"/>
                      <a:pt x="1247" y="273"/>
                    </a:cubicBezTo>
                    <a:cubicBezTo>
                      <a:pt x="1263" y="274"/>
                      <a:pt x="1278" y="274"/>
                      <a:pt x="1293" y="274"/>
                    </a:cubicBezTo>
                    <a:cubicBezTo>
                      <a:pt x="1355" y="274"/>
                      <a:pt x="1407" y="266"/>
                      <a:pt x="1451" y="252"/>
                    </a:cubicBezTo>
                    <a:cubicBezTo>
                      <a:pt x="1489" y="192"/>
                      <a:pt x="1516" y="125"/>
                      <a:pt x="1530" y="52"/>
                    </a:cubicBezTo>
                    <a:moveTo>
                      <a:pt x="272" y="9"/>
                    </a:moveTo>
                    <a:cubicBezTo>
                      <a:pt x="147" y="27"/>
                      <a:pt x="52" y="64"/>
                      <a:pt x="0" y="89"/>
                    </a:cubicBezTo>
                    <a:cubicBezTo>
                      <a:pt x="24" y="177"/>
                      <a:pt x="68" y="259"/>
                      <a:pt x="129" y="328"/>
                    </a:cubicBezTo>
                    <a:cubicBezTo>
                      <a:pt x="133" y="333"/>
                      <a:pt x="138" y="338"/>
                      <a:pt x="143" y="343"/>
                    </a:cubicBezTo>
                    <a:cubicBezTo>
                      <a:pt x="228" y="293"/>
                      <a:pt x="323" y="258"/>
                      <a:pt x="424" y="237"/>
                    </a:cubicBezTo>
                    <a:cubicBezTo>
                      <a:pt x="337" y="205"/>
                      <a:pt x="293" y="94"/>
                      <a:pt x="272" y="9"/>
                    </a:cubicBezTo>
                    <a:moveTo>
                      <a:pt x="413" y="0"/>
                    </a:moveTo>
                    <a:cubicBezTo>
                      <a:pt x="409" y="0"/>
                      <a:pt x="405" y="0"/>
                      <a:pt x="401" y="0"/>
                    </a:cubicBezTo>
                    <a:cubicBezTo>
                      <a:pt x="504" y="79"/>
                      <a:pt x="525" y="149"/>
                      <a:pt x="525" y="192"/>
                    </a:cubicBezTo>
                    <a:cubicBezTo>
                      <a:pt x="525" y="203"/>
                      <a:pt x="524" y="212"/>
                      <a:pt x="522" y="220"/>
                    </a:cubicBezTo>
                    <a:cubicBezTo>
                      <a:pt x="584" y="212"/>
                      <a:pt x="647" y="208"/>
                      <a:pt x="711" y="208"/>
                    </a:cubicBezTo>
                    <a:cubicBezTo>
                      <a:pt x="830" y="208"/>
                      <a:pt x="950" y="221"/>
                      <a:pt x="1068" y="243"/>
                    </a:cubicBezTo>
                    <a:cubicBezTo>
                      <a:pt x="1103" y="202"/>
                      <a:pt x="1162" y="156"/>
                      <a:pt x="1257" y="111"/>
                    </a:cubicBezTo>
                    <a:cubicBezTo>
                      <a:pt x="1251" y="111"/>
                      <a:pt x="1245" y="111"/>
                      <a:pt x="1239" y="111"/>
                    </a:cubicBezTo>
                    <a:cubicBezTo>
                      <a:pt x="1059" y="111"/>
                      <a:pt x="843" y="71"/>
                      <a:pt x="645" y="26"/>
                    </a:cubicBezTo>
                    <a:cubicBezTo>
                      <a:pt x="562" y="7"/>
                      <a:pt x="484" y="0"/>
                      <a:pt x="413" y="0"/>
                    </a:cubicBezTo>
                  </a:path>
                </a:pathLst>
              </a:custGeom>
              <a:solidFill>
                <a:srgbClr val="D7EAC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9" name="Google Shape;1219;p12"/>
              <p:cNvSpPr/>
              <p:nvPr/>
            </p:nvSpPr>
            <p:spPr>
              <a:xfrm>
                <a:off x="581186" y="1830057"/>
                <a:ext cx="1858118" cy="525286"/>
              </a:xfrm>
              <a:custGeom>
                <a:avLst/>
                <a:gdLst/>
                <a:ahLst/>
                <a:cxnLst/>
                <a:rect l="l" t="t" r="r" b="b"/>
                <a:pathLst>
                  <a:path w="570" h="161" extrusionOk="0">
                    <a:moveTo>
                      <a:pt x="343" y="0"/>
                    </a:moveTo>
                    <a:cubicBezTo>
                      <a:pt x="304" y="0"/>
                      <a:pt x="271" y="21"/>
                      <a:pt x="254" y="53"/>
                    </a:cubicBezTo>
                    <a:cubicBezTo>
                      <a:pt x="246" y="51"/>
                      <a:pt x="237" y="49"/>
                      <a:pt x="228" y="49"/>
                    </a:cubicBezTo>
                    <a:cubicBezTo>
                      <a:pt x="196" y="49"/>
                      <a:pt x="167" y="67"/>
                      <a:pt x="152" y="93"/>
                    </a:cubicBezTo>
                    <a:cubicBezTo>
                      <a:pt x="141" y="81"/>
                      <a:pt x="125" y="74"/>
                      <a:pt x="107" y="74"/>
                    </a:cubicBezTo>
                    <a:cubicBezTo>
                      <a:pt x="81" y="74"/>
                      <a:pt x="58" y="90"/>
                      <a:pt x="49" y="113"/>
                    </a:cubicBezTo>
                    <a:cubicBezTo>
                      <a:pt x="24" y="113"/>
                      <a:pt x="24" y="113"/>
                      <a:pt x="24" y="113"/>
                    </a:cubicBezTo>
                    <a:cubicBezTo>
                      <a:pt x="17" y="113"/>
                      <a:pt x="11" y="115"/>
                      <a:pt x="7" y="120"/>
                    </a:cubicBezTo>
                    <a:cubicBezTo>
                      <a:pt x="2" y="124"/>
                      <a:pt x="0" y="130"/>
                      <a:pt x="0" y="137"/>
                    </a:cubicBezTo>
                    <a:cubicBezTo>
                      <a:pt x="0" y="150"/>
                      <a:pt x="11" y="161"/>
                      <a:pt x="24" y="161"/>
                    </a:cubicBezTo>
                    <a:cubicBezTo>
                      <a:pt x="545" y="161"/>
                      <a:pt x="545" y="161"/>
                      <a:pt x="545" y="161"/>
                    </a:cubicBezTo>
                    <a:cubicBezTo>
                      <a:pt x="552" y="161"/>
                      <a:pt x="558" y="159"/>
                      <a:pt x="562" y="154"/>
                    </a:cubicBezTo>
                    <a:cubicBezTo>
                      <a:pt x="567" y="150"/>
                      <a:pt x="570" y="144"/>
                      <a:pt x="570" y="137"/>
                    </a:cubicBezTo>
                    <a:cubicBezTo>
                      <a:pt x="570" y="124"/>
                      <a:pt x="559" y="113"/>
                      <a:pt x="545" y="113"/>
                    </a:cubicBezTo>
                    <a:cubicBezTo>
                      <a:pt x="530" y="113"/>
                      <a:pt x="530" y="113"/>
                      <a:pt x="530" y="113"/>
                    </a:cubicBezTo>
                    <a:cubicBezTo>
                      <a:pt x="522" y="86"/>
                      <a:pt x="497" y="67"/>
                      <a:pt x="469" y="67"/>
                    </a:cubicBezTo>
                    <a:cubicBezTo>
                      <a:pt x="458" y="67"/>
                      <a:pt x="449" y="69"/>
                      <a:pt x="440" y="74"/>
                    </a:cubicBezTo>
                    <a:cubicBezTo>
                      <a:pt x="428" y="31"/>
                      <a:pt x="389" y="0"/>
                      <a:pt x="343" y="0"/>
                    </a:cubicBezTo>
                  </a:path>
                </a:pathLst>
              </a:custGeom>
              <a:solidFill>
                <a:srgbClr val="EAF4D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0" name="Google Shape;1220;p12"/>
              <p:cNvSpPr/>
              <p:nvPr/>
            </p:nvSpPr>
            <p:spPr>
              <a:xfrm>
                <a:off x="3385256" y="1944487"/>
                <a:ext cx="1284881" cy="365085"/>
              </a:xfrm>
              <a:custGeom>
                <a:avLst/>
                <a:gdLst/>
                <a:ahLst/>
                <a:cxnLst/>
                <a:rect l="l" t="t" r="r" b="b"/>
                <a:pathLst>
                  <a:path w="394" h="112" extrusionOk="0">
                    <a:moveTo>
                      <a:pt x="237" y="0"/>
                    </a:moveTo>
                    <a:cubicBezTo>
                      <a:pt x="211" y="0"/>
                      <a:pt x="187" y="15"/>
                      <a:pt x="176" y="37"/>
                    </a:cubicBezTo>
                    <a:cubicBezTo>
                      <a:pt x="170" y="35"/>
                      <a:pt x="164" y="34"/>
                      <a:pt x="158" y="34"/>
                    </a:cubicBezTo>
                    <a:cubicBezTo>
                      <a:pt x="136" y="34"/>
                      <a:pt x="116" y="46"/>
                      <a:pt x="105" y="64"/>
                    </a:cubicBezTo>
                    <a:cubicBezTo>
                      <a:pt x="98" y="56"/>
                      <a:pt x="87" y="51"/>
                      <a:pt x="74" y="51"/>
                    </a:cubicBezTo>
                    <a:cubicBezTo>
                      <a:pt x="56" y="51"/>
                      <a:pt x="41" y="62"/>
                      <a:pt x="34" y="78"/>
                    </a:cubicBezTo>
                    <a:cubicBezTo>
                      <a:pt x="17" y="78"/>
                      <a:pt x="17" y="78"/>
                      <a:pt x="17" y="78"/>
                    </a:cubicBezTo>
                    <a:cubicBezTo>
                      <a:pt x="12" y="78"/>
                      <a:pt x="8" y="80"/>
                      <a:pt x="5" y="83"/>
                    </a:cubicBezTo>
                    <a:cubicBezTo>
                      <a:pt x="2" y="86"/>
                      <a:pt x="0" y="90"/>
                      <a:pt x="0" y="95"/>
                    </a:cubicBezTo>
                    <a:cubicBezTo>
                      <a:pt x="0" y="104"/>
                      <a:pt x="8" y="112"/>
                      <a:pt x="17" y="112"/>
                    </a:cubicBezTo>
                    <a:cubicBezTo>
                      <a:pt x="377" y="112"/>
                      <a:pt x="377" y="112"/>
                      <a:pt x="377" y="112"/>
                    </a:cubicBezTo>
                    <a:cubicBezTo>
                      <a:pt x="382" y="112"/>
                      <a:pt x="386" y="110"/>
                      <a:pt x="389" y="107"/>
                    </a:cubicBezTo>
                    <a:cubicBezTo>
                      <a:pt x="392" y="104"/>
                      <a:pt x="394" y="99"/>
                      <a:pt x="394" y="95"/>
                    </a:cubicBezTo>
                    <a:cubicBezTo>
                      <a:pt x="394" y="86"/>
                      <a:pt x="386" y="78"/>
                      <a:pt x="377" y="78"/>
                    </a:cubicBezTo>
                    <a:cubicBezTo>
                      <a:pt x="366" y="78"/>
                      <a:pt x="366" y="78"/>
                      <a:pt x="366" y="78"/>
                    </a:cubicBezTo>
                    <a:cubicBezTo>
                      <a:pt x="361" y="60"/>
                      <a:pt x="344" y="46"/>
                      <a:pt x="324" y="46"/>
                    </a:cubicBezTo>
                    <a:cubicBezTo>
                      <a:pt x="317" y="46"/>
                      <a:pt x="310" y="48"/>
                      <a:pt x="304" y="51"/>
                    </a:cubicBezTo>
                    <a:cubicBezTo>
                      <a:pt x="296" y="22"/>
                      <a:pt x="269" y="0"/>
                      <a:pt x="237" y="0"/>
                    </a:cubicBezTo>
                  </a:path>
                </a:pathLst>
              </a:custGeom>
              <a:solidFill>
                <a:srgbClr val="EAF4D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1" name="Google Shape;1221;p12"/>
              <p:cNvSpPr/>
              <p:nvPr/>
            </p:nvSpPr>
            <p:spPr>
              <a:xfrm>
                <a:off x="4796554" y="2475222"/>
                <a:ext cx="1728432" cy="492592"/>
              </a:xfrm>
              <a:custGeom>
                <a:avLst/>
                <a:gdLst/>
                <a:ahLst/>
                <a:cxnLst/>
                <a:rect l="l" t="t" r="r" b="b"/>
                <a:pathLst>
                  <a:path w="530" h="151" extrusionOk="0">
                    <a:moveTo>
                      <a:pt x="211" y="0"/>
                    </a:moveTo>
                    <a:cubicBezTo>
                      <a:pt x="168" y="0"/>
                      <a:pt x="132" y="29"/>
                      <a:pt x="121" y="69"/>
                    </a:cubicBezTo>
                    <a:cubicBezTo>
                      <a:pt x="113" y="65"/>
                      <a:pt x="104" y="63"/>
                      <a:pt x="94" y="63"/>
                    </a:cubicBezTo>
                    <a:cubicBezTo>
                      <a:pt x="67" y="63"/>
                      <a:pt x="45" y="81"/>
                      <a:pt x="37" y="105"/>
                    </a:cubicBezTo>
                    <a:cubicBezTo>
                      <a:pt x="23" y="105"/>
                      <a:pt x="23" y="105"/>
                      <a:pt x="23" y="105"/>
                    </a:cubicBezTo>
                    <a:cubicBezTo>
                      <a:pt x="10" y="105"/>
                      <a:pt x="0" y="116"/>
                      <a:pt x="0" y="128"/>
                    </a:cubicBezTo>
                    <a:cubicBezTo>
                      <a:pt x="0" y="134"/>
                      <a:pt x="3" y="140"/>
                      <a:pt x="7" y="144"/>
                    </a:cubicBezTo>
                    <a:cubicBezTo>
                      <a:pt x="11" y="148"/>
                      <a:pt x="17" y="151"/>
                      <a:pt x="23" y="151"/>
                    </a:cubicBezTo>
                    <a:cubicBezTo>
                      <a:pt x="508" y="151"/>
                      <a:pt x="508" y="151"/>
                      <a:pt x="508" y="151"/>
                    </a:cubicBezTo>
                    <a:cubicBezTo>
                      <a:pt x="520" y="151"/>
                      <a:pt x="530" y="140"/>
                      <a:pt x="530" y="128"/>
                    </a:cubicBezTo>
                    <a:cubicBezTo>
                      <a:pt x="530" y="122"/>
                      <a:pt x="528" y="116"/>
                      <a:pt x="524" y="112"/>
                    </a:cubicBezTo>
                    <a:cubicBezTo>
                      <a:pt x="519" y="108"/>
                      <a:pt x="514" y="105"/>
                      <a:pt x="508" y="105"/>
                    </a:cubicBezTo>
                    <a:cubicBezTo>
                      <a:pt x="485" y="105"/>
                      <a:pt x="485" y="105"/>
                      <a:pt x="485" y="105"/>
                    </a:cubicBezTo>
                    <a:cubicBezTo>
                      <a:pt x="476" y="84"/>
                      <a:pt x="455" y="70"/>
                      <a:pt x="430" y="70"/>
                    </a:cubicBezTo>
                    <a:cubicBezTo>
                      <a:pt x="414" y="70"/>
                      <a:pt x="399" y="76"/>
                      <a:pt x="388" y="87"/>
                    </a:cubicBezTo>
                    <a:cubicBezTo>
                      <a:pt x="374" y="63"/>
                      <a:pt x="348" y="47"/>
                      <a:pt x="318" y="47"/>
                    </a:cubicBezTo>
                    <a:cubicBezTo>
                      <a:pt x="309" y="47"/>
                      <a:pt x="301" y="48"/>
                      <a:pt x="294" y="50"/>
                    </a:cubicBezTo>
                    <a:cubicBezTo>
                      <a:pt x="278" y="20"/>
                      <a:pt x="247" y="0"/>
                      <a:pt x="211" y="0"/>
                    </a:cubicBezTo>
                  </a:path>
                </a:pathLst>
              </a:custGeom>
              <a:solidFill>
                <a:srgbClr val="EAF4D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2" name="Google Shape;1222;p12"/>
              <p:cNvSpPr/>
              <p:nvPr/>
            </p:nvSpPr>
            <p:spPr>
              <a:xfrm>
                <a:off x="4937139" y="3668559"/>
                <a:ext cx="909988" cy="1089805"/>
              </a:xfrm>
              <a:custGeom>
                <a:avLst/>
                <a:gdLst/>
                <a:ahLst/>
                <a:cxnLst/>
                <a:rect l="l" t="t" r="r" b="b"/>
                <a:pathLst>
                  <a:path w="279" h="334" extrusionOk="0">
                    <a:moveTo>
                      <a:pt x="273" y="0"/>
                    </a:moveTo>
                    <a:cubicBezTo>
                      <a:pt x="270" y="0"/>
                      <a:pt x="267" y="2"/>
                      <a:pt x="267" y="5"/>
                    </a:cubicBezTo>
                    <a:cubicBezTo>
                      <a:pt x="261" y="82"/>
                      <a:pt x="169" y="191"/>
                      <a:pt x="0" y="320"/>
                    </a:cubicBezTo>
                    <a:cubicBezTo>
                      <a:pt x="1" y="334"/>
                      <a:pt x="1" y="334"/>
                      <a:pt x="1" y="334"/>
                    </a:cubicBezTo>
                    <a:cubicBezTo>
                      <a:pt x="75" y="278"/>
                      <a:pt x="135" y="225"/>
                      <a:pt x="180" y="177"/>
                    </a:cubicBezTo>
                    <a:cubicBezTo>
                      <a:pt x="242" y="111"/>
                      <a:pt x="275" y="53"/>
                      <a:pt x="279" y="6"/>
                    </a:cubicBezTo>
                    <a:cubicBezTo>
                      <a:pt x="279" y="3"/>
                      <a:pt x="276" y="0"/>
                      <a:pt x="273" y="0"/>
                    </a:cubicBezTo>
                    <a:close/>
                  </a:path>
                </a:pathLst>
              </a:custGeom>
              <a:solidFill>
                <a:srgbClr val="76AB38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3" name="Google Shape;1223;p12"/>
              <p:cNvSpPr/>
              <p:nvPr/>
            </p:nvSpPr>
            <p:spPr>
              <a:xfrm>
                <a:off x="5686925" y="3835299"/>
                <a:ext cx="299697" cy="322582"/>
              </a:xfrm>
              <a:custGeom>
                <a:avLst/>
                <a:gdLst/>
                <a:ahLst/>
                <a:cxnLst/>
                <a:rect l="l" t="t" r="r" b="b"/>
                <a:pathLst>
                  <a:path w="92" h="99" extrusionOk="0">
                    <a:moveTo>
                      <a:pt x="0" y="62"/>
                    </a:moveTo>
                    <a:cubicBezTo>
                      <a:pt x="0" y="62"/>
                      <a:pt x="31" y="99"/>
                      <a:pt x="92" y="42"/>
                    </a:cubicBezTo>
                    <a:cubicBezTo>
                      <a:pt x="92" y="42"/>
                      <a:pt x="29" y="0"/>
                      <a:pt x="0" y="6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4" name="Google Shape;1224;p12"/>
              <p:cNvSpPr/>
              <p:nvPr/>
            </p:nvSpPr>
            <p:spPr>
              <a:xfrm>
                <a:off x="5390498" y="3835299"/>
                <a:ext cx="322582" cy="302966"/>
              </a:xfrm>
              <a:custGeom>
                <a:avLst/>
                <a:gdLst/>
                <a:ahLst/>
                <a:cxnLst/>
                <a:rect l="l" t="t" r="r" b="b"/>
                <a:pathLst>
                  <a:path w="99" h="93" extrusionOk="0">
                    <a:moveTo>
                      <a:pt x="61" y="93"/>
                    </a:moveTo>
                    <a:cubicBezTo>
                      <a:pt x="61" y="93"/>
                      <a:pt x="99" y="65"/>
                      <a:pt x="45" y="0"/>
                    </a:cubicBezTo>
                    <a:cubicBezTo>
                      <a:pt x="45" y="0"/>
                      <a:pt x="0" y="61"/>
                      <a:pt x="61" y="9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5" name="Google Shape;1225;p12"/>
              <p:cNvSpPr/>
              <p:nvPr/>
            </p:nvSpPr>
            <p:spPr>
              <a:xfrm>
                <a:off x="5650961" y="3496369"/>
                <a:ext cx="296427" cy="302966"/>
              </a:xfrm>
              <a:custGeom>
                <a:avLst/>
                <a:gdLst/>
                <a:ahLst/>
                <a:cxnLst/>
                <a:rect l="l" t="t" r="r" b="b"/>
                <a:pathLst>
                  <a:path w="91" h="93" extrusionOk="0">
                    <a:moveTo>
                      <a:pt x="46" y="93"/>
                    </a:moveTo>
                    <a:cubicBezTo>
                      <a:pt x="46" y="93"/>
                      <a:pt x="91" y="79"/>
                      <a:pt x="62" y="0"/>
                    </a:cubicBezTo>
                    <a:cubicBezTo>
                      <a:pt x="62" y="0"/>
                      <a:pt x="0" y="42"/>
                      <a:pt x="46" y="9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6" name="Google Shape;1226;p12"/>
              <p:cNvSpPr/>
              <p:nvPr/>
            </p:nvSpPr>
            <p:spPr>
              <a:xfrm>
                <a:off x="5400306" y="4190576"/>
                <a:ext cx="306235" cy="302966"/>
              </a:xfrm>
              <a:custGeom>
                <a:avLst/>
                <a:gdLst/>
                <a:ahLst/>
                <a:cxnLst/>
                <a:rect l="l" t="t" r="r" b="b"/>
                <a:pathLst>
                  <a:path w="94" h="93" extrusionOk="0">
                    <a:moveTo>
                      <a:pt x="0" y="49"/>
                    </a:moveTo>
                    <a:cubicBezTo>
                      <a:pt x="0" y="49"/>
                      <a:pt x="17" y="93"/>
                      <a:pt x="94" y="61"/>
                    </a:cubicBezTo>
                    <a:cubicBezTo>
                      <a:pt x="94" y="61"/>
                      <a:pt x="48" y="0"/>
                      <a:pt x="0" y="4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7" name="Google Shape;1227;p12"/>
              <p:cNvSpPr/>
              <p:nvPr/>
            </p:nvSpPr>
            <p:spPr>
              <a:xfrm>
                <a:off x="5110418" y="4128457"/>
                <a:ext cx="312774" cy="309505"/>
              </a:xfrm>
              <a:custGeom>
                <a:avLst/>
                <a:gdLst/>
                <a:ahLst/>
                <a:cxnLst/>
                <a:rect l="l" t="t" r="r" b="b"/>
                <a:pathLst>
                  <a:path w="96" h="95" extrusionOk="0">
                    <a:moveTo>
                      <a:pt x="54" y="95"/>
                    </a:moveTo>
                    <a:cubicBezTo>
                      <a:pt x="54" y="95"/>
                      <a:pt x="96" y="73"/>
                      <a:pt x="54" y="0"/>
                    </a:cubicBezTo>
                    <a:cubicBezTo>
                      <a:pt x="54" y="0"/>
                      <a:pt x="0" y="52"/>
                      <a:pt x="54" y="9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8" name="Google Shape;1228;p12"/>
              <p:cNvSpPr/>
              <p:nvPr/>
            </p:nvSpPr>
            <p:spPr>
              <a:xfrm>
                <a:off x="5138753" y="4415075"/>
                <a:ext cx="307325" cy="304056"/>
              </a:xfrm>
              <a:custGeom>
                <a:avLst/>
                <a:gdLst/>
                <a:ahLst/>
                <a:cxnLst/>
                <a:rect l="l" t="t" r="r" b="b"/>
                <a:pathLst>
                  <a:path w="94" h="93" extrusionOk="0">
                    <a:moveTo>
                      <a:pt x="0" y="48"/>
                    </a:moveTo>
                    <a:cubicBezTo>
                      <a:pt x="0" y="48"/>
                      <a:pt x="17" y="93"/>
                      <a:pt x="94" y="62"/>
                    </a:cubicBezTo>
                    <a:cubicBezTo>
                      <a:pt x="94" y="62"/>
                      <a:pt x="50" y="0"/>
                      <a:pt x="0" y="4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9" name="Google Shape;1229;p12"/>
              <p:cNvSpPr/>
              <p:nvPr/>
            </p:nvSpPr>
            <p:spPr>
              <a:xfrm>
                <a:off x="1928186" y="5544114"/>
                <a:ext cx="1280522" cy="605932"/>
              </a:xfrm>
              <a:custGeom>
                <a:avLst/>
                <a:gdLst/>
                <a:ahLst/>
                <a:cxnLst/>
                <a:rect l="l" t="t" r="r" b="b"/>
                <a:pathLst>
                  <a:path w="393" h="186" extrusionOk="0">
                    <a:moveTo>
                      <a:pt x="3" y="2"/>
                    </a:moveTo>
                    <a:cubicBezTo>
                      <a:pt x="6" y="0"/>
                      <a:pt x="10" y="1"/>
                      <a:pt x="11" y="4"/>
                    </a:cubicBezTo>
                    <a:cubicBezTo>
                      <a:pt x="50" y="71"/>
                      <a:pt x="179" y="129"/>
                      <a:pt x="388" y="173"/>
                    </a:cubicBezTo>
                    <a:cubicBezTo>
                      <a:pt x="393" y="186"/>
                      <a:pt x="393" y="186"/>
                      <a:pt x="393" y="186"/>
                    </a:cubicBezTo>
                    <a:cubicBezTo>
                      <a:pt x="302" y="167"/>
                      <a:pt x="225" y="145"/>
                      <a:pt x="164" y="121"/>
                    </a:cubicBezTo>
                    <a:cubicBezTo>
                      <a:pt x="80" y="88"/>
                      <a:pt x="25" y="51"/>
                      <a:pt x="1" y="9"/>
                    </a:cubicBezTo>
                    <a:cubicBezTo>
                      <a:pt x="0" y="7"/>
                      <a:pt x="1" y="3"/>
                      <a:pt x="3" y="2"/>
                    </a:cubicBezTo>
                    <a:close/>
                  </a:path>
                </a:pathLst>
              </a:custGeom>
              <a:solidFill>
                <a:srgbClr val="76AB38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30" name="Google Shape;1230;p12"/>
              <p:cNvSpPr/>
              <p:nvPr/>
            </p:nvSpPr>
            <p:spPr>
              <a:xfrm>
                <a:off x="1924916" y="5677070"/>
                <a:ext cx="299697" cy="296427"/>
              </a:xfrm>
              <a:custGeom>
                <a:avLst/>
                <a:gdLst/>
                <a:ahLst/>
                <a:cxnLst/>
                <a:rect l="l" t="t" r="r" b="b"/>
                <a:pathLst>
                  <a:path w="92" h="91" extrusionOk="0">
                    <a:moveTo>
                      <a:pt x="92" y="45"/>
                    </a:moveTo>
                    <a:cubicBezTo>
                      <a:pt x="92" y="45"/>
                      <a:pt x="80" y="91"/>
                      <a:pt x="0" y="65"/>
                    </a:cubicBezTo>
                    <a:cubicBezTo>
                      <a:pt x="0" y="65"/>
                      <a:pt x="39" y="0"/>
                      <a:pt x="92" y="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31" name="Google Shape;1231;p12"/>
              <p:cNvSpPr/>
              <p:nvPr/>
            </p:nvSpPr>
            <p:spPr>
              <a:xfrm>
                <a:off x="2204996" y="5572449"/>
                <a:ext cx="283349" cy="300786"/>
              </a:xfrm>
              <a:custGeom>
                <a:avLst/>
                <a:gdLst/>
                <a:ahLst/>
                <a:cxnLst/>
                <a:rect l="l" t="t" r="r" b="b"/>
                <a:pathLst>
                  <a:path w="87" h="92" extrusionOk="0">
                    <a:moveTo>
                      <a:pt x="47" y="92"/>
                    </a:moveTo>
                    <a:cubicBezTo>
                      <a:pt x="47" y="92"/>
                      <a:pt x="0" y="82"/>
                      <a:pt x="21" y="0"/>
                    </a:cubicBezTo>
                    <a:cubicBezTo>
                      <a:pt x="21" y="0"/>
                      <a:pt x="87" y="36"/>
                      <a:pt x="47" y="9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32" name="Google Shape;1232;p12"/>
              <p:cNvSpPr/>
              <p:nvPr/>
            </p:nvSpPr>
            <p:spPr>
              <a:xfrm>
                <a:off x="1843181" y="5403529"/>
                <a:ext cx="240847" cy="273541"/>
              </a:xfrm>
              <a:custGeom>
                <a:avLst/>
                <a:gdLst/>
                <a:ahLst/>
                <a:cxnLst/>
                <a:rect l="l" t="t" r="r" b="b"/>
                <a:pathLst>
                  <a:path w="74" h="84" extrusionOk="0">
                    <a:moveTo>
                      <a:pt x="54" y="78"/>
                    </a:moveTo>
                    <a:cubicBezTo>
                      <a:pt x="54" y="78"/>
                      <a:pt x="7" y="84"/>
                      <a:pt x="0" y="0"/>
                    </a:cubicBezTo>
                    <a:cubicBezTo>
                      <a:pt x="0" y="0"/>
                      <a:pt x="74" y="11"/>
                      <a:pt x="54" y="7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33" name="Google Shape;1233;p12"/>
              <p:cNvSpPr/>
              <p:nvPr/>
            </p:nvSpPr>
            <p:spPr>
              <a:xfrm>
                <a:off x="2358659" y="5902660"/>
                <a:ext cx="270272" cy="244116"/>
              </a:xfrm>
              <a:custGeom>
                <a:avLst/>
                <a:gdLst/>
                <a:ahLst/>
                <a:cxnLst/>
                <a:rect l="l" t="t" r="r" b="b"/>
                <a:pathLst>
                  <a:path w="83" h="75" extrusionOk="0">
                    <a:moveTo>
                      <a:pt x="80" y="24"/>
                    </a:moveTo>
                    <a:cubicBezTo>
                      <a:pt x="80" y="24"/>
                      <a:pt x="83" y="71"/>
                      <a:pt x="0" y="75"/>
                    </a:cubicBezTo>
                    <a:cubicBezTo>
                      <a:pt x="0" y="75"/>
                      <a:pt x="15" y="0"/>
                      <a:pt x="80" y="2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34" name="Google Shape;1234;p12"/>
              <p:cNvSpPr/>
              <p:nvPr/>
            </p:nvSpPr>
            <p:spPr>
              <a:xfrm>
                <a:off x="2606045" y="5729381"/>
                <a:ext cx="253925" cy="280080"/>
              </a:xfrm>
              <a:custGeom>
                <a:avLst/>
                <a:gdLst/>
                <a:ahLst/>
                <a:cxnLst/>
                <a:rect l="l" t="t" r="r" b="b"/>
                <a:pathLst>
                  <a:path w="78" h="86" extrusionOk="0">
                    <a:moveTo>
                      <a:pt x="47" y="86"/>
                    </a:moveTo>
                    <a:cubicBezTo>
                      <a:pt x="47" y="86"/>
                      <a:pt x="0" y="84"/>
                      <a:pt x="6" y="0"/>
                    </a:cubicBezTo>
                    <a:cubicBezTo>
                      <a:pt x="6" y="0"/>
                      <a:pt x="78" y="24"/>
                      <a:pt x="47" y="8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35" name="Google Shape;1235;p12"/>
              <p:cNvSpPr/>
              <p:nvPr/>
            </p:nvSpPr>
            <p:spPr>
              <a:xfrm>
                <a:off x="2694319" y="5996383"/>
                <a:ext cx="270272" cy="245206"/>
              </a:xfrm>
              <a:custGeom>
                <a:avLst/>
                <a:gdLst/>
                <a:ahLst/>
                <a:cxnLst/>
                <a:rect l="l" t="t" r="r" b="b"/>
                <a:pathLst>
                  <a:path w="83" h="75" extrusionOk="0">
                    <a:moveTo>
                      <a:pt x="78" y="23"/>
                    </a:moveTo>
                    <a:cubicBezTo>
                      <a:pt x="78" y="23"/>
                      <a:pt x="83" y="70"/>
                      <a:pt x="0" y="75"/>
                    </a:cubicBezTo>
                    <a:cubicBezTo>
                      <a:pt x="0" y="75"/>
                      <a:pt x="13" y="0"/>
                      <a:pt x="78" y="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36" name="Google Shape;1236;p12"/>
              <p:cNvSpPr/>
              <p:nvPr/>
            </p:nvSpPr>
            <p:spPr>
              <a:xfrm>
                <a:off x="2609314" y="2057826"/>
                <a:ext cx="365085" cy="450090"/>
              </a:xfrm>
              <a:custGeom>
                <a:avLst/>
                <a:gdLst/>
                <a:ahLst/>
                <a:cxnLst/>
                <a:rect l="l" t="t" r="r" b="b"/>
                <a:pathLst>
                  <a:path w="112" h="138" extrusionOk="0">
                    <a:moveTo>
                      <a:pt x="30" y="111"/>
                    </a:moveTo>
                    <a:cubicBezTo>
                      <a:pt x="30" y="111"/>
                      <a:pt x="30" y="111"/>
                      <a:pt x="30" y="111"/>
                    </a:cubicBezTo>
                    <a:cubicBezTo>
                      <a:pt x="25" y="105"/>
                      <a:pt x="20" y="98"/>
                      <a:pt x="17" y="91"/>
                    </a:cubicBezTo>
                    <a:cubicBezTo>
                      <a:pt x="0" y="54"/>
                      <a:pt x="23" y="0"/>
                      <a:pt x="23" y="0"/>
                    </a:cubicBezTo>
                    <a:cubicBezTo>
                      <a:pt x="27" y="7"/>
                      <a:pt x="30" y="13"/>
                      <a:pt x="34" y="18"/>
                    </a:cubicBezTo>
                    <a:cubicBezTo>
                      <a:pt x="39" y="26"/>
                      <a:pt x="44" y="33"/>
                      <a:pt x="49" y="39"/>
                    </a:cubicBezTo>
                    <a:cubicBezTo>
                      <a:pt x="50" y="40"/>
                      <a:pt x="51" y="41"/>
                      <a:pt x="52" y="42"/>
                    </a:cubicBezTo>
                    <a:cubicBezTo>
                      <a:pt x="52" y="42"/>
                      <a:pt x="52" y="42"/>
                      <a:pt x="52" y="42"/>
                    </a:cubicBezTo>
                    <a:cubicBezTo>
                      <a:pt x="60" y="52"/>
                      <a:pt x="69" y="60"/>
                      <a:pt x="80" y="71"/>
                    </a:cubicBezTo>
                    <a:cubicBezTo>
                      <a:pt x="112" y="103"/>
                      <a:pt x="83" y="129"/>
                      <a:pt x="83" y="129"/>
                    </a:cubicBezTo>
                    <a:cubicBezTo>
                      <a:pt x="83" y="129"/>
                      <a:pt x="83" y="129"/>
                      <a:pt x="82" y="129"/>
                    </a:cubicBezTo>
                    <a:cubicBezTo>
                      <a:pt x="82" y="129"/>
                      <a:pt x="82" y="129"/>
                      <a:pt x="82" y="129"/>
                    </a:cubicBezTo>
                    <a:cubicBezTo>
                      <a:pt x="81" y="130"/>
                      <a:pt x="80" y="130"/>
                      <a:pt x="79" y="131"/>
                    </a:cubicBezTo>
                    <a:cubicBezTo>
                      <a:pt x="79" y="131"/>
                      <a:pt x="79" y="131"/>
                      <a:pt x="79" y="131"/>
                    </a:cubicBezTo>
                    <a:cubicBezTo>
                      <a:pt x="62" y="138"/>
                      <a:pt x="44" y="128"/>
                      <a:pt x="30" y="1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37" name="Google Shape;1237;p12"/>
              <p:cNvSpPr/>
              <p:nvPr/>
            </p:nvSpPr>
            <p:spPr>
              <a:xfrm>
                <a:off x="2664894" y="2208219"/>
                <a:ext cx="224500" cy="276811"/>
              </a:xfrm>
              <a:custGeom>
                <a:avLst/>
                <a:gdLst/>
                <a:ahLst/>
                <a:cxnLst/>
                <a:rect l="l" t="t" r="r" b="b"/>
                <a:pathLst>
                  <a:path w="69" h="85" extrusionOk="0">
                    <a:moveTo>
                      <a:pt x="13" y="0"/>
                    </a:moveTo>
                    <a:cubicBezTo>
                      <a:pt x="13" y="0"/>
                      <a:pt x="12" y="0"/>
                      <a:pt x="12" y="0"/>
                    </a:cubicBezTo>
                    <a:cubicBezTo>
                      <a:pt x="11" y="0"/>
                      <a:pt x="11" y="1"/>
                      <a:pt x="11" y="2"/>
                    </a:cubicBezTo>
                    <a:cubicBezTo>
                      <a:pt x="13" y="7"/>
                      <a:pt x="14" y="12"/>
                      <a:pt x="16" y="16"/>
                    </a:cubicBezTo>
                    <a:cubicBezTo>
                      <a:pt x="12" y="15"/>
                      <a:pt x="7" y="13"/>
                      <a:pt x="3" y="10"/>
                    </a:cubicBezTo>
                    <a:cubicBezTo>
                      <a:pt x="3" y="9"/>
                      <a:pt x="2" y="9"/>
                      <a:pt x="2" y="9"/>
                    </a:cubicBezTo>
                    <a:cubicBezTo>
                      <a:pt x="1" y="9"/>
                      <a:pt x="1" y="9"/>
                      <a:pt x="1" y="10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0" y="10"/>
                      <a:pt x="0" y="11"/>
                      <a:pt x="1" y="12"/>
                    </a:cubicBezTo>
                    <a:cubicBezTo>
                      <a:pt x="3" y="14"/>
                      <a:pt x="7" y="16"/>
                      <a:pt x="10" y="18"/>
                    </a:cubicBezTo>
                    <a:cubicBezTo>
                      <a:pt x="13" y="19"/>
                      <a:pt x="16" y="20"/>
                      <a:pt x="18" y="20"/>
                    </a:cubicBezTo>
                    <a:cubicBezTo>
                      <a:pt x="19" y="24"/>
                      <a:pt x="20" y="27"/>
                      <a:pt x="22" y="30"/>
                    </a:cubicBezTo>
                    <a:cubicBezTo>
                      <a:pt x="22" y="30"/>
                      <a:pt x="22" y="30"/>
                      <a:pt x="22" y="30"/>
                    </a:cubicBezTo>
                    <a:cubicBezTo>
                      <a:pt x="22" y="30"/>
                      <a:pt x="22" y="30"/>
                      <a:pt x="22" y="30"/>
                    </a:cubicBezTo>
                    <a:cubicBezTo>
                      <a:pt x="22" y="30"/>
                      <a:pt x="22" y="30"/>
                      <a:pt x="22" y="30"/>
                    </a:cubicBezTo>
                    <a:cubicBezTo>
                      <a:pt x="24" y="35"/>
                      <a:pt x="26" y="39"/>
                      <a:pt x="28" y="42"/>
                    </a:cubicBezTo>
                    <a:cubicBezTo>
                      <a:pt x="23" y="41"/>
                      <a:pt x="14" y="39"/>
                      <a:pt x="8" y="34"/>
                    </a:cubicBezTo>
                    <a:cubicBezTo>
                      <a:pt x="8" y="34"/>
                      <a:pt x="8" y="34"/>
                      <a:pt x="7" y="34"/>
                    </a:cubicBezTo>
                    <a:cubicBezTo>
                      <a:pt x="7" y="34"/>
                      <a:pt x="6" y="34"/>
                      <a:pt x="6" y="34"/>
                    </a:cubicBezTo>
                    <a:cubicBezTo>
                      <a:pt x="5" y="35"/>
                      <a:pt x="6" y="36"/>
                      <a:pt x="6" y="36"/>
                    </a:cubicBezTo>
                    <a:cubicBezTo>
                      <a:pt x="10" y="40"/>
                      <a:pt x="15" y="42"/>
                      <a:pt x="20" y="44"/>
                    </a:cubicBezTo>
                    <a:cubicBezTo>
                      <a:pt x="24" y="45"/>
                      <a:pt x="28" y="46"/>
                      <a:pt x="30" y="46"/>
                    </a:cubicBezTo>
                    <a:cubicBezTo>
                      <a:pt x="33" y="50"/>
                      <a:pt x="35" y="54"/>
                      <a:pt x="37" y="58"/>
                    </a:cubicBezTo>
                    <a:cubicBezTo>
                      <a:pt x="37" y="58"/>
                      <a:pt x="37" y="58"/>
                      <a:pt x="37" y="58"/>
                    </a:cubicBezTo>
                    <a:cubicBezTo>
                      <a:pt x="37" y="58"/>
                      <a:pt x="38" y="58"/>
                      <a:pt x="38" y="58"/>
                    </a:cubicBezTo>
                    <a:cubicBezTo>
                      <a:pt x="39" y="61"/>
                      <a:pt x="41" y="63"/>
                      <a:pt x="43" y="65"/>
                    </a:cubicBezTo>
                    <a:cubicBezTo>
                      <a:pt x="44" y="67"/>
                      <a:pt x="46" y="69"/>
                      <a:pt x="47" y="71"/>
                    </a:cubicBezTo>
                    <a:cubicBezTo>
                      <a:pt x="47" y="71"/>
                      <a:pt x="47" y="71"/>
                      <a:pt x="47" y="71"/>
                    </a:cubicBezTo>
                    <a:cubicBezTo>
                      <a:pt x="43" y="71"/>
                      <a:pt x="34" y="70"/>
                      <a:pt x="24" y="63"/>
                    </a:cubicBezTo>
                    <a:cubicBezTo>
                      <a:pt x="23" y="62"/>
                      <a:pt x="23" y="62"/>
                      <a:pt x="23" y="62"/>
                    </a:cubicBezTo>
                    <a:cubicBezTo>
                      <a:pt x="22" y="62"/>
                      <a:pt x="22" y="63"/>
                      <a:pt x="21" y="63"/>
                    </a:cubicBezTo>
                    <a:cubicBezTo>
                      <a:pt x="21" y="64"/>
                      <a:pt x="21" y="65"/>
                      <a:pt x="22" y="65"/>
                    </a:cubicBezTo>
                    <a:cubicBezTo>
                      <a:pt x="32" y="73"/>
                      <a:pt x="42" y="74"/>
                      <a:pt x="47" y="74"/>
                    </a:cubicBezTo>
                    <a:cubicBezTo>
                      <a:pt x="49" y="74"/>
                      <a:pt x="50" y="74"/>
                      <a:pt x="50" y="74"/>
                    </a:cubicBezTo>
                    <a:cubicBezTo>
                      <a:pt x="51" y="74"/>
                      <a:pt x="51" y="75"/>
                      <a:pt x="52" y="75"/>
                    </a:cubicBezTo>
                    <a:cubicBezTo>
                      <a:pt x="52" y="75"/>
                      <a:pt x="52" y="75"/>
                      <a:pt x="52" y="75"/>
                    </a:cubicBezTo>
                    <a:cubicBezTo>
                      <a:pt x="52" y="75"/>
                      <a:pt x="52" y="76"/>
                      <a:pt x="52" y="76"/>
                    </a:cubicBezTo>
                    <a:cubicBezTo>
                      <a:pt x="52" y="76"/>
                      <a:pt x="56" y="80"/>
                      <a:pt x="62" y="85"/>
                    </a:cubicBezTo>
                    <a:cubicBezTo>
                      <a:pt x="62" y="85"/>
                      <a:pt x="62" y="85"/>
                      <a:pt x="62" y="85"/>
                    </a:cubicBezTo>
                    <a:cubicBezTo>
                      <a:pt x="63" y="84"/>
                      <a:pt x="64" y="84"/>
                      <a:pt x="65" y="83"/>
                    </a:cubicBezTo>
                    <a:cubicBezTo>
                      <a:pt x="65" y="83"/>
                      <a:pt x="65" y="83"/>
                      <a:pt x="65" y="83"/>
                    </a:cubicBezTo>
                    <a:cubicBezTo>
                      <a:pt x="64" y="82"/>
                      <a:pt x="61" y="80"/>
                      <a:pt x="59" y="78"/>
                    </a:cubicBezTo>
                    <a:cubicBezTo>
                      <a:pt x="59" y="78"/>
                      <a:pt x="59" y="78"/>
                      <a:pt x="59" y="78"/>
                    </a:cubicBezTo>
                    <a:cubicBezTo>
                      <a:pt x="62" y="74"/>
                      <a:pt x="69" y="62"/>
                      <a:pt x="63" y="44"/>
                    </a:cubicBezTo>
                    <a:cubicBezTo>
                      <a:pt x="63" y="43"/>
                      <a:pt x="62" y="43"/>
                      <a:pt x="62" y="43"/>
                    </a:cubicBezTo>
                    <a:cubicBezTo>
                      <a:pt x="61" y="43"/>
                      <a:pt x="61" y="43"/>
                      <a:pt x="61" y="43"/>
                    </a:cubicBezTo>
                    <a:cubicBezTo>
                      <a:pt x="60" y="43"/>
                      <a:pt x="60" y="44"/>
                      <a:pt x="60" y="45"/>
                    </a:cubicBezTo>
                    <a:cubicBezTo>
                      <a:pt x="65" y="61"/>
                      <a:pt x="59" y="72"/>
                      <a:pt x="56" y="75"/>
                    </a:cubicBezTo>
                    <a:cubicBezTo>
                      <a:pt x="55" y="74"/>
                      <a:pt x="52" y="71"/>
                      <a:pt x="50" y="69"/>
                    </a:cubicBezTo>
                    <a:cubicBezTo>
                      <a:pt x="47" y="66"/>
                      <a:pt x="44" y="62"/>
                      <a:pt x="41" y="57"/>
                    </a:cubicBezTo>
                    <a:cubicBezTo>
                      <a:pt x="44" y="54"/>
                      <a:pt x="52" y="42"/>
                      <a:pt x="48" y="28"/>
                    </a:cubicBezTo>
                    <a:cubicBezTo>
                      <a:pt x="48" y="27"/>
                      <a:pt x="47" y="26"/>
                      <a:pt x="46" y="26"/>
                    </a:cubicBezTo>
                    <a:cubicBezTo>
                      <a:pt x="46" y="26"/>
                      <a:pt x="46" y="26"/>
                      <a:pt x="46" y="26"/>
                    </a:cubicBezTo>
                    <a:cubicBezTo>
                      <a:pt x="45" y="27"/>
                      <a:pt x="45" y="27"/>
                      <a:pt x="45" y="28"/>
                    </a:cubicBezTo>
                    <a:cubicBezTo>
                      <a:pt x="48" y="40"/>
                      <a:pt x="42" y="50"/>
                      <a:pt x="39" y="54"/>
                    </a:cubicBezTo>
                    <a:cubicBezTo>
                      <a:pt x="34" y="47"/>
                      <a:pt x="30" y="39"/>
                      <a:pt x="25" y="29"/>
                    </a:cubicBezTo>
                    <a:cubicBezTo>
                      <a:pt x="26" y="28"/>
                      <a:pt x="28" y="25"/>
                      <a:pt x="29" y="21"/>
                    </a:cubicBezTo>
                    <a:cubicBezTo>
                      <a:pt x="30" y="18"/>
                      <a:pt x="31" y="13"/>
                      <a:pt x="31" y="8"/>
                    </a:cubicBezTo>
                    <a:cubicBezTo>
                      <a:pt x="31" y="7"/>
                      <a:pt x="30" y="7"/>
                      <a:pt x="29" y="7"/>
                    </a:cubicBezTo>
                    <a:cubicBezTo>
                      <a:pt x="29" y="7"/>
                      <a:pt x="29" y="7"/>
                      <a:pt x="29" y="7"/>
                    </a:cubicBezTo>
                    <a:cubicBezTo>
                      <a:pt x="28" y="7"/>
                      <a:pt x="27" y="7"/>
                      <a:pt x="27" y="8"/>
                    </a:cubicBezTo>
                    <a:cubicBezTo>
                      <a:pt x="28" y="15"/>
                      <a:pt x="25" y="22"/>
                      <a:pt x="23" y="26"/>
                    </a:cubicBezTo>
                    <a:cubicBezTo>
                      <a:pt x="20" y="18"/>
                      <a:pt x="17" y="10"/>
                      <a:pt x="14" y="1"/>
                    </a:cubicBezTo>
                    <a:cubicBezTo>
                      <a:pt x="14" y="1"/>
                      <a:pt x="13" y="0"/>
                      <a:pt x="13" y="0"/>
                    </a:cubicBezTo>
                  </a:path>
                </a:pathLst>
              </a:custGeom>
              <a:solidFill>
                <a:srgbClr val="41A626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38" name="Google Shape;1238;p12"/>
              <p:cNvSpPr/>
              <p:nvPr/>
            </p:nvSpPr>
            <p:spPr>
              <a:xfrm>
                <a:off x="5233566" y="3144362"/>
                <a:ext cx="255014" cy="250655"/>
              </a:xfrm>
              <a:custGeom>
                <a:avLst/>
                <a:gdLst/>
                <a:ahLst/>
                <a:cxnLst/>
                <a:rect l="l" t="t" r="r" b="b"/>
                <a:pathLst>
                  <a:path w="78" h="77" extrusionOk="0">
                    <a:moveTo>
                      <a:pt x="49" y="67"/>
                    </a:moveTo>
                    <a:cubicBezTo>
                      <a:pt x="49" y="67"/>
                      <a:pt x="49" y="67"/>
                      <a:pt x="49" y="67"/>
                    </a:cubicBezTo>
                    <a:cubicBezTo>
                      <a:pt x="53" y="64"/>
                      <a:pt x="57" y="61"/>
                      <a:pt x="60" y="57"/>
                    </a:cubicBezTo>
                    <a:cubicBezTo>
                      <a:pt x="78" y="38"/>
                      <a:pt x="74" y="0"/>
                      <a:pt x="74" y="0"/>
                    </a:cubicBezTo>
                    <a:cubicBezTo>
                      <a:pt x="71" y="4"/>
                      <a:pt x="67" y="7"/>
                      <a:pt x="64" y="9"/>
                    </a:cubicBezTo>
                    <a:cubicBezTo>
                      <a:pt x="60" y="13"/>
                      <a:pt x="55" y="16"/>
                      <a:pt x="51" y="19"/>
                    </a:cubicBezTo>
                    <a:cubicBezTo>
                      <a:pt x="50" y="19"/>
                      <a:pt x="49" y="20"/>
                      <a:pt x="48" y="20"/>
                    </a:cubicBezTo>
                    <a:cubicBezTo>
                      <a:pt x="48" y="20"/>
                      <a:pt x="48" y="20"/>
                      <a:pt x="48" y="20"/>
                    </a:cubicBezTo>
                    <a:cubicBezTo>
                      <a:pt x="41" y="24"/>
                      <a:pt x="34" y="28"/>
                      <a:pt x="25" y="32"/>
                    </a:cubicBezTo>
                    <a:cubicBezTo>
                      <a:pt x="0" y="46"/>
                      <a:pt x="12" y="67"/>
                      <a:pt x="12" y="67"/>
                    </a:cubicBezTo>
                    <a:cubicBezTo>
                      <a:pt x="12" y="67"/>
                      <a:pt x="13" y="67"/>
                      <a:pt x="13" y="68"/>
                    </a:cubicBezTo>
                    <a:cubicBezTo>
                      <a:pt x="13" y="68"/>
                      <a:pt x="13" y="68"/>
                      <a:pt x="13" y="68"/>
                    </a:cubicBezTo>
                    <a:cubicBezTo>
                      <a:pt x="13" y="68"/>
                      <a:pt x="14" y="69"/>
                      <a:pt x="14" y="69"/>
                    </a:cubicBezTo>
                    <a:cubicBezTo>
                      <a:pt x="14" y="69"/>
                      <a:pt x="14" y="69"/>
                      <a:pt x="14" y="69"/>
                    </a:cubicBezTo>
                    <a:cubicBezTo>
                      <a:pt x="23" y="77"/>
                      <a:pt x="37" y="75"/>
                      <a:pt x="49" y="67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39" name="Google Shape;1239;p12"/>
              <p:cNvSpPr/>
              <p:nvPr/>
            </p:nvSpPr>
            <p:spPr>
              <a:xfrm>
                <a:off x="5276068" y="3231547"/>
                <a:ext cx="176548" cy="137315"/>
              </a:xfrm>
              <a:custGeom>
                <a:avLst/>
                <a:gdLst/>
                <a:ahLst/>
                <a:cxnLst/>
                <a:rect l="l" t="t" r="r" b="b"/>
                <a:pathLst>
                  <a:path w="54" h="42" extrusionOk="0">
                    <a:moveTo>
                      <a:pt x="48" y="0"/>
                    </a:moveTo>
                    <a:cubicBezTo>
                      <a:pt x="48" y="0"/>
                      <a:pt x="47" y="0"/>
                      <a:pt x="47" y="0"/>
                    </a:cubicBezTo>
                    <a:cubicBezTo>
                      <a:pt x="44" y="5"/>
                      <a:pt x="40" y="10"/>
                      <a:pt x="37" y="14"/>
                    </a:cubicBezTo>
                    <a:cubicBezTo>
                      <a:pt x="36" y="11"/>
                      <a:pt x="36" y="6"/>
                      <a:pt x="38" y="2"/>
                    </a:cubicBezTo>
                    <a:cubicBezTo>
                      <a:pt x="38" y="2"/>
                      <a:pt x="38" y="1"/>
                      <a:pt x="37" y="1"/>
                    </a:cubicBezTo>
                    <a:cubicBezTo>
                      <a:pt x="37" y="1"/>
                      <a:pt x="37" y="1"/>
                      <a:pt x="37" y="1"/>
                    </a:cubicBezTo>
                    <a:cubicBezTo>
                      <a:pt x="36" y="1"/>
                      <a:pt x="36" y="1"/>
                      <a:pt x="36" y="1"/>
                    </a:cubicBezTo>
                    <a:cubicBezTo>
                      <a:pt x="34" y="4"/>
                      <a:pt x="34" y="7"/>
                      <a:pt x="34" y="10"/>
                    </a:cubicBezTo>
                    <a:cubicBezTo>
                      <a:pt x="34" y="12"/>
                      <a:pt x="35" y="15"/>
                      <a:pt x="35" y="16"/>
                    </a:cubicBezTo>
                    <a:cubicBezTo>
                      <a:pt x="30" y="21"/>
                      <a:pt x="26" y="25"/>
                      <a:pt x="22" y="28"/>
                    </a:cubicBezTo>
                    <a:cubicBezTo>
                      <a:pt x="21" y="25"/>
                      <a:pt x="19" y="18"/>
                      <a:pt x="23" y="11"/>
                    </a:cubicBezTo>
                    <a:cubicBezTo>
                      <a:pt x="23" y="10"/>
                      <a:pt x="23" y="10"/>
                      <a:pt x="23" y="10"/>
                    </a:cubicBezTo>
                    <a:cubicBezTo>
                      <a:pt x="23" y="9"/>
                      <a:pt x="22" y="9"/>
                      <a:pt x="22" y="9"/>
                    </a:cubicBezTo>
                    <a:cubicBezTo>
                      <a:pt x="22" y="9"/>
                      <a:pt x="21" y="10"/>
                      <a:pt x="21" y="10"/>
                    </a:cubicBezTo>
                    <a:cubicBezTo>
                      <a:pt x="16" y="18"/>
                      <a:pt x="19" y="27"/>
                      <a:pt x="20" y="29"/>
                    </a:cubicBezTo>
                    <a:cubicBezTo>
                      <a:pt x="17" y="32"/>
                      <a:pt x="14" y="33"/>
                      <a:pt x="12" y="35"/>
                    </a:cubicBezTo>
                    <a:cubicBezTo>
                      <a:pt x="10" y="36"/>
                      <a:pt x="8" y="37"/>
                      <a:pt x="7" y="38"/>
                    </a:cubicBezTo>
                    <a:cubicBezTo>
                      <a:pt x="6" y="35"/>
                      <a:pt x="4" y="27"/>
                      <a:pt x="10" y="18"/>
                    </a:cubicBezTo>
                    <a:cubicBezTo>
                      <a:pt x="11" y="18"/>
                      <a:pt x="11" y="17"/>
                      <a:pt x="10" y="17"/>
                    </a:cubicBezTo>
                    <a:cubicBezTo>
                      <a:pt x="10" y="17"/>
                      <a:pt x="10" y="17"/>
                      <a:pt x="10" y="17"/>
                    </a:cubicBezTo>
                    <a:cubicBezTo>
                      <a:pt x="9" y="17"/>
                      <a:pt x="9" y="17"/>
                      <a:pt x="9" y="17"/>
                    </a:cubicBezTo>
                    <a:cubicBezTo>
                      <a:pt x="2" y="27"/>
                      <a:pt x="4" y="36"/>
                      <a:pt x="5" y="38"/>
                    </a:cubicBezTo>
                    <a:cubicBezTo>
                      <a:pt x="5" y="38"/>
                      <a:pt x="5" y="38"/>
                      <a:pt x="5" y="38"/>
                    </a:cubicBezTo>
                    <a:cubicBezTo>
                      <a:pt x="3" y="39"/>
                      <a:pt x="1" y="40"/>
                      <a:pt x="0" y="41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0" y="41"/>
                      <a:pt x="1" y="42"/>
                      <a:pt x="1" y="42"/>
                    </a:cubicBezTo>
                    <a:cubicBezTo>
                      <a:pt x="1" y="42"/>
                      <a:pt x="1" y="42"/>
                      <a:pt x="1" y="42"/>
                    </a:cubicBezTo>
                    <a:cubicBezTo>
                      <a:pt x="6" y="41"/>
                      <a:pt x="9" y="39"/>
                      <a:pt x="9" y="39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1" y="38"/>
                    </a:cubicBezTo>
                    <a:cubicBezTo>
                      <a:pt x="12" y="38"/>
                      <a:pt x="15" y="40"/>
                      <a:pt x="20" y="40"/>
                    </a:cubicBezTo>
                    <a:cubicBezTo>
                      <a:pt x="23" y="40"/>
                      <a:pt x="26" y="39"/>
                      <a:pt x="30" y="38"/>
                    </a:cubicBezTo>
                    <a:cubicBezTo>
                      <a:pt x="31" y="38"/>
                      <a:pt x="31" y="37"/>
                      <a:pt x="31" y="37"/>
                    </a:cubicBezTo>
                    <a:cubicBezTo>
                      <a:pt x="30" y="36"/>
                      <a:pt x="30" y="36"/>
                      <a:pt x="30" y="36"/>
                    </a:cubicBezTo>
                    <a:cubicBezTo>
                      <a:pt x="30" y="36"/>
                      <a:pt x="29" y="36"/>
                      <a:pt x="29" y="36"/>
                    </a:cubicBezTo>
                    <a:cubicBezTo>
                      <a:pt x="26" y="37"/>
                      <a:pt x="23" y="38"/>
                      <a:pt x="21" y="38"/>
                    </a:cubicBezTo>
                    <a:cubicBezTo>
                      <a:pt x="17" y="38"/>
                      <a:pt x="15" y="37"/>
                      <a:pt x="13" y="36"/>
                    </a:cubicBezTo>
                    <a:cubicBezTo>
                      <a:pt x="14" y="36"/>
                      <a:pt x="16" y="35"/>
                      <a:pt x="17" y="34"/>
                    </a:cubicBezTo>
                    <a:cubicBezTo>
                      <a:pt x="19" y="33"/>
                      <a:pt x="20" y="32"/>
                      <a:pt x="22" y="31"/>
                    </a:cubicBezTo>
                    <a:cubicBezTo>
                      <a:pt x="22" y="30"/>
                      <a:pt x="22" y="30"/>
                      <a:pt x="22" y="30"/>
                    </a:cubicBezTo>
                    <a:cubicBezTo>
                      <a:pt x="22" y="30"/>
                      <a:pt x="22" y="30"/>
                      <a:pt x="22" y="30"/>
                    </a:cubicBezTo>
                    <a:cubicBezTo>
                      <a:pt x="24" y="29"/>
                      <a:pt x="26" y="27"/>
                      <a:pt x="29" y="25"/>
                    </a:cubicBezTo>
                    <a:cubicBezTo>
                      <a:pt x="30" y="25"/>
                      <a:pt x="32" y="25"/>
                      <a:pt x="35" y="25"/>
                    </a:cubicBezTo>
                    <a:cubicBezTo>
                      <a:pt x="35" y="25"/>
                      <a:pt x="35" y="25"/>
                      <a:pt x="35" y="25"/>
                    </a:cubicBezTo>
                    <a:cubicBezTo>
                      <a:pt x="38" y="25"/>
                      <a:pt x="42" y="25"/>
                      <a:pt x="45" y="24"/>
                    </a:cubicBezTo>
                    <a:cubicBezTo>
                      <a:pt x="46" y="23"/>
                      <a:pt x="46" y="23"/>
                      <a:pt x="46" y="22"/>
                    </a:cubicBezTo>
                    <a:cubicBezTo>
                      <a:pt x="45" y="22"/>
                      <a:pt x="45" y="21"/>
                      <a:pt x="45" y="21"/>
                    </a:cubicBezTo>
                    <a:cubicBezTo>
                      <a:pt x="45" y="21"/>
                      <a:pt x="44" y="21"/>
                      <a:pt x="44" y="22"/>
                    </a:cubicBezTo>
                    <a:cubicBezTo>
                      <a:pt x="41" y="23"/>
                      <a:pt x="38" y="23"/>
                      <a:pt x="35" y="23"/>
                    </a:cubicBezTo>
                    <a:cubicBezTo>
                      <a:pt x="33" y="23"/>
                      <a:pt x="32" y="23"/>
                      <a:pt x="31" y="23"/>
                    </a:cubicBezTo>
                    <a:cubicBezTo>
                      <a:pt x="33" y="21"/>
                      <a:pt x="35" y="19"/>
                      <a:pt x="37" y="17"/>
                    </a:cubicBezTo>
                    <a:cubicBezTo>
                      <a:pt x="37" y="16"/>
                      <a:pt x="37" y="16"/>
                      <a:pt x="37" y="16"/>
                    </a:cubicBezTo>
                    <a:cubicBezTo>
                      <a:pt x="37" y="16"/>
                      <a:pt x="37" y="16"/>
                      <a:pt x="37" y="16"/>
                    </a:cubicBezTo>
                    <a:cubicBezTo>
                      <a:pt x="37" y="16"/>
                      <a:pt x="37" y="16"/>
                      <a:pt x="37" y="16"/>
                    </a:cubicBezTo>
                    <a:cubicBezTo>
                      <a:pt x="38" y="15"/>
                      <a:pt x="40" y="13"/>
                      <a:pt x="41" y="11"/>
                    </a:cubicBezTo>
                    <a:cubicBezTo>
                      <a:pt x="41" y="11"/>
                      <a:pt x="42" y="11"/>
                      <a:pt x="42" y="11"/>
                    </a:cubicBezTo>
                    <a:cubicBezTo>
                      <a:pt x="43" y="11"/>
                      <a:pt x="45" y="11"/>
                      <a:pt x="46" y="11"/>
                    </a:cubicBezTo>
                    <a:cubicBezTo>
                      <a:pt x="49" y="11"/>
                      <a:pt x="51" y="11"/>
                      <a:pt x="53" y="10"/>
                    </a:cubicBezTo>
                    <a:cubicBezTo>
                      <a:pt x="54" y="9"/>
                      <a:pt x="54" y="9"/>
                      <a:pt x="54" y="8"/>
                    </a:cubicBezTo>
                    <a:cubicBezTo>
                      <a:pt x="54" y="8"/>
                      <a:pt x="54" y="8"/>
                      <a:pt x="54" y="8"/>
                    </a:cubicBezTo>
                    <a:cubicBezTo>
                      <a:pt x="54" y="8"/>
                      <a:pt x="53" y="8"/>
                      <a:pt x="53" y="8"/>
                    </a:cubicBezTo>
                    <a:cubicBezTo>
                      <a:pt x="53" y="8"/>
                      <a:pt x="52" y="8"/>
                      <a:pt x="52" y="8"/>
                    </a:cubicBezTo>
                    <a:cubicBezTo>
                      <a:pt x="50" y="9"/>
                      <a:pt x="45" y="9"/>
                      <a:pt x="43" y="9"/>
                    </a:cubicBezTo>
                    <a:cubicBezTo>
                      <a:pt x="45" y="7"/>
                      <a:pt x="47" y="4"/>
                      <a:pt x="49" y="2"/>
                    </a:cubicBezTo>
                    <a:cubicBezTo>
                      <a:pt x="49" y="1"/>
                      <a:pt x="49" y="0"/>
                      <a:pt x="49" y="0"/>
                    </a:cubicBezTo>
                    <a:cubicBezTo>
                      <a:pt x="48" y="0"/>
                      <a:pt x="48" y="0"/>
                      <a:pt x="48" y="0"/>
                    </a:cubicBezTo>
                  </a:path>
                </a:pathLst>
              </a:custGeom>
              <a:solidFill>
                <a:srgbClr val="41A626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0" name="Google Shape;1240;p12"/>
              <p:cNvSpPr/>
              <p:nvPr/>
            </p:nvSpPr>
            <p:spPr>
              <a:xfrm>
                <a:off x="2488346" y="3065896"/>
                <a:ext cx="322582" cy="296427"/>
              </a:xfrm>
              <a:custGeom>
                <a:avLst/>
                <a:gdLst/>
                <a:ahLst/>
                <a:cxnLst/>
                <a:rect l="l" t="t" r="r" b="b"/>
                <a:pathLst>
                  <a:path w="99" h="91" extrusionOk="0">
                    <a:moveTo>
                      <a:pt x="59" y="81"/>
                    </a:moveTo>
                    <a:cubicBezTo>
                      <a:pt x="59" y="81"/>
                      <a:pt x="59" y="81"/>
                      <a:pt x="59" y="81"/>
                    </a:cubicBezTo>
                    <a:cubicBezTo>
                      <a:pt x="64" y="78"/>
                      <a:pt x="70" y="74"/>
                      <a:pt x="75" y="69"/>
                    </a:cubicBezTo>
                    <a:cubicBezTo>
                      <a:pt x="99" y="47"/>
                      <a:pt x="98" y="0"/>
                      <a:pt x="98" y="0"/>
                    </a:cubicBezTo>
                    <a:cubicBezTo>
                      <a:pt x="93" y="3"/>
                      <a:pt x="89" y="7"/>
                      <a:pt x="85" y="10"/>
                    </a:cubicBezTo>
                    <a:cubicBezTo>
                      <a:pt x="78" y="14"/>
                      <a:pt x="72" y="17"/>
                      <a:pt x="66" y="20"/>
                    </a:cubicBezTo>
                    <a:cubicBezTo>
                      <a:pt x="65" y="21"/>
                      <a:pt x="64" y="22"/>
                      <a:pt x="63" y="22"/>
                    </a:cubicBezTo>
                    <a:cubicBezTo>
                      <a:pt x="63" y="22"/>
                      <a:pt x="63" y="22"/>
                      <a:pt x="63" y="22"/>
                    </a:cubicBezTo>
                    <a:cubicBezTo>
                      <a:pt x="54" y="27"/>
                      <a:pt x="45" y="30"/>
                      <a:pt x="33" y="35"/>
                    </a:cubicBezTo>
                    <a:cubicBezTo>
                      <a:pt x="0" y="49"/>
                      <a:pt x="13" y="78"/>
                      <a:pt x="13" y="78"/>
                    </a:cubicBezTo>
                    <a:cubicBezTo>
                      <a:pt x="13" y="78"/>
                      <a:pt x="13" y="78"/>
                      <a:pt x="13" y="78"/>
                    </a:cubicBezTo>
                    <a:cubicBezTo>
                      <a:pt x="13" y="78"/>
                      <a:pt x="13" y="78"/>
                      <a:pt x="13" y="78"/>
                    </a:cubicBezTo>
                    <a:cubicBezTo>
                      <a:pt x="14" y="79"/>
                      <a:pt x="15" y="80"/>
                      <a:pt x="15" y="81"/>
                    </a:cubicBezTo>
                    <a:cubicBezTo>
                      <a:pt x="16" y="81"/>
                      <a:pt x="16" y="81"/>
                      <a:pt x="16" y="81"/>
                    </a:cubicBezTo>
                    <a:cubicBezTo>
                      <a:pt x="26" y="91"/>
                      <a:pt x="43" y="89"/>
                      <a:pt x="59" y="8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1" name="Google Shape;1241;p12"/>
              <p:cNvSpPr/>
              <p:nvPr/>
            </p:nvSpPr>
            <p:spPr>
              <a:xfrm>
                <a:off x="2530848" y="3170518"/>
                <a:ext cx="234308" cy="159112"/>
              </a:xfrm>
              <a:custGeom>
                <a:avLst/>
                <a:gdLst/>
                <a:ahLst/>
                <a:cxnLst/>
                <a:rect l="l" t="t" r="r" b="b"/>
                <a:pathLst>
                  <a:path w="72" h="49" extrusionOk="0">
                    <a:moveTo>
                      <a:pt x="51" y="0"/>
                    </a:moveTo>
                    <a:cubicBezTo>
                      <a:pt x="51" y="0"/>
                      <a:pt x="50" y="0"/>
                      <a:pt x="50" y="0"/>
                    </a:cubicBezTo>
                    <a:cubicBezTo>
                      <a:pt x="48" y="4"/>
                      <a:pt x="47" y="8"/>
                      <a:pt x="47" y="11"/>
                    </a:cubicBezTo>
                    <a:cubicBezTo>
                      <a:pt x="47" y="14"/>
                      <a:pt x="47" y="17"/>
                      <a:pt x="47" y="18"/>
                    </a:cubicBezTo>
                    <a:cubicBezTo>
                      <a:pt x="41" y="24"/>
                      <a:pt x="35" y="29"/>
                      <a:pt x="29" y="32"/>
                    </a:cubicBezTo>
                    <a:cubicBezTo>
                      <a:pt x="28" y="29"/>
                      <a:pt x="27" y="19"/>
                      <a:pt x="33" y="11"/>
                    </a:cubicBezTo>
                    <a:cubicBezTo>
                      <a:pt x="33" y="11"/>
                      <a:pt x="33" y="10"/>
                      <a:pt x="33" y="9"/>
                    </a:cubicBezTo>
                    <a:cubicBezTo>
                      <a:pt x="32" y="9"/>
                      <a:pt x="32" y="9"/>
                      <a:pt x="32" y="9"/>
                    </a:cubicBezTo>
                    <a:cubicBezTo>
                      <a:pt x="31" y="9"/>
                      <a:pt x="31" y="9"/>
                      <a:pt x="31" y="10"/>
                    </a:cubicBezTo>
                    <a:cubicBezTo>
                      <a:pt x="23" y="19"/>
                      <a:pt x="26" y="31"/>
                      <a:pt x="27" y="34"/>
                    </a:cubicBezTo>
                    <a:cubicBezTo>
                      <a:pt x="23" y="37"/>
                      <a:pt x="19" y="39"/>
                      <a:pt x="16" y="40"/>
                    </a:cubicBezTo>
                    <a:cubicBezTo>
                      <a:pt x="14" y="41"/>
                      <a:pt x="12" y="42"/>
                      <a:pt x="10" y="43"/>
                    </a:cubicBezTo>
                    <a:cubicBezTo>
                      <a:pt x="9" y="40"/>
                      <a:pt x="8" y="30"/>
                      <a:pt x="16" y="19"/>
                    </a:cubicBezTo>
                    <a:cubicBezTo>
                      <a:pt x="17" y="19"/>
                      <a:pt x="17" y="18"/>
                      <a:pt x="16" y="17"/>
                    </a:cubicBezTo>
                    <a:cubicBezTo>
                      <a:pt x="16" y="17"/>
                      <a:pt x="16" y="17"/>
                      <a:pt x="15" y="17"/>
                    </a:cubicBezTo>
                    <a:cubicBezTo>
                      <a:pt x="15" y="17"/>
                      <a:pt x="14" y="17"/>
                      <a:pt x="14" y="18"/>
                    </a:cubicBezTo>
                    <a:cubicBezTo>
                      <a:pt x="5" y="29"/>
                      <a:pt x="6" y="40"/>
                      <a:pt x="7" y="44"/>
                    </a:cubicBezTo>
                    <a:cubicBezTo>
                      <a:pt x="7" y="44"/>
                      <a:pt x="7" y="44"/>
                      <a:pt x="7" y="44"/>
                    </a:cubicBezTo>
                    <a:cubicBezTo>
                      <a:pt x="4" y="45"/>
                      <a:pt x="2" y="46"/>
                      <a:pt x="0" y="46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1" y="47"/>
                      <a:pt x="2" y="48"/>
                      <a:pt x="2" y="49"/>
                    </a:cubicBezTo>
                    <a:cubicBezTo>
                      <a:pt x="3" y="49"/>
                      <a:pt x="3" y="49"/>
                      <a:pt x="3" y="49"/>
                    </a:cubicBezTo>
                    <a:cubicBezTo>
                      <a:pt x="8" y="47"/>
                      <a:pt x="13" y="45"/>
                      <a:pt x="13" y="45"/>
                    </a:cubicBezTo>
                    <a:cubicBezTo>
                      <a:pt x="13" y="45"/>
                      <a:pt x="13" y="45"/>
                      <a:pt x="13" y="45"/>
                    </a:cubicBezTo>
                    <a:cubicBezTo>
                      <a:pt x="13" y="45"/>
                      <a:pt x="13" y="45"/>
                      <a:pt x="13" y="45"/>
                    </a:cubicBezTo>
                    <a:cubicBezTo>
                      <a:pt x="14" y="44"/>
                      <a:pt x="14" y="44"/>
                      <a:pt x="15" y="44"/>
                    </a:cubicBezTo>
                    <a:cubicBezTo>
                      <a:pt x="16" y="45"/>
                      <a:pt x="21" y="47"/>
                      <a:pt x="30" y="47"/>
                    </a:cubicBezTo>
                    <a:cubicBezTo>
                      <a:pt x="32" y="47"/>
                      <a:pt x="36" y="47"/>
                      <a:pt x="39" y="46"/>
                    </a:cubicBezTo>
                    <a:cubicBezTo>
                      <a:pt x="40" y="46"/>
                      <a:pt x="40" y="45"/>
                      <a:pt x="40" y="45"/>
                    </a:cubicBezTo>
                    <a:cubicBezTo>
                      <a:pt x="40" y="44"/>
                      <a:pt x="39" y="44"/>
                      <a:pt x="39" y="44"/>
                    </a:cubicBezTo>
                    <a:cubicBezTo>
                      <a:pt x="38" y="44"/>
                      <a:pt x="38" y="44"/>
                      <a:pt x="38" y="44"/>
                    </a:cubicBezTo>
                    <a:cubicBezTo>
                      <a:pt x="35" y="44"/>
                      <a:pt x="32" y="45"/>
                      <a:pt x="30" y="45"/>
                    </a:cubicBezTo>
                    <a:cubicBezTo>
                      <a:pt x="24" y="45"/>
                      <a:pt x="20" y="43"/>
                      <a:pt x="18" y="42"/>
                    </a:cubicBezTo>
                    <a:cubicBezTo>
                      <a:pt x="19" y="42"/>
                      <a:pt x="21" y="41"/>
                      <a:pt x="23" y="40"/>
                    </a:cubicBezTo>
                    <a:cubicBezTo>
                      <a:pt x="25" y="38"/>
                      <a:pt x="27" y="37"/>
                      <a:pt x="29" y="36"/>
                    </a:cubicBezTo>
                    <a:cubicBezTo>
                      <a:pt x="29" y="36"/>
                      <a:pt x="29" y="36"/>
                      <a:pt x="29" y="36"/>
                    </a:cubicBezTo>
                    <a:cubicBezTo>
                      <a:pt x="30" y="36"/>
                      <a:pt x="30" y="36"/>
                      <a:pt x="30" y="36"/>
                    </a:cubicBezTo>
                    <a:cubicBezTo>
                      <a:pt x="32" y="34"/>
                      <a:pt x="35" y="32"/>
                      <a:pt x="39" y="29"/>
                    </a:cubicBezTo>
                    <a:cubicBezTo>
                      <a:pt x="40" y="30"/>
                      <a:pt x="43" y="30"/>
                      <a:pt x="47" y="30"/>
                    </a:cubicBezTo>
                    <a:cubicBezTo>
                      <a:pt x="48" y="31"/>
                      <a:pt x="49" y="31"/>
                      <a:pt x="50" y="31"/>
                    </a:cubicBezTo>
                    <a:cubicBezTo>
                      <a:pt x="53" y="31"/>
                      <a:pt x="57" y="30"/>
                      <a:pt x="59" y="29"/>
                    </a:cubicBezTo>
                    <a:cubicBezTo>
                      <a:pt x="60" y="29"/>
                      <a:pt x="61" y="28"/>
                      <a:pt x="60" y="28"/>
                    </a:cubicBezTo>
                    <a:cubicBezTo>
                      <a:pt x="60" y="27"/>
                      <a:pt x="60" y="27"/>
                      <a:pt x="59" y="27"/>
                    </a:cubicBezTo>
                    <a:cubicBezTo>
                      <a:pt x="59" y="27"/>
                      <a:pt x="59" y="27"/>
                      <a:pt x="59" y="27"/>
                    </a:cubicBezTo>
                    <a:cubicBezTo>
                      <a:pt x="56" y="28"/>
                      <a:pt x="53" y="28"/>
                      <a:pt x="50" y="28"/>
                    </a:cubicBezTo>
                    <a:cubicBezTo>
                      <a:pt x="47" y="28"/>
                      <a:pt x="44" y="27"/>
                      <a:pt x="41" y="27"/>
                    </a:cubicBezTo>
                    <a:cubicBezTo>
                      <a:pt x="44" y="25"/>
                      <a:pt x="47" y="22"/>
                      <a:pt x="50" y="20"/>
                    </a:cubicBezTo>
                    <a:cubicBezTo>
                      <a:pt x="50" y="20"/>
                      <a:pt x="50" y="20"/>
                      <a:pt x="50" y="20"/>
                    </a:cubicBezTo>
                    <a:cubicBezTo>
                      <a:pt x="50" y="20"/>
                      <a:pt x="50" y="20"/>
                      <a:pt x="50" y="20"/>
                    </a:cubicBezTo>
                    <a:cubicBezTo>
                      <a:pt x="50" y="20"/>
                      <a:pt x="50" y="20"/>
                      <a:pt x="50" y="20"/>
                    </a:cubicBezTo>
                    <a:cubicBezTo>
                      <a:pt x="52" y="18"/>
                      <a:pt x="54" y="16"/>
                      <a:pt x="56" y="14"/>
                    </a:cubicBezTo>
                    <a:cubicBezTo>
                      <a:pt x="57" y="14"/>
                      <a:pt x="59" y="14"/>
                      <a:pt x="61" y="14"/>
                    </a:cubicBezTo>
                    <a:cubicBezTo>
                      <a:pt x="62" y="14"/>
                      <a:pt x="62" y="14"/>
                      <a:pt x="62" y="14"/>
                    </a:cubicBezTo>
                    <a:cubicBezTo>
                      <a:pt x="65" y="14"/>
                      <a:pt x="69" y="14"/>
                      <a:pt x="71" y="13"/>
                    </a:cubicBezTo>
                    <a:cubicBezTo>
                      <a:pt x="72" y="12"/>
                      <a:pt x="72" y="12"/>
                      <a:pt x="72" y="11"/>
                    </a:cubicBezTo>
                    <a:cubicBezTo>
                      <a:pt x="72" y="11"/>
                      <a:pt x="72" y="11"/>
                      <a:pt x="72" y="11"/>
                    </a:cubicBezTo>
                    <a:cubicBezTo>
                      <a:pt x="72" y="10"/>
                      <a:pt x="71" y="10"/>
                      <a:pt x="71" y="10"/>
                    </a:cubicBezTo>
                    <a:cubicBezTo>
                      <a:pt x="71" y="10"/>
                      <a:pt x="70" y="10"/>
                      <a:pt x="70" y="10"/>
                    </a:cubicBezTo>
                    <a:cubicBezTo>
                      <a:pt x="68" y="11"/>
                      <a:pt x="64" y="11"/>
                      <a:pt x="61" y="11"/>
                    </a:cubicBezTo>
                    <a:cubicBezTo>
                      <a:pt x="60" y="11"/>
                      <a:pt x="59" y="11"/>
                      <a:pt x="58" y="11"/>
                    </a:cubicBezTo>
                    <a:cubicBezTo>
                      <a:pt x="61" y="8"/>
                      <a:pt x="64" y="5"/>
                      <a:pt x="66" y="2"/>
                    </a:cubicBezTo>
                    <a:cubicBezTo>
                      <a:pt x="67" y="2"/>
                      <a:pt x="67" y="1"/>
                      <a:pt x="66" y="0"/>
                    </a:cubicBezTo>
                    <a:cubicBezTo>
                      <a:pt x="66" y="0"/>
                      <a:pt x="66" y="0"/>
                      <a:pt x="65" y="0"/>
                    </a:cubicBezTo>
                    <a:cubicBezTo>
                      <a:pt x="65" y="0"/>
                      <a:pt x="65" y="0"/>
                      <a:pt x="64" y="0"/>
                    </a:cubicBezTo>
                    <a:cubicBezTo>
                      <a:pt x="59" y="6"/>
                      <a:pt x="55" y="11"/>
                      <a:pt x="50" y="16"/>
                    </a:cubicBezTo>
                    <a:cubicBezTo>
                      <a:pt x="50" y="13"/>
                      <a:pt x="50" y="7"/>
                      <a:pt x="52" y="2"/>
                    </a:cubicBezTo>
                    <a:cubicBezTo>
                      <a:pt x="53" y="1"/>
                      <a:pt x="52" y="0"/>
                      <a:pt x="52" y="0"/>
                    </a:cubicBezTo>
                    <a:cubicBezTo>
                      <a:pt x="52" y="0"/>
                      <a:pt x="51" y="0"/>
                      <a:pt x="51" y="0"/>
                    </a:cubicBezTo>
                  </a:path>
                </a:pathLst>
              </a:custGeom>
              <a:solidFill>
                <a:srgbClr val="41A626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2" name="Google Shape;1242;p12"/>
              <p:cNvSpPr/>
              <p:nvPr/>
            </p:nvSpPr>
            <p:spPr>
              <a:xfrm>
                <a:off x="4927330" y="2155909"/>
                <a:ext cx="250655" cy="378162"/>
              </a:xfrm>
              <a:custGeom>
                <a:avLst/>
                <a:gdLst/>
                <a:ahLst/>
                <a:cxnLst/>
                <a:rect l="l" t="t" r="r" b="b"/>
                <a:pathLst>
                  <a:path w="77" h="116" extrusionOk="0">
                    <a:moveTo>
                      <a:pt x="11" y="87"/>
                    </a:moveTo>
                    <a:cubicBezTo>
                      <a:pt x="11" y="87"/>
                      <a:pt x="11" y="87"/>
                      <a:pt x="11" y="87"/>
                    </a:cubicBezTo>
                    <a:cubicBezTo>
                      <a:pt x="8" y="82"/>
                      <a:pt x="7" y="75"/>
                      <a:pt x="5" y="69"/>
                    </a:cubicBezTo>
                    <a:cubicBezTo>
                      <a:pt x="0" y="36"/>
                      <a:pt x="31" y="0"/>
                      <a:pt x="31" y="0"/>
                    </a:cubicBezTo>
                    <a:cubicBezTo>
                      <a:pt x="33" y="6"/>
                      <a:pt x="34" y="11"/>
                      <a:pt x="35" y="16"/>
                    </a:cubicBezTo>
                    <a:cubicBezTo>
                      <a:pt x="38" y="23"/>
                      <a:pt x="40" y="30"/>
                      <a:pt x="43" y="36"/>
                    </a:cubicBezTo>
                    <a:cubicBezTo>
                      <a:pt x="43" y="37"/>
                      <a:pt x="44" y="38"/>
                      <a:pt x="44" y="39"/>
                    </a:cubicBezTo>
                    <a:cubicBezTo>
                      <a:pt x="44" y="39"/>
                      <a:pt x="44" y="39"/>
                      <a:pt x="44" y="39"/>
                    </a:cubicBezTo>
                    <a:cubicBezTo>
                      <a:pt x="49" y="48"/>
                      <a:pt x="54" y="57"/>
                      <a:pt x="60" y="68"/>
                    </a:cubicBezTo>
                    <a:cubicBezTo>
                      <a:pt x="77" y="100"/>
                      <a:pt x="48" y="114"/>
                      <a:pt x="48" y="114"/>
                    </a:cubicBezTo>
                    <a:cubicBezTo>
                      <a:pt x="48" y="114"/>
                      <a:pt x="48" y="114"/>
                      <a:pt x="48" y="114"/>
                    </a:cubicBezTo>
                    <a:cubicBezTo>
                      <a:pt x="48" y="114"/>
                      <a:pt x="48" y="114"/>
                      <a:pt x="48" y="114"/>
                    </a:cubicBezTo>
                    <a:cubicBezTo>
                      <a:pt x="47" y="114"/>
                      <a:pt x="46" y="114"/>
                      <a:pt x="45" y="114"/>
                    </a:cubicBezTo>
                    <a:cubicBezTo>
                      <a:pt x="45" y="114"/>
                      <a:pt x="45" y="114"/>
                      <a:pt x="45" y="114"/>
                    </a:cubicBezTo>
                    <a:cubicBezTo>
                      <a:pt x="30" y="116"/>
                      <a:pt x="18" y="104"/>
                      <a:pt x="11" y="87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3" name="Google Shape;1243;p12"/>
              <p:cNvSpPr/>
              <p:nvPr/>
            </p:nvSpPr>
            <p:spPr>
              <a:xfrm>
                <a:off x="4966563" y="2276877"/>
                <a:ext cx="140585" cy="250655"/>
              </a:xfrm>
              <a:custGeom>
                <a:avLst/>
                <a:gdLst/>
                <a:ahLst/>
                <a:cxnLst/>
                <a:rect l="l" t="t" r="r" b="b"/>
                <a:pathLst>
                  <a:path w="43" h="77" extrusionOk="0">
                    <a:moveTo>
                      <a:pt x="13" y="0"/>
                    </a:moveTo>
                    <a:cubicBezTo>
                      <a:pt x="13" y="0"/>
                      <a:pt x="13" y="0"/>
                      <a:pt x="13" y="0"/>
                    </a:cubicBezTo>
                    <a:cubicBezTo>
                      <a:pt x="13" y="0"/>
                      <a:pt x="12" y="0"/>
                      <a:pt x="12" y="1"/>
                    </a:cubicBezTo>
                    <a:cubicBezTo>
                      <a:pt x="12" y="5"/>
                      <a:pt x="12" y="9"/>
                      <a:pt x="13" y="13"/>
                    </a:cubicBezTo>
                    <a:cubicBezTo>
                      <a:pt x="10" y="11"/>
                      <a:pt x="6" y="8"/>
                      <a:pt x="4" y="5"/>
                    </a:cubicBezTo>
                    <a:cubicBezTo>
                      <a:pt x="4" y="5"/>
                      <a:pt x="3" y="4"/>
                      <a:pt x="3" y="4"/>
                    </a:cubicBezTo>
                    <a:cubicBezTo>
                      <a:pt x="3" y="4"/>
                      <a:pt x="2" y="4"/>
                      <a:pt x="2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2" y="5"/>
                      <a:pt x="1" y="6"/>
                      <a:pt x="2" y="6"/>
                    </a:cubicBezTo>
                    <a:cubicBezTo>
                      <a:pt x="3" y="9"/>
                      <a:pt x="6" y="11"/>
                      <a:pt x="8" y="13"/>
                    </a:cubicBezTo>
                    <a:cubicBezTo>
                      <a:pt x="10" y="15"/>
                      <a:pt x="12" y="16"/>
                      <a:pt x="13" y="17"/>
                    </a:cubicBezTo>
                    <a:cubicBezTo>
                      <a:pt x="13" y="20"/>
                      <a:pt x="14" y="22"/>
                      <a:pt x="14" y="25"/>
                    </a:cubicBezTo>
                    <a:cubicBezTo>
                      <a:pt x="14" y="25"/>
                      <a:pt x="14" y="25"/>
                      <a:pt x="14" y="25"/>
                    </a:cubicBezTo>
                    <a:cubicBezTo>
                      <a:pt x="14" y="25"/>
                      <a:pt x="14" y="25"/>
                      <a:pt x="14" y="25"/>
                    </a:cubicBezTo>
                    <a:cubicBezTo>
                      <a:pt x="14" y="26"/>
                      <a:pt x="14" y="26"/>
                      <a:pt x="14" y="26"/>
                    </a:cubicBezTo>
                    <a:cubicBezTo>
                      <a:pt x="15" y="29"/>
                      <a:pt x="15" y="33"/>
                      <a:pt x="16" y="36"/>
                    </a:cubicBezTo>
                    <a:cubicBezTo>
                      <a:pt x="12" y="34"/>
                      <a:pt x="6" y="30"/>
                      <a:pt x="3" y="25"/>
                    </a:cubicBezTo>
                    <a:cubicBezTo>
                      <a:pt x="2" y="25"/>
                      <a:pt x="2" y="25"/>
                      <a:pt x="1" y="25"/>
                    </a:cubicBezTo>
                    <a:cubicBezTo>
                      <a:pt x="1" y="25"/>
                      <a:pt x="1" y="25"/>
                      <a:pt x="1" y="25"/>
                    </a:cubicBezTo>
                    <a:cubicBezTo>
                      <a:pt x="0" y="25"/>
                      <a:pt x="0" y="26"/>
                      <a:pt x="0" y="27"/>
                    </a:cubicBezTo>
                    <a:cubicBezTo>
                      <a:pt x="3" y="30"/>
                      <a:pt x="6" y="33"/>
                      <a:pt x="9" y="35"/>
                    </a:cubicBezTo>
                    <a:cubicBezTo>
                      <a:pt x="13" y="38"/>
                      <a:pt x="16" y="39"/>
                      <a:pt x="17" y="40"/>
                    </a:cubicBezTo>
                    <a:cubicBezTo>
                      <a:pt x="18" y="44"/>
                      <a:pt x="19" y="47"/>
                      <a:pt x="20" y="50"/>
                    </a:cubicBezTo>
                    <a:cubicBezTo>
                      <a:pt x="20" y="50"/>
                      <a:pt x="20" y="50"/>
                      <a:pt x="20" y="50"/>
                    </a:cubicBezTo>
                    <a:cubicBezTo>
                      <a:pt x="20" y="51"/>
                      <a:pt x="20" y="51"/>
                      <a:pt x="20" y="51"/>
                    </a:cubicBezTo>
                    <a:cubicBezTo>
                      <a:pt x="21" y="53"/>
                      <a:pt x="21" y="55"/>
                      <a:pt x="22" y="57"/>
                    </a:cubicBezTo>
                    <a:cubicBezTo>
                      <a:pt x="23" y="59"/>
                      <a:pt x="24" y="61"/>
                      <a:pt x="25" y="63"/>
                    </a:cubicBezTo>
                    <a:cubicBezTo>
                      <a:pt x="21" y="62"/>
                      <a:pt x="14" y="59"/>
                      <a:pt x="8" y="51"/>
                    </a:cubicBezTo>
                    <a:cubicBezTo>
                      <a:pt x="8" y="51"/>
                      <a:pt x="7" y="51"/>
                      <a:pt x="7" y="51"/>
                    </a:cubicBezTo>
                    <a:cubicBezTo>
                      <a:pt x="6" y="51"/>
                      <a:pt x="6" y="51"/>
                      <a:pt x="6" y="51"/>
                    </a:cubicBezTo>
                    <a:cubicBezTo>
                      <a:pt x="5" y="51"/>
                      <a:pt x="5" y="52"/>
                      <a:pt x="6" y="53"/>
                    </a:cubicBezTo>
                    <a:cubicBezTo>
                      <a:pt x="14" y="64"/>
                      <a:pt x="24" y="66"/>
                      <a:pt x="26" y="66"/>
                    </a:cubicBezTo>
                    <a:cubicBezTo>
                      <a:pt x="26" y="67"/>
                      <a:pt x="27" y="67"/>
                      <a:pt x="27" y="68"/>
                    </a:cubicBezTo>
                    <a:cubicBezTo>
                      <a:pt x="27" y="68"/>
                      <a:pt x="27" y="68"/>
                      <a:pt x="27" y="68"/>
                    </a:cubicBezTo>
                    <a:cubicBezTo>
                      <a:pt x="27" y="68"/>
                      <a:pt x="27" y="68"/>
                      <a:pt x="27" y="68"/>
                    </a:cubicBezTo>
                    <a:cubicBezTo>
                      <a:pt x="27" y="68"/>
                      <a:pt x="29" y="73"/>
                      <a:pt x="33" y="77"/>
                    </a:cubicBezTo>
                    <a:cubicBezTo>
                      <a:pt x="33" y="77"/>
                      <a:pt x="33" y="77"/>
                      <a:pt x="33" y="77"/>
                    </a:cubicBezTo>
                    <a:cubicBezTo>
                      <a:pt x="34" y="77"/>
                      <a:pt x="35" y="77"/>
                      <a:pt x="36" y="77"/>
                    </a:cubicBezTo>
                    <a:cubicBezTo>
                      <a:pt x="36" y="77"/>
                      <a:pt x="36" y="77"/>
                      <a:pt x="36" y="77"/>
                    </a:cubicBezTo>
                    <a:cubicBezTo>
                      <a:pt x="35" y="75"/>
                      <a:pt x="33" y="74"/>
                      <a:pt x="32" y="71"/>
                    </a:cubicBezTo>
                    <a:cubicBezTo>
                      <a:pt x="32" y="71"/>
                      <a:pt x="32" y="71"/>
                      <a:pt x="32" y="71"/>
                    </a:cubicBezTo>
                    <a:cubicBezTo>
                      <a:pt x="35" y="69"/>
                      <a:pt x="43" y="61"/>
                      <a:pt x="43" y="46"/>
                    </a:cubicBezTo>
                    <a:cubicBezTo>
                      <a:pt x="43" y="45"/>
                      <a:pt x="42" y="45"/>
                      <a:pt x="42" y="45"/>
                    </a:cubicBezTo>
                    <a:cubicBezTo>
                      <a:pt x="42" y="45"/>
                      <a:pt x="42" y="45"/>
                      <a:pt x="42" y="45"/>
                    </a:cubicBezTo>
                    <a:cubicBezTo>
                      <a:pt x="41" y="45"/>
                      <a:pt x="40" y="45"/>
                      <a:pt x="40" y="46"/>
                    </a:cubicBezTo>
                    <a:cubicBezTo>
                      <a:pt x="40" y="60"/>
                      <a:pt x="33" y="67"/>
                      <a:pt x="30" y="69"/>
                    </a:cubicBezTo>
                    <a:cubicBezTo>
                      <a:pt x="29" y="67"/>
                      <a:pt x="28" y="65"/>
                      <a:pt x="27" y="62"/>
                    </a:cubicBezTo>
                    <a:cubicBezTo>
                      <a:pt x="26" y="59"/>
                      <a:pt x="24" y="55"/>
                      <a:pt x="23" y="51"/>
                    </a:cubicBezTo>
                    <a:cubicBezTo>
                      <a:pt x="26" y="49"/>
                      <a:pt x="35" y="42"/>
                      <a:pt x="35" y="29"/>
                    </a:cubicBezTo>
                    <a:cubicBezTo>
                      <a:pt x="35" y="29"/>
                      <a:pt x="35" y="28"/>
                      <a:pt x="34" y="28"/>
                    </a:cubicBezTo>
                    <a:cubicBezTo>
                      <a:pt x="34" y="28"/>
                      <a:pt x="34" y="28"/>
                      <a:pt x="34" y="28"/>
                    </a:cubicBezTo>
                    <a:cubicBezTo>
                      <a:pt x="33" y="28"/>
                      <a:pt x="32" y="29"/>
                      <a:pt x="32" y="29"/>
                    </a:cubicBezTo>
                    <a:cubicBezTo>
                      <a:pt x="32" y="39"/>
                      <a:pt x="25" y="46"/>
                      <a:pt x="22" y="48"/>
                    </a:cubicBezTo>
                    <a:cubicBezTo>
                      <a:pt x="20" y="42"/>
                      <a:pt x="18" y="34"/>
                      <a:pt x="17" y="26"/>
                    </a:cubicBezTo>
                    <a:cubicBezTo>
                      <a:pt x="18" y="25"/>
                      <a:pt x="20" y="23"/>
                      <a:pt x="21" y="20"/>
                    </a:cubicBezTo>
                    <a:cubicBezTo>
                      <a:pt x="23" y="18"/>
                      <a:pt x="25" y="14"/>
                      <a:pt x="26" y="10"/>
                    </a:cubicBezTo>
                    <a:cubicBezTo>
                      <a:pt x="26" y="9"/>
                      <a:pt x="26" y="9"/>
                      <a:pt x="25" y="9"/>
                    </a:cubicBezTo>
                    <a:cubicBezTo>
                      <a:pt x="25" y="9"/>
                      <a:pt x="25" y="9"/>
                      <a:pt x="25" y="9"/>
                    </a:cubicBezTo>
                    <a:cubicBezTo>
                      <a:pt x="24" y="9"/>
                      <a:pt x="23" y="9"/>
                      <a:pt x="23" y="10"/>
                    </a:cubicBezTo>
                    <a:cubicBezTo>
                      <a:pt x="22" y="15"/>
                      <a:pt x="19" y="20"/>
                      <a:pt x="16" y="22"/>
                    </a:cubicBezTo>
                    <a:cubicBezTo>
                      <a:pt x="15" y="16"/>
                      <a:pt x="15" y="9"/>
                      <a:pt x="15" y="1"/>
                    </a:cubicBezTo>
                    <a:cubicBezTo>
                      <a:pt x="15" y="0"/>
                      <a:pt x="14" y="0"/>
                      <a:pt x="13" y="0"/>
                    </a:cubicBezTo>
                  </a:path>
                </a:pathLst>
              </a:custGeom>
              <a:solidFill>
                <a:srgbClr val="41A626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4" name="Google Shape;1244;p12"/>
              <p:cNvSpPr/>
              <p:nvPr/>
            </p:nvSpPr>
            <p:spPr>
              <a:xfrm>
                <a:off x="3444105" y="1830057"/>
                <a:ext cx="961208" cy="1532266"/>
              </a:xfrm>
              <a:custGeom>
                <a:avLst/>
                <a:gdLst/>
                <a:ahLst/>
                <a:cxnLst/>
                <a:rect l="l" t="t" r="r" b="b"/>
                <a:pathLst>
                  <a:path w="295" h="470" extrusionOk="0">
                    <a:moveTo>
                      <a:pt x="287" y="236"/>
                    </a:moveTo>
                    <a:cubicBezTo>
                      <a:pt x="249" y="241"/>
                      <a:pt x="193" y="261"/>
                      <a:pt x="181" y="338"/>
                    </a:cubicBezTo>
                    <a:cubicBezTo>
                      <a:pt x="178" y="359"/>
                      <a:pt x="174" y="373"/>
                      <a:pt x="171" y="383"/>
                    </a:cubicBezTo>
                    <a:cubicBezTo>
                      <a:pt x="170" y="368"/>
                      <a:pt x="167" y="352"/>
                      <a:pt x="163" y="337"/>
                    </a:cubicBezTo>
                    <a:cubicBezTo>
                      <a:pt x="162" y="330"/>
                      <a:pt x="159" y="324"/>
                      <a:pt x="157" y="317"/>
                    </a:cubicBezTo>
                    <a:cubicBezTo>
                      <a:pt x="155" y="313"/>
                      <a:pt x="155" y="313"/>
                      <a:pt x="155" y="313"/>
                    </a:cubicBezTo>
                    <a:cubicBezTo>
                      <a:pt x="154" y="311"/>
                      <a:pt x="154" y="310"/>
                      <a:pt x="153" y="308"/>
                    </a:cubicBezTo>
                    <a:cubicBezTo>
                      <a:pt x="152" y="305"/>
                      <a:pt x="151" y="302"/>
                      <a:pt x="151" y="299"/>
                    </a:cubicBezTo>
                    <a:cubicBezTo>
                      <a:pt x="147" y="287"/>
                      <a:pt x="146" y="274"/>
                      <a:pt x="146" y="262"/>
                    </a:cubicBezTo>
                    <a:cubicBezTo>
                      <a:pt x="146" y="254"/>
                      <a:pt x="147" y="246"/>
                      <a:pt x="149" y="239"/>
                    </a:cubicBezTo>
                    <a:cubicBezTo>
                      <a:pt x="149" y="239"/>
                      <a:pt x="149" y="239"/>
                      <a:pt x="149" y="239"/>
                    </a:cubicBezTo>
                    <a:cubicBezTo>
                      <a:pt x="151" y="229"/>
                      <a:pt x="149" y="220"/>
                      <a:pt x="192" y="160"/>
                    </a:cubicBezTo>
                    <a:cubicBezTo>
                      <a:pt x="251" y="77"/>
                      <a:pt x="215" y="0"/>
                      <a:pt x="215" y="0"/>
                    </a:cubicBezTo>
                    <a:cubicBezTo>
                      <a:pt x="175" y="19"/>
                      <a:pt x="121" y="62"/>
                      <a:pt x="136" y="152"/>
                    </a:cubicBezTo>
                    <a:cubicBezTo>
                      <a:pt x="143" y="190"/>
                      <a:pt x="143" y="212"/>
                      <a:pt x="142" y="223"/>
                    </a:cubicBezTo>
                    <a:cubicBezTo>
                      <a:pt x="138" y="235"/>
                      <a:pt x="135" y="248"/>
                      <a:pt x="135" y="261"/>
                    </a:cubicBezTo>
                    <a:cubicBezTo>
                      <a:pt x="134" y="275"/>
                      <a:pt x="135" y="289"/>
                      <a:pt x="138" y="303"/>
                    </a:cubicBezTo>
                    <a:cubicBezTo>
                      <a:pt x="139" y="306"/>
                      <a:pt x="139" y="309"/>
                      <a:pt x="141" y="313"/>
                    </a:cubicBezTo>
                    <a:cubicBezTo>
                      <a:pt x="141" y="314"/>
                      <a:pt x="142" y="316"/>
                      <a:pt x="142" y="318"/>
                    </a:cubicBezTo>
                    <a:cubicBezTo>
                      <a:pt x="144" y="322"/>
                      <a:pt x="144" y="322"/>
                      <a:pt x="144" y="322"/>
                    </a:cubicBezTo>
                    <a:cubicBezTo>
                      <a:pt x="146" y="328"/>
                      <a:pt x="148" y="335"/>
                      <a:pt x="150" y="341"/>
                    </a:cubicBezTo>
                    <a:cubicBezTo>
                      <a:pt x="150" y="342"/>
                      <a:pt x="150" y="344"/>
                      <a:pt x="151" y="346"/>
                    </a:cubicBezTo>
                    <a:cubicBezTo>
                      <a:pt x="145" y="337"/>
                      <a:pt x="136" y="322"/>
                      <a:pt x="125" y="293"/>
                    </a:cubicBezTo>
                    <a:cubicBezTo>
                      <a:pt x="97" y="220"/>
                      <a:pt x="38" y="212"/>
                      <a:pt x="0" y="215"/>
                    </a:cubicBezTo>
                    <a:cubicBezTo>
                      <a:pt x="0" y="215"/>
                      <a:pt x="7" y="288"/>
                      <a:pt x="87" y="323"/>
                    </a:cubicBezTo>
                    <a:cubicBezTo>
                      <a:pt x="144" y="348"/>
                      <a:pt x="148" y="356"/>
                      <a:pt x="154" y="362"/>
                    </a:cubicBezTo>
                    <a:cubicBezTo>
                      <a:pt x="156" y="380"/>
                      <a:pt x="157" y="399"/>
                      <a:pt x="156" y="418"/>
                    </a:cubicBezTo>
                    <a:cubicBezTo>
                      <a:pt x="155" y="431"/>
                      <a:pt x="153" y="444"/>
                      <a:pt x="151" y="457"/>
                    </a:cubicBezTo>
                    <a:cubicBezTo>
                      <a:pt x="150" y="460"/>
                      <a:pt x="150" y="463"/>
                      <a:pt x="149" y="466"/>
                    </a:cubicBezTo>
                    <a:cubicBezTo>
                      <a:pt x="155" y="470"/>
                      <a:pt x="161" y="470"/>
                      <a:pt x="166" y="467"/>
                    </a:cubicBezTo>
                    <a:cubicBezTo>
                      <a:pt x="167" y="464"/>
                      <a:pt x="167" y="462"/>
                      <a:pt x="168" y="459"/>
                    </a:cubicBezTo>
                    <a:cubicBezTo>
                      <a:pt x="170" y="446"/>
                      <a:pt x="171" y="432"/>
                      <a:pt x="172" y="419"/>
                    </a:cubicBezTo>
                    <a:cubicBezTo>
                      <a:pt x="172" y="414"/>
                      <a:pt x="172" y="409"/>
                      <a:pt x="172" y="405"/>
                    </a:cubicBezTo>
                    <a:cubicBezTo>
                      <a:pt x="177" y="398"/>
                      <a:pt x="188" y="386"/>
                      <a:pt x="224" y="360"/>
                    </a:cubicBezTo>
                    <a:cubicBezTo>
                      <a:pt x="295" y="309"/>
                      <a:pt x="287" y="236"/>
                      <a:pt x="287" y="23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5" name="Google Shape;1245;p12"/>
              <p:cNvSpPr/>
              <p:nvPr/>
            </p:nvSpPr>
            <p:spPr>
              <a:xfrm>
                <a:off x="3529110" y="2596190"/>
                <a:ext cx="276811" cy="250655"/>
              </a:xfrm>
              <a:custGeom>
                <a:avLst/>
                <a:gdLst/>
                <a:ahLst/>
                <a:cxnLst/>
                <a:rect l="l" t="t" r="r" b="b"/>
                <a:pathLst>
                  <a:path w="85" h="77" extrusionOk="0">
                    <a:moveTo>
                      <a:pt x="0" y="0"/>
                    </a:moveTo>
                    <a:cubicBezTo>
                      <a:pt x="0" y="0"/>
                      <a:pt x="55" y="28"/>
                      <a:pt x="85" y="77"/>
                    </a:cubicBezTo>
                    <a:cubicBezTo>
                      <a:pt x="85" y="77"/>
                      <a:pt x="76" y="22"/>
                      <a:pt x="0" y="0"/>
                    </a:cubicBezTo>
                    <a:close/>
                  </a:path>
                </a:pathLst>
              </a:custGeom>
              <a:solidFill>
                <a:srgbClr val="76AB38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6" name="Google Shape;1246;p12"/>
              <p:cNvSpPr/>
              <p:nvPr/>
            </p:nvSpPr>
            <p:spPr>
              <a:xfrm>
                <a:off x="3894195" y="1944487"/>
                <a:ext cx="204883" cy="414126"/>
              </a:xfrm>
              <a:custGeom>
                <a:avLst/>
                <a:gdLst/>
                <a:ahLst/>
                <a:cxnLst/>
                <a:rect l="l" t="t" r="r" b="b"/>
                <a:pathLst>
                  <a:path w="63" h="127" extrusionOk="0">
                    <a:moveTo>
                      <a:pt x="63" y="0"/>
                    </a:moveTo>
                    <a:cubicBezTo>
                      <a:pt x="63" y="0"/>
                      <a:pt x="25" y="61"/>
                      <a:pt x="24" y="127"/>
                    </a:cubicBezTo>
                    <a:cubicBezTo>
                      <a:pt x="24" y="127"/>
                      <a:pt x="0" y="67"/>
                      <a:pt x="63" y="0"/>
                    </a:cubicBezTo>
                    <a:close/>
                  </a:path>
                </a:pathLst>
              </a:custGeom>
              <a:solidFill>
                <a:srgbClr val="76AB38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7" name="Google Shape;1247;p12"/>
              <p:cNvSpPr/>
              <p:nvPr/>
            </p:nvSpPr>
            <p:spPr>
              <a:xfrm>
                <a:off x="4082731" y="2681195"/>
                <a:ext cx="228859" cy="302966"/>
              </a:xfrm>
              <a:custGeom>
                <a:avLst/>
                <a:gdLst/>
                <a:ahLst/>
                <a:cxnLst/>
                <a:rect l="l" t="t" r="r" b="b"/>
                <a:pathLst>
                  <a:path w="70" h="93" extrusionOk="0">
                    <a:moveTo>
                      <a:pt x="70" y="0"/>
                    </a:moveTo>
                    <a:cubicBezTo>
                      <a:pt x="70" y="0"/>
                      <a:pt x="22" y="39"/>
                      <a:pt x="3" y="93"/>
                    </a:cubicBezTo>
                    <a:cubicBezTo>
                      <a:pt x="3" y="93"/>
                      <a:pt x="0" y="37"/>
                      <a:pt x="70" y="0"/>
                    </a:cubicBezTo>
                    <a:close/>
                  </a:path>
                </a:pathLst>
              </a:custGeom>
              <a:solidFill>
                <a:srgbClr val="76AB38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248" name="Google Shape;1248;p12"/>
              <p:cNvGrpSpPr/>
              <p:nvPr/>
            </p:nvGrpSpPr>
            <p:grpSpPr>
              <a:xfrm>
                <a:off x="4568784" y="4586672"/>
                <a:ext cx="1157373" cy="1263678"/>
                <a:chOff x="4568784" y="4586672"/>
                <a:chExt cx="1157373" cy="1263678"/>
              </a:xfrm>
            </p:grpSpPr>
            <p:sp>
              <p:nvSpPr>
                <p:cNvPr id="1249" name="Google Shape;1249;p12"/>
                <p:cNvSpPr/>
                <p:nvPr/>
              </p:nvSpPr>
              <p:spPr>
                <a:xfrm>
                  <a:off x="4568784" y="4604702"/>
                  <a:ext cx="1157373" cy="12456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5" h="382" extrusionOk="0">
                      <a:moveTo>
                        <a:pt x="72" y="314"/>
                      </a:moveTo>
                      <a:cubicBezTo>
                        <a:pt x="72" y="314"/>
                        <a:pt x="72" y="314"/>
                        <a:pt x="72" y="314"/>
                      </a:cubicBezTo>
                      <a:cubicBezTo>
                        <a:pt x="293" y="382"/>
                        <a:pt x="355" y="0"/>
                        <a:pt x="355" y="0"/>
                      </a:cubicBezTo>
                      <a:cubicBezTo>
                        <a:pt x="0" y="151"/>
                        <a:pt x="69" y="307"/>
                        <a:pt x="72" y="314"/>
                      </a:cubicBezTo>
                    </a:path>
                  </a:pathLst>
                </a:custGeom>
                <a:solidFill>
                  <a:srgbClr val="76AB38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50" name="Google Shape;1250;p12"/>
                <p:cNvSpPr/>
                <p:nvPr/>
              </p:nvSpPr>
              <p:spPr>
                <a:xfrm rot="931302" flipH="1">
                  <a:off x="4774166" y="4659499"/>
                  <a:ext cx="692120" cy="10846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0" h="392" extrusionOk="0">
                      <a:moveTo>
                        <a:pt x="143" y="335"/>
                      </a:moveTo>
                      <a:cubicBezTo>
                        <a:pt x="102" y="351"/>
                        <a:pt x="49" y="344"/>
                        <a:pt x="42" y="341"/>
                      </a:cubicBezTo>
                      <a:cubicBezTo>
                        <a:pt x="49" y="345"/>
                        <a:pt x="101" y="357"/>
                        <a:pt x="144" y="341"/>
                      </a:cubicBezTo>
                      <a:cubicBezTo>
                        <a:pt x="162" y="335"/>
                        <a:pt x="172" y="330"/>
                        <a:pt x="177" y="326"/>
                      </a:cubicBezTo>
                      <a:cubicBezTo>
                        <a:pt x="197" y="339"/>
                        <a:pt x="212" y="345"/>
                        <a:pt x="223" y="350"/>
                      </a:cubicBezTo>
                      <a:cubicBezTo>
                        <a:pt x="217" y="352"/>
                        <a:pt x="206" y="357"/>
                        <a:pt x="186" y="366"/>
                      </a:cubicBezTo>
                      <a:cubicBezTo>
                        <a:pt x="142" y="386"/>
                        <a:pt x="81" y="386"/>
                        <a:pt x="74" y="383"/>
                      </a:cubicBezTo>
                      <a:cubicBezTo>
                        <a:pt x="81" y="386"/>
                        <a:pt x="140" y="392"/>
                        <a:pt x="187" y="371"/>
                      </a:cubicBezTo>
                      <a:cubicBezTo>
                        <a:pt x="211" y="361"/>
                        <a:pt x="222" y="355"/>
                        <a:pt x="226" y="351"/>
                      </a:cubicBezTo>
                      <a:cubicBezTo>
                        <a:pt x="247" y="358"/>
                        <a:pt x="250" y="356"/>
                        <a:pt x="250" y="356"/>
                      </a:cubicBezTo>
                      <a:cubicBezTo>
                        <a:pt x="250" y="356"/>
                        <a:pt x="249" y="355"/>
                        <a:pt x="231" y="345"/>
                      </a:cubicBezTo>
                      <a:cubicBezTo>
                        <a:pt x="234" y="340"/>
                        <a:pt x="237" y="331"/>
                        <a:pt x="239" y="309"/>
                      </a:cubicBezTo>
                      <a:cubicBezTo>
                        <a:pt x="242" y="269"/>
                        <a:pt x="224" y="213"/>
                        <a:pt x="221" y="204"/>
                      </a:cubicBezTo>
                      <a:cubicBezTo>
                        <a:pt x="223" y="213"/>
                        <a:pt x="237" y="271"/>
                        <a:pt x="232" y="311"/>
                      </a:cubicBezTo>
                      <a:cubicBezTo>
                        <a:pt x="230" y="329"/>
                        <a:pt x="229" y="338"/>
                        <a:pt x="228" y="343"/>
                      </a:cubicBezTo>
                      <a:cubicBezTo>
                        <a:pt x="218" y="338"/>
                        <a:pt x="204" y="330"/>
                        <a:pt x="186" y="316"/>
                      </a:cubicBezTo>
                      <a:cubicBezTo>
                        <a:pt x="188" y="310"/>
                        <a:pt x="190" y="300"/>
                        <a:pt x="193" y="282"/>
                      </a:cubicBezTo>
                      <a:cubicBezTo>
                        <a:pt x="198" y="240"/>
                        <a:pt x="185" y="180"/>
                        <a:pt x="183" y="170"/>
                      </a:cubicBezTo>
                      <a:cubicBezTo>
                        <a:pt x="184" y="180"/>
                        <a:pt x="193" y="241"/>
                        <a:pt x="187" y="282"/>
                      </a:cubicBezTo>
                      <a:cubicBezTo>
                        <a:pt x="184" y="298"/>
                        <a:pt x="183" y="307"/>
                        <a:pt x="182" y="313"/>
                      </a:cubicBezTo>
                      <a:cubicBezTo>
                        <a:pt x="170" y="304"/>
                        <a:pt x="155" y="292"/>
                        <a:pt x="140" y="275"/>
                      </a:cubicBezTo>
                      <a:cubicBezTo>
                        <a:pt x="142" y="270"/>
                        <a:pt x="144" y="260"/>
                        <a:pt x="147" y="244"/>
                      </a:cubicBezTo>
                      <a:cubicBezTo>
                        <a:pt x="153" y="202"/>
                        <a:pt x="146" y="142"/>
                        <a:pt x="145" y="132"/>
                      </a:cubicBezTo>
                      <a:cubicBezTo>
                        <a:pt x="146" y="142"/>
                        <a:pt x="149" y="203"/>
                        <a:pt x="142" y="244"/>
                      </a:cubicBezTo>
                      <a:cubicBezTo>
                        <a:pt x="139" y="257"/>
                        <a:pt x="137" y="266"/>
                        <a:pt x="136" y="272"/>
                      </a:cubicBezTo>
                      <a:cubicBezTo>
                        <a:pt x="123" y="258"/>
                        <a:pt x="111" y="243"/>
                        <a:pt x="101" y="228"/>
                      </a:cubicBezTo>
                      <a:cubicBezTo>
                        <a:pt x="102" y="223"/>
                        <a:pt x="104" y="215"/>
                        <a:pt x="107" y="203"/>
                      </a:cubicBezTo>
                      <a:cubicBezTo>
                        <a:pt x="114" y="167"/>
                        <a:pt x="111" y="115"/>
                        <a:pt x="111" y="108"/>
                      </a:cubicBezTo>
                      <a:cubicBezTo>
                        <a:pt x="111" y="115"/>
                        <a:pt x="111" y="168"/>
                        <a:pt x="103" y="202"/>
                      </a:cubicBezTo>
                      <a:cubicBezTo>
                        <a:pt x="101" y="212"/>
                        <a:pt x="99" y="219"/>
                        <a:pt x="98" y="224"/>
                      </a:cubicBezTo>
                      <a:cubicBezTo>
                        <a:pt x="86" y="207"/>
                        <a:pt x="76" y="189"/>
                        <a:pt x="67" y="171"/>
                      </a:cubicBezTo>
                      <a:cubicBezTo>
                        <a:pt x="69" y="167"/>
                        <a:pt x="70" y="160"/>
                        <a:pt x="73" y="150"/>
                      </a:cubicBezTo>
                      <a:cubicBezTo>
                        <a:pt x="80" y="120"/>
                        <a:pt x="81" y="75"/>
                        <a:pt x="81" y="69"/>
                      </a:cubicBezTo>
                      <a:cubicBezTo>
                        <a:pt x="81" y="75"/>
                        <a:pt x="78" y="120"/>
                        <a:pt x="70" y="150"/>
                      </a:cubicBezTo>
                      <a:cubicBezTo>
                        <a:pt x="68" y="158"/>
                        <a:pt x="67" y="163"/>
                        <a:pt x="65" y="167"/>
                      </a:cubicBezTo>
                      <a:cubicBezTo>
                        <a:pt x="55" y="146"/>
                        <a:pt x="46" y="124"/>
                        <a:pt x="40" y="103"/>
                      </a:cubicBezTo>
                      <a:cubicBezTo>
                        <a:pt x="41" y="101"/>
                        <a:pt x="42" y="97"/>
                        <a:pt x="43" y="93"/>
                      </a:cubicBezTo>
                      <a:cubicBezTo>
                        <a:pt x="49" y="73"/>
                        <a:pt x="51" y="45"/>
                        <a:pt x="51" y="41"/>
                      </a:cubicBezTo>
                      <a:cubicBezTo>
                        <a:pt x="51" y="45"/>
                        <a:pt x="47" y="73"/>
                        <a:pt x="42" y="92"/>
                      </a:cubicBezTo>
                      <a:cubicBezTo>
                        <a:pt x="41" y="96"/>
                        <a:pt x="40" y="99"/>
                        <a:pt x="39" y="101"/>
                      </a:cubicBezTo>
                      <a:cubicBezTo>
                        <a:pt x="21" y="43"/>
                        <a:pt x="17" y="0"/>
                        <a:pt x="16" y="0"/>
                      </a:cubicBezTo>
                      <a:cubicBezTo>
                        <a:pt x="17" y="0"/>
                        <a:pt x="18" y="46"/>
                        <a:pt x="34" y="107"/>
                      </a:cubicBezTo>
                      <a:cubicBezTo>
                        <a:pt x="33" y="107"/>
                        <a:pt x="31" y="107"/>
                        <a:pt x="29" y="108"/>
                      </a:cubicBezTo>
                      <a:cubicBezTo>
                        <a:pt x="18" y="109"/>
                        <a:pt x="5" y="100"/>
                        <a:pt x="4" y="98"/>
                      </a:cubicBezTo>
                      <a:cubicBezTo>
                        <a:pt x="5" y="100"/>
                        <a:pt x="17" y="111"/>
                        <a:pt x="28" y="111"/>
                      </a:cubicBezTo>
                      <a:cubicBezTo>
                        <a:pt x="31" y="110"/>
                        <a:pt x="33" y="110"/>
                        <a:pt x="35" y="110"/>
                      </a:cubicBezTo>
                      <a:cubicBezTo>
                        <a:pt x="40" y="131"/>
                        <a:pt x="48" y="154"/>
                        <a:pt x="58" y="176"/>
                      </a:cubicBezTo>
                      <a:cubicBezTo>
                        <a:pt x="55" y="177"/>
                        <a:pt x="51" y="178"/>
                        <a:pt x="46" y="179"/>
                      </a:cubicBezTo>
                      <a:cubicBezTo>
                        <a:pt x="26" y="182"/>
                        <a:pt x="3" y="169"/>
                        <a:pt x="0" y="167"/>
                      </a:cubicBezTo>
                      <a:cubicBezTo>
                        <a:pt x="3" y="170"/>
                        <a:pt x="25" y="186"/>
                        <a:pt x="46" y="183"/>
                      </a:cubicBezTo>
                      <a:cubicBezTo>
                        <a:pt x="52" y="182"/>
                        <a:pt x="56" y="181"/>
                        <a:pt x="59" y="180"/>
                      </a:cubicBezTo>
                      <a:cubicBezTo>
                        <a:pt x="68" y="199"/>
                        <a:pt x="78" y="217"/>
                        <a:pt x="89" y="235"/>
                      </a:cubicBezTo>
                      <a:cubicBezTo>
                        <a:pt x="85" y="236"/>
                        <a:pt x="80" y="237"/>
                        <a:pt x="73" y="239"/>
                      </a:cubicBezTo>
                      <a:cubicBezTo>
                        <a:pt x="46" y="246"/>
                        <a:pt x="14" y="233"/>
                        <a:pt x="10" y="230"/>
                      </a:cubicBezTo>
                      <a:cubicBezTo>
                        <a:pt x="14" y="233"/>
                        <a:pt x="45" y="250"/>
                        <a:pt x="73" y="244"/>
                      </a:cubicBezTo>
                      <a:cubicBezTo>
                        <a:pt x="82" y="242"/>
                        <a:pt x="87" y="240"/>
                        <a:pt x="91" y="239"/>
                      </a:cubicBezTo>
                      <a:cubicBezTo>
                        <a:pt x="102" y="255"/>
                        <a:pt x="114" y="270"/>
                        <a:pt x="127" y="283"/>
                      </a:cubicBezTo>
                      <a:cubicBezTo>
                        <a:pt x="122" y="285"/>
                        <a:pt x="114" y="288"/>
                        <a:pt x="103" y="291"/>
                      </a:cubicBezTo>
                      <a:cubicBezTo>
                        <a:pt x="67" y="302"/>
                        <a:pt x="23" y="290"/>
                        <a:pt x="18" y="287"/>
                      </a:cubicBezTo>
                      <a:cubicBezTo>
                        <a:pt x="23" y="291"/>
                        <a:pt x="66" y="307"/>
                        <a:pt x="103" y="297"/>
                      </a:cubicBezTo>
                      <a:cubicBezTo>
                        <a:pt x="117" y="293"/>
                        <a:pt x="125" y="290"/>
                        <a:pt x="130" y="287"/>
                      </a:cubicBezTo>
                      <a:cubicBezTo>
                        <a:pt x="146" y="303"/>
                        <a:pt x="160" y="315"/>
                        <a:pt x="173" y="324"/>
                      </a:cubicBezTo>
                      <a:cubicBezTo>
                        <a:pt x="167" y="326"/>
                        <a:pt x="158" y="330"/>
                        <a:pt x="143" y="335"/>
                      </a:cubicBezTo>
                      <a:close/>
                    </a:path>
                  </a:pathLst>
                </a:custGeom>
                <a:solidFill>
                  <a:srgbClr val="C3E0A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251" name="Google Shape;1251;p12"/>
              <p:cNvSpPr/>
              <p:nvPr/>
            </p:nvSpPr>
            <p:spPr>
              <a:xfrm>
                <a:off x="2781503" y="6336402"/>
                <a:ext cx="2494565" cy="201614"/>
              </a:xfrm>
              <a:prstGeom prst="ellipse">
                <a:avLst/>
              </a:prstGeom>
              <a:solidFill>
                <a:srgbClr val="EAF4D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252" name="Google Shape;1252;p12"/>
              <p:cNvGrpSpPr/>
              <p:nvPr/>
            </p:nvGrpSpPr>
            <p:grpSpPr>
              <a:xfrm>
                <a:off x="4627634" y="5106532"/>
                <a:ext cx="1460339" cy="1562261"/>
                <a:chOff x="4627634" y="5106532"/>
                <a:chExt cx="1460339" cy="1562261"/>
              </a:xfrm>
            </p:grpSpPr>
            <p:sp>
              <p:nvSpPr>
                <p:cNvPr id="1253" name="Google Shape;1253;p12"/>
                <p:cNvSpPr/>
                <p:nvPr/>
              </p:nvSpPr>
              <p:spPr>
                <a:xfrm>
                  <a:off x="4627634" y="5413337"/>
                  <a:ext cx="1460339" cy="12554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8" h="385" extrusionOk="0">
                      <a:moveTo>
                        <a:pt x="8" y="215"/>
                      </a:moveTo>
                      <a:cubicBezTo>
                        <a:pt x="8" y="215"/>
                        <a:pt x="8" y="215"/>
                        <a:pt x="8" y="215"/>
                      </a:cubicBezTo>
                      <a:cubicBezTo>
                        <a:pt x="216" y="385"/>
                        <a:pt x="448" y="0"/>
                        <a:pt x="448" y="0"/>
                      </a:cubicBezTo>
                      <a:cubicBezTo>
                        <a:pt x="0" y="8"/>
                        <a:pt x="7" y="207"/>
                        <a:pt x="8" y="21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54" name="Google Shape;1254;p12"/>
                <p:cNvSpPr/>
                <p:nvPr/>
              </p:nvSpPr>
              <p:spPr>
                <a:xfrm rot="1987963" flipH="1">
                  <a:off x="4942386" y="5207502"/>
                  <a:ext cx="692120" cy="10846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0" h="392" extrusionOk="0">
                      <a:moveTo>
                        <a:pt x="143" y="335"/>
                      </a:moveTo>
                      <a:cubicBezTo>
                        <a:pt x="102" y="351"/>
                        <a:pt x="49" y="344"/>
                        <a:pt x="42" y="341"/>
                      </a:cubicBezTo>
                      <a:cubicBezTo>
                        <a:pt x="49" y="345"/>
                        <a:pt x="101" y="357"/>
                        <a:pt x="144" y="341"/>
                      </a:cubicBezTo>
                      <a:cubicBezTo>
                        <a:pt x="162" y="335"/>
                        <a:pt x="172" y="330"/>
                        <a:pt x="177" y="326"/>
                      </a:cubicBezTo>
                      <a:cubicBezTo>
                        <a:pt x="197" y="339"/>
                        <a:pt x="212" y="345"/>
                        <a:pt x="223" y="350"/>
                      </a:cubicBezTo>
                      <a:cubicBezTo>
                        <a:pt x="217" y="352"/>
                        <a:pt x="206" y="357"/>
                        <a:pt x="186" y="366"/>
                      </a:cubicBezTo>
                      <a:cubicBezTo>
                        <a:pt x="142" y="386"/>
                        <a:pt x="81" y="386"/>
                        <a:pt x="74" y="383"/>
                      </a:cubicBezTo>
                      <a:cubicBezTo>
                        <a:pt x="81" y="386"/>
                        <a:pt x="140" y="392"/>
                        <a:pt x="187" y="371"/>
                      </a:cubicBezTo>
                      <a:cubicBezTo>
                        <a:pt x="211" y="361"/>
                        <a:pt x="222" y="355"/>
                        <a:pt x="226" y="351"/>
                      </a:cubicBezTo>
                      <a:cubicBezTo>
                        <a:pt x="247" y="358"/>
                        <a:pt x="250" y="356"/>
                        <a:pt x="250" y="356"/>
                      </a:cubicBezTo>
                      <a:cubicBezTo>
                        <a:pt x="250" y="356"/>
                        <a:pt x="249" y="355"/>
                        <a:pt x="231" y="345"/>
                      </a:cubicBezTo>
                      <a:cubicBezTo>
                        <a:pt x="234" y="340"/>
                        <a:pt x="237" y="331"/>
                        <a:pt x="239" y="309"/>
                      </a:cubicBezTo>
                      <a:cubicBezTo>
                        <a:pt x="242" y="269"/>
                        <a:pt x="224" y="213"/>
                        <a:pt x="221" y="204"/>
                      </a:cubicBezTo>
                      <a:cubicBezTo>
                        <a:pt x="223" y="213"/>
                        <a:pt x="237" y="271"/>
                        <a:pt x="232" y="311"/>
                      </a:cubicBezTo>
                      <a:cubicBezTo>
                        <a:pt x="230" y="329"/>
                        <a:pt x="229" y="338"/>
                        <a:pt x="228" y="343"/>
                      </a:cubicBezTo>
                      <a:cubicBezTo>
                        <a:pt x="218" y="338"/>
                        <a:pt x="204" y="330"/>
                        <a:pt x="186" y="316"/>
                      </a:cubicBezTo>
                      <a:cubicBezTo>
                        <a:pt x="188" y="310"/>
                        <a:pt x="190" y="300"/>
                        <a:pt x="193" y="282"/>
                      </a:cubicBezTo>
                      <a:cubicBezTo>
                        <a:pt x="198" y="240"/>
                        <a:pt x="185" y="180"/>
                        <a:pt x="183" y="170"/>
                      </a:cubicBezTo>
                      <a:cubicBezTo>
                        <a:pt x="184" y="180"/>
                        <a:pt x="193" y="241"/>
                        <a:pt x="187" y="282"/>
                      </a:cubicBezTo>
                      <a:cubicBezTo>
                        <a:pt x="184" y="298"/>
                        <a:pt x="183" y="307"/>
                        <a:pt x="182" y="313"/>
                      </a:cubicBezTo>
                      <a:cubicBezTo>
                        <a:pt x="170" y="304"/>
                        <a:pt x="155" y="292"/>
                        <a:pt x="140" y="275"/>
                      </a:cubicBezTo>
                      <a:cubicBezTo>
                        <a:pt x="142" y="270"/>
                        <a:pt x="144" y="260"/>
                        <a:pt x="147" y="244"/>
                      </a:cubicBezTo>
                      <a:cubicBezTo>
                        <a:pt x="153" y="202"/>
                        <a:pt x="146" y="142"/>
                        <a:pt x="145" y="132"/>
                      </a:cubicBezTo>
                      <a:cubicBezTo>
                        <a:pt x="146" y="142"/>
                        <a:pt x="149" y="203"/>
                        <a:pt x="142" y="244"/>
                      </a:cubicBezTo>
                      <a:cubicBezTo>
                        <a:pt x="139" y="257"/>
                        <a:pt x="137" y="266"/>
                        <a:pt x="136" y="272"/>
                      </a:cubicBezTo>
                      <a:cubicBezTo>
                        <a:pt x="123" y="258"/>
                        <a:pt x="111" y="243"/>
                        <a:pt x="101" y="228"/>
                      </a:cubicBezTo>
                      <a:cubicBezTo>
                        <a:pt x="102" y="223"/>
                        <a:pt x="104" y="215"/>
                        <a:pt x="107" y="203"/>
                      </a:cubicBezTo>
                      <a:cubicBezTo>
                        <a:pt x="114" y="167"/>
                        <a:pt x="111" y="115"/>
                        <a:pt x="111" y="108"/>
                      </a:cubicBezTo>
                      <a:cubicBezTo>
                        <a:pt x="111" y="115"/>
                        <a:pt x="111" y="168"/>
                        <a:pt x="103" y="202"/>
                      </a:cubicBezTo>
                      <a:cubicBezTo>
                        <a:pt x="101" y="212"/>
                        <a:pt x="99" y="219"/>
                        <a:pt x="98" y="224"/>
                      </a:cubicBezTo>
                      <a:cubicBezTo>
                        <a:pt x="86" y="207"/>
                        <a:pt x="76" y="189"/>
                        <a:pt x="67" y="171"/>
                      </a:cubicBezTo>
                      <a:cubicBezTo>
                        <a:pt x="69" y="167"/>
                        <a:pt x="70" y="160"/>
                        <a:pt x="73" y="150"/>
                      </a:cubicBezTo>
                      <a:cubicBezTo>
                        <a:pt x="80" y="120"/>
                        <a:pt x="81" y="75"/>
                        <a:pt x="81" y="69"/>
                      </a:cubicBezTo>
                      <a:cubicBezTo>
                        <a:pt x="81" y="75"/>
                        <a:pt x="78" y="120"/>
                        <a:pt x="70" y="150"/>
                      </a:cubicBezTo>
                      <a:cubicBezTo>
                        <a:pt x="68" y="158"/>
                        <a:pt x="67" y="163"/>
                        <a:pt x="65" y="167"/>
                      </a:cubicBezTo>
                      <a:cubicBezTo>
                        <a:pt x="55" y="146"/>
                        <a:pt x="46" y="124"/>
                        <a:pt x="40" y="103"/>
                      </a:cubicBezTo>
                      <a:cubicBezTo>
                        <a:pt x="41" y="101"/>
                        <a:pt x="42" y="97"/>
                        <a:pt x="43" y="93"/>
                      </a:cubicBezTo>
                      <a:cubicBezTo>
                        <a:pt x="49" y="73"/>
                        <a:pt x="51" y="45"/>
                        <a:pt x="51" y="41"/>
                      </a:cubicBezTo>
                      <a:cubicBezTo>
                        <a:pt x="51" y="45"/>
                        <a:pt x="47" y="73"/>
                        <a:pt x="42" y="92"/>
                      </a:cubicBezTo>
                      <a:cubicBezTo>
                        <a:pt x="41" y="96"/>
                        <a:pt x="40" y="99"/>
                        <a:pt x="39" y="101"/>
                      </a:cubicBezTo>
                      <a:cubicBezTo>
                        <a:pt x="21" y="43"/>
                        <a:pt x="17" y="0"/>
                        <a:pt x="16" y="0"/>
                      </a:cubicBezTo>
                      <a:cubicBezTo>
                        <a:pt x="17" y="0"/>
                        <a:pt x="18" y="46"/>
                        <a:pt x="34" y="107"/>
                      </a:cubicBezTo>
                      <a:cubicBezTo>
                        <a:pt x="33" y="107"/>
                        <a:pt x="31" y="107"/>
                        <a:pt x="29" y="108"/>
                      </a:cubicBezTo>
                      <a:cubicBezTo>
                        <a:pt x="18" y="109"/>
                        <a:pt x="5" y="100"/>
                        <a:pt x="4" y="98"/>
                      </a:cubicBezTo>
                      <a:cubicBezTo>
                        <a:pt x="5" y="100"/>
                        <a:pt x="17" y="111"/>
                        <a:pt x="28" y="111"/>
                      </a:cubicBezTo>
                      <a:cubicBezTo>
                        <a:pt x="31" y="110"/>
                        <a:pt x="33" y="110"/>
                        <a:pt x="35" y="110"/>
                      </a:cubicBezTo>
                      <a:cubicBezTo>
                        <a:pt x="40" y="131"/>
                        <a:pt x="48" y="154"/>
                        <a:pt x="58" y="176"/>
                      </a:cubicBezTo>
                      <a:cubicBezTo>
                        <a:pt x="55" y="177"/>
                        <a:pt x="51" y="178"/>
                        <a:pt x="46" y="179"/>
                      </a:cubicBezTo>
                      <a:cubicBezTo>
                        <a:pt x="26" y="182"/>
                        <a:pt x="3" y="169"/>
                        <a:pt x="0" y="167"/>
                      </a:cubicBezTo>
                      <a:cubicBezTo>
                        <a:pt x="3" y="170"/>
                        <a:pt x="25" y="186"/>
                        <a:pt x="46" y="183"/>
                      </a:cubicBezTo>
                      <a:cubicBezTo>
                        <a:pt x="52" y="182"/>
                        <a:pt x="56" y="181"/>
                        <a:pt x="59" y="180"/>
                      </a:cubicBezTo>
                      <a:cubicBezTo>
                        <a:pt x="68" y="199"/>
                        <a:pt x="78" y="217"/>
                        <a:pt x="89" y="235"/>
                      </a:cubicBezTo>
                      <a:cubicBezTo>
                        <a:pt x="85" y="236"/>
                        <a:pt x="80" y="237"/>
                        <a:pt x="73" y="239"/>
                      </a:cubicBezTo>
                      <a:cubicBezTo>
                        <a:pt x="46" y="246"/>
                        <a:pt x="14" y="233"/>
                        <a:pt x="10" y="230"/>
                      </a:cubicBezTo>
                      <a:cubicBezTo>
                        <a:pt x="14" y="233"/>
                        <a:pt x="45" y="250"/>
                        <a:pt x="73" y="244"/>
                      </a:cubicBezTo>
                      <a:cubicBezTo>
                        <a:pt x="82" y="242"/>
                        <a:pt x="87" y="240"/>
                        <a:pt x="91" y="239"/>
                      </a:cubicBezTo>
                      <a:cubicBezTo>
                        <a:pt x="102" y="255"/>
                        <a:pt x="114" y="270"/>
                        <a:pt x="127" y="283"/>
                      </a:cubicBezTo>
                      <a:cubicBezTo>
                        <a:pt x="122" y="285"/>
                        <a:pt x="114" y="288"/>
                        <a:pt x="103" y="291"/>
                      </a:cubicBezTo>
                      <a:cubicBezTo>
                        <a:pt x="67" y="302"/>
                        <a:pt x="23" y="290"/>
                        <a:pt x="18" y="287"/>
                      </a:cubicBezTo>
                      <a:cubicBezTo>
                        <a:pt x="23" y="291"/>
                        <a:pt x="66" y="307"/>
                        <a:pt x="103" y="297"/>
                      </a:cubicBezTo>
                      <a:cubicBezTo>
                        <a:pt x="117" y="293"/>
                        <a:pt x="125" y="290"/>
                        <a:pt x="130" y="287"/>
                      </a:cubicBezTo>
                      <a:cubicBezTo>
                        <a:pt x="146" y="303"/>
                        <a:pt x="160" y="315"/>
                        <a:pt x="173" y="324"/>
                      </a:cubicBezTo>
                      <a:cubicBezTo>
                        <a:pt x="167" y="326"/>
                        <a:pt x="158" y="330"/>
                        <a:pt x="143" y="335"/>
                      </a:cubicBezTo>
                      <a:close/>
                    </a:path>
                  </a:pathLst>
                </a:custGeom>
                <a:solidFill>
                  <a:srgbClr val="C3E0A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255" name="Google Shape;1255;p12"/>
              <p:cNvSpPr/>
              <p:nvPr/>
            </p:nvSpPr>
            <p:spPr>
              <a:xfrm>
                <a:off x="4438008" y="3828760"/>
                <a:ext cx="717092" cy="2607904"/>
              </a:xfrm>
              <a:custGeom>
                <a:avLst/>
                <a:gdLst/>
                <a:ahLst/>
                <a:cxnLst/>
                <a:rect l="l" t="t" r="r" b="b"/>
                <a:pathLst>
                  <a:path w="220" h="800" extrusionOk="0">
                    <a:moveTo>
                      <a:pt x="96" y="800"/>
                    </a:moveTo>
                    <a:cubicBezTo>
                      <a:pt x="0" y="800"/>
                      <a:pt x="0" y="800"/>
                      <a:pt x="0" y="80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20" y="0"/>
                      <a:pt x="220" y="0"/>
                      <a:pt x="220" y="0"/>
                    </a:cubicBezTo>
                    <a:cubicBezTo>
                      <a:pt x="148" y="751"/>
                      <a:pt x="148" y="751"/>
                      <a:pt x="148" y="751"/>
                    </a:cubicBezTo>
                    <a:cubicBezTo>
                      <a:pt x="146" y="779"/>
                      <a:pt x="123" y="800"/>
                      <a:pt x="96" y="800"/>
                    </a:cubicBezTo>
                    <a:close/>
                  </a:path>
                </a:pathLst>
              </a:custGeom>
              <a:solidFill>
                <a:srgbClr val="323F4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256" name="Google Shape;1256;p12"/>
              <p:cNvGrpSpPr/>
              <p:nvPr/>
            </p:nvGrpSpPr>
            <p:grpSpPr>
              <a:xfrm>
                <a:off x="2290001" y="3976525"/>
                <a:ext cx="1124679" cy="1299497"/>
                <a:chOff x="2290001" y="3976525"/>
                <a:chExt cx="1124679" cy="1299497"/>
              </a:xfrm>
            </p:grpSpPr>
            <p:sp>
              <p:nvSpPr>
                <p:cNvPr id="1257" name="Google Shape;1257;p12"/>
                <p:cNvSpPr/>
                <p:nvPr/>
              </p:nvSpPr>
              <p:spPr>
                <a:xfrm>
                  <a:off x="2290001" y="4020566"/>
                  <a:ext cx="1124679" cy="12554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5" h="385" extrusionOk="0">
                      <a:moveTo>
                        <a:pt x="262" y="331"/>
                      </a:moveTo>
                      <a:cubicBezTo>
                        <a:pt x="262" y="331"/>
                        <a:pt x="262" y="331"/>
                        <a:pt x="262" y="331"/>
                      </a:cubicBezTo>
                      <a:cubicBezTo>
                        <a:pt x="37" y="385"/>
                        <a:pt x="0" y="0"/>
                        <a:pt x="0" y="0"/>
                      </a:cubicBezTo>
                      <a:cubicBezTo>
                        <a:pt x="345" y="173"/>
                        <a:pt x="265" y="325"/>
                        <a:pt x="262" y="331"/>
                      </a:cubicBezTo>
                    </a:path>
                  </a:pathLst>
                </a:custGeom>
                <a:solidFill>
                  <a:srgbClr val="76AB38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58" name="Google Shape;1258;p12"/>
                <p:cNvSpPr/>
                <p:nvPr/>
              </p:nvSpPr>
              <p:spPr>
                <a:xfrm rot="-931302">
                  <a:off x="2510639" y="4049353"/>
                  <a:ext cx="692120" cy="10846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0" h="392" extrusionOk="0">
                      <a:moveTo>
                        <a:pt x="143" y="335"/>
                      </a:moveTo>
                      <a:cubicBezTo>
                        <a:pt x="102" y="351"/>
                        <a:pt x="49" y="344"/>
                        <a:pt x="42" y="341"/>
                      </a:cubicBezTo>
                      <a:cubicBezTo>
                        <a:pt x="49" y="345"/>
                        <a:pt x="101" y="357"/>
                        <a:pt x="144" y="341"/>
                      </a:cubicBezTo>
                      <a:cubicBezTo>
                        <a:pt x="162" y="335"/>
                        <a:pt x="172" y="330"/>
                        <a:pt x="177" y="326"/>
                      </a:cubicBezTo>
                      <a:cubicBezTo>
                        <a:pt x="197" y="339"/>
                        <a:pt x="212" y="345"/>
                        <a:pt x="223" y="350"/>
                      </a:cubicBezTo>
                      <a:cubicBezTo>
                        <a:pt x="217" y="352"/>
                        <a:pt x="206" y="357"/>
                        <a:pt x="186" y="366"/>
                      </a:cubicBezTo>
                      <a:cubicBezTo>
                        <a:pt x="142" y="386"/>
                        <a:pt x="81" y="386"/>
                        <a:pt x="74" y="383"/>
                      </a:cubicBezTo>
                      <a:cubicBezTo>
                        <a:pt x="81" y="386"/>
                        <a:pt x="140" y="392"/>
                        <a:pt x="187" y="371"/>
                      </a:cubicBezTo>
                      <a:cubicBezTo>
                        <a:pt x="211" y="361"/>
                        <a:pt x="222" y="355"/>
                        <a:pt x="226" y="351"/>
                      </a:cubicBezTo>
                      <a:cubicBezTo>
                        <a:pt x="247" y="358"/>
                        <a:pt x="250" y="356"/>
                        <a:pt x="250" y="356"/>
                      </a:cubicBezTo>
                      <a:cubicBezTo>
                        <a:pt x="250" y="356"/>
                        <a:pt x="249" y="355"/>
                        <a:pt x="231" y="345"/>
                      </a:cubicBezTo>
                      <a:cubicBezTo>
                        <a:pt x="234" y="340"/>
                        <a:pt x="237" y="331"/>
                        <a:pt x="239" y="309"/>
                      </a:cubicBezTo>
                      <a:cubicBezTo>
                        <a:pt x="242" y="269"/>
                        <a:pt x="224" y="213"/>
                        <a:pt x="221" y="204"/>
                      </a:cubicBezTo>
                      <a:cubicBezTo>
                        <a:pt x="223" y="213"/>
                        <a:pt x="237" y="271"/>
                        <a:pt x="232" y="311"/>
                      </a:cubicBezTo>
                      <a:cubicBezTo>
                        <a:pt x="230" y="329"/>
                        <a:pt x="229" y="338"/>
                        <a:pt x="228" y="343"/>
                      </a:cubicBezTo>
                      <a:cubicBezTo>
                        <a:pt x="218" y="338"/>
                        <a:pt x="204" y="330"/>
                        <a:pt x="186" y="316"/>
                      </a:cubicBezTo>
                      <a:cubicBezTo>
                        <a:pt x="188" y="310"/>
                        <a:pt x="190" y="300"/>
                        <a:pt x="193" y="282"/>
                      </a:cubicBezTo>
                      <a:cubicBezTo>
                        <a:pt x="198" y="240"/>
                        <a:pt x="185" y="180"/>
                        <a:pt x="183" y="170"/>
                      </a:cubicBezTo>
                      <a:cubicBezTo>
                        <a:pt x="184" y="180"/>
                        <a:pt x="193" y="241"/>
                        <a:pt x="187" y="282"/>
                      </a:cubicBezTo>
                      <a:cubicBezTo>
                        <a:pt x="184" y="298"/>
                        <a:pt x="183" y="307"/>
                        <a:pt x="182" y="313"/>
                      </a:cubicBezTo>
                      <a:cubicBezTo>
                        <a:pt x="170" y="304"/>
                        <a:pt x="155" y="292"/>
                        <a:pt x="140" y="275"/>
                      </a:cubicBezTo>
                      <a:cubicBezTo>
                        <a:pt x="142" y="270"/>
                        <a:pt x="144" y="260"/>
                        <a:pt x="147" y="244"/>
                      </a:cubicBezTo>
                      <a:cubicBezTo>
                        <a:pt x="153" y="202"/>
                        <a:pt x="146" y="142"/>
                        <a:pt x="145" y="132"/>
                      </a:cubicBezTo>
                      <a:cubicBezTo>
                        <a:pt x="146" y="142"/>
                        <a:pt x="149" y="203"/>
                        <a:pt x="142" y="244"/>
                      </a:cubicBezTo>
                      <a:cubicBezTo>
                        <a:pt x="139" y="257"/>
                        <a:pt x="137" y="266"/>
                        <a:pt x="136" y="272"/>
                      </a:cubicBezTo>
                      <a:cubicBezTo>
                        <a:pt x="123" y="258"/>
                        <a:pt x="111" y="243"/>
                        <a:pt x="101" y="228"/>
                      </a:cubicBezTo>
                      <a:cubicBezTo>
                        <a:pt x="102" y="223"/>
                        <a:pt x="104" y="215"/>
                        <a:pt x="107" y="203"/>
                      </a:cubicBezTo>
                      <a:cubicBezTo>
                        <a:pt x="114" y="167"/>
                        <a:pt x="111" y="115"/>
                        <a:pt x="111" y="108"/>
                      </a:cubicBezTo>
                      <a:cubicBezTo>
                        <a:pt x="111" y="115"/>
                        <a:pt x="111" y="168"/>
                        <a:pt x="103" y="202"/>
                      </a:cubicBezTo>
                      <a:cubicBezTo>
                        <a:pt x="101" y="212"/>
                        <a:pt x="99" y="219"/>
                        <a:pt x="98" y="224"/>
                      </a:cubicBezTo>
                      <a:cubicBezTo>
                        <a:pt x="86" y="207"/>
                        <a:pt x="76" y="189"/>
                        <a:pt x="67" y="171"/>
                      </a:cubicBezTo>
                      <a:cubicBezTo>
                        <a:pt x="69" y="167"/>
                        <a:pt x="70" y="160"/>
                        <a:pt x="73" y="150"/>
                      </a:cubicBezTo>
                      <a:cubicBezTo>
                        <a:pt x="80" y="120"/>
                        <a:pt x="81" y="75"/>
                        <a:pt x="81" y="69"/>
                      </a:cubicBezTo>
                      <a:cubicBezTo>
                        <a:pt x="81" y="75"/>
                        <a:pt x="78" y="120"/>
                        <a:pt x="70" y="150"/>
                      </a:cubicBezTo>
                      <a:cubicBezTo>
                        <a:pt x="68" y="158"/>
                        <a:pt x="67" y="163"/>
                        <a:pt x="65" y="167"/>
                      </a:cubicBezTo>
                      <a:cubicBezTo>
                        <a:pt x="55" y="146"/>
                        <a:pt x="46" y="124"/>
                        <a:pt x="40" y="103"/>
                      </a:cubicBezTo>
                      <a:cubicBezTo>
                        <a:pt x="41" y="101"/>
                        <a:pt x="42" y="97"/>
                        <a:pt x="43" y="93"/>
                      </a:cubicBezTo>
                      <a:cubicBezTo>
                        <a:pt x="49" y="73"/>
                        <a:pt x="51" y="45"/>
                        <a:pt x="51" y="41"/>
                      </a:cubicBezTo>
                      <a:cubicBezTo>
                        <a:pt x="51" y="45"/>
                        <a:pt x="47" y="73"/>
                        <a:pt x="42" y="92"/>
                      </a:cubicBezTo>
                      <a:cubicBezTo>
                        <a:pt x="41" y="96"/>
                        <a:pt x="40" y="99"/>
                        <a:pt x="39" y="101"/>
                      </a:cubicBezTo>
                      <a:cubicBezTo>
                        <a:pt x="21" y="43"/>
                        <a:pt x="17" y="0"/>
                        <a:pt x="16" y="0"/>
                      </a:cubicBezTo>
                      <a:cubicBezTo>
                        <a:pt x="17" y="0"/>
                        <a:pt x="18" y="46"/>
                        <a:pt x="34" y="107"/>
                      </a:cubicBezTo>
                      <a:cubicBezTo>
                        <a:pt x="33" y="107"/>
                        <a:pt x="31" y="107"/>
                        <a:pt x="29" y="108"/>
                      </a:cubicBezTo>
                      <a:cubicBezTo>
                        <a:pt x="18" y="109"/>
                        <a:pt x="5" y="100"/>
                        <a:pt x="4" y="98"/>
                      </a:cubicBezTo>
                      <a:cubicBezTo>
                        <a:pt x="5" y="100"/>
                        <a:pt x="17" y="111"/>
                        <a:pt x="28" y="111"/>
                      </a:cubicBezTo>
                      <a:cubicBezTo>
                        <a:pt x="31" y="110"/>
                        <a:pt x="33" y="110"/>
                        <a:pt x="35" y="110"/>
                      </a:cubicBezTo>
                      <a:cubicBezTo>
                        <a:pt x="40" y="131"/>
                        <a:pt x="48" y="154"/>
                        <a:pt x="58" y="176"/>
                      </a:cubicBezTo>
                      <a:cubicBezTo>
                        <a:pt x="55" y="177"/>
                        <a:pt x="51" y="178"/>
                        <a:pt x="46" y="179"/>
                      </a:cubicBezTo>
                      <a:cubicBezTo>
                        <a:pt x="26" y="182"/>
                        <a:pt x="3" y="169"/>
                        <a:pt x="0" y="167"/>
                      </a:cubicBezTo>
                      <a:cubicBezTo>
                        <a:pt x="3" y="170"/>
                        <a:pt x="25" y="186"/>
                        <a:pt x="46" y="183"/>
                      </a:cubicBezTo>
                      <a:cubicBezTo>
                        <a:pt x="52" y="182"/>
                        <a:pt x="56" y="181"/>
                        <a:pt x="59" y="180"/>
                      </a:cubicBezTo>
                      <a:cubicBezTo>
                        <a:pt x="68" y="199"/>
                        <a:pt x="78" y="217"/>
                        <a:pt x="89" y="235"/>
                      </a:cubicBezTo>
                      <a:cubicBezTo>
                        <a:pt x="85" y="236"/>
                        <a:pt x="80" y="237"/>
                        <a:pt x="73" y="239"/>
                      </a:cubicBezTo>
                      <a:cubicBezTo>
                        <a:pt x="46" y="246"/>
                        <a:pt x="14" y="233"/>
                        <a:pt x="10" y="230"/>
                      </a:cubicBezTo>
                      <a:cubicBezTo>
                        <a:pt x="14" y="233"/>
                        <a:pt x="45" y="250"/>
                        <a:pt x="73" y="244"/>
                      </a:cubicBezTo>
                      <a:cubicBezTo>
                        <a:pt x="82" y="242"/>
                        <a:pt x="87" y="240"/>
                        <a:pt x="91" y="239"/>
                      </a:cubicBezTo>
                      <a:cubicBezTo>
                        <a:pt x="102" y="255"/>
                        <a:pt x="114" y="270"/>
                        <a:pt x="127" y="283"/>
                      </a:cubicBezTo>
                      <a:cubicBezTo>
                        <a:pt x="122" y="285"/>
                        <a:pt x="114" y="288"/>
                        <a:pt x="103" y="291"/>
                      </a:cubicBezTo>
                      <a:cubicBezTo>
                        <a:pt x="67" y="302"/>
                        <a:pt x="23" y="290"/>
                        <a:pt x="18" y="287"/>
                      </a:cubicBezTo>
                      <a:cubicBezTo>
                        <a:pt x="23" y="291"/>
                        <a:pt x="66" y="307"/>
                        <a:pt x="103" y="297"/>
                      </a:cubicBezTo>
                      <a:cubicBezTo>
                        <a:pt x="117" y="293"/>
                        <a:pt x="125" y="290"/>
                        <a:pt x="130" y="287"/>
                      </a:cubicBezTo>
                      <a:cubicBezTo>
                        <a:pt x="146" y="303"/>
                        <a:pt x="160" y="315"/>
                        <a:pt x="173" y="324"/>
                      </a:cubicBezTo>
                      <a:cubicBezTo>
                        <a:pt x="167" y="326"/>
                        <a:pt x="158" y="330"/>
                        <a:pt x="143" y="335"/>
                      </a:cubicBezTo>
                      <a:close/>
                    </a:path>
                  </a:pathLst>
                </a:custGeom>
                <a:solidFill>
                  <a:srgbClr val="C3E0A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259" name="Google Shape;1259;p12"/>
              <p:cNvGrpSpPr/>
              <p:nvPr/>
            </p:nvGrpSpPr>
            <p:grpSpPr>
              <a:xfrm>
                <a:off x="1875875" y="4503438"/>
                <a:ext cx="1453801" cy="1600837"/>
                <a:chOff x="1875875" y="4503438"/>
                <a:chExt cx="1453801" cy="1600837"/>
              </a:xfrm>
            </p:grpSpPr>
            <p:sp>
              <p:nvSpPr>
                <p:cNvPr id="1260" name="Google Shape;1260;p12"/>
                <p:cNvSpPr/>
                <p:nvPr/>
              </p:nvSpPr>
              <p:spPr>
                <a:xfrm>
                  <a:off x="1875875" y="4803046"/>
                  <a:ext cx="1453801" cy="13012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6" h="399" extrusionOk="0">
                      <a:moveTo>
                        <a:pt x="426" y="243"/>
                      </a:moveTo>
                      <a:cubicBezTo>
                        <a:pt x="426" y="243"/>
                        <a:pt x="426" y="243"/>
                        <a:pt x="426" y="243"/>
                      </a:cubicBezTo>
                      <a:cubicBezTo>
                        <a:pt x="207" y="399"/>
                        <a:pt x="0" y="0"/>
                        <a:pt x="0" y="0"/>
                      </a:cubicBezTo>
                      <a:cubicBezTo>
                        <a:pt x="446" y="37"/>
                        <a:pt x="427" y="235"/>
                        <a:pt x="426" y="24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61" name="Google Shape;1261;p12"/>
                <p:cNvSpPr/>
                <p:nvPr/>
              </p:nvSpPr>
              <p:spPr>
                <a:xfrm rot="-1866997">
                  <a:off x="2227746" y="4604243"/>
                  <a:ext cx="692120" cy="10846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0" h="392" extrusionOk="0">
                      <a:moveTo>
                        <a:pt x="143" y="335"/>
                      </a:moveTo>
                      <a:cubicBezTo>
                        <a:pt x="102" y="351"/>
                        <a:pt x="49" y="344"/>
                        <a:pt x="42" y="341"/>
                      </a:cubicBezTo>
                      <a:cubicBezTo>
                        <a:pt x="49" y="345"/>
                        <a:pt x="101" y="357"/>
                        <a:pt x="144" y="341"/>
                      </a:cubicBezTo>
                      <a:cubicBezTo>
                        <a:pt x="162" y="335"/>
                        <a:pt x="172" y="330"/>
                        <a:pt x="177" y="326"/>
                      </a:cubicBezTo>
                      <a:cubicBezTo>
                        <a:pt x="197" y="339"/>
                        <a:pt x="212" y="345"/>
                        <a:pt x="223" y="350"/>
                      </a:cubicBezTo>
                      <a:cubicBezTo>
                        <a:pt x="217" y="352"/>
                        <a:pt x="206" y="357"/>
                        <a:pt x="186" y="366"/>
                      </a:cubicBezTo>
                      <a:cubicBezTo>
                        <a:pt x="142" y="386"/>
                        <a:pt x="81" y="386"/>
                        <a:pt x="74" y="383"/>
                      </a:cubicBezTo>
                      <a:cubicBezTo>
                        <a:pt x="81" y="386"/>
                        <a:pt x="140" y="392"/>
                        <a:pt x="187" y="371"/>
                      </a:cubicBezTo>
                      <a:cubicBezTo>
                        <a:pt x="211" y="361"/>
                        <a:pt x="222" y="355"/>
                        <a:pt x="226" y="351"/>
                      </a:cubicBezTo>
                      <a:cubicBezTo>
                        <a:pt x="247" y="358"/>
                        <a:pt x="250" y="356"/>
                        <a:pt x="250" y="356"/>
                      </a:cubicBezTo>
                      <a:cubicBezTo>
                        <a:pt x="250" y="356"/>
                        <a:pt x="249" y="355"/>
                        <a:pt x="231" y="345"/>
                      </a:cubicBezTo>
                      <a:cubicBezTo>
                        <a:pt x="234" y="340"/>
                        <a:pt x="237" y="331"/>
                        <a:pt x="239" y="309"/>
                      </a:cubicBezTo>
                      <a:cubicBezTo>
                        <a:pt x="242" y="269"/>
                        <a:pt x="224" y="213"/>
                        <a:pt x="221" y="204"/>
                      </a:cubicBezTo>
                      <a:cubicBezTo>
                        <a:pt x="223" y="213"/>
                        <a:pt x="237" y="271"/>
                        <a:pt x="232" y="311"/>
                      </a:cubicBezTo>
                      <a:cubicBezTo>
                        <a:pt x="230" y="329"/>
                        <a:pt x="229" y="338"/>
                        <a:pt x="228" y="343"/>
                      </a:cubicBezTo>
                      <a:cubicBezTo>
                        <a:pt x="218" y="338"/>
                        <a:pt x="204" y="330"/>
                        <a:pt x="186" y="316"/>
                      </a:cubicBezTo>
                      <a:cubicBezTo>
                        <a:pt x="188" y="310"/>
                        <a:pt x="190" y="300"/>
                        <a:pt x="193" y="282"/>
                      </a:cubicBezTo>
                      <a:cubicBezTo>
                        <a:pt x="198" y="240"/>
                        <a:pt x="185" y="180"/>
                        <a:pt x="183" y="170"/>
                      </a:cubicBezTo>
                      <a:cubicBezTo>
                        <a:pt x="184" y="180"/>
                        <a:pt x="193" y="241"/>
                        <a:pt x="187" y="282"/>
                      </a:cubicBezTo>
                      <a:cubicBezTo>
                        <a:pt x="184" y="298"/>
                        <a:pt x="183" y="307"/>
                        <a:pt x="182" y="313"/>
                      </a:cubicBezTo>
                      <a:cubicBezTo>
                        <a:pt x="170" y="304"/>
                        <a:pt x="155" y="292"/>
                        <a:pt x="140" y="275"/>
                      </a:cubicBezTo>
                      <a:cubicBezTo>
                        <a:pt x="142" y="270"/>
                        <a:pt x="144" y="260"/>
                        <a:pt x="147" y="244"/>
                      </a:cubicBezTo>
                      <a:cubicBezTo>
                        <a:pt x="153" y="202"/>
                        <a:pt x="146" y="142"/>
                        <a:pt x="145" y="132"/>
                      </a:cubicBezTo>
                      <a:cubicBezTo>
                        <a:pt x="146" y="142"/>
                        <a:pt x="149" y="203"/>
                        <a:pt x="142" y="244"/>
                      </a:cubicBezTo>
                      <a:cubicBezTo>
                        <a:pt x="139" y="257"/>
                        <a:pt x="137" y="266"/>
                        <a:pt x="136" y="272"/>
                      </a:cubicBezTo>
                      <a:cubicBezTo>
                        <a:pt x="123" y="258"/>
                        <a:pt x="111" y="243"/>
                        <a:pt x="101" y="228"/>
                      </a:cubicBezTo>
                      <a:cubicBezTo>
                        <a:pt x="102" y="223"/>
                        <a:pt x="104" y="215"/>
                        <a:pt x="107" y="203"/>
                      </a:cubicBezTo>
                      <a:cubicBezTo>
                        <a:pt x="114" y="167"/>
                        <a:pt x="111" y="115"/>
                        <a:pt x="111" y="108"/>
                      </a:cubicBezTo>
                      <a:cubicBezTo>
                        <a:pt x="111" y="115"/>
                        <a:pt x="111" y="168"/>
                        <a:pt x="103" y="202"/>
                      </a:cubicBezTo>
                      <a:cubicBezTo>
                        <a:pt x="101" y="212"/>
                        <a:pt x="99" y="219"/>
                        <a:pt x="98" y="224"/>
                      </a:cubicBezTo>
                      <a:cubicBezTo>
                        <a:pt x="86" y="207"/>
                        <a:pt x="76" y="189"/>
                        <a:pt x="67" y="171"/>
                      </a:cubicBezTo>
                      <a:cubicBezTo>
                        <a:pt x="69" y="167"/>
                        <a:pt x="70" y="160"/>
                        <a:pt x="73" y="150"/>
                      </a:cubicBezTo>
                      <a:cubicBezTo>
                        <a:pt x="80" y="120"/>
                        <a:pt x="81" y="75"/>
                        <a:pt x="81" y="69"/>
                      </a:cubicBezTo>
                      <a:cubicBezTo>
                        <a:pt x="81" y="75"/>
                        <a:pt x="78" y="120"/>
                        <a:pt x="70" y="150"/>
                      </a:cubicBezTo>
                      <a:cubicBezTo>
                        <a:pt x="68" y="158"/>
                        <a:pt x="67" y="163"/>
                        <a:pt x="65" y="167"/>
                      </a:cubicBezTo>
                      <a:cubicBezTo>
                        <a:pt x="55" y="146"/>
                        <a:pt x="46" y="124"/>
                        <a:pt x="40" y="103"/>
                      </a:cubicBezTo>
                      <a:cubicBezTo>
                        <a:pt x="41" y="101"/>
                        <a:pt x="42" y="97"/>
                        <a:pt x="43" y="93"/>
                      </a:cubicBezTo>
                      <a:cubicBezTo>
                        <a:pt x="49" y="73"/>
                        <a:pt x="51" y="45"/>
                        <a:pt x="51" y="41"/>
                      </a:cubicBezTo>
                      <a:cubicBezTo>
                        <a:pt x="51" y="45"/>
                        <a:pt x="47" y="73"/>
                        <a:pt x="42" y="92"/>
                      </a:cubicBezTo>
                      <a:cubicBezTo>
                        <a:pt x="41" y="96"/>
                        <a:pt x="40" y="99"/>
                        <a:pt x="39" y="101"/>
                      </a:cubicBezTo>
                      <a:cubicBezTo>
                        <a:pt x="21" y="43"/>
                        <a:pt x="17" y="0"/>
                        <a:pt x="16" y="0"/>
                      </a:cubicBezTo>
                      <a:cubicBezTo>
                        <a:pt x="17" y="0"/>
                        <a:pt x="18" y="46"/>
                        <a:pt x="34" y="107"/>
                      </a:cubicBezTo>
                      <a:cubicBezTo>
                        <a:pt x="33" y="107"/>
                        <a:pt x="31" y="107"/>
                        <a:pt x="29" y="108"/>
                      </a:cubicBezTo>
                      <a:cubicBezTo>
                        <a:pt x="18" y="109"/>
                        <a:pt x="5" y="100"/>
                        <a:pt x="4" y="98"/>
                      </a:cubicBezTo>
                      <a:cubicBezTo>
                        <a:pt x="5" y="100"/>
                        <a:pt x="17" y="111"/>
                        <a:pt x="28" y="111"/>
                      </a:cubicBezTo>
                      <a:cubicBezTo>
                        <a:pt x="31" y="110"/>
                        <a:pt x="33" y="110"/>
                        <a:pt x="35" y="110"/>
                      </a:cubicBezTo>
                      <a:cubicBezTo>
                        <a:pt x="40" y="131"/>
                        <a:pt x="48" y="154"/>
                        <a:pt x="58" y="176"/>
                      </a:cubicBezTo>
                      <a:cubicBezTo>
                        <a:pt x="55" y="177"/>
                        <a:pt x="51" y="178"/>
                        <a:pt x="46" y="179"/>
                      </a:cubicBezTo>
                      <a:cubicBezTo>
                        <a:pt x="26" y="182"/>
                        <a:pt x="3" y="169"/>
                        <a:pt x="0" y="167"/>
                      </a:cubicBezTo>
                      <a:cubicBezTo>
                        <a:pt x="3" y="170"/>
                        <a:pt x="25" y="186"/>
                        <a:pt x="46" y="183"/>
                      </a:cubicBezTo>
                      <a:cubicBezTo>
                        <a:pt x="52" y="182"/>
                        <a:pt x="56" y="181"/>
                        <a:pt x="59" y="180"/>
                      </a:cubicBezTo>
                      <a:cubicBezTo>
                        <a:pt x="68" y="199"/>
                        <a:pt x="78" y="217"/>
                        <a:pt x="89" y="235"/>
                      </a:cubicBezTo>
                      <a:cubicBezTo>
                        <a:pt x="85" y="236"/>
                        <a:pt x="80" y="237"/>
                        <a:pt x="73" y="239"/>
                      </a:cubicBezTo>
                      <a:cubicBezTo>
                        <a:pt x="46" y="246"/>
                        <a:pt x="14" y="233"/>
                        <a:pt x="10" y="230"/>
                      </a:cubicBezTo>
                      <a:cubicBezTo>
                        <a:pt x="14" y="233"/>
                        <a:pt x="45" y="250"/>
                        <a:pt x="73" y="244"/>
                      </a:cubicBezTo>
                      <a:cubicBezTo>
                        <a:pt x="82" y="242"/>
                        <a:pt x="87" y="240"/>
                        <a:pt x="91" y="239"/>
                      </a:cubicBezTo>
                      <a:cubicBezTo>
                        <a:pt x="102" y="255"/>
                        <a:pt x="114" y="270"/>
                        <a:pt x="127" y="283"/>
                      </a:cubicBezTo>
                      <a:cubicBezTo>
                        <a:pt x="122" y="285"/>
                        <a:pt x="114" y="288"/>
                        <a:pt x="103" y="291"/>
                      </a:cubicBezTo>
                      <a:cubicBezTo>
                        <a:pt x="67" y="302"/>
                        <a:pt x="23" y="290"/>
                        <a:pt x="18" y="287"/>
                      </a:cubicBezTo>
                      <a:cubicBezTo>
                        <a:pt x="23" y="291"/>
                        <a:pt x="66" y="307"/>
                        <a:pt x="103" y="297"/>
                      </a:cubicBezTo>
                      <a:cubicBezTo>
                        <a:pt x="117" y="293"/>
                        <a:pt x="125" y="290"/>
                        <a:pt x="130" y="287"/>
                      </a:cubicBezTo>
                      <a:cubicBezTo>
                        <a:pt x="146" y="303"/>
                        <a:pt x="160" y="315"/>
                        <a:pt x="173" y="324"/>
                      </a:cubicBezTo>
                      <a:cubicBezTo>
                        <a:pt x="167" y="326"/>
                        <a:pt x="158" y="330"/>
                        <a:pt x="143" y="335"/>
                      </a:cubicBezTo>
                      <a:close/>
                    </a:path>
                  </a:pathLst>
                </a:custGeom>
                <a:solidFill>
                  <a:srgbClr val="C3E0A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262" name="Google Shape;1262;p12"/>
              <p:cNvSpPr/>
              <p:nvPr/>
            </p:nvSpPr>
            <p:spPr>
              <a:xfrm>
                <a:off x="2886125" y="3823311"/>
                <a:ext cx="2021589" cy="2607904"/>
              </a:xfrm>
              <a:custGeom>
                <a:avLst/>
                <a:gdLst/>
                <a:ahLst/>
                <a:cxnLst/>
                <a:rect l="l" t="t" r="r" b="b"/>
                <a:pathLst>
                  <a:path w="620" h="800" extrusionOk="0">
                    <a:moveTo>
                      <a:pt x="620" y="0"/>
                    </a:moveTo>
                    <a:cubicBezTo>
                      <a:pt x="618" y="21"/>
                      <a:pt x="618" y="21"/>
                      <a:pt x="618" y="21"/>
                    </a:cubicBezTo>
                    <a:cubicBezTo>
                      <a:pt x="549" y="800"/>
                      <a:pt x="549" y="800"/>
                      <a:pt x="549" y="800"/>
                    </a:cubicBezTo>
                    <a:cubicBezTo>
                      <a:pt x="120" y="800"/>
                      <a:pt x="120" y="800"/>
                      <a:pt x="120" y="800"/>
                    </a:cubicBezTo>
                    <a:cubicBezTo>
                      <a:pt x="92" y="800"/>
                      <a:pt x="69" y="778"/>
                      <a:pt x="66" y="751"/>
                    </a:cubicBezTo>
                    <a:cubicBezTo>
                      <a:pt x="6" y="68"/>
                      <a:pt x="6" y="68"/>
                      <a:pt x="6" y="68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62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3" name="Google Shape;1263;p12"/>
              <p:cNvSpPr/>
              <p:nvPr/>
            </p:nvSpPr>
            <p:spPr>
              <a:xfrm>
                <a:off x="2886125" y="3828760"/>
                <a:ext cx="2021589" cy="22123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203" extrusionOk="0">
                    <a:moveTo>
                      <a:pt x="1855" y="0"/>
                    </a:moveTo>
                    <a:lnTo>
                      <a:pt x="1846" y="87"/>
                    </a:lnTo>
                    <a:lnTo>
                      <a:pt x="18" y="203"/>
                    </a:lnTo>
                    <a:lnTo>
                      <a:pt x="0" y="0"/>
                    </a:lnTo>
                    <a:lnTo>
                      <a:pt x="1855" y="0"/>
                    </a:lnTo>
                    <a:close/>
                  </a:path>
                </a:pathLst>
              </a:custGeom>
              <a:solidFill>
                <a:srgbClr val="323F4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264" name="Google Shape;1264;p12"/>
              <p:cNvGrpSpPr/>
              <p:nvPr/>
            </p:nvGrpSpPr>
            <p:grpSpPr>
              <a:xfrm>
                <a:off x="3369074" y="4426749"/>
                <a:ext cx="1109999" cy="1078907"/>
                <a:chOff x="5360734" y="5443078"/>
                <a:chExt cx="404951" cy="393608"/>
              </a:xfrm>
            </p:grpSpPr>
            <p:sp>
              <p:nvSpPr>
                <p:cNvPr id="1265" name="Google Shape;1265;p12"/>
                <p:cNvSpPr/>
                <p:nvPr/>
              </p:nvSpPr>
              <p:spPr>
                <a:xfrm>
                  <a:off x="5360734" y="5608688"/>
                  <a:ext cx="146327" cy="1916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" h="64" extrusionOk="0">
                      <a:moveTo>
                        <a:pt x="38" y="1"/>
                      </a:moveTo>
                      <a:cubicBezTo>
                        <a:pt x="7" y="7"/>
                        <a:pt x="7" y="7"/>
                        <a:pt x="7" y="7"/>
                      </a:cubicBezTo>
                      <a:cubicBezTo>
                        <a:pt x="6" y="7"/>
                        <a:pt x="6" y="8"/>
                        <a:pt x="7" y="8"/>
                      </a:cubicBezTo>
                      <a:cubicBezTo>
                        <a:pt x="16" y="13"/>
                        <a:pt x="16" y="13"/>
                        <a:pt x="16" y="13"/>
                      </a:cubicBezTo>
                      <a:cubicBezTo>
                        <a:pt x="16" y="14"/>
                        <a:pt x="16" y="14"/>
                        <a:pt x="16" y="14"/>
                      </a:cubicBezTo>
                      <a:cubicBezTo>
                        <a:pt x="0" y="41"/>
                        <a:pt x="0" y="41"/>
                        <a:pt x="0" y="41"/>
                      </a:cubicBezTo>
                      <a:cubicBezTo>
                        <a:pt x="0" y="42"/>
                        <a:pt x="0" y="42"/>
                        <a:pt x="0" y="42"/>
                      </a:cubicBezTo>
                      <a:cubicBezTo>
                        <a:pt x="16" y="63"/>
                        <a:pt x="16" y="63"/>
                        <a:pt x="16" y="63"/>
                      </a:cubicBezTo>
                      <a:cubicBezTo>
                        <a:pt x="17" y="64"/>
                        <a:pt x="17" y="64"/>
                        <a:pt x="17" y="63"/>
                      </a:cubicBezTo>
                      <a:cubicBezTo>
                        <a:pt x="38" y="27"/>
                        <a:pt x="38" y="27"/>
                        <a:pt x="38" y="27"/>
                      </a:cubicBezTo>
                      <a:cubicBezTo>
                        <a:pt x="38" y="27"/>
                        <a:pt x="39" y="27"/>
                        <a:pt x="39" y="27"/>
                      </a:cubicBezTo>
                      <a:cubicBezTo>
                        <a:pt x="48" y="32"/>
                        <a:pt x="48" y="32"/>
                        <a:pt x="48" y="32"/>
                      </a:cubicBezTo>
                      <a:cubicBezTo>
                        <a:pt x="49" y="32"/>
                        <a:pt x="49" y="32"/>
                        <a:pt x="49" y="31"/>
                      </a:cubicBezTo>
                      <a:cubicBezTo>
                        <a:pt x="39" y="1"/>
                        <a:pt x="39" y="1"/>
                        <a:pt x="39" y="1"/>
                      </a:cubicBezTo>
                      <a:cubicBezTo>
                        <a:pt x="39" y="1"/>
                        <a:pt x="39" y="0"/>
                        <a:pt x="38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66" name="Google Shape;1266;p12"/>
                <p:cNvSpPr/>
                <p:nvPr/>
              </p:nvSpPr>
              <p:spPr>
                <a:xfrm>
                  <a:off x="5417450" y="5725523"/>
                  <a:ext cx="104357" cy="748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" h="25" extrusionOk="0">
                      <a:moveTo>
                        <a:pt x="14" y="0"/>
                      </a:moveTo>
                      <a:cubicBezTo>
                        <a:pt x="0" y="24"/>
                        <a:pt x="0" y="24"/>
                        <a:pt x="0" y="24"/>
                      </a:cubicBezTo>
                      <a:cubicBezTo>
                        <a:pt x="0" y="25"/>
                        <a:pt x="0" y="25"/>
                        <a:pt x="1" y="25"/>
                      </a:cubicBezTo>
                      <a:cubicBezTo>
                        <a:pt x="35" y="25"/>
                        <a:pt x="35" y="25"/>
                        <a:pt x="35" y="25"/>
                      </a:cubicBezTo>
                      <a:cubicBezTo>
                        <a:pt x="35" y="25"/>
                        <a:pt x="35" y="25"/>
                        <a:pt x="35" y="25"/>
                      </a:cubicBezTo>
                      <a:cubicBezTo>
                        <a:pt x="35" y="0"/>
                        <a:pt x="35" y="0"/>
                        <a:pt x="35" y="0"/>
                      </a:cubicBezTo>
                      <a:cubicBezTo>
                        <a:pt x="35" y="0"/>
                        <a:pt x="35" y="0"/>
                        <a:pt x="35" y="0"/>
                      </a:cubicBezTo>
                      <a:cubicBezTo>
                        <a:pt x="15" y="0"/>
                        <a:pt x="15" y="0"/>
                        <a:pt x="15" y="0"/>
                      </a:cubicBezTo>
                      <a:cubicBezTo>
                        <a:pt x="15" y="0"/>
                        <a:pt x="15" y="0"/>
                        <a:pt x="1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67" name="Google Shape;1267;p12"/>
                <p:cNvSpPr/>
                <p:nvPr/>
              </p:nvSpPr>
              <p:spPr>
                <a:xfrm>
                  <a:off x="5567180" y="5689225"/>
                  <a:ext cx="198505" cy="1474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" h="49" extrusionOk="0">
                      <a:moveTo>
                        <a:pt x="0" y="25"/>
                      </a:moveTo>
                      <a:cubicBezTo>
                        <a:pt x="22" y="49"/>
                        <a:pt x="22" y="49"/>
                        <a:pt x="22" y="49"/>
                      </a:cubicBezTo>
                      <a:cubicBezTo>
                        <a:pt x="22" y="49"/>
                        <a:pt x="23" y="49"/>
                        <a:pt x="23" y="48"/>
                      </a:cubicBezTo>
                      <a:cubicBezTo>
                        <a:pt x="23" y="38"/>
                        <a:pt x="23" y="38"/>
                        <a:pt x="23" y="38"/>
                      </a:cubicBezTo>
                      <a:cubicBezTo>
                        <a:pt x="23" y="37"/>
                        <a:pt x="23" y="37"/>
                        <a:pt x="23" y="37"/>
                      </a:cubicBezTo>
                      <a:cubicBezTo>
                        <a:pt x="55" y="37"/>
                        <a:pt x="55" y="37"/>
                        <a:pt x="55" y="37"/>
                      </a:cubicBezTo>
                      <a:cubicBezTo>
                        <a:pt x="55" y="37"/>
                        <a:pt x="55" y="37"/>
                        <a:pt x="55" y="37"/>
                      </a:cubicBezTo>
                      <a:cubicBezTo>
                        <a:pt x="66" y="12"/>
                        <a:pt x="66" y="12"/>
                        <a:pt x="66" y="12"/>
                      </a:cubicBezTo>
                      <a:cubicBezTo>
                        <a:pt x="66" y="12"/>
                        <a:pt x="65" y="12"/>
                        <a:pt x="65" y="12"/>
                      </a:cubicBezTo>
                      <a:cubicBezTo>
                        <a:pt x="23" y="12"/>
                        <a:pt x="23" y="12"/>
                        <a:pt x="23" y="12"/>
                      </a:cubicBezTo>
                      <a:cubicBezTo>
                        <a:pt x="23" y="12"/>
                        <a:pt x="23" y="11"/>
                        <a:pt x="23" y="11"/>
                      </a:cubicBezTo>
                      <a:cubicBezTo>
                        <a:pt x="23" y="0"/>
                        <a:pt x="23" y="0"/>
                        <a:pt x="23" y="0"/>
                      </a:cubicBezTo>
                      <a:cubicBezTo>
                        <a:pt x="23" y="0"/>
                        <a:pt x="22" y="0"/>
                        <a:pt x="22" y="0"/>
                      </a:cubicBezTo>
                      <a:cubicBezTo>
                        <a:pt x="0" y="24"/>
                        <a:pt x="0" y="24"/>
                        <a:pt x="0" y="24"/>
                      </a:cubicBezTo>
                      <a:cubicBezTo>
                        <a:pt x="0" y="24"/>
                        <a:pt x="0" y="25"/>
                        <a:pt x="0" y="2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68" name="Google Shape;1268;p12"/>
                <p:cNvSpPr/>
                <p:nvPr/>
              </p:nvSpPr>
              <p:spPr>
                <a:xfrm>
                  <a:off x="5642045" y="5626837"/>
                  <a:ext cx="120238" cy="930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" h="31" extrusionOk="0">
                      <a:moveTo>
                        <a:pt x="11" y="31"/>
                      </a:moveTo>
                      <a:cubicBezTo>
                        <a:pt x="39" y="31"/>
                        <a:pt x="39" y="31"/>
                        <a:pt x="39" y="31"/>
                      </a:cubicBezTo>
                      <a:cubicBezTo>
                        <a:pt x="40" y="31"/>
                        <a:pt x="40" y="30"/>
                        <a:pt x="40" y="30"/>
                      </a:cubicBezTo>
                      <a:cubicBezTo>
                        <a:pt x="23" y="0"/>
                        <a:pt x="23" y="0"/>
                        <a:pt x="23" y="0"/>
                      </a:cubicBezTo>
                      <a:cubicBezTo>
                        <a:pt x="23" y="0"/>
                        <a:pt x="22" y="0"/>
                        <a:pt x="22" y="0"/>
                      </a:cubicBezTo>
                      <a:cubicBezTo>
                        <a:pt x="1" y="12"/>
                        <a:pt x="1" y="12"/>
                        <a:pt x="1" y="12"/>
                      </a:cubicBezTo>
                      <a:cubicBezTo>
                        <a:pt x="1" y="13"/>
                        <a:pt x="0" y="13"/>
                        <a:pt x="1" y="13"/>
                      </a:cubicBezTo>
                      <a:cubicBezTo>
                        <a:pt x="10" y="30"/>
                        <a:pt x="10" y="30"/>
                        <a:pt x="10" y="30"/>
                      </a:cubicBezTo>
                      <a:cubicBezTo>
                        <a:pt x="11" y="31"/>
                        <a:pt x="11" y="31"/>
                        <a:pt x="11" y="3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69" name="Google Shape;1269;p12"/>
                <p:cNvSpPr/>
                <p:nvPr/>
              </p:nvSpPr>
              <p:spPr>
                <a:xfrm>
                  <a:off x="5525210" y="5443078"/>
                  <a:ext cx="162207" cy="1622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" h="54" extrusionOk="0">
                      <a:moveTo>
                        <a:pt x="44" y="53"/>
                      </a:moveTo>
                      <a:cubicBezTo>
                        <a:pt x="54" y="23"/>
                        <a:pt x="54" y="23"/>
                        <a:pt x="54" y="23"/>
                      </a:cubicBezTo>
                      <a:cubicBezTo>
                        <a:pt x="54" y="22"/>
                        <a:pt x="53" y="22"/>
                        <a:pt x="53" y="22"/>
                      </a:cubicBezTo>
                      <a:cubicBezTo>
                        <a:pt x="44" y="28"/>
                        <a:pt x="44" y="28"/>
                        <a:pt x="44" y="28"/>
                      </a:cubicBezTo>
                      <a:cubicBezTo>
                        <a:pt x="43" y="28"/>
                        <a:pt x="43" y="28"/>
                        <a:pt x="43" y="27"/>
                      </a:cubicBezTo>
                      <a:cubicBezTo>
                        <a:pt x="27" y="0"/>
                        <a:pt x="27" y="0"/>
                        <a:pt x="27" y="0"/>
                      </a:cubicBezTo>
                      <a:cubicBezTo>
                        <a:pt x="27" y="0"/>
                        <a:pt x="27" y="0"/>
                        <a:pt x="27" y="0"/>
                      </a:cubicBezTo>
                      <a:cubicBezTo>
                        <a:pt x="0" y="3"/>
                        <a:pt x="0" y="3"/>
                        <a:pt x="0" y="3"/>
                      </a:cubicBezTo>
                      <a:cubicBezTo>
                        <a:pt x="0" y="3"/>
                        <a:pt x="0" y="4"/>
                        <a:pt x="0" y="4"/>
                      </a:cubicBezTo>
                      <a:cubicBezTo>
                        <a:pt x="21" y="40"/>
                        <a:pt x="21" y="40"/>
                        <a:pt x="21" y="40"/>
                      </a:cubicBezTo>
                      <a:cubicBezTo>
                        <a:pt x="21" y="40"/>
                        <a:pt x="21" y="41"/>
                        <a:pt x="20" y="41"/>
                      </a:cubicBezTo>
                      <a:cubicBezTo>
                        <a:pt x="11" y="46"/>
                        <a:pt x="11" y="46"/>
                        <a:pt x="11" y="46"/>
                      </a:cubicBezTo>
                      <a:cubicBezTo>
                        <a:pt x="11" y="47"/>
                        <a:pt x="11" y="47"/>
                        <a:pt x="11" y="47"/>
                      </a:cubicBezTo>
                      <a:cubicBezTo>
                        <a:pt x="43" y="54"/>
                        <a:pt x="43" y="54"/>
                        <a:pt x="43" y="54"/>
                      </a:cubicBezTo>
                      <a:cubicBezTo>
                        <a:pt x="43" y="54"/>
                        <a:pt x="43" y="54"/>
                        <a:pt x="44" y="5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70" name="Google Shape;1270;p12"/>
                <p:cNvSpPr/>
                <p:nvPr/>
              </p:nvSpPr>
              <p:spPr>
                <a:xfrm>
                  <a:off x="5465091" y="5458958"/>
                  <a:ext cx="98686" cy="1281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" h="43" extrusionOk="0">
                      <a:moveTo>
                        <a:pt x="33" y="25"/>
                      </a:moveTo>
                      <a:cubicBezTo>
                        <a:pt x="19" y="1"/>
                        <a:pt x="19" y="1"/>
                        <a:pt x="19" y="1"/>
                      </a:cubicBezTo>
                      <a:cubicBezTo>
                        <a:pt x="18" y="0"/>
                        <a:pt x="18" y="0"/>
                        <a:pt x="17" y="1"/>
                      </a:cubicBezTo>
                      <a:cubicBezTo>
                        <a:pt x="1" y="30"/>
                        <a:pt x="1" y="30"/>
                        <a:pt x="1" y="30"/>
                      </a:cubicBezTo>
                      <a:cubicBezTo>
                        <a:pt x="0" y="30"/>
                        <a:pt x="1" y="31"/>
                        <a:pt x="1" y="31"/>
                      </a:cubicBezTo>
                      <a:cubicBezTo>
                        <a:pt x="22" y="43"/>
                        <a:pt x="22" y="43"/>
                        <a:pt x="22" y="43"/>
                      </a:cubicBezTo>
                      <a:cubicBezTo>
                        <a:pt x="22" y="43"/>
                        <a:pt x="23" y="43"/>
                        <a:pt x="23" y="43"/>
                      </a:cubicBezTo>
                      <a:cubicBezTo>
                        <a:pt x="33" y="26"/>
                        <a:pt x="33" y="26"/>
                        <a:pt x="33" y="26"/>
                      </a:cubicBezTo>
                      <a:cubicBezTo>
                        <a:pt x="33" y="26"/>
                        <a:pt x="33" y="25"/>
                        <a:pt x="33" y="2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1271" name="Google Shape;1271;p12"/>
            <p:cNvGrpSpPr/>
            <p:nvPr/>
          </p:nvGrpSpPr>
          <p:grpSpPr>
            <a:xfrm rot="10800000">
              <a:off x="2978006" y="3157104"/>
              <a:ext cx="2062059" cy="515956"/>
              <a:chOff x="520331" y="3238615"/>
              <a:chExt cx="5257255" cy="1192609"/>
            </a:xfrm>
          </p:grpSpPr>
          <p:sp>
            <p:nvSpPr>
              <p:cNvPr id="1272" name="Google Shape;1272;p12"/>
              <p:cNvSpPr/>
              <p:nvPr/>
            </p:nvSpPr>
            <p:spPr>
              <a:xfrm>
                <a:off x="520331" y="3238615"/>
                <a:ext cx="5257255" cy="1154052"/>
              </a:xfrm>
              <a:custGeom>
                <a:avLst/>
                <a:gdLst/>
                <a:ahLst/>
                <a:cxnLst/>
                <a:rect l="l" t="t" r="r" b="b"/>
                <a:pathLst>
                  <a:path w="1482" h="405" extrusionOk="0">
                    <a:moveTo>
                      <a:pt x="0" y="32"/>
                    </a:moveTo>
                    <a:cubicBezTo>
                      <a:pt x="0" y="32"/>
                      <a:pt x="86" y="139"/>
                      <a:pt x="297" y="203"/>
                    </a:cubicBezTo>
                    <a:cubicBezTo>
                      <a:pt x="319" y="210"/>
                      <a:pt x="362" y="227"/>
                      <a:pt x="401" y="265"/>
                    </a:cubicBezTo>
                    <a:cubicBezTo>
                      <a:pt x="433" y="284"/>
                      <a:pt x="441" y="307"/>
                      <a:pt x="445" y="312"/>
                    </a:cubicBezTo>
                    <a:cubicBezTo>
                      <a:pt x="476" y="346"/>
                      <a:pt x="491" y="344"/>
                      <a:pt x="534" y="357"/>
                    </a:cubicBezTo>
                    <a:cubicBezTo>
                      <a:pt x="534" y="357"/>
                      <a:pt x="534" y="357"/>
                      <a:pt x="534" y="357"/>
                    </a:cubicBezTo>
                    <a:cubicBezTo>
                      <a:pt x="571" y="368"/>
                      <a:pt x="578" y="387"/>
                      <a:pt x="626" y="405"/>
                    </a:cubicBezTo>
                    <a:cubicBezTo>
                      <a:pt x="644" y="396"/>
                      <a:pt x="681" y="379"/>
                      <a:pt x="697" y="365"/>
                    </a:cubicBezTo>
                    <a:cubicBezTo>
                      <a:pt x="736" y="330"/>
                      <a:pt x="885" y="333"/>
                      <a:pt x="932" y="314"/>
                    </a:cubicBezTo>
                    <a:cubicBezTo>
                      <a:pt x="987" y="292"/>
                      <a:pt x="1032" y="261"/>
                      <a:pt x="1093" y="254"/>
                    </a:cubicBezTo>
                    <a:cubicBezTo>
                      <a:pt x="1143" y="249"/>
                      <a:pt x="1210" y="238"/>
                      <a:pt x="1246" y="198"/>
                    </a:cubicBezTo>
                    <a:cubicBezTo>
                      <a:pt x="1278" y="164"/>
                      <a:pt x="1482" y="31"/>
                      <a:pt x="1477" y="15"/>
                    </a:cubicBezTo>
                    <a:cubicBezTo>
                      <a:pt x="1472" y="0"/>
                      <a:pt x="0" y="32"/>
                      <a:pt x="0" y="32"/>
                    </a:cubicBezTo>
                  </a:path>
                </a:pathLst>
              </a:custGeom>
              <a:solidFill>
                <a:srgbClr val="683B1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73" name="Google Shape;1273;p12"/>
              <p:cNvSpPr/>
              <p:nvPr/>
            </p:nvSpPr>
            <p:spPr>
              <a:xfrm>
                <a:off x="598560" y="3434187"/>
                <a:ext cx="4444403" cy="997037"/>
              </a:xfrm>
              <a:custGeom>
                <a:avLst/>
                <a:gdLst/>
                <a:ahLst/>
                <a:cxnLst/>
                <a:rect l="l" t="t" r="r" b="b"/>
                <a:pathLst>
                  <a:path w="1253" h="350" extrusionOk="0">
                    <a:moveTo>
                      <a:pt x="0" y="0"/>
                    </a:moveTo>
                    <a:cubicBezTo>
                      <a:pt x="37" y="35"/>
                      <a:pt x="124" y="102"/>
                      <a:pt x="275" y="148"/>
                    </a:cubicBezTo>
                    <a:cubicBezTo>
                      <a:pt x="297" y="155"/>
                      <a:pt x="340" y="172"/>
                      <a:pt x="379" y="210"/>
                    </a:cubicBezTo>
                    <a:cubicBezTo>
                      <a:pt x="411" y="229"/>
                      <a:pt x="419" y="252"/>
                      <a:pt x="423" y="257"/>
                    </a:cubicBezTo>
                    <a:cubicBezTo>
                      <a:pt x="454" y="291"/>
                      <a:pt x="469" y="289"/>
                      <a:pt x="512" y="302"/>
                    </a:cubicBezTo>
                    <a:cubicBezTo>
                      <a:pt x="512" y="302"/>
                      <a:pt x="512" y="302"/>
                      <a:pt x="512" y="302"/>
                    </a:cubicBezTo>
                    <a:cubicBezTo>
                      <a:pt x="549" y="313"/>
                      <a:pt x="556" y="332"/>
                      <a:pt x="604" y="350"/>
                    </a:cubicBezTo>
                    <a:cubicBezTo>
                      <a:pt x="622" y="341"/>
                      <a:pt x="659" y="324"/>
                      <a:pt x="675" y="310"/>
                    </a:cubicBezTo>
                    <a:cubicBezTo>
                      <a:pt x="714" y="275"/>
                      <a:pt x="863" y="278"/>
                      <a:pt x="910" y="259"/>
                    </a:cubicBezTo>
                    <a:cubicBezTo>
                      <a:pt x="965" y="237"/>
                      <a:pt x="1010" y="206"/>
                      <a:pt x="1071" y="199"/>
                    </a:cubicBezTo>
                    <a:cubicBezTo>
                      <a:pt x="1121" y="194"/>
                      <a:pt x="1188" y="183"/>
                      <a:pt x="1224" y="143"/>
                    </a:cubicBezTo>
                    <a:cubicBezTo>
                      <a:pt x="1224" y="143"/>
                      <a:pt x="1224" y="143"/>
                      <a:pt x="1224" y="143"/>
                    </a:cubicBezTo>
                    <a:cubicBezTo>
                      <a:pt x="1224" y="143"/>
                      <a:pt x="1224" y="143"/>
                      <a:pt x="1224" y="143"/>
                    </a:cubicBezTo>
                    <a:cubicBezTo>
                      <a:pt x="1224" y="143"/>
                      <a:pt x="1224" y="143"/>
                      <a:pt x="1225" y="143"/>
                    </a:cubicBezTo>
                    <a:cubicBezTo>
                      <a:pt x="1225" y="143"/>
                      <a:pt x="1225" y="143"/>
                      <a:pt x="1225" y="143"/>
                    </a:cubicBezTo>
                    <a:cubicBezTo>
                      <a:pt x="1225" y="143"/>
                      <a:pt x="1225" y="143"/>
                      <a:pt x="1225" y="143"/>
                    </a:cubicBezTo>
                    <a:cubicBezTo>
                      <a:pt x="1225" y="143"/>
                      <a:pt x="1225" y="143"/>
                      <a:pt x="1225" y="143"/>
                    </a:cubicBezTo>
                    <a:cubicBezTo>
                      <a:pt x="1225" y="143"/>
                      <a:pt x="1225" y="143"/>
                      <a:pt x="1225" y="143"/>
                    </a:cubicBezTo>
                    <a:cubicBezTo>
                      <a:pt x="1225" y="143"/>
                      <a:pt x="1225" y="143"/>
                      <a:pt x="1225" y="143"/>
                    </a:cubicBezTo>
                    <a:cubicBezTo>
                      <a:pt x="1225" y="143"/>
                      <a:pt x="1225" y="143"/>
                      <a:pt x="1225" y="143"/>
                    </a:cubicBezTo>
                    <a:cubicBezTo>
                      <a:pt x="1225" y="143"/>
                      <a:pt x="1225" y="143"/>
                      <a:pt x="1225" y="143"/>
                    </a:cubicBezTo>
                    <a:cubicBezTo>
                      <a:pt x="1225" y="143"/>
                      <a:pt x="1225" y="143"/>
                      <a:pt x="1225" y="143"/>
                    </a:cubicBezTo>
                    <a:cubicBezTo>
                      <a:pt x="1225" y="143"/>
                      <a:pt x="1225" y="143"/>
                      <a:pt x="1225" y="143"/>
                    </a:cubicBezTo>
                    <a:cubicBezTo>
                      <a:pt x="1225" y="143"/>
                      <a:pt x="1225" y="143"/>
                      <a:pt x="1225" y="143"/>
                    </a:cubicBezTo>
                    <a:cubicBezTo>
                      <a:pt x="1225" y="143"/>
                      <a:pt x="1225" y="143"/>
                      <a:pt x="1225" y="143"/>
                    </a:cubicBezTo>
                    <a:cubicBezTo>
                      <a:pt x="1225" y="143"/>
                      <a:pt x="1225" y="143"/>
                      <a:pt x="1225" y="143"/>
                    </a:cubicBezTo>
                    <a:cubicBezTo>
                      <a:pt x="1230" y="137"/>
                      <a:pt x="1240" y="129"/>
                      <a:pt x="1253" y="119"/>
                    </a:cubicBezTo>
                    <a:cubicBezTo>
                      <a:pt x="1239" y="123"/>
                      <a:pt x="1225" y="128"/>
                      <a:pt x="1211" y="134"/>
                    </a:cubicBezTo>
                    <a:cubicBezTo>
                      <a:pt x="1187" y="144"/>
                      <a:pt x="1163" y="157"/>
                      <a:pt x="1138" y="167"/>
                    </a:cubicBezTo>
                    <a:cubicBezTo>
                      <a:pt x="1111" y="176"/>
                      <a:pt x="1084" y="176"/>
                      <a:pt x="1056" y="179"/>
                    </a:cubicBezTo>
                    <a:cubicBezTo>
                      <a:pt x="1024" y="183"/>
                      <a:pt x="993" y="189"/>
                      <a:pt x="962" y="199"/>
                    </a:cubicBezTo>
                    <a:cubicBezTo>
                      <a:pt x="935" y="208"/>
                      <a:pt x="911" y="222"/>
                      <a:pt x="885" y="234"/>
                    </a:cubicBezTo>
                    <a:cubicBezTo>
                      <a:pt x="867" y="242"/>
                      <a:pt x="849" y="249"/>
                      <a:pt x="830" y="249"/>
                    </a:cubicBezTo>
                    <a:cubicBezTo>
                      <a:pt x="826" y="249"/>
                      <a:pt x="822" y="249"/>
                      <a:pt x="818" y="248"/>
                    </a:cubicBezTo>
                    <a:cubicBezTo>
                      <a:pt x="816" y="248"/>
                      <a:pt x="816" y="245"/>
                      <a:pt x="817" y="244"/>
                    </a:cubicBezTo>
                    <a:cubicBezTo>
                      <a:pt x="820" y="241"/>
                      <a:pt x="823" y="238"/>
                      <a:pt x="825" y="235"/>
                    </a:cubicBezTo>
                    <a:cubicBezTo>
                      <a:pt x="777" y="239"/>
                      <a:pt x="730" y="253"/>
                      <a:pt x="683" y="262"/>
                    </a:cubicBezTo>
                    <a:cubicBezTo>
                      <a:pt x="660" y="266"/>
                      <a:pt x="636" y="270"/>
                      <a:pt x="612" y="270"/>
                    </a:cubicBezTo>
                    <a:cubicBezTo>
                      <a:pt x="590" y="270"/>
                      <a:pt x="569" y="267"/>
                      <a:pt x="550" y="259"/>
                    </a:cubicBezTo>
                    <a:cubicBezTo>
                      <a:pt x="549" y="258"/>
                      <a:pt x="548" y="257"/>
                      <a:pt x="548" y="256"/>
                    </a:cubicBezTo>
                    <a:cubicBezTo>
                      <a:pt x="552" y="244"/>
                      <a:pt x="559" y="233"/>
                      <a:pt x="567" y="222"/>
                    </a:cubicBezTo>
                    <a:cubicBezTo>
                      <a:pt x="570" y="217"/>
                      <a:pt x="574" y="212"/>
                      <a:pt x="577" y="206"/>
                    </a:cubicBezTo>
                    <a:cubicBezTo>
                      <a:pt x="580" y="201"/>
                      <a:pt x="558" y="196"/>
                      <a:pt x="555" y="196"/>
                    </a:cubicBezTo>
                    <a:cubicBezTo>
                      <a:pt x="554" y="196"/>
                      <a:pt x="554" y="196"/>
                      <a:pt x="554" y="196"/>
                    </a:cubicBezTo>
                    <a:cubicBezTo>
                      <a:pt x="541" y="196"/>
                      <a:pt x="530" y="200"/>
                      <a:pt x="517" y="204"/>
                    </a:cubicBezTo>
                    <a:cubicBezTo>
                      <a:pt x="508" y="206"/>
                      <a:pt x="500" y="207"/>
                      <a:pt x="491" y="207"/>
                    </a:cubicBezTo>
                    <a:cubicBezTo>
                      <a:pt x="488" y="207"/>
                      <a:pt x="485" y="207"/>
                      <a:pt x="482" y="207"/>
                    </a:cubicBezTo>
                    <a:cubicBezTo>
                      <a:pt x="473" y="206"/>
                      <a:pt x="456" y="206"/>
                      <a:pt x="455" y="194"/>
                    </a:cubicBezTo>
                    <a:cubicBezTo>
                      <a:pt x="454" y="189"/>
                      <a:pt x="456" y="185"/>
                      <a:pt x="457" y="181"/>
                    </a:cubicBezTo>
                    <a:cubicBezTo>
                      <a:pt x="459" y="174"/>
                      <a:pt x="462" y="167"/>
                      <a:pt x="464" y="161"/>
                    </a:cubicBezTo>
                    <a:cubicBezTo>
                      <a:pt x="466" y="154"/>
                      <a:pt x="470" y="149"/>
                      <a:pt x="477" y="147"/>
                    </a:cubicBezTo>
                    <a:cubicBezTo>
                      <a:pt x="482" y="144"/>
                      <a:pt x="479" y="141"/>
                      <a:pt x="476" y="137"/>
                    </a:cubicBezTo>
                    <a:cubicBezTo>
                      <a:pt x="471" y="131"/>
                      <a:pt x="467" y="130"/>
                      <a:pt x="459" y="130"/>
                    </a:cubicBezTo>
                    <a:cubicBezTo>
                      <a:pt x="449" y="129"/>
                      <a:pt x="439" y="130"/>
                      <a:pt x="429" y="127"/>
                    </a:cubicBezTo>
                    <a:cubicBezTo>
                      <a:pt x="415" y="124"/>
                      <a:pt x="401" y="120"/>
                      <a:pt x="387" y="115"/>
                    </a:cubicBezTo>
                    <a:cubicBezTo>
                      <a:pt x="369" y="109"/>
                      <a:pt x="351" y="103"/>
                      <a:pt x="334" y="96"/>
                    </a:cubicBezTo>
                    <a:cubicBezTo>
                      <a:pt x="184" y="75"/>
                      <a:pt x="66" y="41"/>
                      <a:pt x="0" y="0"/>
                    </a:cubicBezTo>
                  </a:path>
                </a:pathLst>
              </a:custGeom>
              <a:solidFill>
                <a:srgbClr val="48290C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274" name="Google Shape;1274;p12"/>
            <p:cNvSpPr/>
            <p:nvPr/>
          </p:nvSpPr>
          <p:spPr>
            <a:xfrm>
              <a:off x="2781503" y="3616248"/>
              <a:ext cx="2494565" cy="212512"/>
            </a:xfrm>
            <a:custGeom>
              <a:avLst/>
              <a:gdLst/>
              <a:ahLst/>
              <a:cxnLst/>
              <a:rect l="l" t="t" r="r" b="b"/>
              <a:pathLst>
                <a:path w="765" h="65" extrusionOk="0">
                  <a:moveTo>
                    <a:pt x="762" y="65"/>
                  </a:moveTo>
                  <a:cubicBezTo>
                    <a:pt x="3" y="65"/>
                    <a:pt x="3" y="65"/>
                    <a:pt x="3" y="65"/>
                  </a:cubicBezTo>
                  <a:cubicBezTo>
                    <a:pt x="1" y="65"/>
                    <a:pt x="0" y="64"/>
                    <a:pt x="0" y="6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762" y="0"/>
                    <a:pt x="762" y="0"/>
                    <a:pt x="762" y="0"/>
                  </a:cubicBezTo>
                  <a:cubicBezTo>
                    <a:pt x="763" y="0"/>
                    <a:pt x="765" y="1"/>
                    <a:pt x="765" y="3"/>
                  </a:cubicBezTo>
                  <a:cubicBezTo>
                    <a:pt x="765" y="62"/>
                    <a:pt x="765" y="62"/>
                    <a:pt x="765" y="62"/>
                  </a:cubicBezTo>
                  <a:cubicBezTo>
                    <a:pt x="765" y="64"/>
                    <a:pt x="763" y="65"/>
                    <a:pt x="762" y="6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75" name="Google Shape;1275;p12"/>
          <p:cNvGrpSpPr/>
          <p:nvPr/>
        </p:nvGrpSpPr>
        <p:grpSpPr>
          <a:xfrm>
            <a:off x="6526881" y="1706690"/>
            <a:ext cx="4547519" cy="1260345"/>
            <a:chOff x="2030323" y="2009322"/>
            <a:chExt cx="4547519" cy="1260345"/>
          </a:xfrm>
        </p:grpSpPr>
        <p:sp>
          <p:nvSpPr>
            <p:cNvPr id="1276" name="Google Shape;1276;p12"/>
            <p:cNvSpPr/>
            <p:nvPr/>
          </p:nvSpPr>
          <p:spPr>
            <a:xfrm>
              <a:off x="2540742" y="2009322"/>
              <a:ext cx="4037100" cy="126034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Biased results since the majority of people surveyed are aware of the problem</a:t>
              </a:r>
              <a:endParaRPr/>
            </a:p>
          </p:txBody>
        </p:sp>
        <p:sp>
          <p:nvSpPr>
            <p:cNvPr id="1277" name="Google Shape;1277;p12"/>
            <p:cNvSpPr/>
            <p:nvPr/>
          </p:nvSpPr>
          <p:spPr>
            <a:xfrm>
              <a:off x="2030323" y="2049047"/>
              <a:ext cx="443607" cy="443607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7481" y="12956"/>
                  </a:moveTo>
                  <a:cubicBezTo>
                    <a:pt x="17070" y="12258"/>
                    <a:pt x="16576" y="11533"/>
                    <a:pt x="16011" y="10795"/>
                  </a:cubicBezTo>
                  <a:cubicBezTo>
                    <a:pt x="16573" y="10063"/>
                    <a:pt x="17072" y="9339"/>
                    <a:pt x="17481" y="8644"/>
                  </a:cubicBezTo>
                  <a:cubicBezTo>
                    <a:pt x="19410" y="9181"/>
                    <a:pt x="20618" y="9948"/>
                    <a:pt x="20618" y="10800"/>
                  </a:cubicBezTo>
                  <a:cubicBezTo>
                    <a:pt x="20618" y="11652"/>
                    <a:pt x="19410" y="12419"/>
                    <a:pt x="17481" y="12956"/>
                  </a:cubicBezTo>
                  <a:moveTo>
                    <a:pt x="17742" y="17743"/>
                  </a:moveTo>
                  <a:cubicBezTo>
                    <a:pt x="17140" y="18345"/>
                    <a:pt x="15740" y="18028"/>
                    <a:pt x="13996" y="17045"/>
                  </a:cubicBezTo>
                  <a:cubicBezTo>
                    <a:pt x="14198" y="16261"/>
                    <a:pt x="14365" y="15406"/>
                    <a:pt x="14487" y="14488"/>
                  </a:cubicBezTo>
                  <a:cubicBezTo>
                    <a:pt x="15405" y="14366"/>
                    <a:pt x="16261" y="14198"/>
                    <a:pt x="17044" y="13996"/>
                  </a:cubicBezTo>
                  <a:cubicBezTo>
                    <a:pt x="18028" y="15740"/>
                    <a:pt x="18345" y="17140"/>
                    <a:pt x="17742" y="17743"/>
                  </a:cubicBezTo>
                  <a:moveTo>
                    <a:pt x="15404" y="11561"/>
                  </a:moveTo>
                  <a:cubicBezTo>
                    <a:pt x="15837" y="12119"/>
                    <a:pt x="16219" y="12662"/>
                    <a:pt x="16554" y="13185"/>
                  </a:cubicBezTo>
                  <a:cubicBezTo>
                    <a:pt x="15950" y="13317"/>
                    <a:pt x="15295" y="13429"/>
                    <a:pt x="14597" y="13517"/>
                  </a:cubicBezTo>
                  <a:cubicBezTo>
                    <a:pt x="14631" y="13155"/>
                    <a:pt x="14655" y="12784"/>
                    <a:pt x="14677" y="12409"/>
                  </a:cubicBezTo>
                  <a:cubicBezTo>
                    <a:pt x="14930" y="12127"/>
                    <a:pt x="15170" y="11844"/>
                    <a:pt x="15404" y="11561"/>
                  </a:cubicBezTo>
                  <a:moveTo>
                    <a:pt x="15402" y="10032"/>
                  </a:moveTo>
                  <a:cubicBezTo>
                    <a:pt x="15170" y="9752"/>
                    <a:pt x="14928" y="9471"/>
                    <a:pt x="14677" y="9191"/>
                  </a:cubicBezTo>
                  <a:cubicBezTo>
                    <a:pt x="14655" y="8817"/>
                    <a:pt x="14631" y="8445"/>
                    <a:pt x="14597" y="8084"/>
                  </a:cubicBezTo>
                  <a:cubicBezTo>
                    <a:pt x="15295" y="8171"/>
                    <a:pt x="15950" y="8283"/>
                    <a:pt x="16554" y="8415"/>
                  </a:cubicBezTo>
                  <a:cubicBezTo>
                    <a:pt x="16221" y="8935"/>
                    <a:pt x="15832" y="9478"/>
                    <a:pt x="15402" y="10032"/>
                  </a:cubicBezTo>
                  <a:moveTo>
                    <a:pt x="17742" y="3857"/>
                  </a:moveTo>
                  <a:cubicBezTo>
                    <a:pt x="18345" y="4460"/>
                    <a:pt x="18028" y="5860"/>
                    <a:pt x="17044" y="7604"/>
                  </a:cubicBezTo>
                  <a:cubicBezTo>
                    <a:pt x="16261" y="7402"/>
                    <a:pt x="15405" y="7234"/>
                    <a:pt x="14487" y="7112"/>
                  </a:cubicBezTo>
                  <a:cubicBezTo>
                    <a:pt x="14365" y="6194"/>
                    <a:pt x="14198" y="5339"/>
                    <a:pt x="13996" y="4555"/>
                  </a:cubicBezTo>
                  <a:cubicBezTo>
                    <a:pt x="15740" y="3572"/>
                    <a:pt x="17140" y="3255"/>
                    <a:pt x="17742" y="3857"/>
                  </a:cubicBezTo>
                  <a:moveTo>
                    <a:pt x="13718" y="12012"/>
                  </a:moveTo>
                  <a:cubicBezTo>
                    <a:pt x="13448" y="12303"/>
                    <a:pt x="13172" y="12593"/>
                    <a:pt x="12882" y="12883"/>
                  </a:cubicBezTo>
                  <a:cubicBezTo>
                    <a:pt x="12593" y="13172"/>
                    <a:pt x="12303" y="13449"/>
                    <a:pt x="12012" y="13719"/>
                  </a:cubicBezTo>
                  <a:cubicBezTo>
                    <a:pt x="11614" y="13733"/>
                    <a:pt x="11212" y="13745"/>
                    <a:pt x="10800" y="13745"/>
                  </a:cubicBezTo>
                  <a:cubicBezTo>
                    <a:pt x="10387" y="13745"/>
                    <a:pt x="9985" y="13733"/>
                    <a:pt x="9587" y="13719"/>
                  </a:cubicBezTo>
                  <a:cubicBezTo>
                    <a:pt x="9297" y="13449"/>
                    <a:pt x="9006" y="13172"/>
                    <a:pt x="8717" y="12883"/>
                  </a:cubicBezTo>
                  <a:cubicBezTo>
                    <a:pt x="8428" y="12593"/>
                    <a:pt x="8152" y="12303"/>
                    <a:pt x="7881" y="12012"/>
                  </a:cubicBezTo>
                  <a:cubicBezTo>
                    <a:pt x="7866" y="11614"/>
                    <a:pt x="7855" y="11212"/>
                    <a:pt x="7855" y="10800"/>
                  </a:cubicBezTo>
                  <a:cubicBezTo>
                    <a:pt x="7855" y="10388"/>
                    <a:pt x="7866" y="9986"/>
                    <a:pt x="7881" y="9587"/>
                  </a:cubicBezTo>
                  <a:cubicBezTo>
                    <a:pt x="8152" y="9297"/>
                    <a:pt x="8428" y="9007"/>
                    <a:pt x="8717" y="8717"/>
                  </a:cubicBezTo>
                  <a:cubicBezTo>
                    <a:pt x="9006" y="8428"/>
                    <a:pt x="9297" y="8151"/>
                    <a:pt x="9587" y="7881"/>
                  </a:cubicBezTo>
                  <a:cubicBezTo>
                    <a:pt x="9985" y="7867"/>
                    <a:pt x="10387" y="7855"/>
                    <a:pt x="10800" y="7855"/>
                  </a:cubicBezTo>
                  <a:cubicBezTo>
                    <a:pt x="11212" y="7855"/>
                    <a:pt x="11614" y="7867"/>
                    <a:pt x="12012" y="7881"/>
                  </a:cubicBezTo>
                  <a:cubicBezTo>
                    <a:pt x="12303" y="8151"/>
                    <a:pt x="12593" y="8428"/>
                    <a:pt x="12882" y="8717"/>
                  </a:cubicBezTo>
                  <a:cubicBezTo>
                    <a:pt x="13172" y="9007"/>
                    <a:pt x="13448" y="9297"/>
                    <a:pt x="13718" y="9587"/>
                  </a:cubicBezTo>
                  <a:cubicBezTo>
                    <a:pt x="13733" y="9986"/>
                    <a:pt x="13745" y="10388"/>
                    <a:pt x="13745" y="10800"/>
                  </a:cubicBezTo>
                  <a:cubicBezTo>
                    <a:pt x="13745" y="11212"/>
                    <a:pt x="13733" y="11614"/>
                    <a:pt x="13718" y="12012"/>
                  </a:cubicBezTo>
                  <a:moveTo>
                    <a:pt x="13185" y="16555"/>
                  </a:moveTo>
                  <a:cubicBezTo>
                    <a:pt x="12662" y="16219"/>
                    <a:pt x="12120" y="15837"/>
                    <a:pt x="11561" y="15404"/>
                  </a:cubicBezTo>
                  <a:cubicBezTo>
                    <a:pt x="11844" y="15170"/>
                    <a:pt x="12127" y="14931"/>
                    <a:pt x="12409" y="14677"/>
                  </a:cubicBezTo>
                  <a:cubicBezTo>
                    <a:pt x="12783" y="14655"/>
                    <a:pt x="13155" y="14631"/>
                    <a:pt x="13517" y="14597"/>
                  </a:cubicBezTo>
                  <a:cubicBezTo>
                    <a:pt x="13429" y="15295"/>
                    <a:pt x="13316" y="15950"/>
                    <a:pt x="13185" y="16555"/>
                  </a:cubicBezTo>
                  <a:moveTo>
                    <a:pt x="10800" y="20618"/>
                  </a:moveTo>
                  <a:cubicBezTo>
                    <a:pt x="9948" y="20618"/>
                    <a:pt x="9181" y="19410"/>
                    <a:pt x="8643" y="17481"/>
                  </a:cubicBezTo>
                  <a:cubicBezTo>
                    <a:pt x="9339" y="17072"/>
                    <a:pt x="10062" y="16573"/>
                    <a:pt x="10795" y="16011"/>
                  </a:cubicBezTo>
                  <a:cubicBezTo>
                    <a:pt x="11532" y="16576"/>
                    <a:pt x="12258" y="17070"/>
                    <a:pt x="12957" y="17481"/>
                  </a:cubicBezTo>
                  <a:cubicBezTo>
                    <a:pt x="12419" y="19410"/>
                    <a:pt x="11652" y="20618"/>
                    <a:pt x="10800" y="20618"/>
                  </a:cubicBezTo>
                  <a:moveTo>
                    <a:pt x="8083" y="14597"/>
                  </a:moveTo>
                  <a:cubicBezTo>
                    <a:pt x="8445" y="14631"/>
                    <a:pt x="8816" y="14655"/>
                    <a:pt x="9190" y="14677"/>
                  </a:cubicBezTo>
                  <a:cubicBezTo>
                    <a:pt x="9471" y="14929"/>
                    <a:pt x="9751" y="15170"/>
                    <a:pt x="10032" y="15403"/>
                  </a:cubicBezTo>
                  <a:cubicBezTo>
                    <a:pt x="9478" y="15832"/>
                    <a:pt x="8935" y="16221"/>
                    <a:pt x="8415" y="16555"/>
                  </a:cubicBezTo>
                  <a:cubicBezTo>
                    <a:pt x="8283" y="15950"/>
                    <a:pt x="8171" y="15295"/>
                    <a:pt x="8083" y="14597"/>
                  </a:cubicBezTo>
                  <a:moveTo>
                    <a:pt x="8415" y="5045"/>
                  </a:moveTo>
                  <a:cubicBezTo>
                    <a:pt x="8938" y="5381"/>
                    <a:pt x="9480" y="5762"/>
                    <a:pt x="10038" y="6196"/>
                  </a:cubicBezTo>
                  <a:cubicBezTo>
                    <a:pt x="9756" y="6430"/>
                    <a:pt x="9473" y="6670"/>
                    <a:pt x="9190" y="6924"/>
                  </a:cubicBezTo>
                  <a:cubicBezTo>
                    <a:pt x="8816" y="6945"/>
                    <a:pt x="8445" y="6969"/>
                    <a:pt x="8083" y="7003"/>
                  </a:cubicBezTo>
                  <a:cubicBezTo>
                    <a:pt x="8171" y="6305"/>
                    <a:pt x="8283" y="5650"/>
                    <a:pt x="8415" y="5045"/>
                  </a:cubicBezTo>
                  <a:moveTo>
                    <a:pt x="10800" y="982"/>
                  </a:moveTo>
                  <a:cubicBezTo>
                    <a:pt x="11652" y="982"/>
                    <a:pt x="12419" y="2191"/>
                    <a:pt x="12957" y="4119"/>
                  </a:cubicBezTo>
                  <a:cubicBezTo>
                    <a:pt x="12261" y="4528"/>
                    <a:pt x="11537" y="5027"/>
                    <a:pt x="10804" y="5589"/>
                  </a:cubicBezTo>
                  <a:cubicBezTo>
                    <a:pt x="10067" y="5024"/>
                    <a:pt x="9341" y="4530"/>
                    <a:pt x="8643" y="4119"/>
                  </a:cubicBezTo>
                  <a:cubicBezTo>
                    <a:pt x="9181" y="2191"/>
                    <a:pt x="9948" y="982"/>
                    <a:pt x="10800" y="982"/>
                  </a:cubicBezTo>
                  <a:moveTo>
                    <a:pt x="13517" y="7003"/>
                  </a:moveTo>
                  <a:cubicBezTo>
                    <a:pt x="13155" y="6969"/>
                    <a:pt x="12783" y="6945"/>
                    <a:pt x="12409" y="6924"/>
                  </a:cubicBezTo>
                  <a:cubicBezTo>
                    <a:pt x="12129" y="6671"/>
                    <a:pt x="11848" y="6430"/>
                    <a:pt x="11568" y="6198"/>
                  </a:cubicBezTo>
                  <a:cubicBezTo>
                    <a:pt x="12122" y="5768"/>
                    <a:pt x="12665" y="5379"/>
                    <a:pt x="13185" y="5045"/>
                  </a:cubicBezTo>
                  <a:cubicBezTo>
                    <a:pt x="13316" y="5650"/>
                    <a:pt x="13429" y="6305"/>
                    <a:pt x="13517" y="7003"/>
                  </a:cubicBezTo>
                  <a:moveTo>
                    <a:pt x="7112" y="7112"/>
                  </a:moveTo>
                  <a:cubicBezTo>
                    <a:pt x="6194" y="7234"/>
                    <a:pt x="5339" y="7402"/>
                    <a:pt x="4555" y="7604"/>
                  </a:cubicBezTo>
                  <a:cubicBezTo>
                    <a:pt x="3572" y="5860"/>
                    <a:pt x="3255" y="4460"/>
                    <a:pt x="3858" y="3857"/>
                  </a:cubicBezTo>
                  <a:cubicBezTo>
                    <a:pt x="4460" y="3255"/>
                    <a:pt x="5860" y="3572"/>
                    <a:pt x="7604" y="4555"/>
                  </a:cubicBezTo>
                  <a:cubicBezTo>
                    <a:pt x="7402" y="5339"/>
                    <a:pt x="7234" y="6194"/>
                    <a:pt x="7112" y="7112"/>
                  </a:cubicBezTo>
                  <a:moveTo>
                    <a:pt x="3858" y="17743"/>
                  </a:moveTo>
                  <a:cubicBezTo>
                    <a:pt x="3255" y="17140"/>
                    <a:pt x="3572" y="15740"/>
                    <a:pt x="4555" y="13996"/>
                  </a:cubicBezTo>
                  <a:cubicBezTo>
                    <a:pt x="5339" y="14198"/>
                    <a:pt x="6194" y="14366"/>
                    <a:pt x="7112" y="14488"/>
                  </a:cubicBezTo>
                  <a:cubicBezTo>
                    <a:pt x="7234" y="15406"/>
                    <a:pt x="7402" y="16261"/>
                    <a:pt x="7604" y="17045"/>
                  </a:cubicBezTo>
                  <a:cubicBezTo>
                    <a:pt x="5860" y="18028"/>
                    <a:pt x="4460" y="18345"/>
                    <a:pt x="3858" y="17743"/>
                  </a:cubicBezTo>
                  <a:moveTo>
                    <a:pt x="7003" y="13517"/>
                  </a:moveTo>
                  <a:cubicBezTo>
                    <a:pt x="6305" y="13429"/>
                    <a:pt x="5650" y="13317"/>
                    <a:pt x="5045" y="13185"/>
                  </a:cubicBezTo>
                  <a:cubicBezTo>
                    <a:pt x="5379" y="12665"/>
                    <a:pt x="5768" y="12122"/>
                    <a:pt x="6197" y="11568"/>
                  </a:cubicBezTo>
                  <a:cubicBezTo>
                    <a:pt x="6429" y="11848"/>
                    <a:pt x="6671" y="12129"/>
                    <a:pt x="6923" y="12409"/>
                  </a:cubicBezTo>
                  <a:cubicBezTo>
                    <a:pt x="6944" y="12784"/>
                    <a:pt x="6968" y="13155"/>
                    <a:pt x="7003" y="13517"/>
                  </a:cubicBezTo>
                  <a:moveTo>
                    <a:pt x="6923" y="9191"/>
                  </a:moveTo>
                  <a:cubicBezTo>
                    <a:pt x="6669" y="9473"/>
                    <a:pt x="6429" y="9756"/>
                    <a:pt x="6196" y="10039"/>
                  </a:cubicBezTo>
                  <a:cubicBezTo>
                    <a:pt x="5763" y="9481"/>
                    <a:pt x="5381" y="8938"/>
                    <a:pt x="5045" y="8415"/>
                  </a:cubicBezTo>
                  <a:cubicBezTo>
                    <a:pt x="5650" y="8283"/>
                    <a:pt x="6305" y="8171"/>
                    <a:pt x="7003" y="8084"/>
                  </a:cubicBezTo>
                  <a:cubicBezTo>
                    <a:pt x="6968" y="8445"/>
                    <a:pt x="6944" y="8816"/>
                    <a:pt x="6923" y="9191"/>
                  </a:cubicBezTo>
                  <a:moveTo>
                    <a:pt x="982" y="10800"/>
                  </a:moveTo>
                  <a:cubicBezTo>
                    <a:pt x="982" y="9948"/>
                    <a:pt x="2190" y="9181"/>
                    <a:pt x="4119" y="8644"/>
                  </a:cubicBezTo>
                  <a:cubicBezTo>
                    <a:pt x="4530" y="9342"/>
                    <a:pt x="5023" y="10067"/>
                    <a:pt x="5588" y="10805"/>
                  </a:cubicBezTo>
                  <a:cubicBezTo>
                    <a:pt x="5027" y="11537"/>
                    <a:pt x="4528" y="12262"/>
                    <a:pt x="4119" y="12956"/>
                  </a:cubicBezTo>
                  <a:cubicBezTo>
                    <a:pt x="2190" y="12419"/>
                    <a:pt x="982" y="11652"/>
                    <a:pt x="982" y="10800"/>
                  </a:cubicBezTo>
                  <a:moveTo>
                    <a:pt x="21600" y="10800"/>
                  </a:moveTo>
                  <a:cubicBezTo>
                    <a:pt x="21600" y="9624"/>
                    <a:pt x="20173" y="8571"/>
                    <a:pt x="17918" y="7853"/>
                  </a:cubicBezTo>
                  <a:cubicBezTo>
                    <a:pt x="19002" y="5750"/>
                    <a:pt x="19269" y="3995"/>
                    <a:pt x="18437" y="3163"/>
                  </a:cubicBezTo>
                  <a:cubicBezTo>
                    <a:pt x="17605" y="2332"/>
                    <a:pt x="15850" y="2598"/>
                    <a:pt x="13748" y="3682"/>
                  </a:cubicBezTo>
                  <a:cubicBezTo>
                    <a:pt x="13029" y="1427"/>
                    <a:pt x="11976" y="0"/>
                    <a:pt x="10800" y="0"/>
                  </a:cubicBezTo>
                  <a:cubicBezTo>
                    <a:pt x="9623" y="0"/>
                    <a:pt x="8571" y="1427"/>
                    <a:pt x="7852" y="3682"/>
                  </a:cubicBezTo>
                  <a:cubicBezTo>
                    <a:pt x="5750" y="2598"/>
                    <a:pt x="3995" y="2332"/>
                    <a:pt x="3163" y="3163"/>
                  </a:cubicBezTo>
                  <a:cubicBezTo>
                    <a:pt x="2331" y="3995"/>
                    <a:pt x="2598" y="5750"/>
                    <a:pt x="3682" y="7853"/>
                  </a:cubicBezTo>
                  <a:cubicBezTo>
                    <a:pt x="1426" y="8571"/>
                    <a:pt x="0" y="9624"/>
                    <a:pt x="0" y="10800"/>
                  </a:cubicBezTo>
                  <a:cubicBezTo>
                    <a:pt x="0" y="11976"/>
                    <a:pt x="1426" y="13029"/>
                    <a:pt x="3682" y="13748"/>
                  </a:cubicBezTo>
                  <a:cubicBezTo>
                    <a:pt x="2598" y="15851"/>
                    <a:pt x="2331" y="17605"/>
                    <a:pt x="3163" y="18437"/>
                  </a:cubicBezTo>
                  <a:cubicBezTo>
                    <a:pt x="3995" y="19268"/>
                    <a:pt x="5750" y="19002"/>
                    <a:pt x="7852" y="17918"/>
                  </a:cubicBezTo>
                  <a:cubicBezTo>
                    <a:pt x="8571" y="20173"/>
                    <a:pt x="9623" y="21600"/>
                    <a:pt x="10800" y="21600"/>
                  </a:cubicBezTo>
                  <a:cubicBezTo>
                    <a:pt x="11976" y="21600"/>
                    <a:pt x="13029" y="20173"/>
                    <a:pt x="13748" y="17918"/>
                  </a:cubicBezTo>
                  <a:cubicBezTo>
                    <a:pt x="15850" y="19002"/>
                    <a:pt x="17605" y="19268"/>
                    <a:pt x="18437" y="18437"/>
                  </a:cubicBezTo>
                  <a:cubicBezTo>
                    <a:pt x="19269" y="17605"/>
                    <a:pt x="19002" y="15851"/>
                    <a:pt x="17918" y="13748"/>
                  </a:cubicBezTo>
                  <a:cubicBezTo>
                    <a:pt x="20173" y="13029"/>
                    <a:pt x="21600" y="11976"/>
                    <a:pt x="21600" y="10800"/>
                  </a:cubicBezTo>
                  <a:moveTo>
                    <a:pt x="10800" y="9818"/>
                  </a:moveTo>
                  <a:cubicBezTo>
                    <a:pt x="10258" y="9818"/>
                    <a:pt x="9818" y="10258"/>
                    <a:pt x="9818" y="10800"/>
                  </a:cubicBezTo>
                  <a:cubicBezTo>
                    <a:pt x="9818" y="11342"/>
                    <a:pt x="10258" y="11782"/>
                    <a:pt x="10800" y="11782"/>
                  </a:cubicBezTo>
                  <a:cubicBezTo>
                    <a:pt x="11342" y="11782"/>
                    <a:pt x="11782" y="11342"/>
                    <a:pt x="11782" y="10800"/>
                  </a:cubicBezTo>
                  <a:cubicBezTo>
                    <a:pt x="11782" y="10258"/>
                    <a:pt x="11342" y="9818"/>
                    <a:pt x="10800" y="9818"/>
                  </a:cubicBezTo>
                </a:path>
              </a:pathLst>
            </a:custGeom>
            <a:gradFill>
              <a:gsLst>
                <a:gs pos="0">
                  <a:srgbClr val="385D1F"/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txBody>
            <a:bodyPr spcFirstLastPara="1" wrap="square" lIns="19025" tIns="19025" rIns="19025" bIns="190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>
                <a:solidFill>
                  <a:schemeClr val="dk1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</p:txBody>
        </p:sp>
      </p:grpSp>
      <p:grpSp>
        <p:nvGrpSpPr>
          <p:cNvPr id="1278" name="Google Shape;1278;p12"/>
          <p:cNvGrpSpPr/>
          <p:nvPr/>
        </p:nvGrpSpPr>
        <p:grpSpPr>
          <a:xfrm>
            <a:off x="6557680" y="3477624"/>
            <a:ext cx="4516720" cy="860235"/>
            <a:chOff x="6064846" y="2003258"/>
            <a:chExt cx="4516720" cy="860235"/>
          </a:xfrm>
        </p:grpSpPr>
        <p:sp>
          <p:nvSpPr>
            <p:cNvPr id="1279" name="Google Shape;1279;p12"/>
            <p:cNvSpPr/>
            <p:nvPr/>
          </p:nvSpPr>
          <p:spPr>
            <a:xfrm>
              <a:off x="6571301" y="2003258"/>
              <a:ext cx="4010265" cy="8602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Delay in survey being administered to students</a:t>
              </a:r>
              <a:endParaRPr/>
            </a:p>
          </p:txBody>
        </p:sp>
        <p:sp>
          <p:nvSpPr>
            <p:cNvPr id="1280" name="Google Shape;1280;p12"/>
            <p:cNvSpPr/>
            <p:nvPr/>
          </p:nvSpPr>
          <p:spPr>
            <a:xfrm>
              <a:off x="6064846" y="2029376"/>
              <a:ext cx="412808" cy="412808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0618" y="2945"/>
                  </a:moveTo>
                  <a:lnTo>
                    <a:pt x="982" y="2945"/>
                  </a:lnTo>
                  <a:lnTo>
                    <a:pt x="982" y="1964"/>
                  </a:lnTo>
                  <a:lnTo>
                    <a:pt x="20618" y="1964"/>
                  </a:lnTo>
                  <a:cubicBezTo>
                    <a:pt x="20618" y="1964"/>
                    <a:pt x="20618" y="2945"/>
                    <a:pt x="20618" y="2945"/>
                  </a:cubicBezTo>
                  <a:close/>
                  <a:moveTo>
                    <a:pt x="19636" y="15709"/>
                  </a:moveTo>
                  <a:lnTo>
                    <a:pt x="1964" y="15709"/>
                  </a:lnTo>
                  <a:lnTo>
                    <a:pt x="1964" y="3927"/>
                  </a:lnTo>
                  <a:lnTo>
                    <a:pt x="19636" y="3927"/>
                  </a:lnTo>
                  <a:cubicBezTo>
                    <a:pt x="19636" y="3927"/>
                    <a:pt x="19636" y="15709"/>
                    <a:pt x="19636" y="15709"/>
                  </a:cubicBezTo>
                  <a:close/>
                  <a:moveTo>
                    <a:pt x="20618" y="982"/>
                  </a:moveTo>
                  <a:lnTo>
                    <a:pt x="11782" y="982"/>
                  </a:lnTo>
                  <a:cubicBezTo>
                    <a:pt x="11782" y="440"/>
                    <a:pt x="11342" y="0"/>
                    <a:pt x="10800" y="0"/>
                  </a:cubicBezTo>
                  <a:cubicBezTo>
                    <a:pt x="10257" y="0"/>
                    <a:pt x="9818" y="440"/>
                    <a:pt x="9818" y="982"/>
                  </a:cubicBezTo>
                  <a:lnTo>
                    <a:pt x="982" y="982"/>
                  </a:lnTo>
                  <a:cubicBezTo>
                    <a:pt x="439" y="982"/>
                    <a:pt x="0" y="1422"/>
                    <a:pt x="0" y="1964"/>
                  </a:cubicBezTo>
                  <a:lnTo>
                    <a:pt x="0" y="2945"/>
                  </a:lnTo>
                  <a:cubicBezTo>
                    <a:pt x="0" y="3488"/>
                    <a:pt x="439" y="3927"/>
                    <a:pt x="982" y="3927"/>
                  </a:cubicBezTo>
                  <a:lnTo>
                    <a:pt x="982" y="15709"/>
                  </a:lnTo>
                  <a:cubicBezTo>
                    <a:pt x="982" y="16252"/>
                    <a:pt x="1421" y="16691"/>
                    <a:pt x="1964" y="16691"/>
                  </a:cubicBezTo>
                  <a:lnTo>
                    <a:pt x="10309" y="16691"/>
                  </a:lnTo>
                  <a:lnTo>
                    <a:pt x="10309" y="17960"/>
                  </a:lnTo>
                  <a:lnTo>
                    <a:pt x="7507" y="20762"/>
                  </a:lnTo>
                  <a:cubicBezTo>
                    <a:pt x="7419" y="20851"/>
                    <a:pt x="7364" y="20974"/>
                    <a:pt x="7364" y="21109"/>
                  </a:cubicBezTo>
                  <a:cubicBezTo>
                    <a:pt x="7364" y="21380"/>
                    <a:pt x="7583" y="21600"/>
                    <a:pt x="7855" y="21600"/>
                  </a:cubicBezTo>
                  <a:cubicBezTo>
                    <a:pt x="7990" y="21600"/>
                    <a:pt x="8113" y="21545"/>
                    <a:pt x="8202" y="21456"/>
                  </a:cubicBezTo>
                  <a:lnTo>
                    <a:pt x="10800" y="18858"/>
                  </a:lnTo>
                  <a:lnTo>
                    <a:pt x="13398" y="21456"/>
                  </a:lnTo>
                  <a:cubicBezTo>
                    <a:pt x="13488" y="21545"/>
                    <a:pt x="13610" y="21600"/>
                    <a:pt x="13745" y="21600"/>
                  </a:cubicBezTo>
                  <a:cubicBezTo>
                    <a:pt x="14017" y="21600"/>
                    <a:pt x="14236" y="21380"/>
                    <a:pt x="14236" y="21109"/>
                  </a:cubicBezTo>
                  <a:cubicBezTo>
                    <a:pt x="14236" y="20974"/>
                    <a:pt x="14182" y="20851"/>
                    <a:pt x="14093" y="20762"/>
                  </a:cubicBezTo>
                  <a:lnTo>
                    <a:pt x="11291" y="17960"/>
                  </a:lnTo>
                  <a:lnTo>
                    <a:pt x="11291" y="16691"/>
                  </a:lnTo>
                  <a:lnTo>
                    <a:pt x="19636" y="16691"/>
                  </a:lnTo>
                  <a:cubicBezTo>
                    <a:pt x="20178" y="16691"/>
                    <a:pt x="20618" y="16252"/>
                    <a:pt x="20618" y="15709"/>
                  </a:cubicBezTo>
                  <a:lnTo>
                    <a:pt x="20618" y="3927"/>
                  </a:lnTo>
                  <a:cubicBezTo>
                    <a:pt x="21160" y="3927"/>
                    <a:pt x="21600" y="3488"/>
                    <a:pt x="21600" y="2945"/>
                  </a:cubicBezTo>
                  <a:lnTo>
                    <a:pt x="21600" y="1964"/>
                  </a:lnTo>
                  <a:cubicBezTo>
                    <a:pt x="21600" y="1422"/>
                    <a:pt x="21160" y="982"/>
                    <a:pt x="20618" y="982"/>
                  </a:cubicBezTo>
                  <a:moveTo>
                    <a:pt x="16200" y="5891"/>
                  </a:moveTo>
                  <a:cubicBezTo>
                    <a:pt x="16471" y="5891"/>
                    <a:pt x="16691" y="6111"/>
                    <a:pt x="16691" y="6382"/>
                  </a:cubicBezTo>
                  <a:cubicBezTo>
                    <a:pt x="16691" y="6653"/>
                    <a:pt x="16471" y="6873"/>
                    <a:pt x="16200" y="6873"/>
                  </a:cubicBezTo>
                  <a:cubicBezTo>
                    <a:pt x="15929" y="6873"/>
                    <a:pt x="15709" y="6653"/>
                    <a:pt x="15709" y="6382"/>
                  </a:cubicBezTo>
                  <a:cubicBezTo>
                    <a:pt x="15709" y="6111"/>
                    <a:pt x="15929" y="5891"/>
                    <a:pt x="16200" y="5891"/>
                  </a:cubicBezTo>
                  <a:moveTo>
                    <a:pt x="16200" y="7855"/>
                  </a:moveTo>
                  <a:cubicBezTo>
                    <a:pt x="17013" y="7855"/>
                    <a:pt x="17673" y="7196"/>
                    <a:pt x="17673" y="6382"/>
                  </a:cubicBezTo>
                  <a:cubicBezTo>
                    <a:pt x="17673" y="5569"/>
                    <a:pt x="17013" y="4909"/>
                    <a:pt x="16200" y="4909"/>
                  </a:cubicBezTo>
                  <a:cubicBezTo>
                    <a:pt x="15387" y="4909"/>
                    <a:pt x="14727" y="5569"/>
                    <a:pt x="14727" y="6382"/>
                  </a:cubicBezTo>
                  <a:cubicBezTo>
                    <a:pt x="14727" y="7196"/>
                    <a:pt x="15387" y="7855"/>
                    <a:pt x="16200" y="7855"/>
                  </a:cubicBezTo>
                  <a:moveTo>
                    <a:pt x="8422" y="8135"/>
                  </a:moveTo>
                  <a:lnTo>
                    <a:pt x="11926" y="11638"/>
                  </a:lnTo>
                  <a:cubicBezTo>
                    <a:pt x="12015" y="11727"/>
                    <a:pt x="12138" y="11782"/>
                    <a:pt x="12273" y="11782"/>
                  </a:cubicBezTo>
                  <a:cubicBezTo>
                    <a:pt x="12408" y="11782"/>
                    <a:pt x="12531" y="11727"/>
                    <a:pt x="12620" y="11638"/>
                  </a:cubicBezTo>
                  <a:lnTo>
                    <a:pt x="14183" y="10075"/>
                  </a:lnTo>
                  <a:lnTo>
                    <a:pt x="16200" y="12764"/>
                  </a:lnTo>
                  <a:lnTo>
                    <a:pt x="5336" y="12764"/>
                  </a:lnTo>
                  <a:cubicBezTo>
                    <a:pt x="5336" y="12764"/>
                    <a:pt x="8422" y="8135"/>
                    <a:pt x="8422" y="8135"/>
                  </a:cubicBezTo>
                  <a:close/>
                  <a:moveTo>
                    <a:pt x="4418" y="13745"/>
                  </a:moveTo>
                  <a:lnTo>
                    <a:pt x="17182" y="13745"/>
                  </a:lnTo>
                  <a:cubicBezTo>
                    <a:pt x="17453" y="13745"/>
                    <a:pt x="17673" y="13526"/>
                    <a:pt x="17673" y="13255"/>
                  </a:cubicBezTo>
                  <a:cubicBezTo>
                    <a:pt x="17673" y="13144"/>
                    <a:pt x="17630" y="13047"/>
                    <a:pt x="17568" y="12965"/>
                  </a:cubicBezTo>
                  <a:lnTo>
                    <a:pt x="17575" y="12960"/>
                  </a:lnTo>
                  <a:lnTo>
                    <a:pt x="14629" y="9033"/>
                  </a:lnTo>
                  <a:lnTo>
                    <a:pt x="14622" y="9038"/>
                  </a:lnTo>
                  <a:cubicBezTo>
                    <a:pt x="14533" y="8919"/>
                    <a:pt x="14397" y="8836"/>
                    <a:pt x="14236" y="8836"/>
                  </a:cubicBezTo>
                  <a:cubicBezTo>
                    <a:pt x="14101" y="8836"/>
                    <a:pt x="13978" y="8891"/>
                    <a:pt x="13889" y="8980"/>
                  </a:cubicBezTo>
                  <a:lnTo>
                    <a:pt x="12273" y="10597"/>
                  </a:lnTo>
                  <a:lnTo>
                    <a:pt x="8693" y="7017"/>
                  </a:lnTo>
                  <a:cubicBezTo>
                    <a:pt x="8604" y="6928"/>
                    <a:pt x="8481" y="6873"/>
                    <a:pt x="8345" y="6873"/>
                  </a:cubicBezTo>
                  <a:cubicBezTo>
                    <a:pt x="8175" y="6873"/>
                    <a:pt x="8033" y="6965"/>
                    <a:pt x="7945" y="7097"/>
                  </a:cubicBezTo>
                  <a:lnTo>
                    <a:pt x="7937" y="7091"/>
                  </a:lnTo>
                  <a:lnTo>
                    <a:pt x="4010" y="12982"/>
                  </a:lnTo>
                  <a:lnTo>
                    <a:pt x="4017" y="12988"/>
                  </a:lnTo>
                  <a:cubicBezTo>
                    <a:pt x="3965" y="13066"/>
                    <a:pt x="3927" y="13154"/>
                    <a:pt x="3927" y="13255"/>
                  </a:cubicBezTo>
                  <a:cubicBezTo>
                    <a:pt x="3927" y="13526"/>
                    <a:pt x="4147" y="13745"/>
                    <a:pt x="4418" y="13745"/>
                  </a:cubicBezTo>
                </a:path>
              </a:pathLst>
            </a:custGeom>
            <a:gradFill>
              <a:gsLst>
                <a:gs pos="0">
                  <a:srgbClr val="385D1F"/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txBody>
            <a:bodyPr spcFirstLastPara="1" wrap="square" lIns="19025" tIns="19025" rIns="19025" bIns="190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>
                <a:solidFill>
                  <a:schemeClr val="dk1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</p:txBody>
        </p:sp>
      </p:grpSp>
      <p:grpSp>
        <p:nvGrpSpPr>
          <p:cNvPr id="1281" name="Google Shape;1281;p12"/>
          <p:cNvGrpSpPr/>
          <p:nvPr/>
        </p:nvGrpSpPr>
        <p:grpSpPr>
          <a:xfrm>
            <a:off x="6564037" y="4951234"/>
            <a:ext cx="4510363" cy="860235"/>
            <a:chOff x="8002513" y="2018826"/>
            <a:chExt cx="4510363" cy="860235"/>
          </a:xfrm>
        </p:grpSpPr>
        <p:sp>
          <p:nvSpPr>
            <p:cNvPr id="1282" name="Google Shape;1282;p12"/>
            <p:cNvSpPr/>
            <p:nvPr/>
          </p:nvSpPr>
          <p:spPr>
            <a:xfrm>
              <a:off x="8604707" y="2018826"/>
              <a:ext cx="3908169" cy="8602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Difficulty scheduling meeting times around everyone’s busy schedules</a:t>
              </a:r>
              <a:endParaRPr/>
            </a:p>
          </p:txBody>
        </p:sp>
        <p:sp>
          <p:nvSpPr>
            <p:cNvPr id="1283" name="Google Shape;1283;p12"/>
            <p:cNvSpPr/>
            <p:nvPr/>
          </p:nvSpPr>
          <p:spPr>
            <a:xfrm>
              <a:off x="8002513" y="2044401"/>
              <a:ext cx="403177" cy="403177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0353" y="11229"/>
                  </a:moveTo>
                  <a:lnTo>
                    <a:pt x="20356" y="11234"/>
                  </a:lnTo>
                  <a:lnTo>
                    <a:pt x="11029" y="16143"/>
                  </a:lnTo>
                  <a:lnTo>
                    <a:pt x="11026" y="16138"/>
                  </a:lnTo>
                  <a:cubicBezTo>
                    <a:pt x="10957" y="16174"/>
                    <a:pt x="10883" y="16200"/>
                    <a:pt x="10800" y="16200"/>
                  </a:cubicBezTo>
                  <a:cubicBezTo>
                    <a:pt x="10717" y="16200"/>
                    <a:pt x="10643" y="16174"/>
                    <a:pt x="10574" y="16138"/>
                  </a:cubicBezTo>
                  <a:lnTo>
                    <a:pt x="10571" y="16143"/>
                  </a:lnTo>
                  <a:lnTo>
                    <a:pt x="1244" y="11234"/>
                  </a:lnTo>
                  <a:lnTo>
                    <a:pt x="1247" y="11229"/>
                  </a:lnTo>
                  <a:cubicBezTo>
                    <a:pt x="1091" y="11147"/>
                    <a:pt x="982" y="10988"/>
                    <a:pt x="982" y="10800"/>
                  </a:cubicBezTo>
                  <a:cubicBezTo>
                    <a:pt x="982" y="10612"/>
                    <a:pt x="1091" y="10453"/>
                    <a:pt x="1247" y="10371"/>
                  </a:cubicBezTo>
                  <a:lnTo>
                    <a:pt x="1244" y="10366"/>
                  </a:lnTo>
                  <a:lnTo>
                    <a:pt x="3562" y="9146"/>
                  </a:lnTo>
                  <a:lnTo>
                    <a:pt x="10113" y="12594"/>
                  </a:lnTo>
                  <a:lnTo>
                    <a:pt x="10117" y="12588"/>
                  </a:lnTo>
                  <a:cubicBezTo>
                    <a:pt x="10322" y="12697"/>
                    <a:pt x="10552" y="12764"/>
                    <a:pt x="10800" y="12764"/>
                  </a:cubicBezTo>
                  <a:cubicBezTo>
                    <a:pt x="11048" y="12764"/>
                    <a:pt x="11278" y="12697"/>
                    <a:pt x="11483" y="12588"/>
                  </a:cubicBezTo>
                  <a:lnTo>
                    <a:pt x="11486" y="12594"/>
                  </a:lnTo>
                  <a:lnTo>
                    <a:pt x="18038" y="9146"/>
                  </a:lnTo>
                  <a:lnTo>
                    <a:pt x="20356" y="10366"/>
                  </a:lnTo>
                  <a:lnTo>
                    <a:pt x="20353" y="10371"/>
                  </a:lnTo>
                  <a:cubicBezTo>
                    <a:pt x="20509" y="10453"/>
                    <a:pt x="20618" y="10612"/>
                    <a:pt x="20618" y="10800"/>
                  </a:cubicBezTo>
                  <a:cubicBezTo>
                    <a:pt x="20618" y="10988"/>
                    <a:pt x="20509" y="11147"/>
                    <a:pt x="20353" y="11229"/>
                  </a:cubicBezTo>
                  <a:moveTo>
                    <a:pt x="20356" y="14784"/>
                  </a:moveTo>
                  <a:lnTo>
                    <a:pt x="20353" y="14790"/>
                  </a:lnTo>
                  <a:cubicBezTo>
                    <a:pt x="20509" y="14872"/>
                    <a:pt x="20618" y="15030"/>
                    <a:pt x="20618" y="15218"/>
                  </a:cubicBezTo>
                  <a:cubicBezTo>
                    <a:pt x="20618" y="15407"/>
                    <a:pt x="20509" y="15565"/>
                    <a:pt x="20353" y="15647"/>
                  </a:cubicBezTo>
                  <a:lnTo>
                    <a:pt x="20356" y="15653"/>
                  </a:lnTo>
                  <a:lnTo>
                    <a:pt x="11029" y="20562"/>
                  </a:lnTo>
                  <a:lnTo>
                    <a:pt x="11026" y="20556"/>
                  </a:lnTo>
                  <a:cubicBezTo>
                    <a:pt x="10957" y="20592"/>
                    <a:pt x="10883" y="20618"/>
                    <a:pt x="10800" y="20618"/>
                  </a:cubicBezTo>
                  <a:cubicBezTo>
                    <a:pt x="10717" y="20618"/>
                    <a:pt x="10643" y="20592"/>
                    <a:pt x="10574" y="20556"/>
                  </a:cubicBezTo>
                  <a:lnTo>
                    <a:pt x="10571" y="20562"/>
                  </a:lnTo>
                  <a:lnTo>
                    <a:pt x="1244" y="15653"/>
                  </a:lnTo>
                  <a:lnTo>
                    <a:pt x="1247" y="15647"/>
                  </a:lnTo>
                  <a:cubicBezTo>
                    <a:pt x="1091" y="15565"/>
                    <a:pt x="982" y="15407"/>
                    <a:pt x="982" y="15218"/>
                  </a:cubicBezTo>
                  <a:cubicBezTo>
                    <a:pt x="982" y="15030"/>
                    <a:pt x="1091" y="14872"/>
                    <a:pt x="1247" y="14790"/>
                  </a:cubicBezTo>
                  <a:lnTo>
                    <a:pt x="1244" y="14784"/>
                  </a:lnTo>
                  <a:lnTo>
                    <a:pt x="3562" y="13564"/>
                  </a:lnTo>
                  <a:lnTo>
                    <a:pt x="10113" y="17012"/>
                  </a:lnTo>
                  <a:lnTo>
                    <a:pt x="10117" y="17006"/>
                  </a:lnTo>
                  <a:cubicBezTo>
                    <a:pt x="10322" y="17115"/>
                    <a:pt x="10552" y="17182"/>
                    <a:pt x="10800" y="17182"/>
                  </a:cubicBezTo>
                  <a:cubicBezTo>
                    <a:pt x="11048" y="17182"/>
                    <a:pt x="11278" y="17115"/>
                    <a:pt x="11483" y="17006"/>
                  </a:cubicBezTo>
                  <a:lnTo>
                    <a:pt x="11486" y="17012"/>
                  </a:lnTo>
                  <a:lnTo>
                    <a:pt x="18038" y="13564"/>
                  </a:lnTo>
                  <a:cubicBezTo>
                    <a:pt x="18038" y="13564"/>
                    <a:pt x="20356" y="14784"/>
                    <a:pt x="20356" y="14784"/>
                  </a:cubicBezTo>
                  <a:close/>
                  <a:moveTo>
                    <a:pt x="1244" y="6816"/>
                  </a:moveTo>
                  <a:lnTo>
                    <a:pt x="1247" y="6811"/>
                  </a:lnTo>
                  <a:cubicBezTo>
                    <a:pt x="1091" y="6728"/>
                    <a:pt x="982" y="6570"/>
                    <a:pt x="982" y="6382"/>
                  </a:cubicBezTo>
                  <a:cubicBezTo>
                    <a:pt x="982" y="6194"/>
                    <a:pt x="1091" y="6035"/>
                    <a:pt x="1247" y="5953"/>
                  </a:cubicBezTo>
                  <a:lnTo>
                    <a:pt x="1244" y="5947"/>
                  </a:lnTo>
                  <a:lnTo>
                    <a:pt x="10571" y="1038"/>
                  </a:lnTo>
                  <a:lnTo>
                    <a:pt x="10574" y="1044"/>
                  </a:lnTo>
                  <a:cubicBezTo>
                    <a:pt x="10643" y="1008"/>
                    <a:pt x="10717" y="982"/>
                    <a:pt x="10800" y="982"/>
                  </a:cubicBezTo>
                  <a:cubicBezTo>
                    <a:pt x="10883" y="982"/>
                    <a:pt x="10957" y="1008"/>
                    <a:pt x="11026" y="1044"/>
                  </a:cubicBezTo>
                  <a:lnTo>
                    <a:pt x="11029" y="1038"/>
                  </a:lnTo>
                  <a:lnTo>
                    <a:pt x="20356" y="5947"/>
                  </a:lnTo>
                  <a:lnTo>
                    <a:pt x="20353" y="5953"/>
                  </a:lnTo>
                  <a:cubicBezTo>
                    <a:pt x="20509" y="6035"/>
                    <a:pt x="20618" y="6194"/>
                    <a:pt x="20618" y="6382"/>
                  </a:cubicBezTo>
                  <a:cubicBezTo>
                    <a:pt x="20618" y="6570"/>
                    <a:pt x="20509" y="6728"/>
                    <a:pt x="20353" y="6811"/>
                  </a:cubicBezTo>
                  <a:lnTo>
                    <a:pt x="20356" y="6816"/>
                  </a:lnTo>
                  <a:lnTo>
                    <a:pt x="11029" y="11725"/>
                  </a:lnTo>
                  <a:lnTo>
                    <a:pt x="11026" y="11720"/>
                  </a:lnTo>
                  <a:cubicBezTo>
                    <a:pt x="10957" y="11756"/>
                    <a:pt x="10883" y="11782"/>
                    <a:pt x="10800" y="11782"/>
                  </a:cubicBezTo>
                  <a:cubicBezTo>
                    <a:pt x="10717" y="11782"/>
                    <a:pt x="10643" y="11756"/>
                    <a:pt x="10574" y="11720"/>
                  </a:cubicBezTo>
                  <a:lnTo>
                    <a:pt x="10571" y="11725"/>
                  </a:lnTo>
                  <a:cubicBezTo>
                    <a:pt x="10571" y="11725"/>
                    <a:pt x="1244" y="6816"/>
                    <a:pt x="1244" y="6816"/>
                  </a:cubicBezTo>
                  <a:close/>
                  <a:moveTo>
                    <a:pt x="21600" y="10800"/>
                  </a:moveTo>
                  <a:cubicBezTo>
                    <a:pt x="21600" y="10234"/>
                    <a:pt x="21278" y="9749"/>
                    <a:pt x="20810" y="9503"/>
                  </a:cubicBezTo>
                  <a:lnTo>
                    <a:pt x="20813" y="9497"/>
                  </a:lnTo>
                  <a:lnTo>
                    <a:pt x="19092" y="8591"/>
                  </a:lnTo>
                  <a:lnTo>
                    <a:pt x="20813" y="7685"/>
                  </a:lnTo>
                  <a:lnTo>
                    <a:pt x="20810" y="7679"/>
                  </a:lnTo>
                  <a:cubicBezTo>
                    <a:pt x="21278" y="7433"/>
                    <a:pt x="21600" y="6948"/>
                    <a:pt x="21600" y="6382"/>
                  </a:cubicBezTo>
                  <a:cubicBezTo>
                    <a:pt x="21600" y="5816"/>
                    <a:pt x="21278" y="5331"/>
                    <a:pt x="20810" y="5085"/>
                  </a:cubicBezTo>
                  <a:lnTo>
                    <a:pt x="20813" y="5079"/>
                  </a:lnTo>
                  <a:lnTo>
                    <a:pt x="11486" y="170"/>
                  </a:lnTo>
                  <a:lnTo>
                    <a:pt x="11483" y="175"/>
                  </a:lnTo>
                  <a:cubicBezTo>
                    <a:pt x="11278" y="67"/>
                    <a:pt x="11048" y="0"/>
                    <a:pt x="10800" y="0"/>
                  </a:cubicBezTo>
                  <a:cubicBezTo>
                    <a:pt x="10552" y="0"/>
                    <a:pt x="10322" y="67"/>
                    <a:pt x="10117" y="175"/>
                  </a:cubicBezTo>
                  <a:lnTo>
                    <a:pt x="10113" y="170"/>
                  </a:lnTo>
                  <a:lnTo>
                    <a:pt x="786" y="5079"/>
                  </a:lnTo>
                  <a:lnTo>
                    <a:pt x="790" y="5085"/>
                  </a:lnTo>
                  <a:cubicBezTo>
                    <a:pt x="322" y="5331"/>
                    <a:pt x="0" y="5816"/>
                    <a:pt x="0" y="6382"/>
                  </a:cubicBezTo>
                  <a:cubicBezTo>
                    <a:pt x="0" y="6948"/>
                    <a:pt x="322" y="7433"/>
                    <a:pt x="790" y="7679"/>
                  </a:cubicBezTo>
                  <a:lnTo>
                    <a:pt x="786" y="7685"/>
                  </a:lnTo>
                  <a:lnTo>
                    <a:pt x="2508" y="8591"/>
                  </a:lnTo>
                  <a:lnTo>
                    <a:pt x="786" y="9497"/>
                  </a:lnTo>
                  <a:lnTo>
                    <a:pt x="790" y="9503"/>
                  </a:lnTo>
                  <a:cubicBezTo>
                    <a:pt x="322" y="9749"/>
                    <a:pt x="0" y="10234"/>
                    <a:pt x="0" y="10800"/>
                  </a:cubicBezTo>
                  <a:cubicBezTo>
                    <a:pt x="0" y="11366"/>
                    <a:pt x="322" y="11851"/>
                    <a:pt x="790" y="12097"/>
                  </a:cubicBezTo>
                  <a:lnTo>
                    <a:pt x="786" y="12103"/>
                  </a:lnTo>
                  <a:lnTo>
                    <a:pt x="2508" y="13009"/>
                  </a:lnTo>
                  <a:lnTo>
                    <a:pt x="786" y="13915"/>
                  </a:lnTo>
                  <a:lnTo>
                    <a:pt x="790" y="13921"/>
                  </a:lnTo>
                  <a:cubicBezTo>
                    <a:pt x="322" y="14167"/>
                    <a:pt x="0" y="14652"/>
                    <a:pt x="0" y="15218"/>
                  </a:cubicBezTo>
                  <a:cubicBezTo>
                    <a:pt x="0" y="15784"/>
                    <a:pt x="322" y="16269"/>
                    <a:pt x="790" y="16515"/>
                  </a:cubicBezTo>
                  <a:lnTo>
                    <a:pt x="786" y="16521"/>
                  </a:lnTo>
                  <a:lnTo>
                    <a:pt x="10113" y="21430"/>
                  </a:lnTo>
                  <a:lnTo>
                    <a:pt x="10117" y="21425"/>
                  </a:lnTo>
                  <a:cubicBezTo>
                    <a:pt x="10322" y="21533"/>
                    <a:pt x="10552" y="21600"/>
                    <a:pt x="10800" y="21600"/>
                  </a:cubicBezTo>
                  <a:cubicBezTo>
                    <a:pt x="11048" y="21600"/>
                    <a:pt x="11278" y="21533"/>
                    <a:pt x="11483" y="21425"/>
                  </a:cubicBezTo>
                  <a:lnTo>
                    <a:pt x="11486" y="21430"/>
                  </a:lnTo>
                  <a:lnTo>
                    <a:pt x="20813" y="16521"/>
                  </a:lnTo>
                  <a:lnTo>
                    <a:pt x="20810" y="16515"/>
                  </a:lnTo>
                  <a:cubicBezTo>
                    <a:pt x="21278" y="16269"/>
                    <a:pt x="21600" y="15784"/>
                    <a:pt x="21600" y="15218"/>
                  </a:cubicBezTo>
                  <a:cubicBezTo>
                    <a:pt x="21600" y="14652"/>
                    <a:pt x="21278" y="14167"/>
                    <a:pt x="20810" y="13921"/>
                  </a:cubicBezTo>
                  <a:lnTo>
                    <a:pt x="20813" y="13915"/>
                  </a:lnTo>
                  <a:lnTo>
                    <a:pt x="19092" y="13009"/>
                  </a:lnTo>
                  <a:lnTo>
                    <a:pt x="20813" y="12103"/>
                  </a:lnTo>
                  <a:lnTo>
                    <a:pt x="20810" y="12097"/>
                  </a:lnTo>
                  <a:cubicBezTo>
                    <a:pt x="21278" y="11851"/>
                    <a:pt x="21600" y="11366"/>
                    <a:pt x="21600" y="10800"/>
                  </a:cubicBezTo>
                </a:path>
              </a:pathLst>
            </a:custGeom>
            <a:gradFill>
              <a:gsLst>
                <a:gs pos="0">
                  <a:srgbClr val="385D1F"/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txBody>
            <a:bodyPr spcFirstLastPara="1" wrap="square" lIns="19025" tIns="19025" rIns="19025" bIns="190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>
                <a:solidFill>
                  <a:schemeClr val="dk1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l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8" name="Google Shape;1288;p13"/>
          <p:cNvSpPr/>
          <p:nvPr/>
        </p:nvSpPr>
        <p:spPr>
          <a:xfrm>
            <a:off x="6101484" y="1687207"/>
            <a:ext cx="0" cy="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A0A0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89" name="Google Shape;1289;p13"/>
          <p:cNvGrpSpPr/>
          <p:nvPr/>
        </p:nvGrpSpPr>
        <p:grpSpPr>
          <a:xfrm>
            <a:off x="6046087" y="1687207"/>
            <a:ext cx="547527" cy="976532"/>
            <a:chOff x="5835743" y="1477823"/>
            <a:chExt cx="616146" cy="1098916"/>
          </a:xfrm>
        </p:grpSpPr>
        <p:sp>
          <p:nvSpPr>
            <p:cNvPr id="1290" name="Google Shape;1290;p13"/>
            <p:cNvSpPr/>
            <p:nvPr/>
          </p:nvSpPr>
          <p:spPr>
            <a:xfrm>
              <a:off x="5840092" y="1502469"/>
              <a:ext cx="120329" cy="12033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A0A0A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1" name="Google Shape;1291;p13"/>
            <p:cNvSpPr/>
            <p:nvPr/>
          </p:nvSpPr>
          <p:spPr>
            <a:xfrm>
              <a:off x="5898082" y="1477823"/>
              <a:ext cx="553807" cy="1098916"/>
            </a:xfrm>
            <a:custGeom>
              <a:avLst/>
              <a:gdLst/>
              <a:ahLst/>
              <a:cxnLst/>
              <a:rect l="l" t="t" r="r" b="b"/>
              <a:pathLst>
                <a:path w="160" h="320" extrusionOk="0">
                  <a:moveTo>
                    <a:pt x="0" y="0"/>
                  </a:moveTo>
                  <a:cubicBezTo>
                    <a:pt x="14" y="0"/>
                    <a:pt x="25" y="11"/>
                    <a:pt x="25" y="24"/>
                  </a:cubicBezTo>
                  <a:cubicBezTo>
                    <a:pt x="25" y="37"/>
                    <a:pt x="14" y="48"/>
                    <a:pt x="2" y="48"/>
                  </a:cubicBezTo>
                  <a:cubicBezTo>
                    <a:pt x="63" y="49"/>
                    <a:pt x="112" y="99"/>
                    <a:pt x="112" y="160"/>
                  </a:cubicBezTo>
                  <a:cubicBezTo>
                    <a:pt x="112" y="220"/>
                    <a:pt x="64" y="270"/>
                    <a:pt x="4" y="272"/>
                  </a:cubicBezTo>
                  <a:cubicBezTo>
                    <a:pt x="16" y="274"/>
                    <a:pt x="24" y="284"/>
                    <a:pt x="24" y="296"/>
                  </a:cubicBezTo>
                  <a:cubicBezTo>
                    <a:pt x="24" y="309"/>
                    <a:pt x="13" y="320"/>
                    <a:pt x="0" y="320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89" y="320"/>
                    <a:pt x="160" y="249"/>
                    <a:pt x="160" y="160"/>
                  </a:cubicBezTo>
                  <a:cubicBezTo>
                    <a:pt x="160" y="72"/>
                    <a:pt x="89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A0A0A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2" name="Google Shape;1292;p13"/>
            <p:cNvSpPr/>
            <p:nvPr/>
          </p:nvSpPr>
          <p:spPr>
            <a:xfrm>
              <a:off x="5835743" y="2431763"/>
              <a:ext cx="124679" cy="12033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A0A0A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93" name="Google Shape;1293;p13"/>
          <p:cNvGrpSpPr/>
          <p:nvPr/>
        </p:nvGrpSpPr>
        <p:grpSpPr>
          <a:xfrm>
            <a:off x="5610642" y="2514295"/>
            <a:ext cx="543663" cy="979108"/>
            <a:chOff x="5345725" y="2408567"/>
            <a:chExt cx="611798" cy="1101815"/>
          </a:xfrm>
        </p:grpSpPr>
        <p:sp>
          <p:nvSpPr>
            <p:cNvPr id="1294" name="Google Shape;1294;p13"/>
            <p:cNvSpPr/>
            <p:nvPr/>
          </p:nvSpPr>
          <p:spPr>
            <a:xfrm>
              <a:off x="5835743" y="3365406"/>
              <a:ext cx="121780" cy="120330"/>
            </a:xfrm>
            <a:prstGeom prst="ellipse">
              <a:avLst/>
            </a:prstGeom>
            <a:solidFill>
              <a:srgbClr val="C3E0A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A0A0A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5" name="Google Shape;1295;p13"/>
            <p:cNvSpPr/>
            <p:nvPr/>
          </p:nvSpPr>
          <p:spPr>
            <a:xfrm>
              <a:off x="5345725" y="2408567"/>
              <a:ext cx="552357" cy="1101815"/>
            </a:xfrm>
            <a:custGeom>
              <a:avLst/>
              <a:gdLst/>
              <a:ahLst/>
              <a:cxnLst/>
              <a:rect l="l" t="t" r="r" b="b"/>
              <a:pathLst>
                <a:path w="160" h="321" extrusionOk="0">
                  <a:moveTo>
                    <a:pt x="160" y="321"/>
                  </a:moveTo>
                  <a:cubicBezTo>
                    <a:pt x="146" y="321"/>
                    <a:pt x="135" y="310"/>
                    <a:pt x="135" y="296"/>
                  </a:cubicBezTo>
                  <a:cubicBezTo>
                    <a:pt x="135" y="284"/>
                    <a:pt x="144" y="274"/>
                    <a:pt x="156" y="272"/>
                  </a:cubicBezTo>
                  <a:cubicBezTo>
                    <a:pt x="96" y="270"/>
                    <a:pt x="48" y="221"/>
                    <a:pt x="48" y="161"/>
                  </a:cubicBezTo>
                  <a:cubicBezTo>
                    <a:pt x="48" y="100"/>
                    <a:pt x="97" y="50"/>
                    <a:pt x="158" y="49"/>
                  </a:cubicBezTo>
                  <a:cubicBezTo>
                    <a:pt x="146" y="48"/>
                    <a:pt x="136" y="38"/>
                    <a:pt x="136" y="25"/>
                  </a:cubicBezTo>
                  <a:cubicBezTo>
                    <a:pt x="136" y="11"/>
                    <a:pt x="147" y="0"/>
                    <a:pt x="160" y="0"/>
                  </a:cubicBezTo>
                  <a:cubicBezTo>
                    <a:pt x="71" y="0"/>
                    <a:pt x="0" y="72"/>
                    <a:pt x="0" y="161"/>
                  </a:cubicBezTo>
                  <a:cubicBezTo>
                    <a:pt x="0" y="249"/>
                    <a:pt x="71" y="321"/>
                    <a:pt x="160" y="321"/>
                  </a:cubicBezTo>
                  <a:cubicBezTo>
                    <a:pt x="160" y="321"/>
                    <a:pt x="160" y="321"/>
                    <a:pt x="160" y="321"/>
                  </a:cubicBezTo>
                  <a:cubicBezTo>
                    <a:pt x="160" y="321"/>
                    <a:pt x="160" y="321"/>
                    <a:pt x="160" y="321"/>
                  </a:cubicBezTo>
                  <a:close/>
                </a:path>
              </a:pathLst>
            </a:custGeom>
            <a:solidFill>
              <a:srgbClr val="C3E0A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A0A0A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96" name="Google Shape;1296;p13"/>
          <p:cNvGrpSpPr/>
          <p:nvPr/>
        </p:nvGrpSpPr>
        <p:grpSpPr>
          <a:xfrm>
            <a:off x="6046088" y="3346537"/>
            <a:ext cx="547527" cy="975243"/>
            <a:chOff x="5835743" y="3345110"/>
            <a:chExt cx="616146" cy="1097466"/>
          </a:xfrm>
        </p:grpSpPr>
        <p:sp>
          <p:nvSpPr>
            <p:cNvPr id="1297" name="Google Shape;1297;p13"/>
            <p:cNvSpPr/>
            <p:nvPr/>
          </p:nvSpPr>
          <p:spPr>
            <a:xfrm>
              <a:off x="5835743" y="4299050"/>
              <a:ext cx="124679" cy="120330"/>
            </a:xfrm>
            <a:prstGeom prst="ellipse">
              <a:avLst/>
            </a:prstGeom>
            <a:solidFill>
              <a:srgbClr val="D7EAC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A0A0A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8" name="Google Shape;1298;p13"/>
            <p:cNvSpPr/>
            <p:nvPr/>
          </p:nvSpPr>
          <p:spPr>
            <a:xfrm>
              <a:off x="5898082" y="3345110"/>
              <a:ext cx="553807" cy="1097466"/>
            </a:xfrm>
            <a:custGeom>
              <a:avLst/>
              <a:gdLst/>
              <a:ahLst/>
              <a:cxnLst/>
              <a:rect l="l" t="t" r="r" b="b"/>
              <a:pathLst>
                <a:path w="160" h="320" extrusionOk="0">
                  <a:moveTo>
                    <a:pt x="5" y="0"/>
                  </a:moveTo>
                  <a:cubicBezTo>
                    <a:pt x="16" y="2"/>
                    <a:pt x="24" y="12"/>
                    <a:pt x="24" y="23"/>
                  </a:cubicBezTo>
                  <a:cubicBezTo>
                    <a:pt x="24" y="37"/>
                    <a:pt x="13" y="48"/>
                    <a:pt x="0" y="48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62" y="48"/>
                    <a:pt x="112" y="98"/>
                    <a:pt x="112" y="160"/>
                  </a:cubicBezTo>
                  <a:cubicBezTo>
                    <a:pt x="112" y="221"/>
                    <a:pt x="63" y="270"/>
                    <a:pt x="2" y="272"/>
                  </a:cubicBezTo>
                  <a:cubicBezTo>
                    <a:pt x="15" y="273"/>
                    <a:pt x="24" y="283"/>
                    <a:pt x="24" y="296"/>
                  </a:cubicBezTo>
                  <a:cubicBezTo>
                    <a:pt x="24" y="309"/>
                    <a:pt x="13" y="320"/>
                    <a:pt x="0" y="320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89" y="320"/>
                    <a:pt x="160" y="248"/>
                    <a:pt x="160" y="160"/>
                  </a:cubicBezTo>
                  <a:cubicBezTo>
                    <a:pt x="160" y="73"/>
                    <a:pt x="91" y="3"/>
                    <a:pt x="5" y="0"/>
                  </a:cubicBezTo>
                  <a:close/>
                </a:path>
              </a:pathLst>
            </a:custGeom>
            <a:solidFill>
              <a:srgbClr val="D7EAC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A0A0A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99" name="Google Shape;1299;p13"/>
          <p:cNvGrpSpPr/>
          <p:nvPr/>
        </p:nvGrpSpPr>
        <p:grpSpPr>
          <a:xfrm>
            <a:off x="5610642" y="4172337"/>
            <a:ext cx="543663" cy="979108"/>
            <a:chOff x="5345725" y="4274405"/>
            <a:chExt cx="611798" cy="1101815"/>
          </a:xfrm>
        </p:grpSpPr>
        <p:sp>
          <p:nvSpPr>
            <p:cNvPr id="1300" name="Google Shape;1300;p13"/>
            <p:cNvSpPr/>
            <p:nvPr/>
          </p:nvSpPr>
          <p:spPr>
            <a:xfrm>
              <a:off x="5835743" y="5235593"/>
              <a:ext cx="121780" cy="12033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A0A0A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1" name="Google Shape;1301;p13"/>
            <p:cNvSpPr/>
            <p:nvPr/>
          </p:nvSpPr>
          <p:spPr>
            <a:xfrm>
              <a:off x="5345725" y="4274405"/>
              <a:ext cx="552357" cy="1101815"/>
            </a:xfrm>
            <a:custGeom>
              <a:avLst/>
              <a:gdLst/>
              <a:ahLst/>
              <a:cxnLst/>
              <a:rect l="l" t="t" r="r" b="b"/>
              <a:pathLst>
                <a:path w="160" h="321" extrusionOk="0">
                  <a:moveTo>
                    <a:pt x="135" y="297"/>
                  </a:moveTo>
                  <a:cubicBezTo>
                    <a:pt x="135" y="284"/>
                    <a:pt x="146" y="273"/>
                    <a:pt x="159" y="273"/>
                  </a:cubicBezTo>
                  <a:cubicBezTo>
                    <a:pt x="160" y="273"/>
                    <a:pt x="160" y="273"/>
                    <a:pt x="160" y="273"/>
                  </a:cubicBezTo>
                  <a:cubicBezTo>
                    <a:pt x="160" y="273"/>
                    <a:pt x="160" y="273"/>
                    <a:pt x="160" y="273"/>
                  </a:cubicBezTo>
                  <a:cubicBezTo>
                    <a:pt x="98" y="273"/>
                    <a:pt x="48" y="222"/>
                    <a:pt x="48" y="161"/>
                  </a:cubicBezTo>
                  <a:cubicBezTo>
                    <a:pt x="48" y="100"/>
                    <a:pt x="97" y="50"/>
                    <a:pt x="158" y="49"/>
                  </a:cubicBezTo>
                  <a:cubicBezTo>
                    <a:pt x="146" y="48"/>
                    <a:pt x="136" y="38"/>
                    <a:pt x="136" y="25"/>
                  </a:cubicBezTo>
                  <a:cubicBezTo>
                    <a:pt x="136" y="11"/>
                    <a:pt x="147" y="0"/>
                    <a:pt x="160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71" y="0"/>
                    <a:pt x="0" y="72"/>
                    <a:pt x="0" y="161"/>
                  </a:cubicBezTo>
                  <a:cubicBezTo>
                    <a:pt x="0" y="247"/>
                    <a:pt x="68" y="317"/>
                    <a:pt x="153" y="321"/>
                  </a:cubicBezTo>
                  <a:cubicBezTo>
                    <a:pt x="143" y="318"/>
                    <a:pt x="135" y="309"/>
                    <a:pt x="135" y="29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A0A0A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02" name="Google Shape;1302;p13"/>
          <p:cNvGrpSpPr/>
          <p:nvPr/>
        </p:nvGrpSpPr>
        <p:grpSpPr>
          <a:xfrm>
            <a:off x="6046088" y="5005866"/>
            <a:ext cx="547527" cy="979108"/>
            <a:chOff x="5835743" y="5212397"/>
            <a:chExt cx="616146" cy="1101815"/>
          </a:xfrm>
        </p:grpSpPr>
        <p:sp>
          <p:nvSpPr>
            <p:cNvPr id="1303" name="Google Shape;1303;p13"/>
            <p:cNvSpPr/>
            <p:nvPr/>
          </p:nvSpPr>
          <p:spPr>
            <a:xfrm>
              <a:off x="5835743" y="6169236"/>
              <a:ext cx="124679" cy="12033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A0A0A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4" name="Google Shape;1304;p13"/>
            <p:cNvSpPr/>
            <p:nvPr/>
          </p:nvSpPr>
          <p:spPr>
            <a:xfrm>
              <a:off x="5898082" y="5212397"/>
              <a:ext cx="553807" cy="1101815"/>
            </a:xfrm>
            <a:custGeom>
              <a:avLst/>
              <a:gdLst/>
              <a:ahLst/>
              <a:cxnLst/>
              <a:rect l="l" t="t" r="r" b="b"/>
              <a:pathLst>
                <a:path w="160" h="321" extrusionOk="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3" y="0"/>
                    <a:pt x="24" y="11"/>
                    <a:pt x="24" y="24"/>
                  </a:cubicBezTo>
                  <a:cubicBezTo>
                    <a:pt x="24" y="37"/>
                    <a:pt x="14" y="48"/>
                    <a:pt x="1" y="49"/>
                  </a:cubicBezTo>
                  <a:cubicBezTo>
                    <a:pt x="62" y="49"/>
                    <a:pt x="112" y="99"/>
                    <a:pt x="112" y="160"/>
                  </a:cubicBezTo>
                  <a:cubicBezTo>
                    <a:pt x="112" y="222"/>
                    <a:pt x="63" y="271"/>
                    <a:pt x="2" y="272"/>
                  </a:cubicBezTo>
                  <a:cubicBezTo>
                    <a:pt x="14" y="273"/>
                    <a:pt x="24" y="283"/>
                    <a:pt x="24" y="296"/>
                  </a:cubicBezTo>
                  <a:cubicBezTo>
                    <a:pt x="24" y="310"/>
                    <a:pt x="13" y="321"/>
                    <a:pt x="0" y="321"/>
                  </a:cubicBezTo>
                  <a:cubicBezTo>
                    <a:pt x="89" y="321"/>
                    <a:pt x="160" y="249"/>
                    <a:pt x="160" y="160"/>
                  </a:cubicBezTo>
                  <a:cubicBezTo>
                    <a:pt x="160" y="72"/>
                    <a:pt x="89" y="0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A0A0A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05" name="Google Shape;1305;p13"/>
          <p:cNvGrpSpPr/>
          <p:nvPr/>
        </p:nvGrpSpPr>
        <p:grpSpPr>
          <a:xfrm>
            <a:off x="5840345" y="1919101"/>
            <a:ext cx="521643" cy="521643"/>
            <a:chOff x="5840345" y="1776226"/>
            <a:chExt cx="521643" cy="521643"/>
          </a:xfrm>
        </p:grpSpPr>
        <p:sp>
          <p:nvSpPr>
            <p:cNvPr id="1306" name="Google Shape;1306;p13"/>
            <p:cNvSpPr/>
            <p:nvPr/>
          </p:nvSpPr>
          <p:spPr>
            <a:xfrm>
              <a:off x="5840345" y="1776226"/>
              <a:ext cx="521643" cy="52164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7" name="Google Shape;1307;p13"/>
            <p:cNvSpPr txBox="1"/>
            <p:nvPr/>
          </p:nvSpPr>
          <p:spPr>
            <a:xfrm>
              <a:off x="5843956" y="1852381"/>
              <a:ext cx="514421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rgbClr val="0A0A0A"/>
                  </a:solidFill>
                  <a:latin typeface="Raleway"/>
                  <a:ea typeface="Raleway"/>
                  <a:cs typeface="Raleway"/>
                  <a:sym typeface="Raleway"/>
                </a:rPr>
                <a:t>01</a:t>
              </a:r>
              <a:endParaRPr sz="1800" b="1">
                <a:solidFill>
                  <a:srgbClr val="0A0A0A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grpSp>
        <p:nvGrpSpPr>
          <p:cNvPr id="1308" name="Google Shape;1308;p13"/>
          <p:cNvGrpSpPr/>
          <p:nvPr/>
        </p:nvGrpSpPr>
        <p:grpSpPr>
          <a:xfrm>
            <a:off x="5840345" y="2748590"/>
            <a:ext cx="521643" cy="521643"/>
            <a:chOff x="5840345" y="2605715"/>
            <a:chExt cx="521643" cy="521643"/>
          </a:xfrm>
        </p:grpSpPr>
        <p:sp>
          <p:nvSpPr>
            <p:cNvPr id="1309" name="Google Shape;1309;p13"/>
            <p:cNvSpPr/>
            <p:nvPr/>
          </p:nvSpPr>
          <p:spPr>
            <a:xfrm>
              <a:off x="5840345" y="2605715"/>
              <a:ext cx="521643" cy="521643"/>
            </a:xfrm>
            <a:prstGeom prst="ellipse">
              <a:avLst/>
            </a:prstGeom>
            <a:solidFill>
              <a:srgbClr val="C3E0A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0" name="Google Shape;1310;p13"/>
            <p:cNvSpPr txBox="1"/>
            <p:nvPr/>
          </p:nvSpPr>
          <p:spPr>
            <a:xfrm>
              <a:off x="5843956" y="2681870"/>
              <a:ext cx="514421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rgbClr val="0A0A0A"/>
                  </a:solidFill>
                  <a:latin typeface="Raleway"/>
                  <a:ea typeface="Raleway"/>
                  <a:cs typeface="Raleway"/>
                  <a:sym typeface="Raleway"/>
                </a:rPr>
                <a:t>02</a:t>
              </a:r>
              <a:endParaRPr sz="1800" b="1">
                <a:solidFill>
                  <a:srgbClr val="0A0A0A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grpSp>
        <p:nvGrpSpPr>
          <p:cNvPr id="1311" name="Google Shape;1311;p13"/>
          <p:cNvGrpSpPr/>
          <p:nvPr/>
        </p:nvGrpSpPr>
        <p:grpSpPr>
          <a:xfrm>
            <a:off x="5840345" y="3577874"/>
            <a:ext cx="521643" cy="521643"/>
            <a:chOff x="5840345" y="3434999"/>
            <a:chExt cx="521643" cy="521643"/>
          </a:xfrm>
        </p:grpSpPr>
        <p:sp>
          <p:nvSpPr>
            <p:cNvPr id="1312" name="Google Shape;1312;p13"/>
            <p:cNvSpPr/>
            <p:nvPr/>
          </p:nvSpPr>
          <p:spPr>
            <a:xfrm>
              <a:off x="5840345" y="3434999"/>
              <a:ext cx="521643" cy="521643"/>
            </a:xfrm>
            <a:prstGeom prst="ellipse">
              <a:avLst/>
            </a:prstGeom>
            <a:solidFill>
              <a:srgbClr val="D7EAC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3" name="Google Shape;1313;p13"/>
            <p:cNvSpPr txBox="1"/>
            <p:nvPr/>
          </p:nvSpPr>
          <p:spPr>
            <a:xfrm>
              <a:off x="5843956" y="3511154"/>
              <a:ext cx="514421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rgbClr val="0A0A0A"/>
                  </a:solidFill>
                  <a:latin typeface="Raleway"/>
                  <a:ea typeface="Raleway"/>
                  <a:cs typeface="Raleway"/>
                  <a:sym typeface="Raleway"/>
                </a:rPr>
                <a:t>03</a:t>
              </a:r>
              <a:endParaRPr sz="1800" b="1">
                <a:solidFill>
                  <a:srgbClr val="0A0A0A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grpSp>
        <p:nvGrpSpPr>
          <p:cNvPr id="1314" name="Google Shape;1314;p13"/>
          <p:cNvGrpSpPr/>
          <p:nvPr/>
        </p:nvGrpSpPr>
        <p:grpSpPr>
          <a:xfrm>
            <a:off x="5840345" y="4407364"/>
            <a:ext cx="521643" cy="521643"/>
            <a:chOff x="5840345" y="4264489"/>
            <a:chExt cx="521643" cy="521643"/>
          </a:xfrm>
        </p:grpSpPr>
        <p:sp>
          <p:nvSpPr>
            <p:cNvPr id="1315" name="Google Shape;1315;p13"/>
            <p:cNvSpPr/>
            <p:nvPr/>
          </p:nvSpPr>
          <p:spPr>
            <a:xfrm>
              <a:off x="5840345" y="4264489"/>
              <a:ext cx="521643" cy="521643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6" name="Google Shape;1316;p13"/>
            <p:cNvSpPr txBox="1"/>
            <p:nvPr/>
          </p:nvSpPr>
          <p:spPr>
            <a:xfrm>
              <a:off x="5843956" y="4340644"/>
              <a:ext cx="514421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rgbClr val="0A0A0A"/>
                  </a:solidFill>
                  <a:latin typeface="Raleway"/>
                  <a:ea typeface="Raleway"/>
                  <a:cs typeface="Raleway"/>
                  <a:sym typeface="Raleway"/>
                </a:rPr>
                <a:t>04</a:t>
              </a:r>
              <a:endParaRPr sz="1800" b="1">
                <a:solidFill>
                  <a:srgbClr val="0A0A0A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grpSp>
        <p:nvGrpSpPr>
          <p:cNvPr id="1317" name="Google Shape;1317;p13"/>
          <p:cNvGrpSpPr/>
          <p:nvPr/>
        </p:nvGrpSpPr>
        <p:grpSpPr>
          <a:xfrm>
            <a:off x="5840345" y="5234744"/>
            <a:ext cx="521643" cy="521643"/>
            <a:chOff x="5840345" y="5091869"/>
            <a:chExt cx="521643" cy="521643"/>
          </a:xfrm>
        </p:grpSpPr>
        <p:sp>
          <p:nvSpPr>
            <p:cNvPr id="1318" name="Google Shape;1318;p13"/>
            <p:cNvSpPr/>
            <p:nvPr/>
          </p:nvSpPr>
          <p:spPr>
            <a:xfrm>
              <a:off x="5840345" y="5091869"/>
              <a:ext cx="521643" cy="521643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9" name="Google Shape;1319;p13"/>
            <p:cNvSpPr txBox="1"/>
            <p:nvPr/>
          </p:nvSpPr>
          <p:spPr>
            <a:xfrm>
              <a:off x="5843956" y="5168024"/>
              <a:ext cx="514421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rgbClr val="0A0A0A"/>
                  </a:solidFill>
                  <a:latin typeface="Raleway"/>
                  <a:ea typeface="Raleway"/>
                  <a:cs typeface="Raleway"/>
                  <a:sym typeface="Raleway"/>
                </a:rPr>
                <a:t>05</a:t>
              </a:r>
              <a:endParaRPr sz="1800" b="1">
                <a:solidFill>
                  <a:srgbClr val="0A0A0A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grpSp>
        <p:nvGrpSpPr>
          <p:cNvPr id="1320" name="Google Shape;1320;p13"/>
          <p:cNvGrpSpPr/>
          <p:nvPr/>
        </p:nvGrpSpPr>
        <p:grpSpPr>
          <a:xfrm>
            <a:off x="4666174" y="1869753"/>
            <a:ext cx="521023" cy="503018"/>
            <a:chOff x="4064000" y="5461000"/>
            <a:chExt cx="735013" cy="709613"/>
          </a:xfrm>
        </p:grpSpPr>
        <p:sp>
          <p:nvSpPr>
            <p:cNvPr id="1321" name="Google Shape;1321;p13"/>
            <p:cNvSpPr/>
            <p:nvPr/>
          </p:nvSpPr>
          <p:spPr>
            <a:xfrm>
              <a:off x="4064000" y="5461000"/>
              <a:ext cx="708025" cy="709613"/>
            </a:xfrm>
            <a:custGeom>
              <a:avLst/>
              <a:gdLst/>
              <a:ahLst/>
              <a:cxnLst/>
              <a:rect l="l" t="t" r="r" b="b"/>
              <a:pathLst>
                <a:path w="186" h="186" extrusionOk="0">
                  <a:moveTo>
                    <a:pt x="142" y="155"/>
                  </a:moveTo>
                  <a:cubicBezTo>
                    <a:pt x="137" y="159"/>
                    <a:pt x="131" y="163"/>
                    <a:pt x="125" y="165"/>
                  </a:cubicBezTo>
                  <a:cubicBezTo>
                    <a:pt x="127" y="162"/>
                    <a:pt x="129" y="159"/>
                    <a:pt x="131" y="156"/>
                  </a:cubicBezTo>
                  <a:cubicBezTo>
                    <a:pt x="128" y="157"/>
                    <a:pt x="124" y="157"/>
                    <a:pt x="121" y="157"/>
                  </a:cubicBezTo>
                  <a:cubicBezTo>
                    <a:pt x="119" y="157"/>
                    <a:pt x="117" y="157"/>
                    <a:pt x="114" y="156"/>
                  </a:cubicBezTo>
                  <a:cubicBezTo>
                    <a:pt x="108" y="166"/>
                    <a:pt x="100" y="172"/>
                    <a:pt x="93" y="172"/>
                  </a:cubicBezTo>
                  <a:cubicBezTo>
                    <a:pt x="81" y="172"/>
                    <a:pt x="67" y="156"/>
                    <a:pt x="60" y="131"/>
                  </a:cubicBezTo>
                  <a:cubicBezTo>
                    <a:pt x="76" y="131"/>
                    <a:pt x="76" y="131"/>
                    <a:pt x="76" y="131"/>
                  </a:cubicBezTo>
                  <a:cubicBezTo>
                    <a:pt x="74" y="127"/>
                    <a:pt x="73" y="124"/>
                    <a:pt x="72" y="120"/>
                  </a:cubicBezTo>
                  <a:cubicBezTo>
                    <a:pt x="71" y="119"/>
                    <a:pt x="71" y="118"/>
                    <a:pt x="71" y="117"/>
                  </a:cubicBezTo>
                  <a:cubicBezTo>
                    <a:pt x="57" y="117"/>
                    <a:pt x="57" y="117"/>
                    <a:pt x="57" y="117"/>
                  </a:cubicBezTo>
                  <a:cubicBezTo>
                    <a:pt x="56" y="109"/>
                    <a:pt x="56" y="101"/>
                    <a:pt x="56" y="93"/>
                  </a:cubicBezTo>
                  <a:cubicBezTo>
                    <a:pt x="56" y="86"/>
                    <a:pt x="56" y="79"/>
                    <a:pt x="57" y="72"/>
                  </a:cubicBezTo>
                  <a:cubicBezTo>
                    <a:pt x="81" y="72"/>
                    <a:pt x="81" y="72"/>
                    <a:pt x="81" y="72"/>
                  </a:cubicBezTo>
                  <a:cubicBezTo>
                    <a:pt x="85" y="66"/>
                    <a:pt x="91" y="62"/>
                    <a:pt x="98" y="58"/>
                  </a:cubicBezTo>
                  <a:cubicBezTo>
                    <a:pt x="60" y="58"/>
                    <a:pt x="60" y="58"/>
                    <a:pt x="60" y="58"/>
                  </a:cubicBezTo>
                  <a:cubicBezTo>
                    <a:pt x="66" y="32"/>
                    <a:pt x="80" y="14"/>
                    <a:pt x="93" y="14"/>
                  </a:cubicBezTo>
                  <a:cubicBezTo>
                    <a:pt x="105" y="14"/>
                    <a:pt x="118" y="29"/>
                    <a:pt x="125" y="53"/>
                  </a:cubicBezTo>
                  <a:cubicBezTo>
                    <a:pt x="130" y="53"/>
                    <a:pt x="135" y="54"/>
                    <a:pt x="140" y="56"/>
                  </a:cubicBezTo>
                  <a:cubicBezTo>
                    <a:pt x="137" y="42"/>
                    <a:pt x="132" y="30"/>
                    <a:pt x="125" y="21"/>
                  </a:cubicBezTo>
                  <a:cubicBezTo>
                    <a:pt x="142" y="28"/>
                    <a:pt x="156" y="42"/>
                    <a:pt x="164" y="58"/>
                  </a:cubicBezTo>
                  <a:cubicBezTo>
                    <a:pt x="145" y="58"/>
                    <a:pt x="145" y="58"/>
                    <a:pt x="145" y="58"/>
                  </a:cubicBezTo>
                  <a:cubicBezTo>
                    <a:pt x="151" y="62"/>
                    <a:pt x="157" y="66"/>
                    <a:pt x="162" y="72"/>
                  </a:cubicBezTo>
                  <a:cubicBezTo>
                    <a:pt x="169" y="72"/>
                    <a:pt x="169" y="72"/>
                    <a:pt x="169" y="72"/>
                  </a:cubicBezTo>
                  <a:cubicBezTo>
                    <a:pt x="171" y="79"/>
                    <a:pt x="172" y="86"/>
                    <a:pt x="172" y="93"/>
                  </a:cubicBezTo>
                  <a:cubicBezTo>
                    <a:pt x="172" y="93"/>
                    <a:pt x="172" y="94"/>
                    <a:pt x="172" y="94"/>
                  </a:cubicBezTo>
                  <a:cubicBezTo>
                    <a:pt x="174" y="104"/>
                    <a:pt x="173" y="113"/>
                    <a:pt x="170" y="123"/>
                  </a:cubicBezTo>
                  <a:cubicBezTo>
                    <a:pt x="178" y="131"/>
                    <a:pt x="178" y="131"/>
                    <a:pt x="178" y="131"/>
                  </a:cubicBezTo>
                  <a:cubicBezTo>
                    <a:pt x="178" y="131"/>
                    <a:pt x="178" y="131"/>
                    <a:pt x="178" y="131"/>
                  </a:cubicBezTo>
                  <a:cubicBezTo>
                    <a:pt x="179" y="131"/>
                    <a:pt x="179" y="131"/>
                    <a:pt x="179" y="131"/>
                  </a:cubicBezTo>
                  <a:cubicBezTo>
                    <a:pt x="179" y="128"/>
                    <a:pt x="179" y="128"/>
                    <a:pt x="179" y="128"/>
                  </a:cubicBezTo>
                  <a:cubicBezTo>
                    <a:pt x="184" y="117"/>
                    <a:pt x="186" y="106"/>
                    <a:pt x="186" y="93"/>
                  </a:cubicBezTo>
                  <a:cubicBezTo>
                    <a:pt x="186" y="42"/>
                    <a:pt x="144" y="0"/>
                    <a:pt x="93" y="0"/>
                  </a:cubicBezTo>
                  <a:cubicBezTo>
                    <a:pt x="42" y="0"/>
                    <a:pt x="0" y="42"/>
                    <a:pt x="0" y="93"/>
                  </a:cubicBezTo>
                  <a:cubicBezTo>
                    <a:pt x="0" y="144"/>
                    <a:pt x="42" y="186"/>
                    <a:pt x="93" y="186"/>
                  </a:cubicBezTo>
                  <a:cubicBezTo>
                    <a:pt x="115" y="186"/>
                    <a:pt x="135" y="178"/>
                    <a:pt x="151" y="166"/>
                  </a:cubicBezTo>
                  <a:lnTo>
                    <a:pt x="142" y="155"/>
                  </a:lnTo>
                  <a:close/>
                  <a:moveTo>
                    <a:pt x="61" y="21"/>
                  </a:moveTo>
                  <a:cubicBezTo>
                    <a:pt x="54" y="31"/>
                    <a:pt x="49" y="44"/>
                    <a:pt x="45" y="58"/>
                  </a:cubicBezTo>
                  <a:cubicBezTo>
                    <a:pt x="22" y="58"/>
                    <a:pt x="22" y="58"/>
                    <a:pt x="22" y="58"/>
                  </a:cubicBezTo>
                  <a:cubicBezTo>
                    <a:pt x="30" y="42"/>
                    <a:pt x="44" y="28"/>
                    <a:pt x="61" y="21"/>
                  </a:cubicBezTo>
                  <a:close/>
                  <a:moveTo>
                    <a:pt x="14" y="93"/>
                  </a:moveTo>
                  <a:cubicBezTo>
                    <a:pt x="14" y="86"/>
                    <a:pt x="15" y="79"/>
                    <a:pt x="17" y="72"/>
                  </a:cubicBezTo>
                  <a:cubicBezTo>
                    <a:pt x="43" y="72"/>
                    <a:pt x="43" y="72"/>
                    <a:pt x="43" y="72"/>
                  </a:cubicBezTo>
                  <a:cubicBezTo>
                    <a:pt x="42" y="79"/>
                    <a:pt x="42" y="86"/>
                    <a:pt x="42" y="93"/>
                  </a:cubicBezTo>
                  <a:cubicBezTo>
                    <a:pt x="42" y="101"/>
                    <a:pt x="42" y="109"/>
                    <a:pt x="43" y="117"/>
                  </a:cubicBezTo>
                  <a:cubicBezTo>
                    <a:pt x="17" y="117"/>
                    <a:pt x="17" y="117"/>
                    <a:pt x="17" y="117"/>
                  </a:cubicBezTo>
                  <a:cubicBezTo>
                    <a:pt x="15" y="109"/>
                    <a:pt x="14" y="101"/>
                    <a:pt x="14" y="93"/>
                  </a:cubicBezTo>
                  <a:close/>
                  <a:moveTo>
                    <a:pt x="23" y="131"/>
                  </a:moveTo>
                  <a:cubicBezTo>
                    <a:pt x="46" y="131"/>
                    <a:pt x="46" y="131"/>
                    <a:pt x="46" y="131"/>
                  </a:cubicBezTo>
                  <a:cubicBezTo>
                    <a:pt x="49" y="144"/>
                    <a:pt x="54" y="156"/>
                    <a:pt x="61" y="165"/>
                  </a:cubicBezTo>
                  <a:cubicBezTo>
                    <a:pt x="45" y="158"/>
                    <a:pt x="32" y="146"/>
                    <a:pt x="23" y="1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A0A0A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2" name="Google Shape;1322;p13"/>
            <p:cNvSpPr/>
            <p:nvPr/>
          </p:nvSpPr>
          <p:spPr>
            <a:xfrm>
              <a:off x="4352925" y="5691188"/>
              <a:ext cx="446088" cy="446088"/>
            </a:xfrm>
            <a:custGeom>
              <a:avLst/>
              <a:gdLst/>
              <a:ahLst/>
              <a:cxnLst/>
              <a:rect l="l" t="t" r="r" b="b"/>
              <a:pathLst>
                <a:path w="117" h="117" extrusionOk="0">
                  <a:moveTo>
                    <a:pt x="116" y="103"/>
                  </a:moveTo>
                  <a:cubicBezTo>
                    <a:pt x="81" y="65"/>
                    <a:pt x="81" y="65"/>
                    <a:pt x="81" y="65"/>
                  </a:cubicBezTo>
                  <a:cubicBezTo>
                    <a:pt x="81" y="65"/>
                    <a:pt x="80" y="65"/>
                    <a:pt x="80" y="65"/>
                  </a:cubicBezTo>
                  <a:cubicBezTo>
                    <a:pt x="86" y="55"/>
                    <a:pt x="87" y="44"/>
                    <a:pt x="84" y="33"/>
                  </a:cubicBezTo>
                  <a:cubicBezTo>
                    <a:pt x="77" y="11"/>
                    <a:pt x="54" y="0"/>
                    <a:pt x="33" y="6"/>
                  </a:cubicBezTo>
                  <a:cubicBezTo>
                    <a:pt x="12" y="13"/>
                    <a:pt x="0" y="36"/>
                    <a:pt x="7" y="57"/>
                  </a:cubicBezTo>
                  <a:cubicBezTo>
                    <a:pt x="13" y="78"/>
                    <a:pt x="36" y="90"/>
                    <a:pt x="57" y="83"/>
                  </a:cubicBezTo>
                  <a:cubicBezTo>
                    <a:pt x="61" y="82"/>
                    <a:pt x="64" y="81"/>
                    <a:pt x="67" y="79"/>
                  </a:cubicBezTo>
                  <a:cubicBezTo>
                    <a:pt x="101" y="116"/>
                    <a:pt x="101" y="116"/>
                    <a:pt x="101" y="116"/>
                  </a:cubicBezTo>
                  <a:cubicBezTo>
                    <a:pt x="102" y="117"/>
                    <a:pt x="104" y="117"/>
                    <a:pt x="106" y="115"/>
                  </a:cubicBezTo>
                  <a:cubicBezTo>
                    <a:pt x="114" y="108"/>
                    <a:pt x="114" y="108"/>
                    <a:pt x="114" y="108"/>
                  </a:cubicBezTo>
                  <a:cubicBezTo>
                    <a:pt x="116" y="106"/>
                    <a:pt x="117" y="104"/>
                    <a:pt x="116" y="103"/>
                  </a:cubicBezTo>
                  <a:close/>
                  <a:moveTo>
                    <a:pt x="17" y="54"/>
                  </a:moveTo>
                  <a:cubicBezTo>
                    <a:pt x="12" y="38"/>
                    <a:pt x="21" y="22"/>
                    <a:pt x="36" y="17"/>
                  </a:cubicBezTo>
                  <a:cubicBezTo>
                    <a:pt x="52" y="12"/>
                    <a:pt x="69" y="20"/>
                    <a:pt x="73" y="36"/>
                  </a:cubicBezTo>
                  <a:cubicBezTo>
                    <a:pt x="78" y="52"/>
                    <a:pt x="70" y="68"/>
                    <a:pt x="54" y="73"/>
                  </a:cubicBezTo>
                  <a:cubicBezTo>
                    <a:pt x="39" y="78"/>
                    <a:pt x="22" y="69"/>
                    <a:pt x="17" y="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A0A0A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3" name="Google Shape;1323;p13"/>
            <p:cNvSpPr/>
            <p:nvPr/>
          </p:nvSpPr>
          <p:spPr>
            <a:xfrm>
              <a:off x="4433888" y="5754688"/>
              <a:ext cx="190500" cy="141288"/>
            </a:xfrm>
            <a:custGeom>
              <a:avLst/>
              <a:gdLst/>
              <a:ahLst/>
              <a:cxnLst/>
              <a:rect l="l" t="t" r="r" b="b"/>
              <a:pathLst>
                <a:path w="50" h="37" extrusionOk="0">
                  <a:moveTo>
                    <a:pt x="10" y="16"/>
                  </a:moveTo>
                  <a:cubicBezTo>
                    <a:pt x="26" y="11"/>
                    <a:pt x="43" y="20"/>
                    <a:pt x="48" y="36"/>
                  </a:cubicBezTo>
                  <a:cubicBezTo>
                    <a:pt x="48" y="36"/>
                    <a:pt x="48" y="36"/>
                    <a:pt x="48" y="37"/>
                  </a:cubicBezTo>
                  <a:cubicBezTo>
                    <a:pt x="50" y="32"/>
                    <a:pt x="50" y="26"/>
                    <a:pt x="49" y="20"/>
                  </a:cubicBezTo>
                  <a:cubicBezTo>
                    <a:pt x="45" y="7"/>
                    <a:pt x="30" y="0"/>
                    <a:pt x="17" y="4"/>
                  </a:cubicBezTo>
                  <a:cubicBezTo>
                    <a:pt x="8" y="6"/>
                    <a:pt x="2" y="13"/>
                    <a:pt x="0" y="21"/>
                  </a:cubicBezTo>
                  <a:cubicBezTo>
                    <a:pt x="3" y="19"/>
                    <a:pt x="6" y="17"/>
                    <a:pt x="10" y="1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A0A0A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24" name="Google Shape;1324;p13"/>
          <p:cNvSpPr txBox="1"/>
          <p:nvPr/>
        </p:nvSpPr>
        <p:spPr>
          <a:xfrm>
            <a:off x="7484886" y="2539598"/>
            <a:ext cx="292617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0A0A0A"/>
                </a:solidFill>
                <a:latin typeface="Raleway"/>
                <a:ea typeface="Raleway"/>
                <a:cs typeface="Raleway"/>
                <a:sym typeface="Raleway"/>
              </a:rPr>
              <a:t>Target areas of improvement </a:t>
            </a:r>
            <a:endParaRPr/>
          </a:p>
        </p:txBody>
      </p:sp>
      <p:cxnSp>
        <p:nvCxnSpPr>
          <p:cNvPr id="1325" name="Google Shape;1325;p13"/>
          <p:cNvCxnSpPr/>
          <p:nvPr/>
        </p:nvCxnSpPr>
        <p:spPr>
          <a:xfrm>
            <a:off x="7484887" y="2847375"/>
            <a:ext cx="15480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326" name="Google Shape;1326;p13"/>
          <p:cNvSpPr txBox="1"/>
          <p:nvPr/>
        </p:nvSpPr>
        <p:spPr>
          <a:xfrm>
            <a:off x="3071890" y="1784262"/>
            <a:ext cx="148867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0A0A0A"/>
                </a:solidFill>
                <a:latin typeface="Raleway"/>
                <a:ea typeface="Raleway"/>
                <a:cs typeface="Raleway"/>
                <a:sym typeface="Raleway"/>
              </a:rPr>
              <a:t>Analyze data</a:t>
            </a:r>
            <a:endParaRPr/>
          </a:p>
        </p:txBody>
      </p:sp>
      <p:cxnSp>
        <p:nvCxnSpPr>
          <p:cNvPr id="1327" name="Google Shape;1327;p13"/>
          <p:cNvCxnSpPr/>
          <p:nvPr/>
        </p:nvCxnSpPr>
        <p:spPr>
          <a:xfrm>
            <a:off x="3012567" y="2092039"/>
            <a:ext cx="15480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1328" name="Google Shape;1328;p13"/>
          <p:cNvGrpSpPr/>
          <p:nvPr/>
        </p:nvGrpSpPr>
        <p:grpSpPr>
          <a:xfrm>
            <a:off x="6942772" y="2587223"/>
            <a:ext cx="484474" cy="483420"/>
            <a:chOff x="7367588" y="4357688"/>
            <a:chExt cx="730250" cy="728662"/>
          </a:xfrm>
        </p:grpSpPr>
        <p:sp>
          <p:nvSpPr>
            <p:cNvPr id="1329" name="Google Shape;1329;p13"/>
            <p:cNvSpPr/>
            <p:nvPr/>
          </p:nvSpPr>
          <p:spPr>
            <a:xfrm>
              <a:off x="7367588" y="4452938"/>
              <a:ext cx="631825" cy="633412"/>
            </a:xfrm>
            <a:custGeom>
              <a:avLst/>
              <a:gdLst/>
              <a:ahLst/>
              <a:cxnLst/>
              <a:rect l="l" t="t" r="r" b="b"/>
              <a:pathLst>
                <a:path w="166" h="166" extrusionOk="0">
                  <a:moveTo>
                    <a:pt x="158" y="51"/>
                  </a:moveTo>
                  <a:cubicBezTo>
                    <a:pt x="144" y="45"/>
                    <a:pt x="144" y="45"/>
                    <a:pt x="144" y="45"/>
                  </a:cubicBezTo>
                  <a:cubicBezTo>
                    <a:pt x="133" y="55"/>
                    <a:pt x="133" y="55"/>
                    <a:pt x="133" y="55"/>
                  </a:cubicBezTo>
                  <a:cubicBezTo>
                    <a:pt x="137" y="64"/>
                    <a:pt x="140" y="73"/>
                    <a:pt x="140" y="83"/>
                  </a:cubicBezTo>
                  <a:cubicBezTo>
                    <a:pt x="140" y="114"/>
                    <a:pt x="114" y="140"/>
                    <a:pt x="83" y="140"/>
                  </a:cubicBezTo>
                  <a:cubicBezTo>
                    <a:pt x="51" y="140"/>
                    <a:pt x="26" y="114"/>
                    <a:pt x="26" y="83"/>
                  </a:cubicBezTo>
                  <a:cubicBezTo>
                    <a:pt x="26" y="51"/>
                    <a:pt x="51" y="26"/>
                    <a:pt x="83" y="26"/>
                  </a:cubicBezTo>
                  <a:cubicBezTo>
                    <a:pt x="93" y="26"/>
                    <a:pt x="103" y="29"/>
                    <a:pt x="112" y="34"/>
                  </a:cubicBezTo>
                  <a:cubicBezTo>
                    <a:pt x="122" y="24"/>
                    <a:pt x="122" y="24"/>
                    <a:pt x="122" y="24"/>
                  </a:cubicBezTo>
                  <a:cubicBezTo>
                    <a:pt x="116" y="9"/>
                    <a:pt x="116" y="9"/>
                    <a:pt x="116" y="9"/>
                  </a:cubicBezTo>
                  <a:cubicBezTo>
                    <a:pt x="115" y="6"/>
                    <a:pt x="115" y="6"/>
                    <a:pt x="115" y="6"/>
                  </a:cubicBezTo>
                  <a:cubicBezTo>
                    <a:pt x="105" y="2"/>
                    <a:pt x="94" y="0"/>
                    <a:pt x="83" y="0"/>
                  </a:cubicBezTo>
                  <a:cubicBezTo>
                    <a:pt x="37" y="0"/>
                    <a:pt x="0" y="37"/>
                    <a:pt x="0" y="83"/>
                  </a:cubicBezTo>
                  <a:cubicBezTo>
                    <a:pt x="0" y="129"/>
                    <a:pt x="37" y="166"/>
                    <a:pt x="83" y="166"/>
                  </a:cubicBezTo>
                  <a:cubicBezTo>
                    <a:pt x="129" y="166"/>
                    <a:pt x="166" y="129"/>
                    <a:pt x="166" y="83"/>
                  </a:cubicBezTo>
                  <a:cubicBezTo>
                    <a:pt x="166" y="72"/>
                    <a:pt x="164" y="61"/>
                    <a:pt x="160" y="52"/>
                  </a:cubicBezTo>
                  <a:lnTo>
                    <a:pt x="158" y="5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A0A0A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0" name="Google Shape;1330;p13"/>
            <p:cNvSpPr/>
            <p:nvPr/>
          </p:nvSpPr>
          <p:spPr>
            <a:xfrm>
              <a:off x="7669213" y="4357688"/>
              <a:ext cx="428625" cy="431800"/>
            </a:xfrm>
            <a:custGeom>
              <a:avLst/>
              <a:gdLst/>
              <a:ahLst/>
              <a:cxnLst/>
              <a:rect l="l" t="t" r="r" b="b"/>
              <a:pathLst>
                <a:path w="113" h="113" extrusionOk="0">
                  <a:moveTo>
                    <a:pt x="97" y="16"/>
                  </a:moveTo>
                  <a:cubicBezTo>
                    <a:pt x="95" y="13"/>
                    <a:pt x="91" y="13"/>
                    <a:pt x="88" y="16"/>
                  </a:cubicBezTo>
                  <a:cubicBezTo>
                    <a:pt x="84" y="20"/>
                    <a:pt x="84" y="20"/>
                    <a:pt x="84" y="2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45" y="31"/>
                    <a:pt x="45" y="31"/>
                    <a:pt x="45" y="31"/>
                  </a:cubicBezTo>
                  <a:cubicBezTo>
                    <a:pt x="53" y="51"/>
                    <a:pt x="53" y="51"/>
                    <a:pt x="53" y="51"/>
                  </a:cubicBezTo>
                  <a:cubicBezTo>
                    <a:pt x="2" y="102"/>
                    <a:pt x="2" y="102"/>
                    <a:pt x="2" y="102"/>
                  </a:cubicBezTo>
                  <a:cubicBezTo>
                    <a:pt x="0" y="104"/>
                    <a:pt x="0" y="108"/>
                    <a:pt x="2" y="111"/>
                  </a:cubicBezTo>
                  <a:cubicBezTo>
                    <a:pt x="5" y="113"/>
                    <a:pt x="9" y="113"/>
                    <a:pt x="11" y="111"/>
                  </a:cubicBezTo>
                  <a:cubicBezTo>
                    <a:pt x="63" y="60"/>
                    <a:pt x="63" y="60"/>
                    <a:pt x="63" y="60"/>
                  </a:cubicBezTo>
                  <a:cubicBezTo>
                    <a:pt x="82" y="68"/>
                    <a:pt x="82" y="68"/>
                    <a:pt x="82" y="68"/>
                  </a:cubicBezTo>
                  <a:cubicBezTo>
                    <a:pt x="113" y="38"/>
                    <a:pt x="113" y="38"/>
                    <a:pt x="113" y="38"/>
                  </a:cubicBezTo>
                  <a:cubicBezTo>
                    <a:pt x="93" y="29"/>
                    <a:pt x="93" y="29"/>
                    <a:pt x="93" y="29"/>
                  </a:cubicBezTo>
                  <a:cubicBezTo>
                    <a:pt x="97" y="25"/>
                    <a:pt x="97" y="25"/>
                    <a:pt x="97" y="25"/>
                  </a:cubicBezTo>
                  <a:cubicBezTo>
                    <a:pt x="100" y="22"/>
                    <a:pt x="100" y="18"/>
                    <a:pt x="97" y="1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A0A0A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1" name="Google Shape;1331;p13"/>
            <p:cNvSpPr/>
            <p:nvPr/>
          </p:nvSpPr>
          <p:spPr>
            <a:xfrm>
              <a:off x="7527926" y="4613275"/>
              <a:ext cx="311150" cy="312737"/>
            </a:xfrm>
            <a:custGeom>
              <a:avLst/>
              <a:gdLst/>
              <a:ahLst/>
              <a:cxnLst/>
              <a:rect l="l" t="t" r="r" b="b"/>
              <a:pathLst>
                <a:path w="82" h="82" extrusionOk="0">
                  <a:moveTo>
                    <a:pt x="55" y="50"/>
                  </a:moveTo>
                  <a:cubicBezTo>
                    <a:pt x="49" y="56"/>
                    <a:pt x="39" y="56"/>
                    <a:pt x="33" y="50"/>
                  </a:cubicBezTo>
                  <a:cubicBezTo>
                    <a:pt x="27" y="44"/>
                    <a:pt x="27" y="34"/>
                    <a:pt x="33" y="28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3" y="1"/>
                    <a:pt x="47" y="0"/>
                    <a:pt x="41" y="0"/>
                  </a:cubicBezTo>
                  <a:cubicBezTo>
                    <a:pt x="18" y="0"/>
                    <a:pt x="0" y="18"/>
                    <a:pt x="0" y="41"/>
                  </a:cubicBezTo>
                  <a:cubicBezTo>
                    <a:pt x="0" y="63"/>
                    <a:pt x="18" y="82"/>
                    <a:pt x="41" y="82"/>
                  </a:cubicBezTo>
                  <a:cubicBezTo>
                    <a:pt x="63" y="82"/>
                    <a:pt x="82" y="63"/>
                    <a:pt x="82" y="41"/>
                  </a:cubicBezTo>
                  <a:cubicBezTo>
                    <a:pt x="82" y="35"/>
                    <a:pt x="81" y="30"/>
                    <a:pt x="79" y="26"/>
                  </a:cubicBezTo>
                  <a:lnTo>
                    <a:pt x="55" y="5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A0A0A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32" name="Google Shape;1332;p13"/>
          <p:cNvSpPr txBox="1"/>
          <p:nvPr/>
        </p:nvSpPr>
        <p:spPr>
          <a:xfrm>
            <a:off x="7497357" y="4254189"/>
            <a:ext cx="270618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0A0A0A"/>
                </a:solidFill>
                <a:latin typeface="Raleway"/>
                <a:ea typeface="Raleway"/>
                <a:cs typeface="Raleway"/>
                <a:sym typeface="Raleway"/>
              </a:rPr>
              <a:t>Estimate costs and timeline</a:t>
            </a:r>
            <a:endParaRPr sz="1400" b="1">
              <a:solidFill>
                <a:srgbClr val="0A0A0A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1333" name="Google Shape;1333;p13"/>
          <p:cNvCxnSpPr/>
          <p:nvPr/>
        </p:nvCxnSpPr>
        <p:spPr>
          <a:xfrm>
            <a:off x="7497357" y="4561966"/>
            <a:ext cx="15480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334" name="Google Shape;1334;p13"/>
          <p:cNvSpPr txBox="1"/>
          <p:nvPr/>
        </p:nvSpPr>
        <p:spPr>
          <a:xfrm>
            <a:off x="1611086" y="3498853"/>
            <a:ext cx="296195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0A0A0A"/>
                </a:solidFill>
                <a:latin typeface="Raleway"/>
                <a:ea typeface="Raleway"/>
                <a:cs typeface="Raleway"/>
                <a:sym typeface="Raleway"/>
              </a:rPr>
              <a:t>Research education solutions</a:t>
            </a:r>
            <a:endParaRPr sz="1400" b="1">
              <a:solidFill>
                <a:srgbClr val="0A0A0A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1335" name="Google Shape;1335;p13"/>
          <p:cNvCxnSpPr/>
          <p:nvPr/>
        </p:nvCxnSpPr>
        <p:spPr>
          <a:xfrm>
            <a:off x="3025037" y="3806630"/>
            <a:ext cx="15480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1336" name="Google Shape;1336;p13"/>
          <p:cNvGrpSpPr/>
          <p:nvPr/>
        </p:nvGrpSpPr>
        <p:grpSpPr>
          <a:xfrm>
            <a:off x="6966595" y="4257227"/>
            <a:ext cx="448956" cy="502997"/>
            <a:chOff x="6908800" y="2171700"/>
            <a:chExt cx="857250" cy="960438"/>
          </a:xfrm>
        </p:grpSpPr>
        <p:sp>
          <p:nvSpPr>
            <p:cNvPr id="1337" name="Google Shape;1337;p13"/>
            <p:cNvSpPr/>
            <p:nvPr/>
          </p:nvSpPr>
          <p:spPr>
            <a:xfrm>
              <a:off x="6908800" y="2362200"/>
              <a:ext cx="857250" cy="769938"/>
            </a:xfrm>
            <a:custGeom>
              <a:avLst/>
              <a:gdLst/>
              <a:ahLst/>
              <a:cxnLst/>
              <a:rect l="l" t="t" r="r" b="b"/>
              <a:pathLst>
                <a:path w="226" h="203" extrusionOk="0">
                  <a:moveTo>
                    <a:pt x="214" y="91"/>
                  </a:moveTo>
                  <a:cubicBezTo>
                    <a:pt x="214" y="91"/>
                    <a:pt x="213" y="91"/>
                    <a:pt x="212" y="91"/>
                  </a:cubicBezTo>
                  <a:cubicBezTo>
                    <a:pt x="211" y="84"/>
                    <a:pt x="209" y="77"/>
                    <a:pt x="205" y="71"/>
                  </a:cubicBezTo>
                  <a:cubicBezTo>
                    <a:pt x="193" y="81"/>
                    <a:pt x="177" y="87"/>
                    <a:pt x="159" y="87"/>
                  </a:cubicBezTo>
                  <a:cubicBezTo>
                    <a:pt x="122" y="87"/>
                    <a:pt x="91" y="59"/>
                    <a:pt x="87" y="24"/>
                  </a:cubicBezTo>
                  <a:cubicBezTo>
                    <a:pt x="52" y="3"/>
                    <a:pt x="52" y="3"/>
                    <a:pt x="52" y="3"/>
                  </a:cubicBezTo>
                  <a:cubicBezTo>
                    <a:pt x="47" y="0"/>
                    <a:pt x="43" y="2"/>
                    <a:pt x="43" y="8"/>
                  </a:cubicBezTo>
                  <a:cubicBezTo>
                    <a:pt x="42" y="48"/>
                    <a:pt x="42" y="48"/>
                    <a:pt x="42" y="48"/>
                  </a:cubicBezTo>
                  <a:cubicBezTo>
                    <a:pt x="32" y="58"/>
                    <a:pt x="25" y="69"/>
                    <a:pt x="21" y="82"/>
                  </a:cubicBezTo>
                  <a:cubicBezTo>
                    <a:pt x="12" y="82"/>
                    <a:pt x="12" y="82"/>
                    <a:pt x="12" y="82"/>
                  </a:cubicBezTo>
                  <a:cubicBezTo>
                    <a:pt x="5" y="82"/>
                    <a:pt x="0" y="87"/>
                    <a:pt x="0" y="93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0" y="120"/>
                    <a:pt x="5" y="125"/>
                    <a:pt x="12" y="125"/>
                  </a:cubicBezTo>
                  <a:cubicBezTo>
                    <a:pt x="21" y="125"/>
                    <a:pt x="21" y="125"/>
                    <a:pt x="21" y="125"/>
                  </a:cubicBezTo>
                  <a:cubicBezTo>
                    <a:pt x="28" y="147"/>
                    <a:pt x="45" y="165"/>
                    <a:pt x="67" y="176"/>
                  </a:cubicBezTo>
                  <a:cubicBezTo>
                    <a:pt x="67" y="177"/>
                    <a:pt x="67" y="177"/>
                    <a:pt x="67" y="178"/>
                  </a:cubicBezTo>
                  <a:cubicBezTo>
                    <a:pt x="67" y="192"/>
                    <a:pt x="67" y="192"/>
                    <a:pt x="67" y="192"/>
                  </a:cubicBezTo>
                  <a:cubicBezTo>
                    <a:pt x="67" y="198"/>
                    <a:pt x="72" y="203"/>
                    <a:pt x="78" y="203"/>
                  </a:cubicBezTo>
                  <a:cubicBezTo>
                    <a:pt x="91" y="203"/>
                    <a:pt x="91" y="203"/>
                    <a:pt x="91" y="203"/>
                  </a:cubicBezTo>
                  <a:cubicBezTo>
                    <a:pt x="97" y="203"/>
                    <a:pt x="102" y="198"/>
                    <a:pt x="102" y="192"/>
                  </a:cubicBezTo>
                  <a:cubicBezTo>
                    <a:pt x="102" y="186"/>
                    <a:pt x="102" y="186"/>
                    <a:pt x="102" y="186"/>
                  </a:cubicBezTo>
                  <a:cubicBezTo>
                    <a:pt x="106" y="186"/>
                    <a:pt x="111" y="187"/>
                    <a:pt x="115" y="187"/>
                  </a:cubicBezTo>
                  <a:cubicBezTo>
                    <a:pt x="119" y="187"/>
                    <a:pt x="123" y="186"/>
                    <a:pt x="127" y="186"/>
                  </a:cubicBezTo>
                  <a:cubicBezTo>
                    <a:pt x="127" y="192"/>
                    <a:pt x="127" y="192"/>
                    <a:pt x="127" y="192"/>
                  </a:cubicBezTo>
                  <a:cubicBezTo>
                    <a:pt x="127" y="198"/>
                    <a:pt x="132" y="203"/>
                    <a:pt x="138" y="203"/>
                  </a:cubicBezTo>
                  <a:cubicBezTo>
                    <a:pt x="151" y="203"/>
                    <a:pt x="151" y="203"/>
                    <a:pt x="151" y="203"/>
                  </a:cubicBezTo>
                  <a:cubicBezTo>
                    <a:pt x="157" y="203"/>
                    <a:pt x="162" y="198"/>
                    <a:pt x="162" y="192"/>
                  </a:cubicBezTo>
                  <a:cubicBezTo>
                    <a:pt x="162" y="178"/>
                    <a:pt x="162" y="178"/>
                    <a:pt x="162" y="178"/>
                  </a:cubicBezTo>
                  <a:cubicBezTo>
                    <a:pt x="162" y="178"/>
                    <a:pt x="162" y="177"/>
                    <a:pt x="162" y="177"/>
                  </a:cubicBezTo>
                  <a:cubicBezTo>
                    <a:pt x="188" y="164"/>
                    <a:pt x="208" y="142"/>
                    <a:pt x="212" y="115"/>
                  </a:cubicBezTo>
                  <a:cubicBezTo>
                    <a:pt x="213" y="115"/>
                    <a:pt x="214" y="115"/>
                    <a:pt x="214" y="115"/>
                  </a:cubicBezTo>
                  <a:cubicBezTo>
                    <a:pt x="221" y="115"/>
                    <a:pt x="226" y="110"/>
                    <a:pt x="226" y="103"/>
                  </a:cubicBezTo>
                  <a:cubicBezTo>
                    <a:pt x="226" y="97"/>
                    <a:pt x="221" y="91"/>
                    <a:pt x="214" y="91"/>
                  </a:cubicBezTo>
                  <a:close/>
                  <a:moveTo>
                    <a:pt x="53" y="86"/>
                  </a:moveTo>
                  <a:cubicBezTo>
                    <a:pt x="46" y="86"/>
                    <a:pt x="42" y="81"/>
                    <a:pt x="42" y="75"/>
                  </a:cubicBezTo>
                  <a:cubicBezTo>
                    <a:pt x="42" y="69"/>
                    <a:pt x="46" y="64"/>
                    <a:pt x="53" y="64"/>
                  </a:cubicBezTo>
                  <a:cubicBezTo>
                    <a:pt x="59" y="64"/>
                    <a:pt x="64" y="69"/>
                    <a:pt x="64" y="75"/>
                  </a:cubicBezTo>
                  <a:cubicBezTo>
                    <a:pt x="64" y="81"/>
                    <a:pt x="59" y="86"/>
                    <a:pt x="53" y="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A0A0A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8" name="Google Shape;1338;p13"/>
            <p:cNvSpPr/>
            <p:nvPr/>
          </p:nvSpPr>
          <p:spPr>
            <a:xfrm>
              <a:off x="7265988" y="2171700"/>
              <a:ext cx="493713" cy="493713"/>
            </a:xfrm>
            <a:custGeom>
              <a:avLst/>
              <a:gdLst/>
              <a:ahLst/>
              <a:cxnLst/>
              <a:rect l="l" t="t" r="r" b="b"/>
              <a:pathLst>
                <a:path w="130" h="130" extrusionOk="0">
                  <a:moveTo>
                    <a:pt x="65" y="130"/>
                  </a:moveTo>
                  <a:cubicBezTo>
                    <a:pt x="101" y="130"/>
                    <a:pt x="130" y="101"/>
                    <a:pt x="130" y="65"/>
                  </a:cubicBezTo>
                  <a:cubicBezTo>
                    <a:pt x="130" y="29"/>
                    <a:pt x="101" y="0"/>
                    <a:pt x="65" y="0"/>
                  </a:cubicBezTo>
                  <a:cubicBezTo>
                    <a:pt x="29" y="0"/>
                    <a:pt x="0" y="29"/>
                    <a:pt x="0" y="65"/>
                  </a:cubicBezTo>
                  <a:cubicBezTo>
                    <a:pt x="0" y="101"/>
                    <a:pt x="29" y="130"/>
                    <a:pt x="65" y="130"/>
                  </a:cubicBezTo>
                  <a:close/>
                  <a:moveTo>
                    <a:pt x="61" y="68"/>
                  </a:moveTo>
                  <a:cubicBezTo>
                    <a:pt x="51" y="64"/>
                    <a:pt x="44" y="60"/>
                    <a:pt x="44" y="50"/>
                  </a:cubicBezTo>
                  <a:cubicBezTo>
                    <a:pt x="44" y="42"/>
                    <a:pt x="50" y="35"/>
                    <a:pt x="60" y="33"/>
                  </a:cubicBezTo>
                  <a:cubicBezTo>
                    <a:pt x="60" y="24"/>
                    <a:pt x="60" y="24"/>
                    <a:pt x="60" y="24"/>
                  </a:cubicBezTo>
                  <a:cubicBezTo>
                    <a:pt x="70" y="24"/>
                    <a:pt x="70" y="24"/>
                    <a:pt x="70" y="24"/>
                  </a:cubicBezTo>
                  <a:cubicBezTo>
                    <a:pt x="70" y="33"/>
                    <a:pt x="70" y="33"/>
                    <a:pt x="70" y="33"/>
                  </a:cubicBezTo>
                  <a:cubicBezTo>
                    <a:pt x="76" y="33"/>
                    <a:pt x="80" y="34"/>
                    <a:pt x="84" y="36"/>
                  </a:cubicBezTo>
                  <a:cubicBezTo>
                    <a:pt x="81" y="47"/>
                    <a:pt x="81" y="47"/>
                    <a:pt x="81" y="47"/>
                  </a:cubicBezTo>
                  <a:cubicBezTo>
                    <a:pt x="78" y="45"/>
                    <a:pt x="74" y="43"/>
                    <a:pt x="67" y="43"/>
                  </a:cubicBezTo>
                  <a:cubicBezTo>
                    <a:pt x="61" y="43"/>
                    <a:pt x="59" y="46"/>
                    <a:pt x="59" y="49"/>
                  </a:cubicBezTo>
                  <a:cubicBezTo>
                    <a:pt x="59" y="52"/>
                    <a:pt x="62" y="54"/>
                    <a:pt x="70" y="57"/>
                  </a:cubicBezTo>
                  <a:cubicBezTo>
                    <a:pt x="82" y="61"/>
                    <a:pt x="86" y="66"/>
                    <a:pt x="86" y="75"/>
                  </a:cubicBezTo>
                  <a:cubicBezTo>
                    <a:pt x="86" y="83"/>
                    <a:pt x="80" y="91"/>
                    <a:pt x="69" y="92"/>
                  </a:cubicBezTo>
                  <a:cubicBezTo>
                    <a:pt x="69" y="102"/>
                    <a:pt x="69" y="102"/>
                    <a:pt x="69" y="102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0" y="93"/>
                    <a:pt x="60" y="93"/>
                    <a:pt x="60" y="93"/>
                  </a:cubicBezTo>
                  <a:cubicBezTo>
                    <a:pt x="54" y="93"/>
                    <a:pt x="47" y="91"/>
                    <a:pt x="44" y="89"/>
                  </a:cubicBezTo>
                  <a:cubicBezTo>
                    <a:pt x="47" y="78"/>
                    <a:pt x="47" y="78"/>
                    <a:pt x="47" y="78"/>
                  </a:cubicBezTo>
                  <a:cubicBezTo>
                    <a:pt x="51" y="80"/>
                    <a:pt x="56" y="82"/>
                    <a:pt x="62" y="82"/>
                  </a:cubicBezTo>
                  <a:cubicBezTo>
                    <a:pt x="68" y="82"/>
                    <a:pt x="72" y="80"/>
                    <a:pt x="72" y="76"/>
                  </a:cubicBezTo>
                  <a:cubicBezTo>
                    <a:pt x="72" y="72"/>
                    <a:pt x="69" y="70"/>
                    <a:pt x="61" y="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A0A0A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39" name="Google Shape;1339;p13"/>
          <p:cNvSpPr/>
          <p:nvPr/>
        </p:nvSpPr>
        <p:spPr>
          <a:xfrm>
            <a:off x="4667077" y="3567763"/>
            <a:ext cx="226939" cy="422211"/>
          </a:xfrm>
          <a:custGeom>
            <a:avLst/>
            <a:gdLst/>
            <a:ahLst/>
            <a:cxnLst/>
            <a:rect l="l" t="t" r="r" b="b"/>
            <a:pathLst>
              <a:path w="88" h="166" extrusionOk="0">
                <a:moveTo>
                  <a:pt x="85" y="157"/>
                </a:moveTo>
                <a:cubicBezTo>
                  <a:pt x="86" y="157"/>
                  <a:pt x="87" y="157"/>
                  <a:pt x="87" y="156"/>
                </a:cubicBezTo>
                <a:cubicBezTo>
                  <a:pt x="88" y="156"/>
                  <a:pt x="88" y="155"/>
                  <a:pt x="88" y="154"/>
                </a:cubicBezTo>
                <a:cubicBezTo>
                  <a:pt x="88" y="149"/>
                  <a:pt x="88" y="149"/>
                  <a:pt x="88" y="149"/>
                </a:cubicBezTo>
                <a:cubicBezTo>
                  <a:pt x="82" y="149"/>
                  <a:pt x="76" y="143"/>
                  <a:pt x="76" y="137"/>
                </a:cubicBezTo>
                <a:cubicBezTo>
                  <a:pt x="77" y="137"/>
                  <a:pt x="77" y="137"/>
                  <a:pt x="77" y="137"/>
                </a:cubicBezTo>
                <a:cubicBezTo>
                  <a:pt x="78" y="137"/>
                  <a:pt x="78" y="137"/>
                  <a:pt x="78" y="136"/>
                </a:cubicBezTo>
                <a:cubicBezTo>
                  <a:pt x="79" y="136"/>
                  <a:pt x="79" y="135"/>
                  <a:pt x="79" y="135"/>
                </a:cubicBezTo>
                <a:cubicBezTo>
                  <a:pt x="79" y="134"/>
                  <a:pt x="79" y="134"/>
                  <a:pt x="78" y="133"/>
                </a:cubicBezTo>
                <a:cubicBezTo>
                  <a:pt x="78" y="133"/>
                  <a:pt x="78" y="133"/>
                  <a:pt x="77" y="133"/>
                </a:cubicBezTo>
                <a:cubicBezTo>
                  <a:pt x="74" y="133"/>
                  <a:pt x="74" y="133"/>
                  <a:pt x="74" y="133"/>
                </a:cubicBezTo>
                <a:cubicBezTo>
                  <a:pt x="84" y="128"/>
                  <a:pt x="87" y="118"/>
                  <a:pt x="87" y="118"/>
                </a:cubicBezTo>
                <a:cubicBezTo>
                  <a:pt x="87" y="118"/>
                  <a:pt x="87" y="118"/>
                  <a:pt x="87" y="118"/>
                </a:cubicBezTo>
                <a:cubicBezTo>
                  <a:pt x="87" y="118"/>
                  <a:pt x="87" y="118"/>
                  <a:pt x="87" y="118"/>
                </a:cubicBezTo>
                <a:cubicBezTo>
                  <a:pt x="87" y="118"/>
                  <a:pt x="87" y="118"/>
                  <a:pt x="87" y="118"/>
                </a:cubicBezTo>
                <a:cubicBezTo>
                  <a:pt x="79" y="113"/>
                  <a:pt x="79" y="113"/>
                  <a:pt x="79" y="113"/>
                </a:cubicBezTo>
                <a:cubicBezTo>
                  <a:pt x="65" y="104"/>
                  <a:pt x="38" y="82"/>
                  <a:pt x="35" y="53"/>
                </a:cubicBezTo>
                <a:cubicBezTo>
                  <a:pt x="39" y="55"/>
                  <a:pt x="49" y="56"/>
                  <a:pt x="55" y="53"/>
                </a:cubicBezTo>
                <a:cubicBezTo>
                  <a:pt x="56" y="54"/>
                  <a:pt x="59" y="57"/>
                  <a:pt x="58" y="62"/>
                </a:cubicBezTo>
                <a:cubicBezTo>
                  <a:pt x="65" y="66"/>
                  <a:pt x="76" y="64"/>
                  <a:pt x="76" y="64"/>
                </a:cubicBezTo>
                <a:cubicBezTo>
                  <a:pt x="82" y="52"/>
                  <a:pt x="82" y="52"/>
                  <a:pt x="82" y="52"/>
                </a:cubicBezTo>
                <a:cubicBezTo>
                  <a:pt x="82" y="51"/>
                  <a:pt x="82" y="50"/>
                  <a:pt x="82" y="50"/>
                </a:cubicBezTo>
                <a:cubicBezTo>
                  <a:pt x="82" y="49"/>
                  <a:pt x="81" y="49"/>
                  <a:pt x="81" y="48"/>
                </a:cubicBezTo>
                <a:cubicBezTo>
                  <a:pt x="79" y="47"/>
                  <a:pt x="79" y="47"/>
                  <a:pt x="79" y="47"/>
                </a:cubicBezTo>
                <a:cubicBezTo>
                  <a:pt x="65" y="29"/>
                  <a:pt x="65" y="29"/>
                  <a:pt x="65" y="29"/>
                </a:cubicBezTo>
                <a:cubicBezTo>
                  <a:pt x="64" y="27"/>
                  <a:pt x="64" y="27"/>
                  <a:pt x="64" y="27"/>
                </a:cubicBezTo>
                <a:cubicBezTo>
                  <a:pt x="64" y="26"/>
                  <a:pt x="64" y="26"/>
                  <a:pt x="64" y="26"/>
                </a:cubicBezTo>
                <a:cubicBezTo>
                  <a:pt x="63" y="25"/>
                  <a:pt x="63" y="25"/>
                  <a:pt x="63" y="24"/>
                </a:cubicBezTo>
                <a:cubicBezTo>
                  <a:pt x="54" y="16"/>
                  <a:pt x="54" y="16"/>
                  <a:pt x="54" y="16"/>
                </a:cubicBezTo>
                <a:cubicBezTo>
                  <a:pt x="65" y="8"/>
                  <a:pt x="65" y="8"/>
                  <a:pt x="65" y="8"/>
                </a:cubicBezTo>
                <a:cubicBezTo>
                  <a:pt x="30" y="0"/>
                  <a:pt x="30" y="0"/>
                  <a:pt x="30" y="0"/>
                </a:cubicBezTo>
                <a:cubicBezTo>
                  <a:pt x="17" y="13"/>
                  <a:pt x="17" y="13"/>
                  <a:pt x="17" y="13"/>
                </a:cubicBezTo>
                <a:cubicBezTo>
                  <a:pt x="11" y="19"/>
                  <a:pt x="6" y="26"/>
                  <a:pt x="3" y="34"/>
                </a:cubicBezTo>
                <a:cubicBezTo>
                  <a:pt x="0" y="43"/>
                  <a:pt x="0" y="51"/>
                  <a:pt x="1" y="59"/>
                </a:cubicBezTo>
                <a:cubicBezTo>
                  <a:pt x="8" y="123"/>
                  <a:pt x="8" y="123"/>
                  <a:pt x="8" y="123"/>
                </a:cubicBezTo>
                <a:cubicBezTo>
                  <a:pt x="17" y="133"/>
                  <a:pt x="17" y="133"/>
                  <a:pt x="17" y="133"/>
                </a:cubicBezTo>
                <a:cubicBezTo>
                  <a:pt x="13" y="133"/>
                  <a:pt x="13" y="133"/>
                  <a:pt x="13" y="133"/>
                </a:cubicBezTo>
                <a:cubicBezTo>
                  <a:pt x="13" y="133"/>
                  <a:pt x="12" y="133"/>
                  <a:pt x="12" y="133"/>
                </a:cubicBezTo>
                <a:cubicBezTo>
                  <a:pt x="11" y="134"/>
                  <a:pt x="11" y="134"/>
                  <a:pt x="11" y="135"/>
                </a:cubicBezTo>
                <a:cubicBezTo>
                  <a:pt x="11" y="135"/>
                  <a:pt x="11" y="136"/>
                  <a:pt x="12" y="136"/>
                </a:cubicBezTo>
                <a:cubicBezTo>
                  <a:pt x="12" y="137"/>
                  <a:pt x="13" y="137"/>
                  <a:pt x="13" y="137"/>
                </a:cubicBezTo>
                <a:cubicBezTo>
                  <a:pt x="14" y="137"/>
                  <a:pt x="14" y="137"/>
                  <a:pt x="14" y="137"/>
                </a:cubicBezTo>
                <a:cubicBezTo>
                  <a:pt x="14" y="143"/>
                  <a:pt x="9" y="149"/>
                  <a:pt x="2" y="149"/>
                </a:cubicBezTo>
                <a:cubicBezTo>
                  <a:pt x="2" y="154"/>
                  <a:pt x="2" y="154"/>
                  <a:pt x="2" y="154"/>
                </a:cubicBezTo>
                <a:cubicBezTo>
                  <a:pt x="2" y="155"/>
                  <a:pt x="2" y="156"/>
                  <a:pt x="3" y="156"/>
                </a:cubicBezTo>
                <a:cubicBezTo>
                  <a:pt x="3" y="157"/>
                  <a:pt x="4" y="157"/>
                  <a:pt x="5" y="157"/>
                </a:cubicBezTo>
                <a:cubicBezTo>
                  <a:pt x="5" y="157"/>
                  <a:pt x="5" y="157"/>
                  <a:pt x="5" y="157"/>
                </a:cubicBezTo>
                <a:cubicBezTo>
                  <a:pt x="5" y="160"/>
                  <a:pt x="5" y="160"/>
                  <a:pt x="5" y="160"/>
                </a:cubicBezTo>
                <a:cubicBezTo>
                  <a:pt x="5" y="160"/>
                  <a:pt x="5" y="160"/>
                  <a:pt x="5" y="160"/>
                </a:cubicBezTo>
                <a:cubicBezTo>
                  <a:pt x="4" y="160"/>
                  <a:pt x="3" y="160"/>
                  <a:pt x="3" y="160"/>
                </a:cubicBezTo>
                <a:cubicBezTo>
                  <a:pt x="2" y="161"/>
                  <a:pt x="2" y="162"/>
                  <a:pt x="2" y="163"/>
                </a:cubicBezTo>
                <a:cubicBezTo>
                  <a:pt x="2" y="163"/>
                  <a:pt x="2" y="163"/>
                  <a:pt x="2" y="163"/>
                </a:cubicBezTo>
                <a:cubicBezTo>
                  <a:pt x="2" y="164"/>
                  <a:pt x="2" y="165"/>
                  <a:pt x="3" y="165"/>
                </a:cubicBezTo>
                <a:cubicBezTo>
                  <a:pt x="3" y="166"/>
                  <a:pt x="4" y="166"/>
                  <a:pt x="5" y="166"/>
                </a:cubicBezTo>
                <a:cubicBezTo>
                  <a:pt x="85" y="166"/>
                  <a:pt x="85" y="166"/>
                  <a:pt x="85" y="166"/>
                </a:cubicBezTo>
                <a:cubicBezTo>
                  <a:pt x="86" y="166"/>
                  <a:pt x="87" y="166"/>
                  <a:pt x="87" y="165"/>
                </a:cubicBezTo>
                <a:cubicBezTo>
                  <a:pt x="88" y="165"/>
                  <a:pt x="88" y="164"/>
                  <a:pt x="88" y="163"/>
                </a:cubicBezTo>
                <a:cubicBezTo>
                  <a:pt x="88" y="163"/>
                  <a:pt x="88" y="163"/>
                  <a:pt x="88" y="163"/>
                </a:cubicBezTo>
                <a:cubicBezTo>
                  <a:pt x="88" y="162"/>
                  <a:pt x="88" y="161"/>
                  <a:pt x="87" y="160"/>
                </a:cubicBezTo>
                <a:cubicBezTo>
                  <a:pt x="87" y="160"/>
                  <a:pt x="86" y="160"/>
                  <a:pt x="85" y="160"/>
                </a:cubicBezTo>
                <a:cubicBezTo>
                  <a:pt x="85" y="160"/>
                  <a:pt x="85" y="160"/>
                  <a:pt x="85" y="160"/>
                </a:cubicBezTo>
                <a:cubicBezTo>
                  <a:pt x="85" y="157"/>
                  <a:pt x="85" y="157"/>
                  <a:pt x="85" y="15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A0A0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0" name="Google Shape;1340;p13"/>
          <p:cNvSpPr txBox="1"/>
          <p:nvPr/>
        </p:nvSpPr>
        <p:spPr>
          <a:xfrm>
            <a:off x="2772229" y="5204707"/>
            <a:ext cx="1847662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0A0A0A"/>
                </a:solidFill>
                <a:latin typeface="Raleway"/>
                <a:ea typeface="Raleway"/>
                <a:cs typeface="Raleway"/>
                <a:sym typeface="Raleway"/>
              </a:rPr>
              <a:t>Draft report </a:t>
            </a:r>
            <a:endParaRPr/>
          </a:p>
        </p:txBody>
      </p:sp>
      <p:cxnSp>
        <p:nvCxnSpPr>
          <p:cNvPr id="1341" name="Google Shape;1341;p13"/>
          <p:cNvCxnSpPr/>
          <p:nvPr/>
        </p:nvCxnSpPr>
        <p:spPr>
          <a:xfrm>
            <a:off x="3071890" y="5512484"/>
            <a:ext cx="15480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342" name="Google Shape;1342;p13"/>
          <p:cNvSpPr/>
          <p:nvPr/>
        </p:nvSpPr>
        <p:spPr>
          <a:xfrm>
            <a:off x="4735211" y="5263319"/>
            <a:ext cx="473877" cy="365467"/>
          </a:xfrm>
          <a:custGeom>
            <a:avLst/>
            <a:gdLst/>
            <a:ahLst/>
            <a:cxnLst/>
            <a:rect l="l" t="t" r="r" b="b"/>
            <a:pathLst>
              <a:path w="128" h="98" extrusionOk="0">
                <a:moveTo>
                  <a:pt x="113" y="0"/>
                </a:moveTo>
                <a:cubicBezTo>
                  <a:pt x="104" y="0"/>
                  <a:pt x="98" y="7"/>
                  <a:pt x="98" y="15"/>
                </a:cubicBezTo>
                <a:cubicBezTo>
                  <a:pt x="98" y="19"/>
                  <a:pt x="100" y="23"/>
                  <a:pt x="103" y="26"/>
                </a:cubicBezTo>
                <a:cubicBezTo>
                  <a:pt x="84" y="54"/>
                  <a:pt x="84" y="54"/>
                  <a:pt x="84" y="54"/>
                </a:cubicBezTo>
                <a:cubicBezTo>
                  <a:pt x="83" y="53"/>
                  <a:pt x="81" y="52"/>
                  <a:pt x="79" y="52"/>
                </a:cubicBezTo>
                <a:cubicBezTo>
                  <a:pt x="73" y="52"/>
                  <a:pt x="68" y="56"/>
                  <a:pt x="66" y="60"/>
                </a:cubicBezTo>
                <a:cubicBezTo>
                  <a:pt x="55" y="54"/>
                  <a:pt x="55" y="54"/>
                  <a:pt x="55" y="54"/>
                </a:cubicBezTo>
                <a:cubicBezTo>
                  <a:pt x="56" y="53"/>
                  <a:pt x="56" y="51"/>
                  <a:pt x="56" y="49"/>
                </a:cubicBezTo>
                <a:cubicBezTo>
                  <a:pt x="56" y="40"/>
                  <a:pt x="49" y="34"/>
                  <a:pt x="41" y="34"/>
                </a:cubicBezTo>
                <a:cubicBezTo>
                  <a:pt x="33" y="34"/>
                  <a:pt x="26" y="40"/>
                  <a:pt x="26" y="49"/>
                </a:cubicBezTo>
                <a:cubicBezTo>
                  <a:pt x="26" y="53"/>
                  <a:pt x="28" y="57"/>
                  <a:pt x="31" y="60"/>
                </a:cubicBezTo>
                <a:cubicBezTo>
                  <a:pt x="23" y="70"/>
                  <a:pt x="23" y="70"/>
                  <a:pt x="23" y="70"/>
                </a:cubicBezTo>
                <a:cubicBezTo>
                  <a:pt x="21" y="69"/>
                  <a:pt x="18" y="68"/>
                  <a:pt x="15" y="68"/>
                </a:cubicBezTo>
                <a:cubicBezTo>
                  <a:pt x="6" y="68"/>
                  <a:pt x="0" y="74"/>
                  <a:pt x="0" y="83"/>
                </a:cubicBezTo>
                <a:cubicBezTo>
                  <a:pt x="0" y="91"/>
                  <a:pt x="6" y="98"/>
                  <a:pt x="15" y="98"/>
                </a:cubicBezTo>
                <a:cubicBezTo>
                  <a:pt x="23" y="98"/>
                  <a:pt x="30" y="91"/>
                  <a:pt x="30" y="83"/>
                </a:cubicBezTo>
                <a:cubicBezTo>
                  <a:pt x="30" y="79"/>
                  <a:pt x="28" y="76"/>
                  <a:pt x="26" y="73"/>
                </a:cubicBezTo>
                <a:cubicBezTo>
                  <a:pt x="34" y="62"/>
                  <a:pt x="34" y="62"/>
                  <a:pt x="34" y="62"/>
                </a:cubicBezTo>
                <a:cubicBezTo>
                  <a:pt x="36" y="63"/>
                  <a:pt x="39" y="64"/>
                  <a:pt x="41" y="64"/>
                </a:cubicBezTo>
                <a:cubicBezTo>
                  <a:pt x="46" y="64"/>
                  <a:pt x="51" y="61"/>
                  <a:pt x="53" y="57"/>
                </a:cubicBezTo>
                <a:cubicBezTo>
                  <a:pt x="64" y="64"/>
                  <a:pt x="64" y="64"/>
                  <a:pt x="64" y="64"/>
                </a:cubicBezTo>
                <a:cubicBezTo>
                  <a:pt x="64" y="65"/>
                  <a:pt x="64" y="66"/>
                  <a:pt x="64" y="68"/>
                </a:cubicBezTo>
                <a:cubicBezTo>
                  <a:pt x="64" y="76"/>
                  <a:pt x="70" y="83"/>
                  <a:pt x="79" y="83"/>
                </a:cubicBezTo>
                <a:cubicBezTo>
                  <a:pt x="87" y="83"/>
                  <a:pt x="94" y="76"/>
                  <a:pt x="94" y="68"/>
                </a:cubicBezTo>
                <a:cubicBezTo>
                  <a:pt x="94" y="63"/>
                  <a:pt x="91" y="58"/>
                  <a:pt x="88" y="56"/>
                </a:cubicBezTo>
                <a:cubicBezTo>
                  <a:pt x="106" y="28"/>
                  <a:pt x="106" y="28"/>
                  <a:pt x="106" y="28"/>
                </a:cubicBezTo>
                <a:cubicBezTo>
                  <a:pt x="108" y="29"/>
                  <a:pt x="110" y="30"/>
                  <a:pt x="113" y="30"/>
                </a:cubicBezTo>
                <a:cubicBezTo>
                  <a:pt x="121" y="30"/>
                  <a:pt x="128" y="23"/>
                  <a:pt x="128" y="15"/>
                </a:cubicBezTo>
                <a:cubicBezTo>
                  <a:pt x="128" y="7"/>
                  <a:pt x="121" y="0"/>
                  <a:pt x="113" y="0"/>
                </a:cubicBezTo>
                <a:close/>
                <a:moveTo>
                  <a:pt x="15" y="90"/>
                </a:moveTo>
                <a:cubicBezTo>
                  <a:pt x="11" y="90"/>
                  <a:pt x="7" y="87"/>
                  <a:pt x="7" y="83"/>
                </a:cubicBezTo>
                <a:cubicBezTo>
                  <a:pt x="7" y="78"/>
                  <a:pt x="11" y="75"/>
                  <a:pt x="15" y="75"/>
                </a:cubicBezTo>
                <a:cubicBezTo>
                  <a:pt x="19" y="75"/>
                  <a:pt x="22" y="78"/>
                  <a:pt x="22" y="83"/>
                </a:cubicBezTo>
                <a:cubicBezTo>
                  <a:pt x="22" y="87"/>
                  <a:pt x="19" y="90"/>
                  <a:pt x="15" y="90"/>
                </a:cubicBezTo>
                <a:close/>
                <a:moveTo>
                  <a:pt x="41" y="56"/>
                </a:moveTo>
                <a:cubicBezTo>
                  <a:pt x="37" y="56"/>
                  <a:pt x="34" y="53"/>
                  <a:pt x="34" y="49"/>
                </a:cubicBezTo>
                <a:cubicBezTo>
                  <a:pt x="34" y="45"/>
                  <a:pt x="37" y="41"/>
                  <a:pt x="41" y="41"/>
                </a:cubicBezTo>
                <a:cubicBezTo>
                  <a:pt x="45" y="41"/>
                  <a:pt x="49" y="45"/>
                  <a:pt x="49" y="49"/>
                </a:cubicBezTo>
                <a:cubicBezTo>
                  <a:pt x="49" y="53"/>
                  <a:pt x="45" y="56"/>
                  <a:pt x="41" y="56"/>
                </a:cubicBezTo>
                <a:close/>
                <a:moveTo>
                  <a:pt x="79" y="75"/>
                </a:moveTo>
                <a:cubicBezTo>
                  <a:pt x="75" y="75"/>
                  <a:pt x="71" y="72"/>
                  <a:pt x="71" y="68"/>
                </a:cubicBezTo>
                <a:cubicBezTo>
                  <a:pt x="71" y="63"/>
                  <a:pt x="75" y="60"/>
                  <a:pt x="79" y="60"/>
                </a:cubicBezTo>
                <a:cubicBezTo>
                  <a:pt x="83" y="60"/>
                  <a:pt x="86" y="63"/>
                  <a:pt x="86" y="68"/>
                </a:cubicBezTo>
                <a:cubicBezTo>
                  <a:pt x="86" y="72"/>
                  <a:pt x="83" y="75"/>
                  <a:pt x="79" y="75"/>
                </a:cubicBezTo>
                <a:close/>
                <a:moveTo>
                  <a:pt x="113" y="22"/>
                </a:moveTo>
                <a:cubicBezTo>
                  <a:pt x="108" y="22"/>
                  <a:pt x="105" y="19"/>
                  <a:pt x="105" y="15"/>
                </a:cubicBezTo>
                <a:cubicBezTo>
                  <a:pt x="105" y="11"/>
                  <a:pt x="108" y="7"/>
                  <a:pt x="113" y="7"/>
                </a:cubicBezTo>
                <a:cubicBezTo>
                  <a:pt x="117" y="7"/>
                  <a:pt x="120" y="11"/>
                  <a:pt x="120" y="15"/>
                </a:cubicBezTo>
                <a:cubicBezTo>
                  <a:pt x="120" y="19"/>
                  <a:pt x="117" y="22"/>
                  <a:pt x="113" y="2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A0A0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3" name="Google Shape;1343;p13"/>
          <p:cNvSpPr txBox="1"/>
          <p:nvPr/>
        </p:nvSpPr>
        <p:spPr>
          <a:xfrm>
            <a:off x="2324884" y="408124"/>
            <a:ext cx="7553866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Work Remaining</a:t>
            </a:r>
            <a:endParaRPr sz="3200" b="1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1344" name="Google Shape;1344;p13"/>
          <p:cNvGrpSpPr/>
          <p:nvPr/>
        </p:nvGrpSpPr>
        <p:grpSpPr>
          <a:xfrm>
            <a:off x="870858" y="2140921"/>
            <a:ext cx="3695921" cy="873102"/>
            <a:chOff x="870858" y="2140921"/>
            <a:chExt cx="3695921" cy="873102"/>
          </a:xfrm>
        </p:grpSpPr>
        <p:sp>
          <p:nvSpPr>
            <p:cNvPr id="1345" name="Google Shape;1345;p13"/>
            <p:cNvSpPr txBox="1"/>
            <p:nvPr/>
          </p:nvSpPr>
          <p:spPr>
            <a:xfrm>
              <a:off x="870858" y="2336383"/>
              <a:ext cx="3695921" cy="6776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56D78"/>
                </a:buClr>
                <a:buSzPts val="1400"/>
                <a:buFont typeface="Arial"/>
                <a:buNone/>
              </a:pPr>
              <a:r>
                <a:rPr lang="en-US" sz="1400">
                  <a:solidFill>
                    <a:srgbClr val="656D78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Organize and categorize data from the survey &amp; interview</a:t>
              </a:r>
              <a:endParaRPr/>
            </a:p>
          </p:txBody>
        </p:sp>
        <p:sp>
          <p:nvSpPr>
            <p:cNvPr id="1346" name="Google Shape;1346;p13"/>
            <p:cNvSpPr txBox="1"/>
            <p:nvPr/>
          </p:nvSpPr>
          <p:spPr>
            <a:xfrm>
              <a:off x="2259349" y="2140921"/>
              <a:ext cx="2297689" cy="21334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r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400"/>
                <a:buFont typeface="Arial"/>
                <a:buNone/>
              </a:pPr>
              <a:r>
                <a:rPr lang="en-US" sz="1400">
                  <a:solidFill>
                    <a:schemeClr val="accent1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17</a:t>
              </a:r>
              <a:r>
                <a:rPr lang="en-US" sz="1400" baseline="30000">
                  <a:solidFill>
                    <a:schemeClr val="accent1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th</a:t>
              </a:r>
              <a:r>
                <a:rPr lang="en-US" sz="1400">
                  <a:solidFill>
                    <a:schemeClr val="accent1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 Nov – 25</a:t>
              </a:r>
              <a:r>
                <a:rPr lang="en-US" sz="1400" baseline="30000">
                  <a:solidFill>
                    <a:schemeClr val="accent1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th</a:t>
              </a:r>
              <a:r>
                <a:rPr lang="en-US" sz="1400">
                  <a:solidFill>
                    <a:schemeClr val="accent1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 Nov</a:t>
              </a:r>
              <a:endParaRPr/>
            </a:p>
          </p:txBody>
        </p:sp>
      </p:grpSp>
      <p:grpSp>
        <p:nvGrpSpPr>
          <p:cNvPr id="1347" name="Google Shape;1347;p13"/>
          <p:cNvGrpSpPr/>
          <p:nvPr/>
        </p:nvGrpSpPr>
        <p:grpSpPr>
          <a:xfrm>
            <a:off x="870858" y="3864483"/>
            <a:ext cx="3694944" cy="873102"/>
            <a:chOff x="871836" y="2140921"/>
            <a:chExt cx="3694944" cy="873102"/>
          </a:xfrm>
        </p:grpSpPr>
        <p:sp>
          <p:nvSpPr>
            <p:cNvPr id="1348" name="Google Shape;1348;p13"/>
            <p:cNvSpPr txBox="1"/>
            <p:nvPr/>
          </p:nvSpPr>
          <p:spPr>
            <a:xfrm>
              <a:off x="871836" y="2336383"/>
              <a:ext cx="3694944" cy="6776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56D78"/>
                </a:buClr>
                <a:buSzPts val="1400"/>
                <a:buFont typeface="Arial"/>
                <a:buNone/>
              </a:pPr>
              <a:r>
                <a:rPr lang="en-US" sz="1400">
                  <a:solidFill>
                    <a:srgbClr val="656D78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Research techniques to effectively educate large groups of people and research other institutions’ techniques to solve similar problems</a:t>
              </a:r>
              <a:endParaRPr/>
            </a:p>
          </p:txBody>
        </p:sp>
        <p:sp>
          <p:nvSpPr>
            <p:cNvPr id="1349" name="Google Shape;1349;p13"/>
            <p:cNvSpPr txBox="1"/>
            <p:nvPr/>
          </p:nvSpPr>
          <p:spPr>
            <a:xfrm>
              <a:off x="2259349" y="2140921"/>
              <a:ext cx="2297689" cy="21334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r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400"/>
                <a:buFont typeface="Arial"/>
                <a:buNone/>
              </a:pPr>
              <a:r>
                <a:rPr lang="en-US" sz="1400">
                  <a:solidFill>
                    <a:schemeClr val="accent1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15</a:t>
              </a:r>
              <a:r>
                <a:rPr lang="en-US" sz="1400" baseline="30000">
                  <a:solidFill>
                    <a:schemeClr val="accent1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th</a:t>
              </a:r>
              <a:r>
                <a:rPr lang="en-US" sz="1400">
                  <a:solidFill>
                    <a:schemeClr val="accent1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 Nov – 30</a:t>
              </a:r>
              <a:r>
                <a:rPr lang="en-US" sz="1400" baseline="30000">
                  <a:solidFill>
                    <a:schemeClr val="accent1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th</a:t>
              </a:r>
              <a:r>
                <a:rPr lang="en-US" sz="1400">
                  <a:solidFill>
                    <a:schemeClr val="accent1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 Nov</a:t>
              </a:r>
              <a:endParaRPr/>
            </a:p>
          </p:txBody>
        </p:sp>
      </p:grpSp>
      <p:grpSp>
        <p:nvGrpSpPr>
          <p:cNvPr id="1350" name="Google Shape;1350;p13"/>
          <p:cNvGrpSpPr/>
          <p:nvPr/>
        </p:nvGrpSpPr>
        <p:grpSpPr>
          <a:xfrm>
            <a:off x="624840" y="5543531"/>
            <a:ext cx="3932199" cy="873102"/>
            <a:chOff x="634581" y="2140921"/>
            <a:chExt cx="3932199" cy="873102"/>
          </a:xfrm>
        </p:grpSpPr>
        <p:sp>
          <p:nvSpPr>
            <p:cNvPr id="1351" name="Google Shape;1351;p13"/>
            <p:cNvSpPr txBox="1"/>
            <p:nvPr/>
          </p:nvSpPr>
          <p:spPr>
            <a:xfrm>
              <a:off x="634581" y="2336383"/>
              <a:ext cx="3932199" cy="6776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56D78"/>
                </a:buClr>
                <a:buSzPts val="1400"/>
                <a:buFont typeface="Arial"/>
                <a:buNone/>
              </a:pPr>
              <a:r>
                <a:rPr lang="en-US" sz="1400">
                  <a:solidFill>
                    <a:srgbClr val="656D78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Complete feasibility report: result, recommendations and conclusion about education plan</a:t>
              </a:r>
              <a:endParaRPr/>
            </a:p>
          </p:txBody>
        </p:sp>
        <p:sp>
          <p:nvSpPr>
            <p:cNvPr id="1352" name="Google Shape;1352;p13"/>
            <p:cNvSpPr txBox="1"/>
            <p:nvPr/>
          </p:nvSpPr>
          <p:spPr>
            <a:xfrm>
              <a:off x="2259349" y="2140921"/>
              <a:ext cx="2297689" cy="21334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r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400"/>
                <a:buFont typeface="Arial"/>
                <a:buNone/>
              </a:pPr>
              <a:r>
                <a:rPr lang="en-US" sz="1400">
                  <a:solidFill>
                    <a:schemeClr val="accent1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10</a:t>
              </a:r>
              <a:r>
                <a:rPr lang="en-US" sz="1400" baseline="30000">
                  <a:solidFill>
                    <a:schemeClr val="accent1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th</a:t>
              </a:r>
              <a:r>
                <a:rPr lang="en-US" sz="1400">
                  <a:solidFill>
                    <a:schemeClr val="accent1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 Nov – 6</a:t>
              </a:r>
              <a:r>
                <a:rPr lang="en-US" sz="1400" baseline="30000">
                  <a:solidFill>
                    <a:schemeClr val="accent1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th</a:t>
              </a:r>
              <a:r>
                <a:rPr lang="en-US" sz="1400">
                  <a:solidFill>
                    <a:schemeClr val="accent1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 Dec</a:t>
              </a:r>
              <a:endParaRPr/>
            </a:p>
          </p:txBody>
        </p:sp>
      </p:grpSp>
      <p:grpSp>
        <p:nvGrpSpPr>
          <p:cNvPr id="1353" name="Google Shape;1353;p13"/>
          <p:cNvGrpSpPr/>
          <p:nvPr/>
        </p:nvGrpSpPr>
        <p:grpSpPr>
          <a:xfrm>
            <a:off x="7479652" y="2878455"/>
            <a:ext cx="3435091" cy="873102"/>
            <a:chOff x="1460309" y="2140921"/>
            <a:chExt cx="3435091" cy="873102"/>
          </a:xfrm>
        </p:grpSpPr>
        <p:sp>
          <p:nvSpPr>
            <p:cNvPr id="1354" name="Google Shape;1354;p13"/>
            <p:cNvSpPr txBox="1"/>
            <p:nvPr/>
          </p:nvSpPr>
          <p:spPr>
            <a:xfrm>
              <a:off x="1460310" y="2336383"/>
              <a:ext cx="3435090" cy="6776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56D78"/>
                </a:buClr>
                <a:buSzPts val="1400"/>
                <a:buFont typeface="Arial"/>
                <a:buNone/>
              </a:pPr>
              <a:r>
                <a:rPr lang="en-US" sz="1400">
                  <a:solidFill>
                    <a:srgbClr val="656D78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Determine students’ missing knowledge and areas of the current recycling system that have to be improved</a:t>
              </a:r>
              <a:endParaRPr/>
            </a:p>
          </p:txBody>
        </p:sp>
        <p:sp>
          <p:nvSpPr>
            <p:cNvPr id="1355" name="Google Shape;1355;p13"/>
            <p:cNvSpPr txBox="1"/>
            <p:nvPr/>
          </p:nvSpPr>
          <p:spPr>
            <a:xfrm>
              <a:off x="1460309" y="2140921"/>
              <a:ext cx="3096729" cy="32237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400"/>
                <a:buFont typeface="Arial"/>
                <a:buNone/>
              </a:pPr>
              <a:r>
                <a:rPr lang="en-US" sz="1400">
                  <a:solidFill>
                    <a:schemeClr val="accent1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20</a:t>
              </a:r>
              <a:r>
                <a:rPr lang="en-US" sz="1400" baseline="30000">
                  <a:solidFill>
                    <a:schemeClr val="accent1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th</a:t>
              </a:r>
              <a:r>
                <a:rPr lang="en-US" sz="1400">
                  <a:solidFill>
                    <a:schemeClr val="accent1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 Nov – 25</a:t>
              </a:r>
              <a:r>
                <a:rPr lang="en-US" sz="1400" baseline="30000">
                  <a:solidFill>
                    <a:schemeClr val="accent1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th</a:t>
              </a:r>
              <a:r>
                <a:rPr lang="en-US" sz="1400">
                  <a:solidFill>
                    <a:schemeClr val="accent1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 Nov</a:t>
              </a:r>
              <a:endParaRPr/>
            </a:p>
          </p:txBody>
        </p:sp>
      </p:grpSp>
      <p:grpSp>
        <p:nvGrpSpPr>
          <p:cNvPr id="1356" name="Google Shape;1356;p13"/>
          <p:cNvGrpSpPr/>
          <p:nvPr/>
        </p:nvGrpSpPr>
        <p:grpSpPr>
          <a:xfrm>
            <a:off x="7479652" y="4639373"/>
            <a:ext cx="3435091" cy="916644"/>
            <a:chOff x="1460309" y="2097379"/>
            <a:chExt cx="3435091" cy="916644"/>
          </a:xfrm>
        </p:grpSpPr>
        <p:sp>
          <p:nvSpPr>
            <p:cNvPr id="1357" name="Google Shape;1357;p13"/>
            <p:cNvSpPr txBox="1"/>
            <p:nvPr/>
          </p:nvSpPr>
          <p:spPr>
            <a:xfrm>
              <a:off x="1460310" y="2336383"/>
              <a:ext cx="3435090" cy="6776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56D78"/>
                </a:buClr>
                <a:buSzPts val="1400"/>
                <a:buFont typeface="Arial"/>
                <a:buNone/>
              </a:pPr>
              <a:r>
                <a:rPr lang="en-US" sz="1400">
                  <a:solidFill>
                    <a:srgbClr val="656D78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Begin determining feasibility of education plan in regards to budget and time constraints</a:t>
              </a:r>
              <a:endParaRPr/>
            </a:p>
          </p:txBody>
        </p:sp>
        <p:sp>
          <p:nvSpPr>
            <p:cNvPr id="1358" name="Google Shape;1358;p13"/>
            <p:cNvSpPr txBox="1"/>
            <p:nvPr/>
          </p:nvSpPr>
          <p:spPr>
            <a:xfrm>
              <a:off x="1460309" y="2097379"/>
              <a:ext cx="3096729" cy="32237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400"/>
                <a:buFont typeface="Arial"/>
                <a:buNone/>
              </a:pPr>
              <a:r>
                <a:rPr lang="en-US" sz="1400">
                  <a:solidFill>
                    <a:schemeClr val="accent1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25</a:t>
              </a:r>
              <a:r>
                <a:rPr lang="en-US" sz="1400" baseline="30000">
                  <a:solidFill>
                    <a:schemeClr val="accent1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th</a:t>
              </a:r>
              <a:r>
                <a:rPr lang="en-US" sz="1400">
                  <a:solidFill>
                    <a:schemeClr val="accent1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 Nov – 29</a:t>
              </a:r>
              <a:r>
                <a:rPr lang="en-US" sz="1400" baseline="30000">
                  <a:solidFill>
                    <a:schemeClr val="accent1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th</a:t>
              </a:r>
              <a:r>
                <a:rPr lang="en-US" sz="1400">
                  <a:solidFill>
                    <a:schemeClr val="accent1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 Nov</a:t>
              </a:r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3" name="Google Shape;1363;p14"/>
          <p:cNvSpPr txBox="1"/>
          <p:nvPr/>
        </p:nvSpPr>
        <p:spPr>
          <a:xfrm>
            <a:off x="2324884" y="408124"/>
            <a:ext cx="7553866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Expected Outcomes</a:t>
            </a:r>
            <a:endParaRPr sz="3200" b="1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1364" name="Google Shape;1364;p14"/>
          <p:cNvGrpSpPr/>
          <p:nvPr/>
        </p:nvGrpSpPr>
        <p:grpSpPr>
          <a:xfrm>
            <a:off x="59700" y="1668241"/>
            <a:ext cx="6060652" cy="5493496"/>
            <a:chOff x="403772" y="1626104"/>
            <a:chExt cx="6060652" cy="5493496"/>
          </a:xfrm>
        </p:grpSpPr>
        <p:sp>
          <p:nvSpPr>
            <p:cNvPr id="1365" name="Google Shape;1365;p14"/>
            <p:cNvSpPr/>
            <p:nvPr/>
          </p:nvSpPr>
          <p:spPr>
            <a:xfrm>
              <a:off x="409444" y="1629507"/>
              <a:ext cx="6054980" cy="490024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366" name="Google Shape;1366;p14"/>
            <p:cNvGrpSpPr/>
            <p:nvPr/>
          </p:nvGrpSpPr>
          <p:grpSpPr>
            <a:xfrm>
              <a:off x="403772" y="1626104"/>
              <a:ext cx="6060652" cy="5493496"/>
              <a:chOff x="1166" y="-3"/>
              <a:chExt cx="5343" cy="4843"/>
            </a:xfrm>
          </p:grpSpPr>
          <p:sp>
            <p:nvSpPr>
              <p:cNvPr id="1367" name="Google Shape;1367;p14"/>
              <p:cNvSpPr/>
              <p:nvPr/>
            </p:nvSpPr>
            <p:spPr>
              <a:xfrm>
                <a:off x="1298" y="2579"/>
                <a:ext cx="1608" cy="850"/>
              </a:xfrm>
              <a:custGeom>
                <a:avLst/>
                <a:gdLst/>
                <a:ahLst/>
                <a:cxnLst/>
                <a:rect l="l" t="t" r="r" b="b"/>
                <a:pathLst>
                  <a:path w="608" h="321" extrusionOk="0">
                    <a:moveTo>
                      <a:pt x="122" y="51"/>
                    </a:moveTo>
                    <a:cubicBezTo>
                      <a:pt x="360" y="14"/>
                      <a:pt x="545" y="187"/>
                      <a:pt x="603" y="250"/>
                    </a:cubicBezTo>
                    <a:cubicBezTo>
                      <a:pt x="527" y="104"/>
                      <a:pt x="393" y="26"/>
                      <a:pt x="254" y="14"/>
                    </a:cubicBezTo>
                    <a:cubicBezTo>
                      <a:pt x="110" y="0"/>
                      <a:pt x="0" y="96"/>
                      <a:pt x="0" y="96"/>
                    </a:cubicBezTo>
                    <a:cubicBezTo>
                      <a:pt x="0" y="96"/>
                      <a:pt x="142" y="16"/>
                      <a:pt x="326" y="187"/>
                    </a:cubicBezTo>
                    <a:cubicBezTo>
                      <a:pt x="472" y="321"/>
                      <a:pt x="587" y="277"/>
                      <a:pt x="608" y="267"/>
                    </a:cubicBezTo>
                    <a:cubicBezTo>
                      <a:pt x="352" y="20"/>
                      <a:pt x="122" y="51"/>
                      <a:pt x="122" y="5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8" name="Google Shape;1368;p14"/>
              <p:cNvSpPr/>
              <p:nvPr/>
            </p:nvSpPr>
            <p:spPr>
              <a:xfrm>
                <a:off x="2115" y="2331"/>
                <a:ext cx="945" cy="865"/>
              </a:xfrm>
              <a:custGeom>
                <a:avLst/>
                <a:gdLst/>
                <a:ahLst/>
                <a:cxnLst/>
                <a:rect l="l" t="t" r="r" b="b"/>
                <a:pathLst>
                  <a:path w="357" h="327" extrusionOk="0">
                    <a:moveTo>
                      <a:pt x="95" y="38"/>
                    </a:moveTo>
                    <a:cubicBezTo>
                      <a:pt x="265" y="84"/>
                      <a:pt x="336" y="255"/>
                      <a:pt x="357" y="314"/>
                    </a:cubicBezTo>
                    <a:cubicBezTo>
                      <a:pt x="349" y="194"/>
                      <a:pt x="283" y="102"/>
                      <a:pt x="194" y="52"/>
                    </a:cubicBezTo>
                    <a:cubicBezTo>
                      <a:pt x="102" y="0"/>
                      <a:pt x="0" y="31"/>
                      <a:pt x="0" y="31"/>
                    </a:cubicBezTo>
                    <a:cubicBezTo>
                      <a:pt x="0" y="31"/>
                      <a:pt x="119" y="20"/>
                      <a:pt x="191" y="189"/>
                    </a:cubicBezTo>
                    <a:cubicBezTo>
                      <a:pt x="248" y="322"/>
                      <a:pt x="337" y="327"/>
                      <a:pt x="354" y="327"/>
                    </a:cubicBezTo>
                    <a:cubicBezTo>
                      <a:pt x="257" y="86"/>
                      <a:pt x="95" y="38"/>
                      <a:pt x="95" y="38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9" name="Google Shape;1369;p14"/>
              <p:cNvSpPr/>
              <p:nvPr/>
            </p:nvSpPr>
            <p:spPr>
              <a:xfrm>
                <a:off x="2459" y="1995"/>
                <a:ext cx="783" cy="989"/>
              </a:xfrm>
              <a:custGeom>
                <a:avLst/>
                <a:gdLst/>
                <a:ahLst/>
                <a:cxnLst/>
                <a:rect l="l" t="t" r="r" b="b"/>
                <a:pathLst>
                  <a:path w="296" h="374" extrusionOk="0">
                    <a:moveTo>
                      <a:pt x="90" y="35"/>
                    </a:moveTo>
                    <a:cubicBezTo>
                      <a:pt x="241" y="120"/>
                      <a:pt x="269" y="301"/>
                      <a:pt x="274" y="362"/>
                    </a:cubicBezTo>
                    <a:cubicBezTo>
                      <a:pt x="296" y="246"/>
                      <a:pt x="254" y="141"/>
                      <a:pt x="181" y="72"/>
                    </a:cubicBezTo>
                    <a:cubicBezTo>
                      <a:pt x="105" y="0"/>
                      <a:pt x="0" y="6"/>
                      <a:pt x="0" y="6"/>
                    </a:cubicBezTo>
                    <a:cubicBezTo>
                      <a:pt x="0" y="6"/>
                      <a:pt x="116" y="23"/>
                      <a:pt x="145" y="203"/>
                    </a:cubicBezTo>
                    <a:cubicBezTo>
                      <a:pt x="168" y="345"/>
                      <a:pt x="253" y="371"/>
                      <a:pt x="269" y="374"/>
                    </a:cubicBezTo>
                    <a:cubicBezTo>
                      <a:pt x="234" y="120"/>
                      <a:pt x="90" y="35"/>
                      <a:pt x="90" y="3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0" name="Google Shape;1370;p14"/>
              <p:cNvSpPr/>
              <p:nvPr/>
            </p:nvSpPr>
            <p:spPr>
              <a:xfrm>
                <a:off x="3665" y="455"/>
                <a:ext cx="96" cy="1587"/>
              </a:xfrm>
              <a:custGeom>
                <a:avLst/>
                <a:gdLst/>
                <a:ahLst/>
                <a:cxnLst/>
                <a:rect l="l" t="t" r="r" b="b"/>
                <a:pathLst>
                  <a:path w="96" h="1587" extrusionOk="0">
                    <a:moveTo>
                      <a:pt x="0" y="1587"/>
                    </a:moveTo>
                    <a:lnTo>
                      <a:pt x="96" y="1587"/>
                    </a:lnTo>
                    <a:lnTo>
                      <a:pt x="67" y="0"/>
                    </a:lnTo>
                    <a:lnTo>
                      <a:pt x="27" y="0"/>
                    </a:lnTo>
                    <a:lnTo>
                      <a:pt x="0" y="1587"/>
                    </a:lnTo>
                    <a:close/>
                  </a:path>
                </a:pathLst>
              </a:custGeom>
              <a:solidFill>
                <a:srgbClr val="323F4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1" name="Google Shape;1371;p14"/>
              <p:cNvSpPr/>
              <p:nvPr/>
            </p:nvSpPr>
            <p:spPr>
              <a:xfrm>
                <a:off x="3665" y="455"/>
                <a:ext cx="53" cy="1587"/>
              </a:xfrm>
              <a:custGeom>
                <a:avLst/>
                <a:gdLst/>
                <a:ahLst/>
                <a:cxnLst/>
                <a:rect l="l" t="t" r="r" b="b"/>
                <a:pathLst>
                  <a:path w="53" h="1587" extrusionOk="0">
                    <a:moveTo>
                      <a:pt x="27" y="0"/>
                    </a:moveTo>
                    <a:lnTo>
                      <a:pt x="53" y="0"/>
                    </a:lnTo>
                    <a:lnTo>
                      <a:pt x="24" y="1587"/>
                    </a:lnTo>
                    <a:lnTo>
                      <a:pt x="0" y="1587"/>
                    </a:lnTo>
                    <a:lnTo>
                      <a:pt x="27" y="0"/>
                    </a:lnTo>
                    <a:close/>
                  </a:path>
                </a:pathLst>
              </a:custGeom>
              <a:solidFill>
                <a:srgbClr val="222A3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2" name="Google Shape;1372;p14"/>
              <p:cNvSpPr/>
              <p:nvPr/>
            </p:nvSpPr>
            <p:spPr>
              <a:xfrm>
                <a:off x="3401" y="521"/>
                <a:ext cx="272" cy="304"/>
              </a:xfrm>
              <a:custGeom>
                <a:avLst/>
                <a:gdLst/>
                <a:ahLst/>
                <a:cxnLst/>
                <a:rect l="l" t="t" r="r" b="b"/>
                <a:pathLst>
                  <a:path w="103" h="115" extrusionOk="0">
                    <a:moveTo>
                      <a:pt x="97" y="11"/>
                    </a:moveTo>
                    <a:cubicBezTo>
                      <a:pt x="85" y="0"/>
                      <a:pt x="85" y="0"/>
                      <a:pt x="85" y="0"/>
                    </a:cubicBezTo>
                    <a:cubicBezTo>
                      <a:pt x="41" y="59"/>
                      <a:pt x="41" y="59"/>
                      <a:pt x="41" y="59"/>
                    </a:cubicBezTo>
                    <a:cubicBezTo>
                      <a:pt x="1" y="112"/>
                      <a:pt x="1" y="112"/>
                      <a:pt x="1" y="112"/>
                    </a:cubicBezTo>
                    <a:cubicBezTo>
                      <a:pt x="0" y="113"/>
                      <a:pt x="1" y="115"/>
                      <a:pt x="3" y="115"/>
                    </a:cubicBezTo>
                    <a:cubicBezTo>
                      <a:pt x="10" y="112"/>
                      <a:pt x="15" y="108"/>
                      <a:pt x="20" y="104"/>
                    </a:cubicBezTo>
                    <a:cubicBezTo>
                      <a:pt x="96" y="34"/>
                      <a:pt x="96" y="34"/>
                      <a:pt x="96" y="34"/>
                    </a:cubicBezTo>
                    <a:cubicBezTo>
                      <a:pt x="103" y="28"/>
                      <a:pt x="103" y="17"/>
                      <a:pt x="97" y="1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3" name="Google Shape;1373;p14"/>
              <p:cNvSpPr/>
              <p:nvPr/>
            </p:nvSpPr>
            <p:spPr>
              <a:xfrm>
                <a:off x="3626" y="426"/>
                <a:ext cx="98" cy="111"/>
              </a:xfrm>
              <a:custGeom>
                <a:avLst/>
                <a:gdLst/>
                <a:ahLst/>
                <a:cxnLst/>
                <a:rect l="l" t="t" r="r" b="b"/>
                <a:pathLst>
                  <a:path w="37" h="42" extrusionOk="0">
                    <a:moveTo>
                      <a:pt x="6" y="42"/>
                    </a:moveTo>
                    <a:cubicBezTo>
                      <a:pt x="33" y="13"/>
                      <a:pt x="33" y="13"/>
                      <a:pt x="33" y="13"/>
                    </a:cubicBezTo>
                    <a:cubicBezTo>
                      <a:pt x="37" y="9"/>
                      <a:pt x="37" y="4"/>
                      <a:pt x="33" y="0"/>
                    </a:cubicBezTo>
                    <a:cubicBezTo>
                      <a:pt x="0" y="36"/>
                      <a:pt x="0" y="36"/>
                      <a:pt x="0" y="36"/>
                    </a:cubicBezTo>
                    <a:lnTo>
                      <a:pt x="6" y="42"/>
                    </a:lnTo>
                    <a:close/>
                  </a:path>
                </a:pathLst>
              </a:custGeom>
              <a:solidFill>
                <a:srgbClr val="323F4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4" name="Google Shape;1374;p14"/>
              <p:cNvSpPr/>
              <p:nvPr/>
            </p:nvSpPr>
            <p:spPr>
              <a:xfrm>
                <a:off x="3806" y="463"/>
                <a:ext cx="367" cy="140"/>
              </a:xfrm>
              <a:custGeom>
                <a:avLst/>
                <a:gdLst/>
                <a:ahLst/>
                <a:cxnLst/>
                <a:rect l="l" t="t" r="r" b="b"/>
                <a:pathLst>
                  <a:path w="139" h="53" extrusionOk="0">
                    <a:moveTo>
                      <a:pt x="3" y="16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75" y="25"/>
                      <a:pt x="75" y="25"/>
                      <a:pt x="75" y="25"/>
                    </a:cubicBezTo>
                    <a:cubicBezTo>
                      <a:pt x="137" y="49"/>
                      <a:pt x="137" y="49"/>
                      <a:pt x="137" y="49"/>
                    </a:cubicBezTo>
                    <a:cubicBezTo>
                      <a:pt x="139" y="49"/>
                      <a:pt x="139" y="52"/>
                      <a:pt x="137" y="52"/>
                    </a:cubicBezTo>
                    <a:cubicBezTo>
                      <a:pt x="130" y="53"/>
                      <a:pt x="123" y="53"/>
                      <a:pt x="117" y="52"/>
                    </a:cubicBezTo>
                    <a:cubicBezTo>
                      <a:pt x="15" y="35"/>
                      <a:pt x="15" y="35"/>
                      <a:pt x="15" y="35"/>
                    </a:cubicBezTo>
                    <a:cubicBezTo>
                      <a:pt x="6" y="33"/>
                      <a:pt x="0" y="24"/>
                      <a:pt x="3" y="1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5" name="Google Shape;1375;p14"/>
              <p:cNvSpPr/>
              <p:nvPr/>
            </p:nvSpPr>
            <p:spPr>
              <a:xfrm>
                <a:off x="3695" y="431"/>
                <a:ext cx="127" cy="53"/>
              </a:xfrm>
              <a:custGeom>
                <a:avLst/>
                <a:gdLst/>
                <a:ahLst/>
                <a:cxnLst/>
                <a:rect l="l" t="t" r="r" b="b"/>
                <a:pathLst>
                  <a:path w="48" h="20" extrusionOk="0">
                    <a:moveTo>
                      <a:pt x="46" y="20"/>
                    </a:moveTo>
                    <a:cubicBezTo>
                      <a:pt x="7" y="11"/>
                      <a:pt x="7" y="11"/>
                      <a:pt x="7" y="11"/>
                    </a:cubicBezTo>
                    <a:cubicBezTo>
                      <a:pt x="3" y="9"/>
                      <a:pt x="0" y="5"/>
                      <a:pt x="1" y="0"/>
                    </a:cubicBezTo>
                    <a:cubicBezTo>
                      <a:pt x="48" y="12"/>
                      <a:pt x="48" y="12"/>
                      <a:pt x="48" y="12"/>
                    </a:cubicBezTo>
                    <a:lnTo>
                      <a:pt x="46" y="20"/>
                    </a:lnTo>
                    <a:close/>
                  </a:path>
                </a:pathLst>
              </a:custGeom>
              <a:solidFill>
                <a:srgbClr val="323F4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6" name="Google Shape;1376;p14"/>
              <p:cNvSpPr/>
              <p:nvPr/>
            </p:nvSpPr>
            <p:spPr>
              <a:xfrm>
                <a:off x="3536" y="-3"/>
                <a:ext cx="156" cy="365"/>
              </a:xfrm>
              <a:custGeom>
                <a:avLst/>
                <a:gdLst/>
                <a:ahLst/>
                <a:cxnLst/>
                <a:rect l="l" t="t" r="r" b="b"/>
                <a:pathLst>
                  <a:path w="59" h="138" extrusionOk="0">
                    <a:moveTo>
                      <a:pt x="43" y="136"/>
                    </a:moveTo>
                    <a:cubicBezTo>
                      <a:pt x="59" y="131"/>
                      <a:pt x="59" y="131"/>
                      <a:pt x="59" y="131"/>
                    </a:cubicBezTo>
                    <a:cubicBezTo>
                      <a:pt x="31" y="63"/>
                      <a:pt x="31" y="63"/>
                      <a:pt x="31" y="63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4" y="0"/>
                      <a:pt x="1" y="1"/>
                      <a:pt x="1" y="3"/>
                    </a:cubicBezTo>
                    <a:cubicBezTo>
                      <a:pt x="0" y="9"/>
                      <a:pt x="0" y="16"/>
                      <a:pt x="2" y="23"/>
                    </a:cubicBezTo>
                    <a:cubicBezTo>
                      <a:pt x="24" y="124"/>
                      <a:pt x="24" y="124"/>
                      <a:pt x="24" y="124"/>
                    </a:cubicBezTo>
                    <a:cubicBezTo>
                      <a:pt x="26" y="133"/>
                      <a:pt x="35" y="138"/>
                      <a:pt x="43" y="13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7" name="Google Shape;1377;p14"/>
              <p:cNvSpPr/>
              <p:nvPr/>
            </p:nvSpPr>
            <p:spPr>
              <a:xfrm>
                <a:off x="3671" y="344"/>
                <a:ext cx="58" cy="127"/>
              </a:xfrm>
              <a:custGeom>
                <a:avLst/>
                <a:gdLst/>
                <a:ahLst/>
                <a:cxnLst/>
                <a:rect l="l" t="t" r="r" b="b"/>
                <a:pathLst>
                  <a:path w="22" h="48" extrusionOk="0">
                    <a:moveTo>
                      <a:pt x="0" y="2"/>
                    </a:moveTo>
                    <a:cubicBezTo>
                      <a:pt x="11" y="41"/>
                      <a:pt x="11" y="41"/>
                      <a:pt x="11" y="41"/>
                    </a:cubicBezTo>
                    <a:cubicBezTo>
                      <a:pt x="12" y="46"/>
                      <a:pt x="17" y="48"/>
                      <a:pt x="22" y="47"/>
                    </a:cubicBezTo>
                    <a:cubicBezTo>
                      <a:pt x="8" y="0"/>
                      <a:pt x="8" y="0"/>
                      <a:pt x="8" y="0"/>
                    </a:cubicBez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323F4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8" name="Google Shape;1378;p14"/>
              <p:cNvSpPr/>
              <p:nvPr/>
            </p:nvSpPr>
            <p:spPr>
              <a:xfrm>
                <a:off x="3538" y="-3"/>
                <a:ext cx="154" cy="352"/>
              </a:xfrm>
              <a:custGeom>
                <a:avLst/>
                <a:gdLst/>
                <a:ahLst/>
                <a:cxnLst/>
                <a:rect l="l" t="t" r="r" b="b"/>
                <a:pathLst>
                  <a:path w="58" h="133" extrusionOk="0">
                    <a:moveTo>
                      <a:pt x="4" y="2"/>
                    </a:moveTo>
                    <a:cubicBezTo>
                      <a:pt x="30" y="63"/>
                      <a:pt x="30" y="63"/>
                      <a:pt x="30" y="63"/>
                    </a:cubicBezTo>
                    <a:cubicBezTo>
                      <a:pt x="58" y="131"/>
                      <a:pt x="58" y="131"/>
                      <a:pt x="58" y="131"/>
                    </a:cubicBezTo>
                    <a:cubicBezTo>
                      <a:pt x="50" y="133"/>
                      <a:pt x="50" y="133"/>
                      <a:pt x="50" y="13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3" y="0"/>
                      <a:pt x="4" y="2"/>
                    </a:cubicBezTo>
                    <a:close/>
                  </a:path>
                </a:pathLst>
              </a:custGeom>
              <a:solidFill>
                <a:srgbClr val="323F4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9" name="Google Shape;1379;p14"/>
              <p:cNvSpPr/>
              <p:nvPr/>
            </p:nvSpPr>
            <p:spPr>
              <a:xfrm>
                <a:off x="3816" y="463"/>
                <a:ext cx="357" cy="138"/>
              </a:xfrm>
              <a:custGeom>
                <a:avLst/>
                <a:gdLst/>
                <a:ahLst/>
                <a:cxnLst/>
                <a:rect l="l" t="t" r="r" b="b"/>
                <a:pathLst>
                  <a:path w="135" h="52" extrusionOk="0">
                    <a:moveTo>
                      <a:pt x="2" y="0"/>
                    </a:moveTo>
                    <a:cubicBezTo>
                      <a:pt x="71" y="25"/>
                      <a:pt x="71" y="25"/>
                      <a:pt x="71" y="25"/>
                    </a:cubicBezTo>
                    <a:cubicBezTo>
                      <a:pt x="133" y="49"/>
                      <a:pt x="133" y="49"/>
                      <a:pt x="133" y="49"/>
                    </a:cubicBezTo>
                    <a:cubicBezTo>
                      <a:pt x="135" y="49"/>
                      <a:pt x="135" y="51"/>
                      <a:pt x="134" y="51"/>
                    </a:cubicBezTo>
                    <a:cubicBezTo>
                      <a:pt x="133" y="52"/>
                      <a:pt x="133" y="52"/>
                      <a:pt x="133" y="52"/>
                    </a:cubicBezTo>
                    <a:cubicBezTo>
                      <a:pt x="0" y="8"/>
                      <a:pt x="0" y="8"/>
                      <a:pt x="0" y="8"/>
                    </a:cubicBez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323F4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0" name="Google Shape;1380;p14"/>
              <p:cNvSpPr/>
              <p:nvPr/>
            </p:nvSpPr>
            <p:spPr>
              <a:xfrm>
                <a:off x="3401" y="521"/>
                <a:ext cx="241" cy="304"/>
              </a:xfrm>
              <a:custGeom>
                <a:avLst/>
                <a:gdLst/>
                <a:ahLst/>
                <a:cxnLst/>
                <a:rect l="l" t="t" r="r" b="b"/>
                <a:pathLst>
                  <a:path w="91" h="115" extrusionOk="0">
                    <a:moveTo>
                      <a:pt x="1" y="112"/>
                    </a:moveTo>
                    <a:cubicBezTo>
                      <a:pt x="41" y="59"/>
                      <a:pt x="41" y="59"/>
                      <a:pt x="41" y="59"/>
                    </a:cubicBezTo>
                    <a:cubicBezTo>
                      <a:pt x="85" y="0"/>
                      <a:pt x="85" y="0"/>
                      <a:pt x="85" y="0"/>
                    </a:cubicBezTo>
                    <a:cubicBezTo>
                      <a:pt x="91" y="6"/>
                      <a:pt x="91" y="6"/>
                      <a:pt x="91" y="6"/>
                    </a:cubicBezTo>
                    <a:cubicBezTo>
                      <a:pt x="3" y="115"/>
                      <a:pt x="3" y="115"/>
                      <a:pt x="3" y="115"/>
                    </a:cubicBezTo>
                    <a:cubicBezTo>
                      <a:pt x="1" y="115"/>
                      <a:pt x="0" y="113"/>
                      <a:pt x="1" y="112"/>
                    </a:cubicBezTo>
                    <a:close/>
                  </a:path>
                </a:pathLst>
              </a:custGeom>
              <a:solidFill>
                <a:srgbClr val="323F4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1" name="Google Shape;1381;p14"/>
              <p:cNvSpPr/>
              <p:nvPr/>
            </p:nvSpPr>
            <p:spPr>
              <a:xfrm>
                <a:off x="3660" y="399"/>
                <a:ext cx="103" cy="104"/>
              </a:xfrm>
              <a:custGeom>
                <a:avLst/>
                <a:gdLst/>
                <a:ahLst/>
                <a:cxnLst/>
                <a:rect l="l" t="t" r="r" b="b"/>
                <a:pathLst>
                  <a:path w="39" h="39" extrusionOk="0">
                    <a:moveTo>
                      <a:pt x="3" y="24"/>
                    </a:moveTo>
                    <a:cubicBezTo>
                      <a:pt x="6" y="33"/>
                      <a:pt x="15" y="39"/>
                      <a:pt x="24" y="36"/>
                    </a:cubicBezTo>
                    <a:cubicBezTo>
                      <a:pt x="34" y="33"/>
                      <a:pt x="39" y="24"/>
                      <a:pt x="36" y="14"/>
                    </a:cubicBezTo>
                    <a:cubicBezTo>
                      <a:pt x="33" y="5"/>
                      <a:pt x="24" y="0"/>
                      <a:pt x="15" y="3"/>
                    </a:cubicBezTo>
                    <a:cubicBezTo>
                      <a:pt x="5" y="5"/>
                      <a:pt x="0" y="15"/>
                      <a:pt x="3" y="24"/>
                    </a:cubicBezTo>
                    <a:close/>
                  </a:path>
                </a:pathLst>
              </a:custGeom>
              <a:solidFill>
                <a:srgbClr val="323F4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2" name="Google Shape;1382;p14"/>
              <p:cNvSpPr/>
              <p:nvPr/>
            </p:nvSpPr>
            <p:spPr>
              <a:xfrm>
                <a:off x="3687" y="426"/>
                <a:ext cx="50" cy="50"/>
              </a:xfrm>
              <a:custGeom>
                <a:avLst/>
                <a:gdLst/>
                <a:ahLst/>
                <a:cxnLst/>
                <a:rect l="l" t="t" r="r" b="b"/>
                <a:pathLst>
                  <a:path w="19" h="19" extrusionOk="0">
                    <a:moveTo>
                      <a:pt x="1" y="12"/>
                    </a:moveTo>
                    <a:cubicBezTo>
                      <a:pt x="3" y="16"/>
                      <a:pt x="7" y="19"/>
                      <a:pt x="12" y="18"/>
                    </a:cubicBezTo>
                    <a:cubicBezTo>
                      <a:pt x="16" y="16"/>
                      <a:pt x="19" y="11"/>
                      <a:pt x="18" y="7"/>
                    </a:cubicBezTo>
                    <a:cubicBezTo>
                      <a:pt x="16" y="2"/>
                      <a:pt x="12" y="0"/>
                      <a:pt x="7" y="1"/>
                    </a:cubicBezTo>
                    <a:cubicBezTo>
                      <a:pt x="2" y="2"/>
                      <a:pt x="0" y="7"/>
                      <a:pt x="1" y="1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3" name="Google Shape;1383;p14"/>
              <p:cNvSpPr/>
              <p:nvPr/>
            </p:nvSpPr>
            <p:spPr>
              <a:xfrm>
                <a:off x="3160" y="1431"/>
                <a:ext cx="69" cy="1130"/>
              </a:xfrm>
              <a:custGeom>
                <a:avLst/>
                <a:gdLst/>
                <a:ahLst/>
                <a:cxnLst/>
                <a:rect l="l" t="t" r="r" b="b"/>
                <a:pathLst>
                  <a:path w="69" h="1130" extrusionOk="0">
                    <a:moveTo>
                      <a:pt x="0" y="1130"/>
                    </a:moveTo>
                    <a:lnTo>
                      <a:pt x="69" y="1130"/>
                    </a:lnTo>
                    <a:lnTo>
                      <a:pt x="48" y="0"/>
                    </a:lnTo>
                    <a:lnTo>
                      <a:pt x="21" y="0"/>
                    </a:lnTo>
                    <a:lnTo>
                      <a:pt x="0" y="1130"/>
                    </a:lnTo>
                    <a:close/>
                  </a:path>
                </a:pathLst>
              </a:custGeom>
              <a:solidFill>
                <a:srgbClr val="323F4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4" name="Google Shape;1384;p14"/>
              <p:cNvSpPr/>
              <p:nvPr/>
            </p:nvSpPr>
            <p:spPr>
              <a:xfrm>
                <a:off x="3160" y="1431"/>
                <a:ext cx="37" cy="1130"/>
              </a:xfrm>
              <a:custGeom>
                <a:avLst/>
                <a:gdLst/>
                <a:ahLst/>
                <a:cxnLst/>
                <a:rect l="l" t="t" r="r" b="b"/>
                <a:pathLst>
                  <a:path w="37" h="1130" extrusionOk="0">
                    <a:moveTo>
                      <a:pt x="21" y="0"/>
                    </a:moveTo>
                    <a:lnTo>
                      <a:pt x="37" y="0"/>
                    </a:lnTo>
                    <a:lnTo>
                      <a:pt x="19" y="1130"/>
                    </a:lnTo>
                    <a:lnTo>
                      <a:pt x="0" y="113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222A3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5" name="Google Shape;1385;p14"/>
              <p:cNvSpPr/>
              <p:nvPr/>
            </p:nvSpPr>
            <p:spPr>
              <a:xfrm>
                <a:off x="2972" y="1476"/>
                <a:ext cx="196" cy="220"/>
              </a:xfrm>
              <a:custGeom>
                <a:avLst/>
                <a:gdLst/>
                <a:ahLst/>
                <a:cxnLst/>
                <a:rect l="l" t="t" r="r" b="b"/>
                <a:pathLst>
                  <a:path w="74" h="83" extrusionOk="0">
                    <a:moveTo>
                      <a:pt x="69" y="8"/>
                    </a:moveTo>
                    <a:cubicBezTo>
                      <a:pt x="60" y="0"/>
                      <a:pt x="60" y="0"/>
                      <a:pt x="60" y="0"/>
                    </a:cubicBezTo>
                    <a:cubicBezTo>
                      <a:pt x="29" y="42"/>
                      <a:pt x="29" y="42"/>
                      <a:pt x="29" y="42"/>
                    </a:cubicBezTo>
                    <a:cubicBezTo>
                      <a:pt x="1" y="80"/>
                      <a:pt x="1" y="80"/>
                      <a:pt x="1" y="80"/>
                    </a:cubicBezTo>
                    <a:cubicBezTo>
                      <a:pt x="0" y="81"/>
                      <a:pt x="1" y="83"/>
                      <a:pt x="2" y="82"/>
                    </a:cubicBezTo>
                    <a:cubicBezTo>
                      <a:pt x="7" y="80"/>
                      <a:pt x="11" y="78"/>
                      <a:pt x="15" y="74"/>
                    </a:cubicBezTo>
                    <a:cubicBezTo>
                      <a:pt x="69" y="24"/>
                      <a:pt x="69" y="24"/>
                      <a:pt x="69" y="24"/>
                    </a:cubicBezTo>
                    <a:cubicBezTo>
                      <a:pt x="74" y="20"/>
                      <a:pt x="74" y="13"/>
                      <a:pt x="69" y="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6" name="Google Shape;1386;p14"/>
              <p:cNvSpPr/>
              <p:nvPr/>
            </p:nvSpPr>
            <p:spPr>
              <a:xfrm>
                <a:off x="3131" y="1410"/>
                <a:ext cx="72" cy="79"/>
              </a:xfrm>
              <a:custGeom>
                <a:avLst/>
                <a:gdLst/>
                <a:ahLst/>
                <a:cxnLst/>
                <a:rect l="l" t="t" r="r" b="b"/>
                <a:pathLst>
                  <a:path w="27" h="30" extrusionOk="0">
                    <a:moveTo>
                      <a:pt x="5" y="30"/>
                    </a:moveTo>
                    <a:cubicBezTo>
                      <a:pt x="25" y="9"/>
                      <a:pt x="25" y="9"/>
                      <a:pt x="25" y="9"/>
                    </a:cubicBezTo>
                    <a:cubicBezTo>
                      <a:pt x="27" y="6"/>
                      <a:pt x="27" y="2"/>
                      <a:pt x="24" y="0"/>
                    </a:cubicBezTo>
                    <a:cubicBezTo>
                      <a:pt x="0" y="25"/>
                      <a:pt x="0" y="25"/>
                      <a:pt x="0" y="25"/>
                    </a:cubicBezTo>
                    <a:lnTo>
                      <a:pt x="5" y="30"/>
                    </a:lnTo>
                    <a:close/>
                  </a:path>
                </a:pathLst>
              </a:custGeom>
              <a:solidFill>
                <a:srgbClr val="323F4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7" name="Google Shape;1387;p14"/>
              <p:cNvSpPr/>
              <p:nvPr/>
            </p:nvSpPr>
            <p:spPr>
              <a:xfrm>
                <a:off x="3261" y="1436"/>
                <a:ext cx="262" cy="101"/>
              </a:xfrm>
              <a:custGeom>
                <a:avLst/>
                <a:gdLst/>
                <a:ahLst/>
                <a:cxnLst/>
                <a:rect l="l" t="t" r="r" b="b"/>
                <a:pathLst>
                  <a:path w="99" h="38" extrusionOk="0">
                    <a:moveTo>
                      <a:pt x="2" y="11"/>
                    </a:moveTo>
                    <a:cubicBezTo>
                      <a:pt x="5" y="0"/>
                      <a:pt x="5" y="0"/>
                      <a:pt x="5" y="0"/>
                    </a:cubicBezTo>
                    <a:cubicBezTo>
                      <a:pt x="54" y="18"/>
                      <a:pt x="54" y="18"/>
                      <a:pt x="54" y="18"/>
                    </a:cubicBezTo>
                    <a:cubicBezTo>
                      <a:pt x="98" y="34"/>
                      <a:pt x="98" y="34"/>
                      <a:pt x="98" y="34"/>
                    </a:cubicBezTo>
                    <a:cubicBezTo>
                      <a:pt x="99" y="35"/>
                      <a:pt x="99" y="37"/>
                      <a:pt x="98" y="37"/>
                    </a:cubicBezTo>
                    <a:cubicBezTo>
                      <a:pt x="93" y="38"/>
                      <a:pt x="88" y="38"/>
                      <a:pt x="83" y="37"/>
                    </a:cubicBezTo>
                    <a:cubicBezTo>
                      <a:pt x="11" y="24"/>
                      <a:pt x="11" y="24"/>
                      <a:pt x="11" y="24"/>
                    </a:cubicBezTo>
                    <a:cubicBezTo>
                      <a:pt x="4" y="23"/>
                      <a:pt x="0" y="17"/>
                      <a:pt x="2" y="1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8" name="Google Shape;1388;p14"/>
              <p:cNvSpPr/>
              <p:nvPr/>
            </p:nvSpPr>
            <p:spPr>
              <a:xfrm>
                <a:off x="3181" y="1413"/>
                <a:ext cx="93" cy="39"/>
              </a:xfrm>
              <a:custGeom>
                <a:avLst/>
                <a:gdLst/>
                <a:ahLst/>
                <a:cxnLst/>
                <a:rect l="l" t="t" r="r" b="b"/>
                <a:pathLst>
                  <a:path w="35" h="15" extrusionOk="0">
                    <a:moveTo>
                      <a:pt x="33" y="15"/>
                    </a:moveTo>
                    <a:cubicBezTo>
                      <a:pt x="5" y="8"/>
                      <a:pt x="5" y="8"/>
                      <a:pt x="5" y="8"/>
                    </a:cubicBezTo>
                    <a:cubicBezTo>
                      <a:pt x="2" y="7"/>
                      <a:pt x="0" y="4"/>
                      <a:pt x="1" y="0"/>
                    </a:cubicBezTo>
                    <a:cubicBezTo>
                      <a:pt x="35" y="9"/>
                      <a:pt x="35" y="9"/>
                      <a:pt x="35" y="9"/>
                    </a:cubicBezTo>
                    <a:lnTo>
                      <a:pt x="33" y="15"/>
                    </a:lnTo>
                    <a:close/>
                  </a:path>
                </a:pathLst>
              </a:custGeom>
              <a:solidFill>
                <a:srgbClr val="323F4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9" name="Google Shape;1389;p14"/>
              <p:cNvSpPr/>
              <p:nvPr/>
            </p:nvSpPr>
            <p:spPr>
              <a:xfrm>
                <a:off x="3070" y="1106"/>
                <a:ext cx="111" cy="259"/>
              </a:xfrm>
              <a:custGeom>
                <a:avLst/>
                <a:gdLst/>
                <a:ahLst/>
                <a:cxnLst/>
                <a:rect l="l" t="t" r="r" b="b"/>
                <a:pathLst>
                  <a:path w="42" h="98" extrusionOk="0">
                    <a:moveTo>
                      <a:pt x="30" y="96"/>
                    </a:moveTo>
                    <a:cubicBezTo>
                      <a:pt x="42" y="93"/>
                      <a:pt x="42" y="93"/>
                      <a:pt x="42" y="93"/>
                    </a:cubicBezTo>
                    <a:cubicBezTo>
                      <a:pt x="21" y="45"/>
                      <a:pt x="21" y="45"/>
                      <a:pt x="21" y="45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2" y="0"/>
                      <a:pt x="1" y="0"/>
                      <a:pt x="0" y="1"/>
                    </a:cubicBezTo>
                    <a:cubicBezTo>
                      <a:pt x="0" y="6"/>
                      <a:pt x="0" y="11"/>
                      <a:pt x="1" y="16"/>
                    </a:cubicBezTo>
                    <a:cubicBezTo>
                      <a:pt x="17" y="88"/>
                      <a:pt x="17" y="88"/>
                      <a:pt x="17" y="88"/>
                    </a:cubicBezTo>
                    <a:cubicBezTo>
                      <a:pt x="18" y="94"/>
                      <a:pt x="24" y="98"/>
                      <a:pt x="30" y="9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0" name="Google Shape;1390;p14"/>
              <p:cNvSpPr/>
              <p:nvPr/>
            </p:nvSpPr>
            <p:spPr>
              <a:xfrm>
                <a:off x="3166" y="1352"/>
                <a:ext cx="39" cy="90"/>
              </a:xfrm>
              <a:custGeom>
                <a:avLst/>
                <a:gdLst/>
                <a:ahLst/>
                <a:cxnLst/>
                <a:rect l="l" t="t" r="r" b="b"/>
                <a:pathLst>
                  <a:path w="15" h="34" extrusionOk="0">
                    <a:moveTo>
                      <a:pt x="0" y="1"/>
                    </a:moveTo>
                    <a:cubicBezTo>
                      <a:pt x="8" y="29"/>
                      <a:pt x="8" y="29"/>
                      <a:pt x="8" y="29"/>
                    </a:cubicBezTo>
                    <a:cubicBezTo>
                      <a:pt x="9" y="32"/>
                      <a:pt x="12" y="34"/>
                      <a:pt x="15" y="33"/>
                    </a:cubicBezTo>
                    <a:cubicBezTo>
                      <a:pt x="6" y="0"/>
                      <a:pt x="6" y="0"/>
                      <a:pt x="6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323F4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1" name="Google Shape;1391;p14"/>
              <p:cNvSpPr/>
              <p:nvPr/>
            </p:nvSpPr>
            <p:spPr>
              <a:xfrm>
                <a:off x="3070" y="1106"/>
                <a:ext cx="111" cy="248"/>
              </a:xfrm>
              <a:custGeom>
                <a:avLst/>
                <a:gdLst/>
                <a:ahLst/>
                <a:cxnLst/>
                <a:rect l="l" t="t" r="r" b="b"/>
                <a:pathLst>
                  <a:path w="42" h="94" extrusionOk="0">
                    <a:moveTo>
                      <a:pt x="3" y="1"/>
                    </a:moveTo>
                    <a:cubicBezTo>
                      <a:pt x="21" y="45"/>
                      <a:pt x="21" y="45"/>
                      <a:pt x="21" y="45"/>
                    </a:cubicBezTo>
                    <a:cubicBezTo>
                      <a:pt x="42" y="93"/>
                      <a:pt x="42" y="93"/>
                      <a:pt x="42" y="93"/>
                    </a:cubicBezTo>
                    <a:cubicBezTo>
                      <a:pt x="36" y="94"/>
                      <a:pt x="36" y="94"/>
                      <a:pt x="36" y="94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0"/>
                      <a:pt x="2" y="0"/>
                      <a:pt x="3" y="1"/>
                    </a:cubicBezTo>
                    <a:close/>
                  </a:path>
                </a:pathLst>
              </a:custGeom>
              <a:solidFill>
                <a:srgbClr val="323F4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2" name="Google Shape;1392;p14"/>
              <p:cNvSpPr/>
              <p:nvPr/>
            </p:nvSpPr>
            <p:spPr>
              <a:xfrm>
                <a:off x="3269" y="1436"/>
                <a:ext cx="254" cy="98"/>
              </a:xfrm>
              <a:custGeom>
                <a:avLst/>
                <a:gdLst/>
                <a:ahLst/>
                <a:cxnLst/>
                <a:rect l="l" t="t" r="r" b="b"/>
                <a:pathLst>
                  <a:path w="96" h="37" extrusionOk="0">
                    <a:moveTo>
                      <a:pt x="2" y="0"/>
                    </a:moveTo>
                    <a:cubicBezTo>
                      <a:pt x="51" y="18"/>
                      <a:pt x="51" y="18"/>
                      <a:pt x="51" y="18"/>
                    </a:cubicBezTo>
                    <a:cubicBezTo>
                      <a:pt x="95" y="34"/>
                      <a:pt x="95" y="34"/>
                      <a:pt x="95" y="34"/>
                    </a:cubicBezTo>
                    <a:cubicBezTo>
                      <a:pt x="96" y="35"/>
                      <a:pt x="96" y="36"/>
                      <a:pt x="95" y="36"/>
                    </a:cubicBezTo>
                    <a:cubicBezTo>
                      <a:pt x="95" y="37"/>
                      <a:pt x="95" y="37"/>
                      <a:pt x="95" y="37"/>
                    </a:cubicBezTo>
                    <a:cubicBezTo>
                      <a:pt x="0" y="6"/>
                      <a:pt x="0" y="6"/>
                      <a:pt x="0" y="6"/>
                    </a:cubicBez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323F4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3" name="Google Shape;1393;p14"/>
              <p:cNvSpPr/>
              <p:nvPr/>
            </p:nvSpPr>
            <p:spPr>
              <a:xfrm>
                <a:off x="2972" y="1476"/>
                <a:ext cx="172" cy="220"/>
              </a:xfrm>
              <a:custGeom>
                <a:avLst/>
                <a:gdLst/>
                <a:ahLst/>
                <a:cxnLst/>
                <a:rect l="l" t="t" r="r" b="b"/>
                <a:pathLst>
                  <a:path w="65" h="83" extrusionOk="0">
                    <a:moveTo>
                      <a:pt x="1" y="80"/>
                    </a:moveTo>
                    <a:cubicBezTo>
                      <a:pt x="29" y="42"/>
                      <a:pt x="29" y="42"/>
                      <a:pt x="29" y="42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65" y="5"/>
                      <a:pt x="65" y="5"/>
                      <a:pt x="65" y="5"/>
                    </a:cubicBezTo>
                    <a:cubicBezTo>
                      <a:pt x="2" y="82"/>
                      <a:pt x="2" y="82"/>
                      <a:pt x="2" y="82"/>
                    </a:cubicBezTo>
                    <a:cubicBezTo>
                      <a:pt x="1" y="83"/>
                      <a:pt x="0" y="81"/>
                      <a:pt x="1" y="80"/>
                    </a:cubicBezTo>
                    <a:close/>
                  </a:path>
                </a:pathLst>
              </a:custGeom>
              <a:solidFill>
                <a:srgbClr val="323F4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4" name="Google Shape;1394;p14"/>
              <p:cNvSpPr/>
              <p:nvPr/>
            </p:nvSpPr>
            <p:spPr>
              <a:xfrm>
                <a:off x="3158" y="1392"/>
                <a:ext cx="74" cy="71"/>
              </a:xfrm>
              <a:custGeom>
                <a:avLst/>
                <a:gdLst/>
                <a:ahLst/>
                <a:cxnLst/>
                <a:rect l="l" t="t" r="r" b="b"/>
                <a:pathLst>
                  <a:path w="28" h="27" extrusionOk="0">
                    <a:moveTo>
                      <a:pt x="2" y="17"/>
                    </a:moveTo>
                    <a:cubicBezTo>
                      <a:pt x="4" y="24"/>
                      <a:pt x="11" y="27"/>
                      <a:pt x="17" y="25"/>
                    </a:cubicBezTo>
                    <a:cubicBezTo>
                      <a:pt x="24" y="23"/>
                      <a:pt x="28" y="17"/>
                      <a:pt x="26" y="10"/>
                    </a:cubicBezTo>
                    <a:cubicBezTo>
                      <a:pt x="24" y="4"/>
                      <a:pt x="17" y="0"/>
                      <a:pt x="10" y="2"/>
                    </a:cubicBezTo>
                    <a:cubicBezTo>
                      <a:pt x="4" y="4"/>
                      <a:pt x="0" y="10"/>
                      <a:pt x="2" y="17"/>
                    </a:cubicBezTo>
                    <a:close/>
                  </a:path>
                </a:pathLst>
              </a:custGeom>
              <a:solidFill>
                <a:srgbClr val="323F4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5" name="Google Shape;1395;p14"/>
              <p:cNvSpPr/>
              <p:nvPr/>
            </p:nvSpPr>
            <p:spPr>
              <a:xfrm>
                <a:off x="3176" y="1410"/>
                <a:ext cx="37" cy="34"/>
              </a:xfrm>
              <a:custGeom>
                <a:avLst/>
                <a:gdLst/>
                <a:ahLst/>
                <a:cxnLst/>
                <a:rect l="l" t="t" r="r" b="b"/>
                <a:pathLst>
                  <a:path w="14" h="13" extrusionOk="0">
                    <a:moveTo>
                      <a:pt x="1" y="8"/>
                    </a:moveTo>
                    <a:cubicBezTo>
                      <a:pt x="2" y="11"/>
                      <a:pt x="5" y="13"/>
                      <a:pt x="9" y="12"/>
                    </a:cubicBezTo>
                    <a:cubicBezTo>
                      <a:pt x="12" y="11"/>
                      <a:pt x="14" y="8"/>
                      <a:pt x="13" y="5"/>
                    </a:cubicBezTo>
                    <a:cubicBezTo>
                      <a:pt x="12" y="2"/>
                      <a:pt x="8" y="0"/>
                      <a:pt x="5" y="1"/>
                    </a:cubicBezTo>
                    <a:cubicBezTo>
                      <a:pt x="2" y="2"/>
                      <a:pt x="0" y="5"/>
                      <a:pt x="1" y="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6" name="Google Shape;1396;p14"/>
              <p:cNvSpPr/>
              <p:nvPr/>
            </p:nvSpPr>
            <p:spPr>
              <a:xfrm>
                <a:off x="4115" y="992"/>
                <a:ext cx="69" cy="1130"/>
              </a:xfrm>
              <a:custGeom>
                <a:avLst/>
                <a:gdLst/>
                <a:ahLst/>
                <a:cxnLst/>
                <a:rect l="l" t="t" r="r" b="b"/>
                <a:pathLst>
                  <a:path w="69" h="1130" extrusionOk="0">
                    <a:moveTo>
                      <a:pt x="0" y="1130"/>
                    </a:moveTo>
                    <a:lnTo>
                      <a:pt x="69" y="1130"/>
                    </a:lnTo>
                    <a:lnTo>
                      <a:pt x="50" y="0"/>
                    </a:lnTo>
                    <a:lnTo>
                      <a:pt x="21" y="0"/>
                    </a:lnTo>
                    <a:lnTo>
                      <a:pt x="0" y="1130"/>
                    </a:lnTo>
                    <a:close/>
                  </a:path>
                </a:pathLst>
              </a:custGeom>
              <a:solidFill>
                <a:srgbClr val="323F4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7" name="Google Shape;1397;p14"/>
              <p:cNvSpPr/>
              <p:nvPr/>
            </p:nvSpPr>
            <p:spPr>
              <a:xfrm>
                <a:off x="4115" y="992"/>
                <a:ext cx="37" cy="1130"/>
              </a:xfrm>
              <a:custGeom>
                <a:avLst/>
                <a:gdLst/>
                <a:ahLst/>
                <a:cxnLst/>
                <a:rect l="l" t="t" r="r" b="b"/>
                <a:pathLst>
                  <a:path w="37" h="1130" extrusionOk="0">
                    <a:moveTo>
                      <a:pt x="21" y="0"/>
                    </a:moveTo>
                    <a:lnTo>
                      <a:pt x="37" y="0"/>
                    </a:lnTo>
                    <a:lnTo>
                      <a:pt x="19" y="1130"/>
                    </a:lnTo>
                    <a:lnTo>
                      <a:pt x="0" y="113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222A3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8" name="Google Shape;1398;p14"/>
              <p:cNvSpPr/>
              <p:nvPr/>
            </p:nvSpPr>
            <p:spPr>
              <a:xfrm>
                <a:off x="3927" y="1040"/>
                <a:ext cx="196" cy="217"/>
              </a:xfrm>
              <a:custGeom>
                <a:avLst/>
                <a:gdLst/>
                <a:ahLst/>
                <a:cxnLst/>
                <a:rect l="l" t="t" r="r" b="b"/>
                <a:pathLst>
                  <a:path w="74" h="82" extrusionOk="0">
                    <a:moveTo>
                      <a:pt x="69" y="8"/>
                    </a:moveTo>
                    <a:cubicBezTo>
                      <a:pt x="61" y="0"/>
                      <a:pt x="61" y="0"/>
                      <a:pt x="61" y="0"/>
                    </a:cubicBezTo>
                    <a:cubicBezTo>
                      <a:pt x="29" y="41"/>
                      <a:pt x="29" y="41"/>
                      <a:pt x="29" y="41"/>
                    </a:cubicBezTo>
                    <a:cubicBezTo>
                      <a:pt x="1" y="79"/>
                      <a:pt x="1" y="79"/>
                      <a:pt x="1" y="79"/>
                    </a:cubicBezTo>
                    <a:cubicBezTo>
                      <a:pt x="0" y="80"/>
                      <a:pt x="1" y="82"/>
                      <a:pt x="3" y="81"/>
                    </a:cubicBezTo>
                    <a:cubicBezTo>
                      <a:pt x="7" y="79"/>
                      <a:pt x="11" y="77"/>
                      <a:pt x="15" y="73"/>
                    </a:cubicBezTo>
                    <a:cubicBezTo>
                      <a:pt x="69" y="24"/>
                      <a:pt x="69" y="24"/>
                      <a:pt x="69" y="24"/>
                    </a:cubicBezTo>
                    <a:cubicBezTo>
                      <a:pt x="74" y="19"/>
                      <a:pt x="74" y="12"/>
                      <a:pt x="69" y="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9" name="Google Shape;1399;p14"/>
              <p:cNvSpPr/>
              <p:nvPr/>
            </p:nvSpPr>
            <p:spPr>
              <a:xfrm>
                <a:off x="4089" y="971"/>
                <a:ext cx="68" cy="79"/>
              </a:xfrm>
              <a:custGeom>
                <a:avLst/>
                <a:gdLst/>
                <a:ahLst/>
                <a:cxnLst/>
                <a:rect l="l" t="t" r="r" b="b"/>
                <a:pathLst>
                  <a:path w="26" h="30" extrusionOk="0">
                    <a:moveTo>
                      <a:pt x="4" y="30"/>
                    </a:moveTo>
                    <a:cubicBezTo>
                      <a:pt x="24" y="9"/>
                      <a:pt x="24" y="9"/>
                      <a:pt x="24" y="9"/>
                    </a:cubicBezTo>
                    <a:cubicBezTo>
                      <a:pt x="26" y="7"/>
                      <a:pt x="26" y="3"/>
                      <a:pt x="23" y="0"/>
                    </a:cubicBezTo>
                    <a:cubicBezTo>
                      <a:pt x="0" y="26"/>
                      <a:pt x="0" y="26"/>
                      <a:pt x="0" y="26"/>
                    </a:cubicBezTo>
                    <a:lnTo>
                      <a:pt x="4" y="30"/>
                    </a:lnTo>
                    <a:close/>
                  </a:path>
                </a:pathLst>
              </a:custGeom>
              <a:solidFill>
                <a:srgbClr val="323F4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0" name="Google Shape;1400;p14"/>
              <p:cNvSpPr/>
              <p:nvPr/>
            </p:nvSpPr>
            <p:spPr>
              <a:xfrm>
                <a:off x="4218" y="997"/>
                <a:ext cx="260" cy="101"/>
              </a:xfrm>
              <a:custGeom>
                <a:avLst/>
                <a:gdLst/>
                <a:ahLst/>
                <a:cxnLst/>
                <a:rect l="l" t="t" r="r" b="b"/>
                <a:pathLst>
                  <a:path w="98" h="38" extrusionOk="0">
                    <a:moveTo>
                      <a:pt x="1" y="11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53" y="18"/>
                      <a:pt x="53" y="18"/>
                      <a:pt x="53" y="18"/>
                    </a:cubicBezTo>
                    <a:cubicBezTo>
                      <a:pt x="97" y="35"/>
                      <a:pt x="97" y="35"/>
                      <a:pt x="97" y="35"/>
                    </a:cubicBezTo>
                    <a:cubicBezTo>
                      <a:pt x="98" y="35"/>
                      <a:pt x="98" y="37"/>
                      <a:pt x="97" y="37"/>
                    </a:cubicBezTo>
                    <a:cubicBezTo>
                      <a:pt x="92" y="38"/>
                      <a:pt x="87" y="38"/>
                      <a:pt x="82" y="37"/>
                    </a:cubicBezTo>
                    <a:cubicBezTo>
                      <a:pt x="10" y="25"/>
                      <a:pt x="10" y="25"/>
                      <a:pt x="10" y="25"/>
                    </a:cubicBezTo>
                    <a:cubicBezTo>
                      <a:pt x="4" y="24"/>
                      <a:pt x="0" y="17"/>
                      <a:pt x="1" y="1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1" name="Google Shape;1401;p14"/>
              <p:cNvSpPr/>
              <p:nvPr/>
            </p:nvSpPr>
            <p:spPr>
              <a:xfrm>
                <a:off x="4136" y="974"/>
                <a:ext cx="93" cy="39"/>
              </a:xfrm>
              <a:custGeom>
                <a:avLst/>
                <a:gdLst/>
                <a:ahLst/>
                <a:cxnLst/>
                <a:rect l="l" t="t" r="r" b="b"/>
                <a:pathLst>
                  <a:path w="35" h="15" extrusionOk="0">
                    <a:moveTo>
                      <a:pt x="33" y="15"/>
                    </a:moveTo>
                    <a:cubicBezTo>
                      <a:pt x="6" y="8"/>
                      <a:pt x="6" y="8"/>
                      <a:pt x="6" y="8"/>
                    </a:cubicBezTo>
                    <a:cubicBezTo>
                      <a:pt x="2" y="7"/>
                      <a:pt x="0" y="4"/>
                      <a:pt x="1" y="0"/>
                    </a:cubicBezTo>
                    <a:cubicBezTo>
                      <a:pt x="35" y="9"/>
                      <a:pt x="35" y="9"/>
                      <a:pt x="35" y="9"/>
                    </a:cubicBezTo>
                    <a:lnTo>
                      <a:pt x="33" y="15"/>
                    </a:lnTo>
                    <a:close/>
                  </a:path>
                </a:pathLst>
              </a:custGeom>
              <a:solidFill>
                <a:srgbClr val="323F4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2" name="Google Shape;1402;p14"/>
              <p:cNvSpPr/>
              <p:nvPr/>
            </p:nvSpPr>
            <p:spPr>
              <a:xfrm>
                <a:off x="4025" y="667"/>
                <a:ext cx="111" cy="259"/>
              </a:xfrm>
              <a:custGeom>
                <a:avLst/>
                <a:gdLst/>
                <a:ahLst/>
                <a:cxnLst/>
                <a:rect l="l" t="t" r="r" b="b"/>
                <a:pathLst>
                  <a:path w="42" h="98" extrusionOk="0">
                    <a:moveTo>
                      <a:pt x="31" y="96"/>
                    </a:moveTo>
                    <a:cubicBezTo>
                      <a:pt x="42" y="93"/>
                      <a:pt x="42" y="93"/>
                      <a:pt x="42" y="93"/>
                    </a:cubicBezTo>
                    <a:cubicBezTo>
                      <a:pt x="22" y="45"/>
                      <a:pt x="22" y="45"/>
                      <a:pt x="22" y="45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0"/>
                      <a:pt x="1" y="0"/>
                      <a:pt x="1" y="2"/>
                    </a:cubicBezTo>
                    <a:cubicBezTo>
                      <a:pt x="0" y="6"/>
                      <a:pt x="0" y="11"/>
                      <a:pt x="1" y="16"/>
                    </a:cubicBezTo>
                    <a:cubicBezTo>
                      <a:pt x="17" y="88"/>
                      <a:pt x="17" y="88"/>
                      <a:pt x="17" y="88"/>
                    </a:cubicBezTo>
                    <a:cubicBezTo>
                      <a:pt x="18" y="94"/>
                      <a:pt x="24" y="98"/>
                      <a:pt x="31" y="9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3" name="Google Shape;1403;p14"/>
              <p:cNvSpPr/>
              <p:nvPr/>
            </p:nvSpPr>
            <p:spPr>
              <a:xfrm>
                <a:off x="4120" y="913"/>
                <a:ext cx="43" cy="90"/>
              </a:xfrm>
              <a:custGeom>
                <a:avLst/>
                <a:gdLst/>
                <a:ahLst/>
                <a:cxnLst/>
                <a:rect l="l" t="t" r="r" b="b"/>
                <a:pathLst>
                  <a:path w="16" h="34" extrusionOk="0">
                    <a:moveTo>
                      <a:pt x="0" y="2"/>
                    </a:moveTo>
                    <a:cubicBezTo>
                      <a:pt x="8" y="29"/>
                      <a:pt x="8" y="29"/>
                      <a:pt x="8" y="29"/>
                    </a:cubicBezTo>
                    <a:cubicBezTo>
                      <a:pt x="9" y="32"/>
                      <a:pt x="12" y="34"/>
                      <a:pt x="16" y="33"/>
                    </a:cubicBezTo>
                    <a:cubicBezTo>
                      <a:pt x="6" y="0"/>
                      <a:pt x="6" y="0"/>
                      <a:pt x="6" y="0"/>
                    </a:cubicBez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323F4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4" name="Google Shape;1404;p14"/>
              <p:cNvSpPr/>
              <p:nvPr/>
            </p:nvSpPr>
            <p:spPr>
              <a:xfrm>
                <a:off x="4028" y="667"/>
                <a:ext cx="108" cy="251"/>
              </a:xfrm>
              <a:custGeom>
                <a:avLst/>
                <a:gdLst/>
                <a:ahLst/>
                <a:cxnLst/>
                <a:rect l="l" t="t" r="r" b="b"/>
                <a:pathLst>
                  <a:path w="41" h="95" extrusionOk="0">
                    <a:moveTo>
                      <a:pt x="2" y="1"/>
                    </a:moveTo>
                    <a:cubicBezTo>
                      <a:pt x="21" y="45"/>
                      <a:pt x="21" y="45"/>
                      <a:pt x="21" y="45"/>
                    </a:cubicBezTo>
                    <a:cubicBezTo>
                      <a:pt x="41" y="93"/>
                      <a:pt x="41" y="93"/>
                      <a:pt x="41" y="93"/>
                    </a:cubicBezTo>
                    <a:cubicBezTo>
                      <a:pt x="35" y="95"/>
                      <a:pt x="35" y="95"/>
                      <a:pt x="35" y="95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0"/>
                      <a:pt x="2" y="0"/>
                      <a:pt x="2" y="1"/>
                    </a:cubicBezTo>
                    <a:close/>
                  </a:path>
                </a:pathLst>
              </a:custGeom>
              <a:solidFill>
                <a:srgbClr val="323F4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5" name="Google Shape;1405;p14"/>
              <p:cNvSpPr/>
              <p:nvPr/>
            </p:nvSpPr>
            <p:spPr>
              <a:xfrm>
                <a:off x="4224" y="997"/>
                <a:ext cx="254" cy="98"/>
              </a:xfrm>
              <a:custGeom>
                <a:avLst/>
                <a:gdLst/>
                <a:ahLst/>
                <a:cxnLst/>
                <a:rect l="l" t="t" r="r" b="b"/>
                <a:pathLst>
                  <a:path w="96" h="37" extrusionOk="0">
                    <a:moveTo>
                      <a:pt x="2" y="0"/>
                    </a:moveTo>
                    <a:cubicBezTo>
                      <a:pt x="51" y="18"/>
                      <a:pt x="51" y="18"/>
                      <a:pt x="51" y="18"/>
                    </a:cubicBezTo>
                    <a:cubicBezTo>
                      <a:pt x="95" y="35"/>
                      <a:pt x="95" y="35"/>
                      <a:pt x="95" y="35"/>
                    </a:cubicBezTo>
                    <a:cubicBezTo>
                      <a:pt x="96" y="35"/>
                      <a:pt x="96" y="36"/>
                      <a:pt x="96" y="37"/>
                    </a:cubicBezTo>
                    <a:cubicBezTo>
                      <a:pt x="95" y="37"/>
                      <a:pt x="95" y="37"/>
                      <a:pt x="95" y="37"/>
                    </a:cubicBezTo>
                    <a:cubicBezTo>
                      <a:pt x="0" y="6"/>
                      <a:pt x="0" y="6"/>
                      <a:pt x="0" y="6"/>
                    </a:cubicBez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323F4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6" name="Google Shape;1406;p14"/>
              <p:cNvSpPr/>
              <p:nvPr/>
            </p:nvSpPr>
            <p:spPr>
              <a:xfrm>
                <a:off x="3927" y="1040"/>
                <a:ext cx="172" cy="217"/>
              </a:xfrm>
              <a:custGeom>
                <a:avLst/>
                <a:gdLst/>
                <a:ahLst/>
                <a:cxnLst/>
                <a:rect l="l" t="t" r="r" b="b"/>
                <a:pathLst>
                  <a:path w="65" h="82" extrusionOk="0">
                    <a:moveTo>
                      <a:pt x="1" y="79"/>
                    </a:moveTo>
                    <a:cubicBezTo>
                      <a:pt x="29" y="41"/>
                      <a:pt x="29" y="41"/>
                      <a:pt x="29" y="41"/>
                    </a:cubicBezTo>
                    <a:cubicBezTo>
                      <a:pt x="61" y="0"/>
                      <a:pt x="61" y="0"/>
                      <a:pt x="61" y="0"/>
                    </a:cubicBezTo>
                    <a:cubicBezTo>
                      <a:pt x="65" y="4"/>
                      <a:pt x="65" y="4"/>
                      <a:pt x="65" y="4"/>
                    </a:cubicBezTo>
                    <a:cubicBezTo>
                      <a:pt x="3" y="81"/>
                      <a:pt x="3" y="81"/>
                      <a:pt x="3" y="81"/>
                    </a:cubicBezTo>
                    <a:cubicBezTo>
                      <a:pt x="1" y="82"/>
                      <a:pt x="0" y="80"/>
                      <a:pt x="1" y="79"/>
                    </a:cubicBezTo>
                    <a:close/>
                  </a:path>
                </a:pathLst>
              </a:custGeom>
              <a:solidFill>
                <a:srgbClr val="323F4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7" name="Google Shape;1407;p14"/>
              <p:cNvSpPr/>
              <p:nvPr/>
            </p:nvSpPr>
            <p:spPr>
              <a:xfrm>
                <a:off x="4112" y="952"/>
                <a:ext cx="75" cy="72"/>
              </a:xfrm>
              <a:custGeom>
                <a:avLst/>
                <a:gdLst/>
                <a:ahLst/>
                <a:cxnLst/>
                <a:rect l="l" t="t" r="r" b="b"/>
                <a:pathLst>
                  <a:path w="28" h="27" extrusionOk="0">
                    <a:moveTo>
                      <a:pt x="2" y="17"/>
                    </a:moveTo>
                    <a:cubicBezTo>
                      <a:pt x="4" y="24"/>
                      <a:pt x="11" y="27"/>
                      <a:pt x="17" y="26"/>
                    </a:cubicBezTo>
                    <a:cubicBezTo>
                      <a:pt x="24" y="24"/>
                      <a:pt x="28" y="17"/>
                      <a:pt x="26" y="10"/>
                    </a:cubicBezTo>
                    <a:cubicBezTo>
                      <a:pt x="24" y="4"/>
                      <a:pt x="17" y="0"/>
                      <a:pt x="11" y="2"/>
                    </a:cubicBezTo>
                    <a:cubicBezTo>
                      <a:pt x="4" y="4"/>
                      <a:pt x="0" y="11"/>
                      <a:pt x="2" y="17"/>
                    </a:cubicBezTo>
                    <a:close/>
                  </a:path>
                </a:pathLst>
              </a:custGeom>
              <a:solidFill>
                <a:srgbClr val="323F4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8" name="Google Shape;1408;p14"/>
              <p:cNvSpPr/>
              <p:nvPr/>
            </p:nvSpPr>
            <p:spPr>
              <a:xfrm>
                <a:off x="4131" y="971"/>
                <a:ext cx="37" cy="37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" y="8"/>
                    </a:moveTo>
                    <a:cubicBezTo>
                      <a:pt x="2" y="12"/>
                      <a:pt x="6" y="14"/>
                      <a:pt x="9" y="13"/>
                    </a:cubicBezTo>
                    <a:cubicBezTo>
                      <a:pt x="12" y="12"/>
                      <a:pt x="14" y="8"/>
                      <a:pt x="13" y="5"/>
                    </a:cubicBezTo>
                    <a:cubicBezTo>
                      <a:pt x="12" y="2"/>
                      <a:pt x="9" y="0"/>
                      <a:pt x="5" y="1"/>
                    </a:cubicBezTo>
                    <a:cubicBezTo>
                      <a:pt x="2" y="2"/>
                      <a:pt x="0" y="5"/>
                      <a:pt x="1" y="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9" name="Google Shape;1409;p14"/>
              <p:cNvSpPr/>
              <p:nvPr/>
            </p:nvSpPr>
            <p:spPr>
              <a:xfrm>
                <a:off x="5832" y="1000"/>
                <a:ext cx="95" cy="1929"/>
              </a:xfrm>
              <a:custGeom>
                <a:avLst/>
                <a:gdLst/>
                <a:ahLst/>
                <a:cxnLst/>
                <a:rect l="l" t="t" r="r" b="b"/>
                <a:pathLst>
                  <a:path w="95" h="1929" extrusionOk="0">
                    <a:moveTo>
                      <a:pt x="0" y="1929"/>
                    </a:moveTo>
                    <a:lnTo>
                      <a:pt x="95" y="1929"/>
                    </a:lnTo>
                    <a:lnTo>
                      <a:pt x="66" y="0"/>
                    </a:lnTo>
                    <a:lnTo>
                      <a:pt x="26" y="0"/>
                    </a:lnTo>
                    <a:lnTo>
                      <a:pt x="0" y="1929"/>
                    </a:lnTo>
                    <a:close/>
                  </a:path>
                </a:pathLst>
              </a:custGeom>
              <a:solidFill>
                <a:srgbClr val="323F4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0" name="Google Shape;1410;p14"/>
              <p:cNvSpPr/>
              <p:nvPr/>
            </p:nvSpPr>
            <p:spPr>
              <a:xfrm>
                <a:off x="5832" y="1000"/>
                <a:ext cx="50" cy="1929"/>
              </a:xfrm>
              <a:custGeom>
                <a:avLst/>
                <a:gdLst/>
                <a:ahLst/>
                <a:cxnLst/>
                <a:rect l="l" t="t" r="r" b="b"/>
                <a:pathLst>
                  <a:path w="50" h="1929" extrusionOk="0">
                    <a:moveTo>
                      <a:pt x="26" y="0"/>
                    </a:moveTo>
                    <a:lnTo>
                      <a:pt x="50" y="0"/>
                    </a:lnTo>
                    <a:lnTo>
                      <a:pt x="24" y="1929"/>
                    </a:lnTo>
                    <a:lnTo>
                      <a:pt x="0" y="1929"/>
                    </a:lnTo>
                    <a:lnTo>
                      <a:pt x="26" y="0"/>
                    </a:lnTo>
                    <a:close/>
                  </a:path>
                </a:pathLst>
              </a:custGeom>
              <a:solidFill>
                <a:srgbClr val="222A3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1" name="Google Shape;1411;p14"/>
              <p:cNvSpPr/>
              <p:nvPr/>
            </p:nvSpPr>
            <p:spPr>
              <a:xfrm>
                <a:off x="5567" y="1066"/>
                <a:ext cx="273" cy="304"/>
              </a:xfrm>
              <a:custGeom>
                <a:avLst/>
                <a:gdLst/>
                <a:ahLst/>
                <a:cxnLst/>
                <a:rect l="l" t="t" r="r" b="b"/>
                <a:pathLst>
                  <a:path w="103" h="115" extrusionOk="0">
                    <a:moveTo>
                      <a:pt x="96" y="11"/>
                    </a:moveTo>
                    <a:cubicBezTo>
                      <a:pt x="84" y="0"/>
                      <a:pt x="84" y="0"/>
                      <a:pt x="84" y="0"/>
                    </a:cubicBezTo>
                    <a:cubicBezTo>
                      <a:pt x="41" y="59"/>
                      <a:pt x="41" y="59"/>
                      <a:pt x="41" y="59"/>
                    </a:cubicBezTo>
                    <a:cubicBezTo>
                      <a:pt x="1" y="112"/>
                      <a:pt x="1" y="112"/>
                      <a:pt x="1" y="112"/>
                    </a:cubicBezTo>
                    <a:cubicBezTo>
                      <a:pt x="0" y="113"/>
                      <a:pt x="1" y="115"/>
                      <a:pt x="3" y="115"/>
                    </a:cubicBezTo>
                    <a:cubicBezTo>
                      <a:pt x="9" y="112"/>
                      <a:pt x="15" y="108"/>
                      <a:pt x="20" y="104"/>
                    </a:cubicBezTo>
                    <a:cubicBezTo>
                      <a:pt x="96" y="34"/>
                      <a:pt x="96" y="34"/>
                      <a:pt x="96" y="34"/>
                    </a:cubicBezTo>
                    <a:cubicBezTo>
                      <a:pt x="103" y="28"/>
                      <a:pt x="103" y="17"/>
                      <a:pt x="96" y="1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2" name="Google Shape;1412;p14"/>
              <p:cNvSpPr/>
              <p:nvPr/>
            </p:nvSpPr>
            <p:spPr>
              <a:xfrm>
                <a:off x="5790" y="971"/>
                <a:ext cx="100" cy="111"/>
              </a:xfrm>
              <a:custGeom>
                <a:avLst/>
                <a:gdLst/>
                <a:ahLst/>
                <a:cxnLst/>
                <a:rect l="l" t="t" r="r" b="b"/>
                <a:pathLst>
                  <a:path w="38" h="42" extrusionOk="0">
                    <a:moveTo>
                      <a:pt x="7" y="42"/>
                    </a:moveTo>
                    <a:cubicBezTo>
                      <a:pt x="34" y="13"/>
                      <a:pt x="34" y="13"/>
                      <a:pt x="34" y="13"/>
                    </a:cubicBezTo>
                    <a:cubicBezTo>
                      <a:pt x="38" y="9"/>
                      <a:pt x="37" y="3"/>
                      <a:pt x="34" y="0"/>
                    </a:cubicBezTo>
                    <a:cubicBezTo>
                      <a:pt x="0" y="36"/>
                      <a:pt x="0" y="36"/>
                      <a:pt x="0" y="36"/>
                    </a:cubicBezTo>
                    <a:lnTo>
                      <a:pt x="7" y="42"/>
                    </a:lnTo>
                    <a:close/>
                  </a:path>
                </a:pathLst>
              </a:custGeom>
              <a:solidFill>
                <a:srgbClr val="323F4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3" name="Google Shape;1413;p14"/>
              <p:cNvSpPr/>
              <p:nvPr/>
            </p:nvSpPr>
            <p:spPr>
              <a:xfrm>
                <a:off x="5972" y="1008"/>
                <a:ext cx="368" cy="140"/>
              </a:xfrm>
              <a:custGeom>
                <a:avLst/>
                <a:gdLst/>
                <a:ahLst/>
                <a:cxnLst/>
                <a:rect l="l" t="t" r="r" b="b"/>
                <a:pathLst>
                  <a:path w="139" h="53" extrusionOk="0">
                    <a:moveTo>
                      <a:pt x="2" y="16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75" y="25"/>
                      <a:pt x="75" y="25"/>
                      <a:pt x="75" y="25"/>
                    </a:cubicBezTo>
                    <a:cubicBezTo>
                      <a:pt x="137" y="49"/>
                      <a:pt x="137" y="49"/>
                      <a:pt x="137" y="49"/>
                    </a:cubicBezTo>
                    <a:cubicBezTo>
                      <a:pt x="139" y="49"/>
                      <a:pt x="139" y="52"/>
                      <a:pt x="137" y="52"/>
                    </a:cubicBezTo>
                    <a:cubicBezTo>
                      <a:pt x="130" y="53"/>
                      <a:pt x="123" y="53"/>
                      <a:pt x="116" y="52"/>
                    </a:cubicBezTo>
                    <a:cubicBezTo>
                      <a:pt x="15" y="35"/>
                      <a:pt x="15" y="35"/>
                      <a:pt x="15" y="35"/>
                    </a:cubicBezTo>
                    <a:cubicBezTo>
                      <a:pt x="6" y="33"/>
                      <a:pt x="0" y="24"/>
                      <a:pt x="2" y="1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4" name="Google Shape;1414;p14"/>
              <p:cNvSpPr/>
              <p:nvPr/>
            </p:nvSpPr>
            <p:spPr>
              <a:xfrm>
                <a:off x="5861" y="976"/>
                <a:ext cx="127" cy="53"/>
              </a:xfrm>
              <a:custGeom>
                <a:avLst/>
                <a:gdLst/>
                <a:ahLst/>
                <a:cxnLst/>
                <a:rect l="l" t="t" r="r" b="b"/>
                <a:pathLst>
                  <a:path w="48" h="20" extrusionOk="0">
                    <a:moveTo>
                      <a:pt x="46" y="20"/>
                    </a:moveTo>
                    <a:cubicBezTo>
                      <a:pt x="7" y="11"/>
                      <a:pt x="7" y="11"/>
                      <a:pt x="7" y="11"/>
                    </a:cubicBezTo>
                    <a:cubicBezTo>
                      <a:pt x="2" y="9"/>
                      <a:pt x="0" y="5"/>
                      <a:pt x="1" y="0"/>
                    </a:cubicBezTo>
                    <a:cubicBezTo>
                      <a:pt x="48" y="12"/>
                      <a:pt x="48" y="12"/>
                      <a:pt x="48" y="12"/>
                    </a:cubicBezTo>
                    <a:lnTo>
                      <a:pt x="46" y="20"/>
                    </a:lnTo>
                    <a:close/>
                  </a:path>
                </a:pathLst>
              </a:custGeom>
              <a:solidFill>
                <a:srgbClr val="323F4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5" name="Google Shape;1415;p14"/>
              <p:cNvSpPr/>
              <p:nvPr/>
            </p:nvSpPr>
            <p:spPr>
              <a:xfrm>
                <a:off x="5702" y="542"/>
                <a:ext cx="156" cy="365"/>
              </a:xfrm>
              <a:custGeom>
                <a:avLst/>
                <a:gdLst/>
                <a:ahLst/>
                <a:cxnLst/>
                <a:rect l="l" t="t" r="r" b="b"/>
                <a:pathLst>
                  <a:path w="59" h="138" extrusionOk="0">
                    <a:moveTo>
                      <a:pt x="43" y="136"/>
                    </a:moveTo>
                    <a:cubicBezTo>
                      <a:pt x="59" y="131"/>
                      <a:pt x="59" y="131"/>
                      <a:pt x="59" y="131"/>
                    </a:cubicBezTo>
                    <a:cubicBezTo>
                      <a:pt x="30" y="63"/>
                      <a:pt x="30" y="63"/>
                      <a:pt x="30" y="63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4" y="0"/>
                      <a:pt x="1" y="1"/>
                      <a:pt x="1" y="3"/>
                    </a:cubicBezTo>
                    <a:cubicBezTo>
                      <a:pt x="0" y="9"/>
                      <a:pt x="0" y="16"/>
                      <a:pt x="2" y="23"/>
                    </a:cubicBezTo>
                    <a:cubicBezTo>
                      <a:pt x="24" y="124"/>
                      <a:pt x="24" y="124"/>
                      <a:pt x="24" y="124"/>
                    </a:cubicBezTo>
                    <a:cubicBezTo>
                      <a:pt x="26" y="133"/>
                      <a:pt x="35" y="138"/>
                      <a:pt x="43" y="13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6" name="Google Shape;1416;p14"/>
              <p:cNvSpPr/>
              <p:nvPr/>
            </p:nvSpPr>
            <p:spPr>
              <a:xfrm>
                <a:off x="5834" y="889"/>
                <a:ext cx="61" cy="127"/>
              </a:xfrm>
              <a:custGeom>
                <a:avLst/>
                <a:gdLst/>
                <a:ahLst/>
                <a:cxnLst/>
                <a:rect l="l" t="t" r="r" b="b"/>
                <a:pathLst>
                  <a:path w="23" h="48" extrusionOk="0">
                    <a:moveTo>
                      <a:pt x="0" y="2"/>
                    </a:moveTo>
                    <a:cubicBezTo>
                      <a:pt x="12" y="41"/>
                      <a:pt x="12" y="41"/>
                      <a:pt x="12" y="41"/>
                    </a:cubicBezTo>
                    <a:cubicBezTo>
                      <a:pt x="13" y="46"/>
                      <a:pt x="18" y="48"/>
                      <a:pt x="23" y="47"/>
                    </a:cubicBezTo>
                    <a:cubicBezTo>
                      <a:pt x="9" y="0"/>
                      <a:pt x="9" y="0"/>
                      <a:pt x="9" y="0"/>
                    </a:cubicBez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323F4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7" name="Google Shape;1417;p14"/>
              <p:cNvSpPr/>
              <p:nvPr/>
            </p:nvSpPr>
            <p:spPr>
              <a:xfrm>
                <a:off x="5705" y="542"/>
                <a:ext cx="153" cy="352"/>
              </a:xfrm>
              <a:custGeom>
                <a:avLst/>
                <a:gdLst/>
                <a:ahLst/>
                <a:cxnLst/>
                <a:rect l="l" t="t" r="r" b="b"/>
                <a:pathLst>
                  <a:path w="58" h="133" extrusionOk="0">
                    <a:moveTo>
                      <a:pt x="4" y="2"/>
                    </a:moveTo>
                    <a:cubicBezTo>
                      <a:pt x="29" y="63"/>
                      <a:pt x="29" y="63"/>
                      <a:pt x="29" y="63"/>
                    </a:cubicBezTo>
                    <a:cubicBezTo>
                      <a:pt x="58" y="131"/>
                      <a:pt x="58" y="131"/>
                      <a:pt x="58" y="131"/>
                    </a:cubicBezTo>
                    <a:cubicBezTo>
                      <a:pt x="49" y="133"/>
                      <a:pt x="49" y="133"/>
                      <a:pt x="49" y="13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3" y="0"/>
                      <a:pt x="4" y="2"/>
                    </a:cubicBezTo>
                    <a:close/>
                  </a:path>
                </a:pathLst>
              </a:custGeom>
              <a:solidFill>
                <a:srgbClr val="323F4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8" name="Google Shape;1418;p14"/>
              <p:cNvSpPr/>
              <p:nvPr/>
            </p:nvSpPr>
            <p:spPr>
              <a:xfrm>
                <a:off x="5983" y="1008"/>
                <a:ext cx="357" cy="137"/>
              </a:xfrm>
              <a:custGeom>
                <a:avLst/>
                <a:gdLst/>
                <a:ahLst/>
                <a:cxnLst/>
                <a:rect l="l" t="t" r="r" b="b"/>
                <a:pathLst>
                  <a:path w="135" h="52" extrusionOk="0">
                    <a:moveTo>
                      <a:pt x="2" y="0"/>
                    </a:moveTo>
                    <a:cubicBezTo>
                      <a:pt x="71" y="25"/>
                      <a:pt x="71" y="25"/>
                      <a:pt x="71" y="25"/>
                    </a:cubicBezTo>
                    <a:cubicBezTo>
                      <a:pt x="133" y="49"/>
                      <a:pt x="133" y="49"/>
                      <a:pt x="133" y="49"/>
                    </a:cubicBezTo>
                    <a:cubicBezTo>
                      <a:pt x="135" y="49"/>
                      <a:pt x="135" y="51"/>
                      <a:pt x="134" y="51"/>
                    </a:cubicBezTo>
                    <a:cubicBezTo>
                      <a:pt x="133" y="52"/>
                      <a:pt x="133" y="52"/>
                      <a:pt x="133" y="52"/>
                    </a:cubicBezTo>
                    <a:cubicBezTo>
                      <a:pt x="0" y="8"/>
                      <a:pt x="0" y="8"/>
                      <a:pt x="0" y="8"/>
                    </a:cubicBez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323F4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9" name="Google Shape;1419;p14"/>
              <p:cNvSpPr/>
              <p:nvPr/>
            </p:nvSpPr>
            <p:spPr>
              <a:xfrm>
                <a:off x="5567" y="1066"/>
                <a:ext cx="241" cy="304"/>
              </a:xfrm>
              <a:custGeom>
                <a:avLst/>
                <a:gdLst/>
                <a:ahLst/>
                <a:cxnLst/>
                <a:rect l="l" t="t" r="r" b="b"/>
                <a:pathLst>
                  <a:path w="91" h="115" extrusionOk="0">
                    <a:moveTo>
                      <a:pt x="1" y="112"/>
                    </a:moveTo>
                    <a:cubicBezTo>
                      <a:pt x="41" y="59"/>
                      <a:pt x="41" y="59"/>
                      <a:pt x="41" y="59"/>
                    </a:cubicBezTo>
                    <a:cubicBezTo>
                      <a:pt x="84" y="0"/>
                      <a:pt x="84" y="0"/>
                      <a:pt x="84" y="0"/>
                    </a:cubicBezTo>
                    <a:cubicBezTo>
                      <a:pt x="91" y="6"/>
                      <a:pt x="91" y="6"/>
                      <a:pt x="91" y="6"/>
                    </a:cubicBezTo>
                    <a:cubicBezTo>
                      <a:pt x="3" y="115"/>
                      <a:pt x="3" y="115"/>
                      <a:pt x="3" y="115"/>
                    </a:cubicBezTo>
                    <a:cubicBezTo>
                      <a:pt x="1" y="115"/>
                      <a:pt x="0" y="113"/>
                      <a:pt x="1" y="112"/>
                    </a:cubicBezTo>
                    <a:close/>
                  </a:path>
                </a:pathLst>
              </a:custGeom>
              <a:solidFill>
                <a:srgbClr val="323F4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0" name="Google Shape;1420;p14"/>
              <p:cNvSpPr/>
              <p:nvPr/>
            </p:nvSpPr>
            <p:spPr>
              <a:xfrm>
                <a:off x="5827" y="944"/>
                <a:ext cx="103" cy="104"/>
              </a:xfrm>
              <a:custGeom>
                <a:avLst/>
                <a:gdLst/>
                <a:ahLst/>
                <a:cxnLst/>
                <a:rect l="l" t="t" r="r" b="b"/>
                <a:pathLst>
                  <a:path w="39" h="39" extrusionOk="0">
                    <a:moveTo>
                      <a:pt x="3" y="24"/>
                    </a:moveTo>
                    <a:cubicBezTo>
                      <a:pt x="5" y="33"/>
                      <a:pt x="15" y="39"/>
                      <a:pt x="24" y="36"/>
                    </a:cubicBezTo>
                    <a:cubicBezTo>
                      <a:pt x="33" y="33"/>
                      <a:pt x="39" y="24"/>
                      <a:pt x="36" y="14"/>
                    </a:cubicBezTo>
                    <a:cubicBezTo>
                      <a:pt x="33" y="5"/>
                      <a:pt x="24" y="0"/>
                      <a:pt x="14" y="3"/>
                    </a:cubicBezTo>
                    <a:cubicBezTo>
                      <a:pt x="5" y="5"/>
                      <a:pt x="0" y="15"/>
                      <a:pt x="3" y="24"/>
                    </a:cubicBezTo>
                    <a:close/>
                  </a:path>
                </a:pathLst>
              </a:custGeom>
              <a:solidFill>
                <a:srgbClr val="CED1E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1" name="Google Shape;1421;p14"/>
              <p:cNvSpPr/>
              <p:nvPr/>
            </p:nvSpPr>
            <p:spPr>
              <a:xfrm>
                <a:off x="5853" y="971"/>
                <a:ext cx="50" cy="50"/>
              </a:xfrm>
              <a:custGeom>
                <a:avLst/>
                <a:gdLst/>
                <a:ahLst/>
                <a:cxnLst/>
                <a:rect l="l" t="t" r="r" b="b"/>
                <a:pathLst>
                  <a:path w="19" h="19" extrusionOk="0">
                    <a:moveTo>
                      <a:pt x="1" y="12"/>
                    </a:moveTo>
                    <a:cubicBezTo>
                      <a:pt x="2" y="16"/>
                      <a:pt x="7" y="19"/>
                      <a:pt x="12" y="18"/>
                    </a:cubicBezTo>
                    <a:cubicBezTo>
                      <a:pt x="16" y="16"/>
                      <a:pt x="19" y="11"/>
                      <a:pt x="18" y="7"/>
                    </a:cubicBezTo>
                    <a:cubicBezTo>
                      <a:pt x="16" y="2"/>
                      <a:pt x="11" y="0"/>
                      <a:pt x="7" y="1"/>
                    </a:cubicBezTo>
                    <a:cubicBezTo>
                      <a:pt x="2" y="2"/>
                      <a:pt x="0" y="7"/>
                      <a:pt x="1" y="1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2" name="Google Shape;1422;p14"/>
              <p:cNvSpPr/>
              <p:nvPr/>
            </p:nvSpPr>
            <p:spPr>
              <a:xfrm>
                <a:off x="4406" y="1071"/>
                <a:ext cx="1013" cy="291"/>
              </a:xfrm>
              <a:custGeom>
                <a:avLst/>
                <a:gdLst/>
                <a:ahLst/>
                <a:cxnLst/>
                <a:rect l="l" t="t" r="r" b="b"/>
                <a:pathLst>
                  <a:path w="383" h="110" extrusionOk="0">
                    <a:moveTo>
                      <a:pt x="57" y="57"/>
                    </a:moveTo>
                    <a:cubicBezTo>
                      <a:pt x="66" y="57"/>
                      <a:pt x="74" y="59"/>
                      <a:pt x="81" y="63"/>
                    </a:cubicBezTo>
                    <a:cubicBezTo>
                      <a:pt x="91" y="27"/>
                      <a:pt x="124" y="0"/>
                      <a:pt x="164" y="0"/>
                    </a:cubicBezTo>
                    <a:cubicBezTo>
                      <a:pt x="198" y="0"/>
                      <a:pt x="227" y="20"/>
                      <a:pt x="241" y="49"/>
                    </a:cubicBezTo>
                    <a:cubicBezTo>
                      <a:pt x="247" y="47"/>
                      <a:pt x="253" y="46"/>
                      <a:pt x="259" y="46"/>
                    </a:cubicBezTo>
                    <a:cubicBezTo>
                      <a:pt x="286" y="46"/>
                      <a:pt x="308" y="62"/>
                      <a:pt x="317" y="85"/>
                    </a:cubicBezTo>
                    <a:cubicBezTo>
                      <a:pt x="324" y="80"/>
                      <a:pt x="333" y="78"/>
                      <a:pt x="341" y="78"/>
                    </a:cubicBezTo>
                    <a:cubicBezTo>
                      <a:pt x="361" y="78"/>
                      <a:pt x="378" y="91"/>
                      <a:pt x="383" y="110"/>
                    </a:cubicBezTo>
                    <a:cubicBezTo>
                      <a:pt x="322" y="110"/>
                      <a:pt x="322" y="110"/>
                      <a:pt x="322" y="110"/>
                    </a:cubicBezTo>
                    <a:cubicBezTo>
                      <a:pt x="300" y="110"/>
                      <a:pt x="300" y="110"/>
                      <a:pt x="300" y="110"/>
                    </a:cubicBezTo>
                    <a:cubicBezTo>
                      <a:pt x="246" y="110"/>
                      <a:pt x="246" y="110"/>
                      <a:pt x="246" y="110"/>
                    </a:cubicBezTo>
                    <a:cubicBezTo>
                      <a:pt x="197" y="110"/>
                      <a:pt x="197" y="110"/>
                      <a:pt x="197" y="110"/>
                    </a:cubicBezTo>
                    <a:cubicBezTo>
                      <a:pt x="114" y="110"/>
                      <a:pt x="114" y="110"/>
                      <a:pt x="114" y="110"/>
                    </a:cubicBezTo>
                    <a:cubicBezTo>
                      <a:pt x="81" y="110"/>
                      <a:pt x="81" y="110"/>
                      <a:pt x="81" y="110"/>
                    </a:cubicBezTo>
                    <a:cubicBezTo>
                      <a:pt x="0" y="110"/>
                      <a:pt x="0" y="110"/>
                      <a:pt x="0" y="110"/>
                    </a:cubicBezTo>
                    <a:cubicBezTo>
                      <a:pt x="3" y="80"/>
                      <a:pt x="27" y="57"/>
                      <a:pt x="57" y="57"/>
                    </a:cubicBezTo>
                    <a:close/>
                  </a:path>
                </a:pathLst>
              </a:custGeom>
              <a:solidFill>
                <a:srgbClr val="D5DBE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3" name="Google Shape;1423;p14"/>
              <p:cNvSpPr/>
              <p:nvPr/>
            </p:nvSpPr>
            <p:spPr>
              <a:xfrm>
                <a:off x="4647" y="278"/>
                <a:ext cx="740" cy="741"/>
              </a:xfrm>
              <a:custGeom>
                <a:avLst/>
                <a:gdLst/>
                <a:ahLst/>
                <a:cxnLst/>
                <a:rect l="l" t="t" r="r" b="b"/>
                <a:pathLst>
                  <a:path w="740" h="741" extrusionOk="0">
                    <a:moveTo>
                      <a:pt x="740" y="370"/>
                    </a:moveTo>
                    <a:lnTo>
                      <a:pt x="717" y="463"/>
                    </a:lnTo>
                    <a:lnTo>
                      <a:pt x="690" y="555"/>
                    </a:lnTo>
                    <a:lnTo>
                      <a:pt x="624" y="624"/>
                    </a:lnTo>
                    <a:lnTo>
                      <a:pt x="555" y="690"/>
                    </a:lnTo>
                    <a:lnTo>
                      <a:pt x="463" y="717"/>
                    </a:lnTo>
                    <a:lnTo>
                      <a:pt x="370" y="741"/>
                    </a:lnTo>
                    <a:lnTo>
                      <a:pt x="278" y="717"/>
                    </a:lnTo>
                    <a:lnTo>
                      <a:pt x="185" y="690"/>
                    </a:lnTo>
                    <a:lnTo>
                      <a:pt x="116" y="624"/>
                    </a:lnTo>
                    <a:lnTo>
                      <a:pt x="50" y="555"/>
                    </a:lnTo>
                    <a:lnTo>
                      <a:pt x="24" y="463"/>
                    </a:lnTo>
                    <a:lnTo>
                      <a:pt x="0" y="370"/>
                    </a:lnTo>
                    <a:lnTo>
                      <a:pt x="24" y="278"/>
                    </a:lnTo>
                    <a:lnTo>
                      <a:pt x="50" y="185"/>
                    </a:lnTo>
                    <a:lnTo>
                      <a:pt x="116" y="116"/>
                    </a:lnTo>
                    <a:lnTo>
                      <a:pt x="185" y="50"/>
                    </a:lnTo>
                    <a:lnTo>
                      <a:pt x="278" y="24"/>
                    </a:lnTo>
                    <a:lnTo>
                      <a:pt x="370" y="0"/>
                    </a:lnTo>
                    <a:lnTo>
                      <a:pt x="463" y="24"/>
                    </a:lnTo>
                    <a:lnTo>
                      <a:pt x="555" y="50"/>
                    </a:lnTo>
                    <a:lnTo>
                      <a:pt x="624" y="116"/>
                    </a:lnTo>
                    <a:lnTo>
                      <a:pt x="690" y="185"/>
                    </a:lnTo>
                    <a:lnTo>
                      <a:pt x="717" y="278"/>
                    </a:lnTo>
                    <a:lnTo>
                      <a:pt x="740" y="370"/>
                    </a:lnTo>
                    <a:close/>
                  </a:path>
                </a:pathLst>
              </a:custGeom>
              <a:solidFill>
                <a:srgbClr val="FFBB3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4" name="Google Shape;1424;p14"/>
              <p:cNvSpPr/>
              <p:nvPr/>
            </p:nvSpPr>
            <p:spPr>
              <a:xfrm>
                <a:off x="4689" y="323"/>
                <a:ext cx="656" cy="653"/>
              </a:xfrm>
              <a:prstGeom prst="ellipse">
                <a:avLst/>
              </a:prstGeom>
              <a:solidFill>
                <a:srgbClr val="FFD637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5" name="Google Shape;1425;p14"/>
              <p:cNvSpPr/>
              <p:nvPr/>
            </p:nvSpPr>
            <p:spPr>
              <a:xfrm>
                <a:off x="4753" y="384"/>
                <a:ext cx="592" cy="592"/>
              </a:xfrm>
              <a:custGeom>
                <a:avLst/>
                <a:gdLst/>
                <a:ahLst/>
                <a:cxnLst/>
                <a:rect l="l" t="t" r="r" b="b"/>
                <a:pathLst>
                  <a:path w="224" h="224" extrusionOk="0">
                    <a:moveTo>
                      <a:pt x="173" y="0"/>
                    </a:moveTo>
                    <a:cubicBezTo>
                      <a:pt x="187" y="20"/>
                      <a:pt x="196" y="45"/>
                      <a:pt x="196" y="72"/>
                    </a:cubicBezTo>
                    <a:cubicBezTo>
                      <a:pt x="196" y="141"/>
                      <a:pt x="141" y="196"/>
                      <a:pt x="72" y="196"/>
                    </a:cubicBezTo>
                    <a:cubicBezTo>
                      <a:pt x="45" y="196"/>
                      <a:pt x="20" y="187"/>
                      <a:pt x="0" y="173"/>
                    </a:cubicBezTo>
                    <a:cubicBezTo>
                      <a:pt x="22" y="204"/>
                      <a:pt x="59" y="224"/>
                      <a:pt x="100" y="224"/>
                    </a:cubicBezTo>
                    <a:cubicBezTo>
                      <a:pt x="168" y="224"/>
                      <a:pt x="224" y="168"/>
                      <a:pt x="224" y="100"/>
                    </a:cubicBezTo>
                    <a:cubicBezTo>
                      <a:pt x="224" y="59"/>
                      <a:pt x="204" y="22"/>
                      <a:pt x="173" y="0"/>
                    </a:cubicBezTo>
                    <a:close/>
                  </a:path>
                </a:pathLst>
              </a:custGeom>
              <a:solidFill>
                <a:srgbClr val="FFBB3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6" name="Google Shape;1426;p14"/>
              <p:cNvSpPr/>
              <p:nvPr/>
            </p:nvSpPr>
            <p:spPr>
              <a:xfrm>
                <a:off x="2068" y="1770"/>
                <a:ext cx="8" cy="2473"/>
              </a:xfrm>
              <a:prstGeom prst="rect">
                <a:avLst/>
              </a:prstGeom>
              <a:solidFill>
                <a:srgbClr val="52892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7" name="Google Shape;1427;p14"/>
              <p:cNvSpPr/>
              <p:nvPr/>
            </p:nvSpPr>
            <p:spPr>
              <a:xfrm>
                <a:off x="2036" y="1586"/>
                <a:ext cx="40" cy="306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8" name="Google Shape;1428;p14"/>
              <p:cNvSpPr/>
              <p:nvPr/>
            </p:nvSpPr>
            <p:spPr>
              <a:xfrm>
                <a:off x="1650" y="646"/>
                <a:ext cx="844" cy="949"/>
              </a:xfrm>
              <a:custGeom>
                <a:avLst/>
                <a:gdLst/>
                <a:ahLst/>
                <a:cxnLst/>
                <a:rect l="l" t="t" r="r" b="b"/>
                <a:pathLst>
                  <a:path w="319" h="359" extrusionOk="0">
                    <a:moveTo>
                      <a:pt x="281" y="264"/>
                    </a:moveTo>
                    <a:cubicBezTo>
                      <a:pt x="305" y="236"/>
                      <a:pt x="319" y="199"/>
                      <a:pt x="319" y="160"/>
                    </a:cubicBezTo>
                    <a:cubicBezTo>
                      <a:pt x="319" y="72"/>
                      <a:pt x="248" y="0"/>
                      <a:pt x="159" y="0"/>
                    </a:cubicBezTo>
                    <a:cubicBezTo>
                      <a:pt x="71" y="0"/>
                      <a:pt x="0" y="72"/>
                      <a:pt x="0" y="160"/>
                    </a:cubicBezTo>
                    <a:cubicBezTo>
                      <a:pt x="0" y="199"/>
                      <a:pt x="14" y="236"/>
                      <a:pt x="38" y="264"/>
                    </a:cubicBezTo>
                    <a:cubicBezTo>
                      <a:pt x="38" y="264"/>
                      <a:pt x="38" y="264"/>
                      <a:pt x="38" y="264"/>
                    </a:cubicBezTo>
                    <a:cubicBezTo>
                      <a:pt x="38" y="264"/>
                      <a:pt x="38" y="264"/>
                      <a:pt x="38" y="264"/>
                    </a:cubicBezTo>
                    <a:cubicBezTo>
                      <a:pt x="41" y="268"/>
                      <a:pt x="45" y="271"/>
                      <a:pt x="48" y="275"/>
                    </a:cubicBezTo>
                    <a:cubicBezTo>
                      <a:pt x="62" y="290"/>
                      <a:pt x="84" y="322"/>
                      <a:pt x="84" y="359"/>
                    </a:cubicBezTo>
                    <a:cubicBezTo>
                      <a:pt x="159" y="359"/>
                      <a:pt x="159" y="359"/>
                      <a:pt x="159" y="359"/>
                    </a:cubicBezTo>
                    <a:cubicBezTo>
                      <a:pt x="235" y="359"/>
                      <a:pt x="235" y="359"/>
                      <a:pt x="235" y="359"/>
                    </a:cubicBezTo>
                    <a:cubicBezTo>
                      <a:pt x="235" y="322"/>
                      <a:pt x="257" y="290"/>
                      <a:pt x="270" y="275"/>
                    </a:cubicBezTo>
                    <a:cubicBezTo>
                      <a:pt x="274" y="271"/>
                      <a:pt x="277" y="268"/>
                      <a:pt x="281" y="264"/>
                    </a:cubicBezTo>
                    <a:cubicBezTo>
                      <a:pt x="281" y="264"/>
                      <a:pt x="281" y="264"/>
                      <a:pt x="281" y="264"/>
                    </a:cubicBezTo>
                    <a:cubicBezTo>
                      <a:pt x="281" y="264"/>
                      <a:pt x="281" y="264"/>
                      <a:pt x="281" y="264"/>
                    </a:cubicBezTo>
                  </a:path>
                </a:pathLst>
              </a:custGeom>
              <a:solidFill>
                <a:srgbClr val="FFD637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9" name="Google Shape;1429;p14"/>
              <p:cNvSpPr/>
              <p:nvPr/>
            </p:nvSpPr>
            <p:spPr>
              <a:xfrm>
                <a:off x="2031" y="1595"/>
                <a:ext cx="262" cy="252"/>
              </a:xfrm>
              <a:prstGeom prst="rect">
                <a:avLst/>
              </a:prstGeom>
              <a:solidFill>
                <a:srgbClr val="FBD3A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30" name="Google Shape;1430;p14"/>
              <p:cNvSpPr/>
              <p:nvPr/>
            </p:nvSpPr>
            <p:spPr>
              <a:xfrm>
                <a:off x="2068" y="1825"/>
                <a:ext cx="8" cy="22"/>
              </a:xfrm>
              <a:custGeom>
                <a:avLst/>
                <a:gdLst/>
                <a:ahLst/>
                <a:cxnLst/>
                <a:rect l="l" t="t" r="r" b="b"/>
                <a:pathLst>
                  <a:path w="3" h="8" extrusionOk="0">
                    <a:moveTo>
                      <a:pt x="3" y="0"/>
                    </a:moveTo>
                    <a:cubicBezTo>
                      <a:pt x="2" y="1"/>
                      <a:pt x="1" y="1"/>
                      <a:pt x="0" y="2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2" y="8"/>
                      <a:pt x="2" y="8"/>
                      <a:pt x="3" y="8"/>
                    </a:cubicBezTo>
                    <a:cubicBezTo>
                      <a:pt x="3" y="0"/>
                      <a:pt x="3" y="0"/>
                      <a:pt x="3" y="0"/>
                    </a:cubicBezTo>
                  </a:path>
                </a:pathLst>
              </a:custGeom>
              <a:solidFill>
                <a:srgbClr val="51711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31" name="Google Shape;1431;p14"/>
              <p:cNvSpPr/>
              <p:nvPr/>
            </p:nvSpPr>
            <p:spPr>
              <a:xfrm>
                <a:off x="2031" y="646"/>
                <a:ext cx="463" cy="949"/>
              </a:xfrm>
              <a:custGeom>
                <a:avLst/>
                <a:gdLst/>
                <a:ahLst/>
                <a:cxnLst/>
                <a:rect l="l" t="t" r="r" b="b"/>
                <a:pathLst>
                  <a:path w="175" h="359" extrusionOk="0">
                    <a:moveTo>
                      <a:pt x="15" y="0"/>
                    </a:moveTo>
                    <a:cubicBezTo>
                      <a:pt x="15" y="0"/>
                      <a:pt x="15" y="0"/>
                      <a:pt x="15" y="0"/>
                    </a:cubicBezTo>
                    <a:cubicBezTo>
                      <a:pt x="10" y="0"/>
                      <a:pt x="5" y="0"/>
                      <a:pt x="0" y="1"/>
                    </a:cubicBezTo>
                    <a:cubicBezTo>
                      <a:pt x="81" y="9"/>
                      <a:pt x="144" y="77"/>
                      <a:pt x="144" y="160"/>
                    </a:cubicBezTo>
                    <a:cubicBezTo>
                      <a:pt x="144" y="199"/>
                      <a:pt x="130" y="236"/>
                      <a:pt x="106" y="264"/>
                    </a:cubicBezTo>
                    <a:cubicBezTo>
                      <a:pt x="106" y="264"/>
                      <a:pt x="106" y="264"/>
                      <a:pt x="106" y="264"/>
                    </a:cubicBezTo>
                    <a:cubicBezTo>
                      <a:pt x="106" y="264"/>
                      <a:pt x="106" y="264"/>
                      <a:pt x="106" y="264"/>
                    </a:cubicBezTo>
                    <a:cubicBezTo>
                      <a:pt x="102" y="268"/>
                      <a:pt x="99" y="271"/>
                      <a:pt x="95" y="275"/>
                    </a:cubicBezTo>
                    <a:cubicBezTo>
                      <a:pt x="82" y="290"/>
                      <a:pt x="60" y="322"/>
                      <a:pt x="60" y="359"/>
                    </a:cubicBezTo>
                    <a:cubicBezTo>
                      <a:pt x="60" y="359"/>
                      <a:pt x="60" y="359"/>
                      <a:pt x="60" y="359"/>
                    </a:cubicBezTo>
                    <a:cubicBezTo>
                      <a:pt x="91" y="359"/>
                      <a:pt x="91" y="359"/>
                      <a:pt x="91" y="359"/>
                    </a:cubicBezTo>
                    <a:cubicBezTo>
                      <a:pt x="91" y="359"/>
                      <a:pt x="91" y="359"/>
                      <a:pt x="91" y="359"/>
                    </a:cubicBezTo>
                    <a:cubicBezTo>
                      <a:pt x="91" y="322"/>
                      <a:pt x="113" y="290"/>
                      <a:pt x="126" y="275"/>
                    </a:cubicBezTo>
                    <a:cubicBezTo>
                      <a:pt x="130" y="271"/>
                      <a:pt x="133" y="268"/>
                      <a:pt x="137" y="264"/>
                    </a:cubicBezTo>
                    <a:cubicBezTo>
                      <a:pt x="137" y="264"/>
                      <a:pt x="137" y="264"/>
                      <a:pt x="137" y="264"/>
                    </a:cubicBezTo>
                    <a:cubicBezTo>
                      <a:pt x="137" y="264"/>
                      <a:pt x="137" y="264"/>
                      <a:pt x="137" y="264"/>
                    </a:cubicBezTo>
                    <a:cubicBezTo>
                      <a:pt x="137" y="264"/>
                      <a:pt x="137" y="264"/>
                      <a:pt x="137" y="264"/>
                    </a:cubicBezTo>
                    <a:cubicBezTo>
                      <a:pt x="161" y="236"/>
                      <a:pt x="175" y="199"/>
                      <a:pt x="175" y="160"/>
                    </a:cubicBezTo>
                    <a:cubicBezTo>
                      <a:pt x="175" y="72"/>
                      <a:pt x="104" y="0"/>
                      <a:pt x="15" y="0"/>
                    </a:cubicBezTo>
                  </a:path>
                </a:pathLst>
              </a:custGeom>
              <a:solidFill>
                <a:srgbClr val="FFB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32" name="Google Shape;1432;p14"/>
              <p:cNvSpPr/>
              <p:nvPr/>
            </p:nvSpPr>
            <p:spPr>
              <a:xfrm>
                <a:off x="1970" y="1815"/>
                <a:ext cx="204" cy="103"/>
              </a:xfrm>
              <a:custGeom>
                <a:avLst/>
                <a:gdLst/>
                <a:ahLst/>
                <a:cxnLst/>
                <a:rect l="l" t="t" r="r" b="b"/>
                <a:pathLst>
                  <a:path w="77" h="39" extrusionOk="0">
                    <a:moveTo>
                      <a:pt x="38" y="39"/>
                    </a:moveTo>
                    <a:cubicBezTo>
                      <a:pt x="38" y="39"/>
                      <a:pt x="38" y="39"/>
                      <a:pt x="38" y="39"/>
                    </a:cubicBezTo>
                    <a:cubicBezTo>
                      <a:pt x="17" y="39"/>
                      <a:pt x="0" y="21"/>
                      <a:pt x="0" y="0"/>
                    </a:cubicBezTo>
                    <a:cubicBezTo>
                      <a:pt x="77" y="0"/>
                      <a:pt x="77" y="0"/>
                      <a:pt x="77" y="0"/>
                    </a:cubicBezTo>
                    <a:cubicBezTo>
                      <a:pt x="77" y="21"/>
                      <a:pt x="60" y="39"/>
                      <a:pt x="38" y="39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33" name="Google Shape;1433;p14"/>
              <p:cNvSpPr/>
              <p:nvPr/>
            </p:nvSpPr>
            <p:spPr>
              <a:xfrm>
                <a:off x="1872" y="1595"/>
                <a:ext cx="399" cy="270"/>
              </a:xfrm>
              <a:custGeom>
                <a:avLst/>
                <a:gdLst/>
                <a:ahLst/>
                <a:cxnLst/>
                <a:rect l="l" t="t" r="r" b="b"/>
                <a:pathLst>
                  <a:path w="151" h="102" extrusionOk="0">
                    <a:moveTo>
                      <a:pt x="145" y="102"/>
                    </a:moveTo>
                    <a:cubicBezTo>
                      <a:pt x="6" y="102"/>
                      <a:pt x="6" y="102"/>
                      <a:pt x="6" y="102"/>
                    </a:cubicBezTo>
                    <a:cubicBezTo>
                      <a:pt x="3" y="102"/>
                      <a:pt x="0" y="100"/>
                      <a:pt x="0" y="97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51" y="0"/>
                      <a:pt x="151" y="0"/>
                      <a:pt x="151" y="0"/>
                    </a:cubicBezTo>
                    <a:cubicBezTo>
                      <a:pt x="151" y="97"/>
                      <a:pt x="151" y="97"/>
                      <a:pt x="151" y="97"/>
                    </a:cubicBezTo>
                    <a:cubicBezTo>
                      <a:pt x="151" y="100"/>
                      <a:pt x="148" y="102"/>
                      <a:pt x="145" y="102"/>
                    </a:cubicBezTo>
                    <a:close/>
                  </a:path>
                </a:pathLst>
              </a:custGeom>
              <a:solidFill>
                <a:srgbClr val="222A3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34" name="Google Shape;1434;p14"/>
              <p:cNvSpPr/>
              <p:nvPr/>
            </p:nvSpPr>
            <p:spPr>
              <a:xfrm>
                <a:off x="1848" y="1656"/>
                <a:ext cx="445" cy="50"/>
              </a:xfrm>
              <a:custGeom>
                <a:avLst/>
                <a:gdLst/>
                <a:ahLst/>
                <a:cxnLst/>
                <a:rect l="l" t="t" r="r" b="b"/>
                <a:pathLst>
                  <a:path w="168" h="19" extrusionOk="0">
                    <a:moveTo>
                      <a:pt x="159" y="19"/>
                    </a:moveTo>
                    <a:cubicBezTo>
                      <a:pt x="10" y="19"/>
                      <a:pt x="10" y="19"/>
                      <a:pt x="10" y="19"/>
                    </a:cubicBezTo>
                    <a:cubicBezTo>
                      <a:pt x="5" y="19"/>
                      <a:pt x="0" y="14"/>
                      <a:pt x="0" y="9"/>
                    </a:cubicBezTo>
                    <a:cubicBezTo>
                      <a:pt x="0" y="4"/>
                      <a:pt x="5" y="0"/>
                      <a:pt x="10" y="0"/>
                    </a:cubicBezTo>
                    <a:cubicBezTo>
                      <a:pt x="159" y="0"/>
                      <a:pt x="159" y="0"/>
                      <a:pt x="159" y="0"/>
                    </a:cubicBezTo>
                    <a:cubicBezTo>
                      <a:pt x="164" y="0"/>
                      <a:pt x="168" y="4"/>
                      <a:pt x="168" y="9"/>
                    </a:cubicBezTo>
                    <a:cubicBezTo>
                      <a:pt x="168" y="14"/>
                      <a:pt x="164" y="19"/>
                      <a:pt x="159" y="19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35" name="Google Shape;1435;p14"/>
              <p:cNvSpPr/>
              <p:nvPr/>
            </p:nvSpPr>
            <p:spPr>
              <a:xfrm>
                <a:off x="1848" y="1746"/>
                <a:ext cx="445" cy="50"/>
              </a:xfrm>
              <a:custGeom>
                <a:avLst/>
                <a:gdLst/>
                <a:ahLst/>
                <a:cxnLst/>
                <a:rect l="l" t="t" r="r" b="b"/>
                <a:pathLst>
                  <a:path w="168" h="19" extrusionOk="0">
                    <a:moveTo>
                      <a:pt x="159" y="19"/>
                    </a:moveTo>
                    <a:cubicBezTo>
                      <a:pt x="10" y="19"/>
                      <a:pt x="10" y="19"/>
                      <a:pt x="10" y="19"/>
                    </a:cubicBezTo>
                    <a:cubicBezTo>
                      <a:pt x="5" y="19"/>
                      <a:pt x="0" y="15"/>
                      <a:pt x="0" y="9"/>
                    </a:cubicBezTo>
                    <a:cubicBezTo>
                      <a:pt x="0" y="4"/>
                      <a:pt x="5" y="0"/>
                      <a:pt x="10" y="0"/>
                    </a:cubicBezTo>
                    <a:cubicBezTo>
                      <a:pt x="159" y="0"/>
                      <a:pt x="159" y="0"/>
                      <a:pt x="159" y="0"/>
                    </a:cubicBezTo>
                    <a:cubicBezTo>
                      <a:pt x="164" y="0"/>
                      <a:pt x="168" y="4"/>
                      <a:pt x="168" y="9"/>
                    </a:cubicBezTo>
                    <a:cubicBezTo>
                      <a:pt x="168" y="15"/>
                      <a:pt x="164" y="19"/>
                      <a:pt x="159" y="19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36" name="Google Shape;1436;p14"/>
              <p:cNvSpPr/>
              <p:nvPr/>
            </p:nvSpPr>
            <p:spPr>
              <a:xfrm>
                <a:off x="1928" y="1265"/>
                <a:ext cx="288" cy="50"/>
              </a:xfrm>
              <a:custGeom>
                <a:avLst/>
                <a:gdLst/>
                <a:ahLst/>
                <a:cxnLst/>
                <a:rect l="l" t="t" r="r" b="b"/>
                <a:pathLst>
                  <a:path w="109" h="19" extrusionOk="0">
                    <a:moveTo>
                      <a:pt x="109" y="19"/>
                    </a:moveTo>
                    <a:cubicBezTo>
                      <a:pt x="103" y="19"/>
                      <a:pt x="100" y="15"/>
                      <a:pt x="98" y="13"/>
                    </a:cubicBezTo>
                    <a:cubicBezTo>
                      <a:pt x="97" y="10"/>
                      <a:pt x="96" y="10"/>
                      <a:pt x="95" y="10"/>
                    </a:cubicBezTo>
                    <a:cubicBezTo>
                      <a:pt x="94" y="10"/>
                      <a:pt x="94" y="10"/>
                      <a:pt x="92" y="13"/>
                    </a:cubicBezTo>
                    <a:cubicBezTo>
                      <a:pt x="90" y="15"/>
                      <a:pt x="87" y="19"/>
                      <a:pt x="82" y="19"/>
                    </a:cubicBezTo>
                    <a:cubicBezTo>
                      <a:pt x="76" y="19"/>
                      <a:pt x="73" y="15"/>
                      <a:pt x="71" y="13"/>
                    </a:cubicBezTo>
                    <a:cubicBezTo>
                      <a:pt x="69" y="10"/>
                      <a:pt x="69" y="10"/>
                      <a:pt x="68" y="10"/>
                    </a:cubicBezTo>
                    <a:cubicBezTo>
                      <a:pt x="67" y="10"/>
                      <a:pt x="67" y="10"/>
                      <a:pt x="65" y="13"/>
                    </a:cubicBezTo>
                    <a:cubicBezTo>
                      <a:pt x="63" y="15"/>
                      <a:pt x="60" y="19"/>
                      <a:pt x="54" y="19"/>
                    </a:cubicBezTo>
                    <a:cubicBezTo>
                      <a:pt x="49" y="19"/>
                      <a:pt x="46" y="15"/>
                      <a:pt x="44" y="13"/>
                    </a:cubicBezTo>
                    <a:cubicBezTo>
                      <a:pt x="42" y="10"/>
                      <a:pt x="42" y="10"/>
                      <a:pt x="41" y="10"/>
                    </a:cubicBezTo>
                    <a:cubicBezTo>
                      <a:pt x="40" y="10"/>
                      <a:pt x="39" y="10"/>
                      <a:pt x="38" y="13"/>
                    </a:cubicBezTo>
                    <a:cubicBezTo>
                      <a:pt x="36" y="15"/>
                      <a:pt x="33" y="19"/>
                      <a:pt x="27" y="19"/>
                    </a:cubicBezTo>
                    <a:cubicBezTo>
                      <a:pt x="21" y="19"/>
                      <a:pt x="19" y="15"/>
                      <a:pt x="17" y="13"/>
                    </a:cubicBezTo>
                    <a:cubicBezTo>
                      <a:pt x="15" y="10"/>
                      <a:pt x="14" y="10"/>
                      <a:pt x="14" y="10"/>
                    </a:cubicBezTo>
                    <a:cubicBezTo>
                      <a:pt x="13" y="10"/>
                      <a:pt x="12" y="10"/>
                      <a:pt x="11" y="13"/>
                    </a:cubicBezTo>
                    <a:cubicBezTo>
                      <a:pt x="9" y="15"/>
                      <a:pt x="6" y="19"/>
                      <a:pt x="0" y="19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1" y="10"/>
                      <a:pt x="1" y="9"/>
                      <a:pt x="3" y="7"/>
                    </a:cubicBezTo>
                    <a:cubicBezTo>
                      <a:pt x="5" y="4"/>
                      <a:pt x="8" y="0"/>
                      <a:pt x="14" y="0"/>
                    </a:cubicBezTo>
                    <a:cubicBezTo>
                      <a:pt x="19" y="0"/>
                      <a:pt x="22" y="4"/>
                      <a:pt x="24" y="7"/>
                    </a:cubicBezTo>
                    <a:cubicBezTo>
                      <a:pt x="26" y="9"/>
                      <a:pt x="26" y="10"/>
                      <a:pt x="27" y="10"/>
                    </a:cubicBezTo>
                    <a:cubicBezTo>
                      <a:pt x="28" y="10"/>
                      <a:pt x="29" y="9"/>
                      <a:pt x="30" y="7"/>
                    </a:cubicBezTo>
                    <a:cubicBezTo>
                      <a:pt x="32" y="4"/>
                      <a:pt x="35" y="0"/>
                      <a:pt x="41" y="0"/>
                    </a:cubicBezTo>
                    <a:cubicBezTo>
                      <a:pt x="47" y="0"/>
                      <a:pt x="49" y="4"/>
                      <a:pt x="51" y="7"/>
                    </a:cubicBezTo>
                    <a:cubicBezTo>
                      <a:pt x="53" y="9"/>
                      <a:pt x="53" y="10"/>
                      <a:pt x="54" y="10"/>
                    </a:cubicBezTo>
                    <a:cubicBezTo>
                      <a:pt x="55" y="10"/>
                      <a:pt x="56" y="9"/>
                      <a:pt x="57" y="7"/>
                    </a:cubicBezTo>
                    <a:cubicBezTo>
                      <a:pt x="59" y="4"/>
                      <a:pt x="62" y="0"/>
                      <a:pt x="68" y="0"/>
                    </a:cubicBezTo>
                    <a:cubicBezTo>
                      <a:pt x="74" y="0"/>
                      <a:pt x="77" y="4"/>
                      <a:pt x="79" y="7"/>
                    </a:cubicBezTo>
                    <a:cubicBezTo>
                      <a:pt x="80" y="9"/>
                      <a:pt x="81" y="10"/>
                      <a:pt x="82" y="10"/>
                    </a:cubicBezTo>
                    <a:cubicBezTo>
                      <a:pt x="82" y="10"/>
                      <a:pt x="83" y="9"/>
                      <a:pt x="85" y="7"/>
                    </a:cubicBezTo>
                    <a:cubicBezTo>
                      <a:pt x="86" y="4"/>
                      <a:pt x="89" y="0"/>
                      <a:pt x="95" y="0"/>
                    </a:cubicBezTo>
                    <a:cubicBezTo>
                      <a:pt x="101" y="0"/>
                      <a:pt x="104" y="4"/>
                      <a:pt x="106" y="7"/>
                    </a:cubicBezTo>
                    <a:cubicBezTo>
                      <a:pt x="107" y="9"/>
                      <a:pt x="108" y="10"/>
                      <a:pt x="109" y="10"/>
                    </a:cubicBezTo>
                    <a:lnTo>
                      <a:pt x="109" y="19"/>
                    </a:lnTo>
                    <a:close/>
                  </a:path>
                </a:pathLst>
              </a:custGeom>
              <a:solidFill>
                <a:srgbClr val="222A3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37" name="Google Shape;1437;p14"/>
              <p:cNvSpPr/>
              <p:nvPr/>
            </p:nvSpPr>
            <p:spPr>
              <a:xfrm>
                <a:off x="1943" y="1341"/>
                <a:ext cx="254" cy="43"/>
              </a:xfrm>
              <a:custGeom>
                <a:avLst/>
                <a:gdLst/>
                <a:ahLst/>
                <a:cxnLst/>
                <a:rect l="l" t="t" r="r" b="b"/>
                <a:pathLst>
                  <a:path w="96" h="16" extrusionOk="0">
                    <a:moveTo>
                      <a:pt x="96" y="16"/>
                    </a:moveTo>
                    <a:cubicBezTo>
                      <a:pt x="91" y="16"/>
                      <a:pt x="89" y="13"/>
                      <a:pt x="87" y="10"/>
                    </a:cubicBezTo>
                    <a:cubicBezTo>
                      <a:pt x="85" y="8"/>
                      <a:pt x="85" y="8"/>
                      <a:pt x="84" y="8"/>
                    </a:cubicBezTo>
                    <a:cubicBezTo>
                      <a:pt x="84" y="8"/>
                      <a:pt x="83" y="8"/>
                      <a:pt x="82" y="10"/>
                    </a:cubicBezTo>
                    <a:cubicBezTo>
                      <a:pt x="80" y="13"/>
                      <a:pt x="77" y="16"/>
                      <a:pt x="72" y="16"/>
                    </a:cubicBezTo>
                    <a:cubicBezTo>
                      <a:pt x="67" y="16"/>
                      <a:pt x="65" y="13"/>
                      <a:pt x="63" y="10"/>
                    </a:cubicBezTo>
                    <a:cubicBezTo>
                      <a:pt x="62" y="8"/>
                      <a:pt x="61" y="8"/>
                      <a:pt x="60" y="8"/>
                    </a:cubicBezTo>
                    <a:cubicBezTo>
                      <a:pt x="60" y="8"/>
                      <a:pt x="59" y="8"/>
                      <a:pt x="58" y="10"/>
                    </a:cubicBezTo>
                    <a:cubicBezTo>
                      <a:pt x="56" y="13"/>
                      <a:pt x="53" y="16"/>
                      <a:pt x="48" y="16"/>
                    </a:cubicBezTo>
                    <a:cubicBezTo>
                      <a:pt x="43" y="16"/>
                      <a:pt x="41" y="13"/>
                      <a:pt x="39" y="10"/>
                    </a:cubicBezTo>
                    <a:cubicBezTo>
                      <a:pt x="38" y="8"/>
                      <a:pt x="37" y="8"/>
                      <a:pt x="36" y="8"/>
                    </a:cubicBezTo>
                    <a:cubicBezTo>
                      <a:pt x="36" y="8"/>
                      <a:pt x="35" y="8"/>
                      <a:pt x="34" y="10"/>
                    </a:cubicBezTo>
                    <a:cubicBezTo>
                      <a:pt x="32" y="13"/>
                      <a:pt x="29" y="16"/>
                      <a:pt x="24" y="16"/>
                    </a:cubicBezTo>
                    <a:cubicBezTo>
                      <a:pt x="19" y="16"/>
                      <a:pt x="17" y="13"/>
                      <a:pt x="15" y="10"/>
                    </a:cubicBezTo>
                    <a:cubicBezTo>
                      <a:pt x="14" y="8"/>
                      <a:pt x="13" y="8"/>
                      <a:pt x="12" y="8"/>
                    </a:cubicBezTo>
                    <a:cubicBezTo>
                      <a:pt x="12" y="8"/>
                      <a:pt x="11" y="8"/>
                      <a:pt x="10" y="10"/>
                    </a:cubicBezTo>
                    <a:cubicBezTo>
                      <a:pt x="8" y="13"/>
                      <a:pt x="6" y="16"/>
                      <a:pt x="0" y="16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1" y="8"/>
                      <a:pt x="2" y="7"/>
                      <a:pt x="3" y="5"/>
                    </a:cubicBezTo>
                    <a:cubicBezTo>
                      <a:pt x="5" y="3"/>
                      <a:pt x="7" y="0"/>
                      <a:pt x="12" y="0"/>
                    </a:cubicBezTo>
                    <a:cubicBezTo>
                      <a:pt x="18" y="0"/>
                      <a:pt x="20" y="3"/>
                      <a:pt x="22" y="5"/>
                    </a:cubicBezTo>
                    <a:cubicBezTo>
                      <a:pt x="23" y="7"/>
                      <a:pt x="24" y="8"/>
                      <a:pt x="24" y="8"/>
                    </a:cubicBezTo>
                    <a:cubicBezTo>
                      <a:pt x="25" y="8"/>
                      <a:pt x="26" y="7"/>
                      <a:pt x="27" y="5"/>
                    </a:cubicBezTo>
                    <a:cubicBezTo>
                      <a:pt x="29" y="3"/>
                      <a:pt x="31" y="0"/>
                      <a:pt x="36" y="0"/>
                    </a:cubicBezTo>
                    <a:cubicBezTo>
                      <a:pt x="41" y="0"/>
                      <a:pt x="44" y="3"/>
                      <a:pt x="46" y="5"/>
                    </a:cubicBezTo>
                    <a:cubicBezTo>
                      <a:pt x="47" y="7"/>
                      <a:pt x="48" y="8"/>
                      <a:pt x="48" y="8"/>
                    </a:cubicBezTo>
                    <a:cubicBezTo>
                      <a:pt x="49" y="8"/>
                      <a:pt x="50" y="7"/>
                      <a:pt x="51" y="5"/>
                    </a:cubicBezTo>
                    <a:cubicBezTo>
                      <a:pt x="53" y="3"/>
                      <a:pt x="55" y="0"/>
                      <a:pt x="60" y="0"/>
                    </a:cubicBezTo>
                    <a:cubicBezTo>
                      <a:pt x="65" y="0"/>
                      <a:pt x="68" y="3"/>
                      <a:pt x="70" y="5"/>
                    </a:cubicBezTo>
                    <a:cubicBezTo>
                      <a:pt x="71" y="7"/>
                      <a:pt x="72" y="8"/>
                      <a:pt x="72" y="8"/>
                    </a:cubicBezTo>
                    <a:cubicBezTo>
                      <a:pt x="73" y="8"/>
                      <a:pt x="73" y="7"/>
                      <a:pt x="75" y="5"/>
                    </a:cubicBezTo>
                    <a:cubicBezTo>
                      <a:pt x="77" y="3"/>
                      <a:pt x="79" y="0"/>
                      <a:pt x="84" y="0"/>
                    </a:cubicBezTo>
                    <a:cubicBezTo>
                      <a:pt x="89" y="0"/>
                      <a:pt x="92" y="3"/>
                      <a:pt x="94" y="5"/>
                    </a:cubicBezTo>
                    <a:cubicBezTo>
                      <a:pt x="95" y="7"/>
                      <a:pt x="95" y="8"/>
                      <a:pt x="96" y="8"/>
                    </a:cubicBezTo>
                    <a:lnTo>
                      <a:pt x="96" y="16"/>
                    </a:lnTo>
                    <a:close/>
                  </a:path>
                </a:pathLst>
              </a:custGeom>
              <a:solidFill>
                <a:srgbClr val="222A3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38" name="Google Shape;1438;p14"/>
              <p:cNvSpPr/>
              <p:nvPr/>
            </p:nvSpPr>
            <p:spPr>
              <a:xfrm>
                <a:off x="1904" y="1230"/>
                <a:ext cx="106" cy="392"/>
              </a:xfrm>
              <a:custGeom>
                <a:avLst/>
                <a:gdLst/>
                <a:ahLst/>
                <a:cxnLst/>
                <a:rect l="l" t="t" r="r" b="b"/>
                <a:pathLst>
                  <a:path w="106" h="392" extrusionOk="0">
                    <a:moveTo>
                      <a:pt x="76" y="392"/>
                    </a:moveTo>
                    <a:lnTo>
                      <a:pt x="0" y="5"/>
                    </a:lnTo>
                    <a:lnTo>
                      <a:pt x="31" y="0"/>
                    </a:lnTo>
                    <a:lnTo>
                      <a:pt x="106" y="384"/>
                    </a:lnTo>
                    <a:lnTo>
                      <a:pt x="76" y="392"/>
                    </a:lnTo>
                    <a:close/>
                  </a:path>
                </a:pathLst>
              </a:custGeom>
              <a:solidFill>
                <a:srgbClr val="222A3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39" name="Google Shape;1439;p14"/>
              <p:cNvSpPr/>
              <p:nvPr/>
            </p:nvSpPr>
            <p:spPr>
              <a:xfrm>
                <a:off x="2131" y="1230"/>
                <a:ext cx="106" cy="392"/>
              </a:xfrm>
              <a:custGeom>
                <a:avLst/>
                <a:gdLst/>
                <a:ahLst/>
                <a:cxnLst/>
                <a:rect l="l" t="t" r="r" b="b"/>
                <a:pathLst>
                  <a:path w="106" h="392" extrusionOk="0">
                    <a:moveTo>
                      <a:pt x="32" y="392"/>
                    </a:moveTo>
                    <a:lnTo>
                      <a:pt x="0" y="384"/>
                    </a:lnTo>
                    <a:lnTo>
                      <a:pt x="77" y="0"/>
                    </a:lnTo>
                    <a:lnTo>
                      <a:pt x="106" y="5"/>
                    </a:lnTo>
                    <a:lnTo>
                      <a:pt x="32" y="392"/>
                    </a:lnTo>
                    <a:close/>
                  </a:path>
                </a:pathLst>
              </a:custGeom>
              <a:solidFill>
                <a:srgbClr val="222A3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40" name="Google Shape;1440;p14"/>
              <p:cNvSpPr/>
              <p:nvPr/>
            </p:nvSpPr>
            <p:spPr>
              <a:xfrm>
                <a:off x="1771" y="1907"/>
                <a:ext cx="302" cy="260"/>
              </a:xfrm>
              <a:custGeom>
                <a:avLst/>
                <a:gdLst/>
                <a:ahLst/>
                <a:cxnLst/>
                <a:rect l="l" t="t" r="r" b="b"/>
                <a:pathLst>
                  <a:path w="114" h="98" extrusionOk="0">
                    <a:moveTo>
                      <a:pt x="109" y="78"/>
                    </a:moveTo>
                    <a:cubicBezTo>
                      <a:pt x="109" y="78"/>
                      <a:pt x="114" y="29"/>
                      <a:pt x="63" y="21"/>
                    </a:cubicBezTo>
                    <a:cubicBezTo>
                      <a:pt x="17" y="15"/>
                      <a:pt x="11" y="0"/>
                      <a:pt x="11" y="0"/>
                    </a:cubicBezTo>
                    <a:cubicBezTo>
                      <a:pt x="11" y="0"/>
                      <a:pt x="0" y="37"/>
                      <a:pt x="24" y="67"/>
                    </a:cubicBezTo>
                    <a:cubicBezTo>
                      <a:pt x="48" y="98"/>
                      <a:pt x="103" y="85"/>
                      <a:pt x="103" y="85"/>
                    </a:cubicBezTo>
                    <a:cubicBezTo>
                      <a:pt x="103" y="85"/>
                      <a:pt x="91" y="64"/>
                      <a:pt x="59" y="54"/>
                    </a:cubicBezTo>
                    <a:cubicBezTo>
                      <a:pt x="27" y="45"/>
                      <a:pt x="19" y="24"/>
                      <a:pt x="19" y="24"/>
                    </a:cubicBezTo>
                    <a:cubicBezTo>
                      <a:pt x="19" y="24"/>
                      <a:pt x="32" y="41"/>
                      <a:pt x="59" y="48"/>
                    </a:cubicBezTo>
                    <a:cubicBezTo>
                      <a:pt x="86" y="56"/>
                      <a:pt x="101" y="65"/>
                      <a:pt x="109" y="7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41" name="Google Shape;1441;p14"/>
              <p:cNvSpPr/>
              <p:nvPr/>
            </p:nvSpPr>
            <p:spPr>
              <a:xfrm>
                <a:off x="1771" y="2267"/>
                <a:ext cx="302" cy="262"/>
              </a:xfrm>
              <a:custGeom>
                <a:avLst/>
                <a:gdLst/>
                <a:ahLst/>
                <a:cxnLst/>
                <a:rect l="l" t="t" r="r" b="b"/>
                <a:pathLst>
                  <a:path w="114" h="99" extrusionOk="0">
                    <a:moveTo>
                      <a:pt x="109" y="78"/>
                    </a:moveTo>
                    <a:cubicBezTo>
                      <a:pt x="109" y="78"/>
                      <a:pt x="114" y="30"/>
                      <a:pt x="63" y="22"/>
                    </a:cubicBezTo>
                    <a:cubicBezTo>
                      <a:pt x="17" y="15"/>
                      <a:pt x="11" y="0"/>
                      <a:pt x="11" y="0"/>
                    </a:cubicBezTo>
                    <a:cubicBezTo>
                      <a:pt x="11" y="0"/>
                      <a:pt x="0" y="37"/>
                      <a:pt x="24" y="68"/>
                    </a:cubicBezTo>
                    <a:cubicBezTo>
                      <a:pt x="48" y="99"/>
                      <a:pt x="103" y="85"/>
                      <a:pt x="103" y="85"/>
                    </a:cubicBezTo>
                    <a:cubicBezTo>
                      <a:pt x="103" y="85"/>
                      <a:pt x="91" y="65"/>
                      <a:pt x="59" y="55"/>
                    </a:cubicBezTo>
                    <a:cubicBezTo>
                      <a:pt x="27" y="45"/>
                      <a:pt x="19" y="24"/>
                      <a:pt x="19" y="24"/>
                    </a:cubicBezTo>
                    <a:cubicBezTo>
                      <a:pt x="19" y="24"/>
                      <a:pt x="32" y="42"/>
                      <a:pt x="59" y="49"/>
                    </a:cubicBezTo>
                    <a:cubicBezTo>
                      <a:pt x="86" y="56"/>
                      <a:pt x="101" y="65"/>
                      <a:pt x="109" y="7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42" name="Google Shape;1442;p14"/>
              <p:cNvSpPr/>
              <p:nvPr/>
            </p:nvSpPr>
            <p:spPr>
              <a:xfrm>
                <a:off x="2070" y="2024"/>
                <a:ext cx="302" cy="259"/>
              </a:xfrm>
              <a:custGeom>
                <a:avLst/>
                <a:gdLst/>
                <a:ahLst/>
                <a:cxnLst/>
                <a:rect l="l" t="t" r="r" b="b"/>
                <a:pathLst>
                  <a:path w="114" h="98" extrusionOk="0">
                    <a:moveTo>
                      <a:pt x="5" y="78"/>
                    </a:moveTo>
                    <a:cubicBezTo>
                      <a:pt x="5" y="78"/>
                      <a:pt x="0" y="29"/>
                      <a:pt x="51" y="22"/>
                    </a:cubicBezTo>
                    <a:cubicBezTo>
                      <a:pt x="97" y="15"/>
                      <a:pt x="103" y="0"/>
                      <a:pt x="103" y="0"/>
                    </a:cubicBezTo>
                    <a:cubicBezTo>
                      <a:pt x="103" y="0"/>
                      <a:pt x="114" y="37"/>
                      <a:pt x="90" y="68"/>
                    </a:cubicBezTo>
                    <a:cubicBezTo>
                      <a:pt x="66" y="98"/>
                      <a:pt x="11" y="85"/>
                      <a:pt x="11" y="85"/>
                    </a:cubicBezTo>
                    <a:cubicBezTo>
                      <a:pt x="11" y="85"/>
                      <a:pt x="23" y="64"/>
                      <a:pt x="55" y="54"/>
                    </a:cubicBezTo>
                    <a:cubicBezTo>
                      <a:pt x="87" y="45"/>
                      <a:pt x="95" y="24"/>
                      <a:pt x="95" y="24"/>
                    </a:cubicBezTo>
                    <a:cubicBezTo>
                      <a:pt x="95" y="24"/>
                      <a:pt x="81" y="41"/>
                      <a:pt x="55" y="48"/>
                    </a:cubicBezTo>
                    <a:cubicBezTo>
                      <a:pt x="28" y="56"/>
                      <a:pt x="13" y="65"/>
                      <a:pt x="5" y="7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43" name="Google Shape;1443;p14"/>
              <p:cNvSpPr/>
              <p:nvPr/>
            </p:nvSpPr>
            <p:spPr>
              <a:xfrm>
                <a:off x="1991" y="847"/>
                <a:ext cx="159" cy="248"/>
              </a:xfrm>
              <a:custGeom>
                <a:avLst/>
                <a:gdLst/>
                <a:ahLst/>
                <a:cxnLst/>
                <a:rect l="l" t="t" r="r" b="b"/>
                <a:pathLst>
                  <a:path w="159" h="248" extrusionOk="0">
                    <a:moveTo>
                      <a:pt x="135" y="0"/>
                    </a:moveTo>
                    <a:lnTo>
                      <a:pt x="90" y="95"/>
                    </a:lnTo>
                    <a:lnTo>
                      <a:pt x="159" y="95"/>
                    </a:lnTo>
                    <a:lnTo>
                      <a:pt x="8" y="248"/>
                    </a:lnTo>
                    <a:lnTo>
                      <a:pt x="74" y="129"/>
                    </a:lnTo>
                    <a:lnTo>
                      <a:pt x="0" y="129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44" name="Google Shape;1444;p14"/>
              <p:cNvSpPr/>
              <p:nvPr/>
            </p:nvSpPr>
            <p:spPr>
              <a:xfrm>
                <a:off x="2576" y="619"/>
                <a:ext cx="1224" cy="352"/>
              </a:xfrm>
              <a:custGeom>
                <a:avLst/>
                <a:gdLst/>
                <a:ahLst/>
                <a:cxnLst/>
                <a:rect l="l" t="t" r="r" b="b"/>
                <a:pathLst>
                  <a:path w="463" h="133" extrusionOk="0">
                    <a:moveTo>
                      <a:pt x="394" y="69"/>
                    </a:moveTo>
                    <a:cubicBezTo>
                      <a:pt x="383" y="69"/>
                      <a:pt x="374" y="72"/>
                      <a:pt x="365" y="76"/>
                    </a:cubicBezTo>
                    <a:cubicBezTo>
                      <a:pt x="353" y="32"/>
                      <a:pt x="313" y="0"/>
                      <a:pt x="265" y="0"/>
                    </a:cubicBezTo>
                    <a:cubicBezTo>
                      <a:pt x="224" y="0"/>
                      <a:pt x="189" y="24"/>
                      <a:pt x="172" y="59"/>
                    </a:cubicBezTo>
                    <a:cubicBezTo>
                      <a:pt x="165" y="57"/>
                      <a:pt x="157" y="56"/>
                      <a:pt x="149" y="56"/>
                    </a:cubicBezTo>
                    <a:cubicBezTo>
                      <a:pt x="118" y="56"/>
                      <a:pt x="91" y="75"/>
                      <a:pt x="79" y="103"/>
                    </a:cubicBezTo>
                    <a:cubicBezTo>
                      <a:pt x="71" y="97"/>
                      <a:pt x="61" y="94"/>
                      <a:pt x="50" y="94"/>
                    </a:cubicBezTo>
                    <a:cubicBezTo>
                      <a:pt x="26" y="94"/>
                      <a:pt x="6" y="111"/>
                      <a:pt x="0" y="133"/>
                    </a:cubicBezTo>
                    <a:cubicBezTo>
                      <a:pt x="74" y="133"/>
                      <a:pt x="74" y="133"/>
                      <a:pt x="74" y="133"/>
                    </a:cubicBezTo>
                    <a:cubicBezTo>
                      <a:pt x="100" y="133"/>
                      <a:pt x="100" y="133"/>
                      <a:pt x="100" y="133"/>
                    </a:cubicBezTo>
                    <a:cubicBezTo>
                      <a:pt x="166" y="133"/>
                      <a:pt x="166" y="133"/>
                      <a:pt x="166" y="133"/>
                    </a:cubicBezTo>
                    <a:cubicBezTo>
                      <a:pt x="225" y="133"/>
                      <a:pt x="225" y="133"/>
                      <a:pt x="225" y="133"/>
                    </a:cubicBezTo>
                    <a:cubicBezTo>
                      <a:pt x="325" y="133"/>
                      <a:pt x="325" y="133"/>
                      <a:pt x="325" y="133"/>
                    </a:cubicBezTo>
                    <a:cubicBezTo>
                      <a:pt x="365" y="133"/>
                      <a:pt x="365" y="133"/>
                      <a:pt x="365" y="133"/>
                    </a:cubicBezTo>
                    <a:cubicBezTo>
                      <a:pt x="463" y="133"/>
                      <a:pt x="463" y="133"/>
                      <a:pt x="463" y="133"/>
                    </a:cubicBezTo>
                    <a:cubicBezTo>
                      <a:pt x="460" y="97"/>
                      <a:pt x="430" y="69"/>
                      <a:pt x="394" y="69"/>
                    </a:cubicBezTo>
                    <a:close/>
                  </a:path>
                </a:pathLst>
              </a:custGeom>
              <a:solidFill>
                <a:srgbClr val="D5DBE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45" name="Google Shape;1445;p14"/>
              <p:cNvSpPr/>
              <p:nvPr/>
            </p:nvSpPr>
            <p:spPr>
              <a:xfrm>
                <a:off x="5538" y="2511"/>
                <a:ext cx="971" cy="513"/>
              </a:xfrm>
              <a:custGeom>
                <a:avLst/>
                <a:gdLst/>
                <a:ahLst/>
                <a:cxnLst/>
                <a:rect l="l" t="t" r="r" b="b"/>
                <a:pathLst>
                  <a:path w="367" h="194" extrusionOk="0">
                    <a:moveTo>
                      <a:pt x="293" y="31"/>
                    </a:moveTo>
                    <a:cubicBezTo>
                      <a:pt x="149" y="9"/>
                      <a:pt x="38" y="113"/>
                      <a:pt x="3" y="151"/>
                    </a:cubicBezTo>
                    <a:cubicBezTo>
                      <a:pt x="49" y="63"/>
                      <a:pt x="130" y="16"/>
                      <a:pt x="213" y="8"/>
                    </a:cubicBezTo>
                    <a:cubicBezTo>
                      <a:pt x="300" y="0"/>
                      <a:pt x="367" y="58"/>
                      <a:pt x="367" y="58"/>
                    </a:cubicBezTo>
                    <a:cubicBezTo>
                      <a:pt x="367" y="58"/>
                      <a:pt x="281" y="10"/>
                      <a:pt x="170" y="113"/>
                    </a:cubicBezTo>
                    <a:cubicBezTo>
                      <a:pt x="82" y="194"/>
                      <a:pt x="12" y="167"/>
                      <a:pt x="0" y="161"/>
                    </a:cubicBezTo>
                    <a:cubicBezTo>
                      <a:pt x="154" y="12"/>
                      <a:pt x="293" y="31"/>
                      <a:pt x="293" y="3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46" name="Google Shape;1446;p14"/>
              <p:cNvSpPr/>
              <p:nvPr/>
            </p:nvSpPr>
            <p:spPr>
              <a:xfrm>
                <a:off x="5335" y="2159"/>
                <a:ext cx="473" cy="598"/>
              </a:xfrm>
              <a:custGeom>
                <a:avLst/>
                <a:gdLst/>
                <a:ahLst/>
                <a:cxnLst/>
                <a:rect l="l" t="t" r="r" b="b"/>
                <a:pathLst>
                  <a:path w="179" h="226" extrusionOk="0">
                    <a:moveTo>
                      <a:pt x="125" y="21"/>
                    </a:moveTo>
                    <a:cubicBezTo>
                      <a:pt x="33" y="72"/>
                      <a:pt x="16" y="181"/>
                      <a:pt x="13" y="218"/>
                    </a:cubicBezTo>
                    <a:cubicBezTo>
                      <a:pt x="0" y="148"/>
                      <a:pt x="25" y="85"/>
                      <a:pt x="69" y="43"/>
                    </a:cubicBezTo>
                    <a:cubicBezTo>
                      <a:pt x="115" y="0"/>
                      <a:pt x="179" y="3"/>
                      <a:pt x="179" y="3"/>
                    </a:cubicBezTo>
                    <a:cubicBezTo>
                      <a:pt x="179" y="3"/>
                      <a:pt x="109" y="14"/>
                      <a:pt x="91" y="122"/>
                    </a:cubicBezTo>
                    <a:cubicBezTo>
                      <a:pt x="77" y="208"/>
                      <a:pt x="26" y="223"/>
                      <a:pt x="16" y="226"/>
                    </a:cubicBezTo>
                    <a:cubicBezTo>
                      <a:pt x="38" y="72"/>
                      <a:pt x="125" y="21"/>
                      <a:pt x="125" y="2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47" name="Google Shape;1447;p14"/>
              <p:cNvSpPr/>
              <p:nvPr/>
            </p:nvSpPr>
            <p:spPr>
              <a:xfrm>
                <a:off x="2872" y="1474"/>
                <a:ext cx="2735" cy="2735"/>
              </a:xfrm>
              <a:custGeom>
                <a:avLst/>
                <a:gdLst/>
                <a:ahLst/>
                <a:cxnLst/>
                <a:rect l="l" t="t" r="r" b="b"/>
                <a:pathLst>
                  <a:path w="1034" h="1034" extrusionOk="0">
                    <a:moveTo>
                      <a:pt x="836" y="114"/>
                    </a:moveTo>
                    <a:cubicBezTo>
                      <a:pt x="955" y="208"/>
                      <a:pt x="1031" y="354"/>
                      <a:pt x="1031" y="517"/>
                    </a:cubicBezTo>
                    <a:cubicBezTo>
                      <a:pt x="1031" y="730"/>
                      <a:pt x="902" y="913"/>
                      <a:pt x="717" y="991"/>
                    </a:cubicBezTo>
                    <a:cubicBezTo>
                      <a:pt x="656" y="1017"/>
                      <a:pt x="588" y="1031"/>
                      <a:pt x="517" y="1031"/>
                    </a:cubicBezTo>
                    <a:cubicBezTo>
                      <a:pt x="446" y="1031"/>
                      <a:pt x="378" y="1017"/>
                      <a:pt x="317" y="991"/>
                    </a:cubicBezTo>
                    <a:cubicBezTo>
                      <a:pt x="132" y="913"/>
                      <a:pt x="2" y="730"/>
                      <a:pt x="2" y="517"/>
                    </a:cubicBezTo>
                    <a:cubicBezTo>
                      <a:pt x="2" y="375"/>
                      <a:pt x="60" y="247"/>
                      <a:pt x="153" y="154"/>
                    </a:cubicBezTo>
                    <a:cubicBezTo>
                      <a:pt x="246" y="61"/>
                      <a:pt x="375" y="3"/>
                      <a:pt x="517" y="3"/>
                    </a:cubicBezTo>
                    <a:cubicBezTo>
                      <a:pt x="622" y="3"/>
                      <a:pt x="720" y="35"/>
                      <a:pt x="802" y="89"/>
                    </a:cubicBezTo>
                    <a:cubicBezTo>
                      <a:pt x="803" y="87"/>
                      <a:pt x="803" y="87"/>
                      <a:pt x="803" y="87"/>
                    </a:cubicBezTo>
                    <a:cubicBezTo>
                      <a:pt x="721" y="32"/>
                      <a:pt x="623" y="0"/>
                      <a:pt x="517" y="0"/>
                    </a:cubicBezTo>
                    <a:cubicBezTo>
                      <a:pt x="231" y="0"/>
                      <a:pt x="0" y="232"/>
                      <a:pt x="0" y="517"/>
                    </a:cubicBezTo>
                    <a:cubicBezTo>
                      <a:pt x="0" y="731"/>
                      <a:pt x="130" y="915"/>
                      <a:pt x="316" y="993"/>
                    </a:cubicBezTo>
                    <a:cubicBezTo>
                      <a:pt x="377" y="1020"/>
                      <a:pt x="445" y="1034"/>
                      <a:pt x="517" y="1034"/>
                    </a:cubicBezTo>
                    <a:cubicBezTo>
                      <a:pt x="588" y="1034"/>
                      <a:pt x="656" y="1020"/>
                      <a:pt x="718" y="993"/>
                    </a:cubicBezTo>
                    <a:cubicBezTo>
                      <a:pt x="903" y="915"/>
                      <a:pt x="1034" y="731"/>
                      <a:pt x="1034" y="517"/>
                    </a:cubicBezTo>
                    <a:cubicBezTo>
                      <a:pt x="1034" y="353"/>
                      <a:pt x="957" y="207"/>
                      <a:pt x="837" y="112"/>
                    </a:cubicBezTo>
                    <a:cubicBezTo>
                      <a:pt x="836" y="114"/>
                      <a:pt x="836" y="114"/>
                      <a:pt x="836" y="114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48" name="Google Shape;1448;p14"/>
              <p:cNvSpPr/>
              <p:nvPr/>
            </p:nvSpPr>
            <p:spPr>
              <a:xfrm>
                <a:off x="2983" y="1585"/>
                <a:ext cx="2513" cy="251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49" name="Google Shape;1449;p14"/>
              <p:cNvSpPr/>
              <p:nvPr/>
            </p:nvSpPr>
            <p:spPr>
              <a:xfrm>
                <a:off x="3036" y="1640"/>
                <a:ext cx="2404" cy="2405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50" name="Google Shape;1450;p14"/>
              <p:cNvSpPr/>
              <p:nvPr/>
            </p:nvSpPr>
            <p:spPr>
              <a:xfrm>
                <a:off x="3113" y="2638"/>
                <a:ext cx="582" cy="1039"/>
              </a:xfrm>
              <a:custGeom>
                <a:avLst/>
                <a:gdLst/>
                <a:ahLst/>
                <a:cxnLst/>
                <a:rect l="l" t="t" r="r" b="b"/>
                <a:pathLst>
                  <a:path w="220" h="393" extrusionOk="0">
                    <a:moveTo>
                      <a:pt x="6" y="61"/>
                    </a:moveTo>
                    <a:cubicBezTo>
                      <a:pt x="6" y="61"/>
                      <a:pt x="0" y="194"/>
                      <a:pt x="53" y="279"/>
                    </a:cubicBezTo>
                    <a:cubicBezTo>
                      <a:pt x="107" y="365"/>
                      <a:pt x="187" y="393"/>
                      <a:pt x="203" y="356"/>
                    </a:cubicBezTo>
                    <a:cubicBezTo>
                      <a:pt x="220" y="318"/>
                      <a:pt x="160" y="314"/>
                      <a:pt x="164" y="254"/>
                    </a:cubicBezTo>
                    <a:cubicBezTo>
                      <a:pt x="168" y="193"/>
                      <a:pt x="176" y="227"/>
                      <a:pt x="108" y="177"/>
                    </a:cubicBezTo>
                    <a:cubicBezTo>
                      <a:pt x="40" y="126"/>
                      <a:pt x="10" y="0"/>
                      <a:pt x="6" y="61"/>
                    </a:cubicBezTo>
                  </a:path>
                </a:pathLst>
              </a:custGeom>
              <a:solidFill>
                <a:srgbClr val="0070C0">
                  <a:alpha val="48627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51" name="Google Shape;1451;p14"/>
              <p:cNvSpPr/>
              <p:nvPr/>
            </p:nvSpPr>
            <p:spPr>
              <a:xfrm>
                <a:off x="3377" y="1730"/>
                <a:ext cx="1854" cy="2310"/>
              </a:xfrm>
              <a:custGeom>
                <a:avLst/>
                <a:gdLst/>
                <a:ahLst/>
                <a:cxnLst/>
                <a:rect l="l" t="t" r="r" b="b"/>
                <a:pathLst>
                  <a:path w="701" h="873" extrusionOk="0">
                    <a:moveTo>
                      <a:pt x="0" y="127"/>
                    </a:moveTo>
                    <a:cubicBezTo>
                      <a:pt x="0" y="127"/>
                      <a:pt x="78" y="0"/>
                      <a:pt x="305" y="8"/>
                    </a:cubicBezTo>
                    <a:cubicBezTo>
                      <a:pt x="532" y="15"/>
                      <a:pt x="394" y="76"/>
                      <a:pt x="389" y="105"/>
                    </a:cubicBezTo>
                    <a:cubicBezTo>
                      <a:pt x="383" y="135"/>
                      <a:pt x="426" y="132"/>
                      <a:pt x="502" y="105"/>
                    </a:cubicBezTo>
                    <a:cubicBezTo>
                      <a:pt x="577" y="79"/>
                      <a:pt x="634" y="121"/>
                      <a:pt x="586" y="157"/>
                    </a:cubicBezTo>
                    <a:cubicBezTo>
                      <a:pt x="562" y="175"/>
                      <a:pt x="537" y="168"/>
                      <a:pt x="511" y="162"/>
                    </a:cubicBezTo>
                    <a:cubicBezTo>
                      <a:pt x="485" y="155"/>
                      <a:pt x="459" y="149"/>
                      <a:pt x="430" y="165"/>
                    </a:cubicBezTo>
                    <a:cubicBezTo>
                      <a:pt x="373" y="198"/>
                      <a:pt x="394" y="279"/>
                      <a:pt x="342" y="320"/>
                    </a:cubicBezTo>
                    <a:cubicBezTo>
                      <a:pt x="289" y="360"/>
                      <a:pt x="329" y="410"/>
                      <a:pt x="293" y="454"/>
                    </a:cubicBezTo>
                    <a:cubicBezTo>
                      <a:pt x="258" y="497"/>
                      <a:pt x="296" y="536"/>
                      <a:pt x="334" y="554"/>
                    </a:cubicBezTo>
                    <a:cubicBezTo>
                      <a:pt x="372" y="571"/>
                      <a:pt x="396" y="567"/>
                      <a:pt x="387" y="603"/>
                    </a:cubicBezTo>
                    <a:cubicBezTo>
                      <a:pt x="377" y="639"/>
                      <a:pt x="406" y="698"/>
                      <a:pt x="465" y="716"/>
                    </a:cubicBezTo>
                    <a:cubicBezTo>
                      <a:pt x="525" y="735"/>
                      <a:pt x="558" y="687"/>
                      <a:pt x="572" y="637"/>
                    </a:cubicBezTo>
                    <a:cubicBezTo>
                      <a:pt x="585" y="586"/>
                      <a:pt x="574" y="532"/>
                      <a:pt x="627" y="542"/>
                    </a:cubicBezTo>
                    <a:cubicBezTo>
                      <a:pt x="680" y="552"/>
                      <a:pt x="701" y="631"/>
                      <a:pt x="638" y="699"/>
                    </a:cubicBezTo>
                    <a:cubicBezTo>
                      <a:pt x="575" y="766"/>
                      <a:pt x="437" y="873"/>
                      <a:pt x="268" y="838"/>
                    </a:cubicBezTo>
                    <a:cubicBezTo>
                      <a:pt x="98" y="803"/>
                      <a:pt x="211" y="707"/>
                      <a:pt x="265" y="658"/>
                    </a:cubicBezTo>
                    <a:cubicBezTo>
                      <a:pt x="319" y="610"/>
                      <a:pt x="336" y="580"/>
                      <a:pt x="259" y="533"/>
                    </a:cubicBezTo>
                    <a:cubicBezTo>
                      <a:pt x="182" y="486"/>
                      <a:pt x="103" y="475"/>
                      <a:pt x="145" y="440"/>
                    </a:cubicBezTo>
                    <a:cubicBezTo>
                      <a:pt x="186" y="406"/>
                      <a:pt x="230" y="372"/>
                      <a:pt x="229" y="339"/>
                    </a:cubicBezTo>
                    <a:cubicBezTo>
                      <a:pt x="228" y="305"/>
                      <a:pt x="302" y="258"/>
                      <a:pt x="342" y="211"/>
                    </a:cubicBezTo>
                    <a:cubicBezTo>
                      <a:pt x="382" y="164"/>
                      <a:pt x="382" y="98"/>
                      <a:pt x="317" y="62"/>
                    </a:cubicBezTo>
                    <a:cubicBezTo>
                      <a:pt x="277" y="39"/>
                      <a:pt x="235" y="51"/>
                      <a:pt x="195" y="63"/>
                    </a:cubicBezTo>
                    <a:cubicBezTo>
                      <a:pt x="171" y="70"/>
                      <a:pt x="148" y="77"/>
                      <a:pt x="127" y="77"/>
                    </a:cubicBezTo>
                    <a:cubicBezTo>
                      <a:pt x="71" y="76"/>
                      <a:pt x="121" y="111"/>
                      <a:pt x="109" y="129"/>
                    </a:cubicBezTo>
                    <a:cubicBezTo>
                      <a:pt x="96" y="148"/>
                      <a:pt x="16" y="139"/>
                      <a:pt x="0" y="127"/>
                    </a:cubicBezTo>
                  </a:path>
                </a:pathLst>
              </a:custGeom>
              <a:solidFill>
                <a:srgbClr val="0070C0">
                  <a:alpha val="48627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52" name="Google Shape;1452;p14"/>
              <p:cNvSpPr/>
              <p:nvPr/>
            </p:nvSpPr>
            <p:spPr>
              <a:xfrm>
                <a:off x="3631" y="3061"/>
                <a:ext cx="455" cy="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725" extrusionOk="0">
                    <a:moveTo>
                      <a:pt x="167" y="725"/>
                    </a:moveTo>
                    <a:lnTo>
                      <a:pt x="124" y="659"/>
                    </a:lnTo>
                    <a:lnTo>
                      <a:pt x="341" y="330"/>
                    </a:lnTo>
                    <a:lnTo>
                      <a:pt x="402" y="309"/>
                    </a:lnTo>
                    <a:lnTo>
                      <a:pt x="418" y="230"/>
                    </a:lnTo>
                    <a:lnTo>
                      <a:pt x="455" y="196"/>
                    </a:lnTo>
                    <a:lnTo>
                      <a:pt x="455" y="161"/>
                    </a:lnTo>
                    <a:lnTo>
                      <a:pt x="302" y="106"/>
                    </a:lnTo>
                    <a:lnTo>
                      <a:pt x="283" y="71"/>
                    </a:lnTo>
                    <a:lnTo>
                      <a:pt x="233" y="55"/>
                    </a:lnTo>
                    <a:lnTo>
                      <a:pt x="148" y="0"/>
                    </a:lnTo>
                    <a:lnTo>
                      <a:pt x="69" y="0"/>
                    </a:lnTo>
                    <a:lnTo>
                      <a:pt x="0" y="145"/>
                    </a:lnTo>
                    <a:lnTo>
                      <a:pt x="58" y="243"/>
                    </a:lnTo>
                    <a:lnTo>
                      <a:pt x="122" y="288"/>
                    </a:lnTo>
                    <a:lnTo>
                      <a:pt x="101" y="505"/>
                    </a:lnTo>
                    <a:lnTo>
                      <a:pt x="71" y="674"/>
                    </a:lnTo>
                    <a:lnTo>
                      <a:pt x="138" y="725"/>
                    </a:lnTo>
                    <a:lnTo>
                      <a:pt x="167" y="725"/>
                    </a:lnTo>
                    <a:close/>
                  </a:path>
                </a:pathLst>
              </a:custGeom>
              <a:solidFill>
                <a:srgbClr val="76AB38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53" name="Google Shape;1453;p14"/>
              <p:cNvSpPr/>
              <p:nvPr/>
            </p:nvSpPr>
            <p:spPr>
              <a:xfrm>
                <a:off x="2869" y="2140"/>
                <a:ext cx="1013" cy="987"/>
              </a:xfrm>
              <a:custGeom>
                <a:avLst/>
                <a:gdLst/>
                <a:ahLst/>
                <a:cxnLst/>
                <a:rect l="l" t="t" r="r" b="b"/>
                <a:pathLst>
                  <a:path w="1013" h="987" extrusionOk="0">
                    <a:moveTo>
                      <a:pt x="812" y="958"/>
                    </a:moveTo>
                    <a:lnTo>
                      <a:pt x="767" y="950"/>
                    </a:lnTo>
                    <a:lnTo>
                      <a:pt x="762" y="894"/>
                    </a:lnTo>
                    <a:lnTo>
                      <a:pt x="712" y="889"/>
                    </a:lnTo>
                    <a:lnTo>
                      <a:pt x="730" y="841"/>
                    </a:lnTo>
                    <a:lnTo>
                      <a:pt x="701" y="839"/>
                    </a:lnTo>
                    <a:lnTo>
                      <a:pt x="675" y="871"/>
                    </a:lnTo>
                    <a:lnTo>
                      <a:pt x="622" y="826"/>
                    </a:lnTo>
                    <a:lnTo>
                      <a:pt x="638" y="762"/>
                    </a:lnTo>
                    <a:lnTo>
                      <a:pt x="738" y="751"/>
                    </a:lnTo>
                    <a:lnTo>
                      <a:pt x="781" y="799"/>
                    </a:lnTo>
                    <a:lnTo>
                      <a:pt x="791" y="733"/>
                    </a:lnTo>
                    <a:lnTo>
                      <a:pt x="828" y="701"/>
                    </a:lnTo>
                    <a:lnTo>
                      <a:pt x="852" y="646"/>
                    </a:lnTo>
                    <a:lnTo>
                      <a:pt x="937" y="572"/>
                    </a:lnTo>
                    <a:lnTo>
                      <a:pt x="984" y="577"/>
                    </a:lnTo>
                    <a:lnTo>
                      <a:pt x="942" y="542"/>
                    </a:lnTo>
                    <a:lnTo>
                      <a:pt x="910" y="537"/>
                    </a:lnTo>
                    <a:lnTo>
                      <a:pt x="900" y="521"/>
                    </a:lnTo>
                    <a:lnTo>
                      <a:pt x="939" y="508"/>
                    </a:lnTo>
                    <a:lnTo>
                      <a:pt x="971" y="513"/>
                    </a:lnTo>
                    <a:lnTo>
                      <a:pt x="1013" y="492"/>
                    </a:lnTo>
                    <a:lnTo>
                      <a:pt x="1013" y="455"/>
                    </a:lnTo>
                    <a:lnTo>
                      <a:pt x="960" y="416"/>
                    </a:lnTo>
                    <a:lnTo>
                      <a:pt x="939" y="341"/>
                    </a:lnTo>
                    <a:lnTo>
                      <a:pt x="908" y="384"/>
                    </a:lnTo>
                    <a:lnTo>
                      <a:pt x="881" y="336"/>
                    </a:lnTo>
                    <a:lnTo>
                      <a:pt x="818" y="302"/>
                    </a:lnTo>
                    <a:lnTo>
                      <a:pt x="802" y="373"/>
                    </a:lnTo>
                    <a:lnTo>
                      <a:pt x="823" y="413"/>
                    </a:lnTo>
                    <a:lnTo>
                      <a:pt x="796" y="442"/>
                    </a:lnTo>
                    <a:lnTo>
                      <a:pt x="804" y="492"/>
                    </a:lnTo>
                    <a:lnTo>
                      <a:pt x="770" y="463"/>
                    </a:lnTo>
                    <a:lnTo>
                      <a:pt x="749" y="423"/>
                    </a:lnTo>
                    <a:lnTo>
                      <a:pt x="669" y="394"/>
                    </a:lnTo>
                    <a:lnTo>
                      <a:pt x="648" y="341"/>
                    </a:lnTo>
                    <a:lnTo>
                      <a:pt x="699" y="275"/>
                    </a:lnTo>
                    <a:lnTo>
                      <a:pt x="738" y="257"/>
                    </a:lnTo>
                    <a:lnTo>
                      <a:pt x="775" y="212"/>
                    </a:lnTo>
                    <a:lnTo>
                      <a:pt x="767" y="148"/>
                    </a:lnTo>
                    <a:lnTo>
                      <a:pt x="720" y="193"/>
                    </a:lnTo>
                    <a:lnTo>
                      <a:pt x="662" y="87"/>
                    </a:lnTo>
                    <a:lnTo>
                      <a:pt x="630" y="188"/>
                    </a:lnTo>
                    <a:lnTo>
                      <a:pt x="566" y="183"/>
                    </a:lnTo>
                    <a:lnTo>
                      <a:pt x="601" y="143"/>
                    </a:lnTo>
                    <a:lnTo>
                      <a:pt x="577" y="87"/>
                    </a:lnTo>
                    <a:lnTo>
                      <a:pt x="566" y="32"/>
                    </a:lnTo>
                    <a:lnTo>
                      <a:pt x="482" y="45"/>
                    </a:lnTo>
                    <a:lnTo>
                      <a:pt x="437" y="8"/>
                    </a:lnTo>
                    <a:lnTo>
                      <a:pt x="384" y="0"/>
                    </a:lnTo>
                    <a:lnTo>
                      <a:pt x="360" y="72"/>
                    </a:lnTo>
                    <a:lnTo>
                      <a:pt x="439" y="106"/>
                    </a:lnTo>
                    <a:lnTo>
                      <a:pt x="439" y="151"/>
                    </a:lnTo>
                    <a:lnTo>
                      <a:pt x="334" y="127"/>
                    </a:lnTo>
                    <a:lnTo>
                      <a:pt x="283" y="164"/>
                    </a:lnTo>
                    <a:lnTo>
                      <a:pt x="69" y="95"/>
                    </a:lnTo>
                    <a:lnTo>
                      <a:pt x="0" y="185"/>
                    </a:lnTo>
                    <a:lnTo>
                      <a:pt x="29" y="236"/>
                    </a:lnTo>
                    <a:lnTo>
                      <a:pt x="0" y="312"/>
                    </a:lnTo>
                    <a:lnTo>
                      <a:pt x="16" y="360"/>
                    </a:lnTo>
                    <a:lnTo>
                      <a:pt x="88" y="400"/>
                    </a:lnTo>
                    <a:lnTo>
                      <a:pt x="130" y="373"/>
                    </a:lnTo>
                    <a:lnTo>
                      <a:pt x="148" y="331"/>
                    </a:lnTo>
                    <a:lnTo>
                      <a:pt x="249" y="347"/>
                    </a:lnTo>
                    <a:lnTo>
                      <a:pt x="291" y="431"/>
                    </a:lnTo>
                    <a:lnTo>
                      <a:pt x="355" y="463"/>
                    </a:lnTo>
                    <a:lnTo>
                      <a:pt x="400" y="537"/>
                    </a:lnTo>
                    <a:lnTo>
                      <a:pt x="381" y="632"/>
                    </a:lnTo>
                    <a:lnTo>
                      <a:pt x="439" y="725"/>
                    </a:lnTo>
                    <a:lnTo>
                      <a:pt x="503" y="767"/>
                    </a:lnTo>
                    <a:lnTo>
                      <a:pt x="553" y="841"/>
                    </a:lnTo>
                    <a:lnTo>
                      <a:pt x="595" y="873"/>
                    </a:lnTo>
                    <a:lnTo>
                      <a:pt x="611" y="897"/>
                    </a:lnTo>
                    <a:lnTo>
                      <a:pt x="672" y="902"/>
                    </a:lnTo>
                    <a:lnTo>
                      <a:pt x="707" y="934"/>
                    </a:lnTo>
                    <a:lnTo>
                      <a:pt x="733" y="939"/>
                    </a:lnTo>
                    <a:lnTo>
                      <a:pt x="762" y="974"/>
                    </a:lnTo>
                    <a:lnTo>
                      <a:pt x="799" y="987"/>
                    </a:lnTo>
                    <a:lnTo>
                      <a:pt x="812" y="958"/>
                    </a:lnTo>
                    <a:close/>
                  </a:path>
                </a:pathLst>
              </a:custGeom>
              <a:solidFill>
                <a:srgbClr val="76AB38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54" name="Google Shape;1454;p14"/>
              <p:cNvSpPr/>
              <p:nvPr/>
            </p:nvSpPr>
            <p:spPr>
              <a:xfrm>
                <a:off x="3568" y="2161"/>
                <a:ext cx="267" cy="305"/>
              </a:xfrm>
              <a:custGeom>
                <a:avLst/>
                <a:gdLst/>
                <a:ahLst/>
                <a:cxnLst/>
                <a:rect l="l" t="t" r="r" b="b"/>
                <a:pathLst>
                  <a:path w="101" h="115" extrusionOk="0">
                    <a:moveTo>
                      <a:pt x="9" y="0"/>
                    </a:moveTo>
                    <a:cubicBezTo>
                      <a:pt x="0" y="31"/>
                      <a:pt x="0" y="31"/>
                      <a:pt x="0" y="31"/>
                    </a:cubicBezTo>
                    <a:cubicBezTo>
                      <a:pt x="11" y="43"/>
                      <a:pt x="11" y="43"/>
                      <a:pt x="11" y="43"/>
                    </a:cubicBezTo>
                    <a:cubicBezTo>
                      <a:pt x="34" y="40"/>
                      <a:pt x="34" y="40"/>
                      <a:pt x="34" y="40"/>
                    </a:cubicBezTo>
                    <a:cubicBezTo>
                      <a:pt x="34" y="40"/>
                      <a:pt x="51" y="57"/>
                      <a:pt x="52" y="58"/>
                    </a:cubicBezTo>
                    <a:cubicBezTo>
                      <a:pt x="53" y="58"/>
                      <a:pt x="53" y="78"/>
                      <a:pt x="53" y="78"/>
                    </a:cubicBezTo>
                    <a:cubicBezTo>
                      <a:pt x="84" y="115"/>
                      <a:pt x="84" y="115"/>
                      <a:pt x="84" y="115"/>
                    </a:cubicBezTo>
                    <a:cubicBezTo>
                      <a:pt x="89" y="103"/>
                      <a:pt x="89" y="103"/>
                      <a:pt x="89" y="103"/>
                    </a:cubicBezTo>
                    <a:cubicBezTo>
                      <a:pt x="77" y="79"/>
                      <a:pt x="77" y="79"/>
                      <a:pt x="77" y="79"/>
                    </a:cubicBezTo>
                    <a:cubicBezTo>
                      <a:pt x="93" y="83"/>
                      <a:pt x="93" y="83"/>
                      <a:pt x="93" y="83"/>
                    </a:cubicBezTo>
                    <a:cubicBezTo>
                      <a:pt x="101" y="75"/>
                      <a:pt x="101" y="75"/>
                      <a:pt x="101" y="75"/>
                    </a:cubicBezTo>
                    <a:cubicBezTo>
                      <a:pt x="76" y="56"/>
                      <a:pt x="76" y="56"/>
                      <a:pt x="76" y="56"/>
                    </a:cubicBezTo>
                    <a:cubicBezTo>
                      <a:pt x="72" y="37"/>
                      <a:pt x="72" y="37"/>
                      <a:pt x="72" y="37"/>
                    </a:cubicBezTo>
                    <a:cubicBezTo>
                      <a:pt x="48" y="14"/>
                      <a:pt x="48" y="14"/>
                      <a:pt x="48" y="14"/>
                    </a:cubicBezTo>
                    <a:cubicBezTo>
                      <a:pt x="45" y="2"/>
                      <a:pt x="45" y="2"/>
                      <a:pt x="45" y="2"/>
                    </a:cubicBez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76AB38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55" name="Google Shape;1455;p14"/>
              <p:cNvSpPr/>
              <p:nvPr/>
            </p:nvSpPr>
            <p:spPr>
              <a:xfrm>
                <a:off x="3724" y="1899"/>
                <a:ext cx="508" cy="596"/>
              </a:xfrm>
              <a:custGeom>
                <a:avLst/>
                <a:gdLst/>
                <a:ahLst/>
                <a:cxnLst/>
                <a:rect l="l" t="t" r="r" b="b"/>
                <a:pathLst>
                  <a:path w="508" h="596" extrusionOk="0">
                    <a:moveTo>
                      <a:pt x="16" y="80"/>
                    </a:moveTo>
                    <a:lnTo>
                      <a:pt x="0" y="125"/>
                    </a:lnTo>
                    <a:lnTo>
                      <a:pt x="42" y="188"/>
                    </a:lnTo>
                    <a:lnTo>
                      <a:pt x="111" y="201"/>
                    </a:lnTo>
                    <a:lnTo>
                      <a:pt x="169" y="310"/>
                    </a:lnTo>
                    <a:lnTo>
                      <a:pt x="177" y="474"/>
                    </a:lnTo>
                    <a:lnTo>
                      <a:pt x="251" y="596"/>
                    </a:lnTo>
                    <a:lnTo>
                      <a:pt x="344" y="471"/>
                    </a:lnTo>
                    <a:lnTo>
                      <a:pt x="468" y="381"/>
                    </a:lnTo>
                    <a:lnTo>
                      <a:pt x="468" y="273"/>
                    </a:lnTo>
                    <a:lnTo>
                      <a:pt x="508" y="186"/>
                    </a:lnTo>
                    <a:lnTo>
                      <a:pt x="481" y="80"/>
                    </a:lnTo>
                    <a:lnTo>
                      <a:pt x="246" y="0"/>
                    </a:lnTo>
                    <a:lnTo>
                      <a:pt x="16" y="80"/>
                    </a:lnTo>
                    <a:close/>
                  </a:path>
                </a:pathLst>
              </a:custGeom>
              <a:solidFill>
                <a:srgbClr val="76AB38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56" name="Google Shape;1456;p14"/>
              <p:cNvSpPr/>
              <p:nvPr/>
            </p:nvSpPr>
            <p:spPr>
              <a:xfrm>
                <a:off x="4224" y="2812"/>
                <a:ext cx="642" cy="706"/>
              </a:xfrm>
              <a:custGeom>
                <a:avLst/>
                <a:gdLst/>
                <a:ahLst/>
                <a:cxnLst/>
                <a:rect l="l" t="t" r="r" b="b"/>
                <a:pathLst>
                  <a:path w="642" h="706" extrusionOk="0">
                    <a:moveTo>
                      <a:pt x="261" y="0"/>
                    </a:moveTo>
                    <a:lnTo>
                      <a:pt x="84" y="50"/>
                    </a:lnTo>
                    <a:lnTo>
                      <a:pt x="50" y="130"/>
                    </a:lnTo>
                    <a:lnTo>
                      <a:pt x="0" y="204"/>
                    </a:lnTo>
                    <a:lnTo>
                      <a:pt x="39" y="315"/>
                    </a:lnTo>
                    <a:lnTo>
                      <a:pt x="132" y="336"/>
                    </a:lnTo>
                    <a:lnTo>
                      <a:pt x="224" y="320"/>
                    </a:lnTo>
                    <a:lnTo>
                      <a:pt x="261" y="363"/>
                    </a:lnTo>
                    <a:lnTo>
                      <a:pt x="251" y="410"/>
                    </a:lnTo>
                    <a:lnTo>
                      <a:pt x="293" y="452"/>
                    </a:lnTo>
                    <a:lnTo>
                      <a:pt x="254" y="537"/>
                    </a:lnTo>
                    <a:lnTo>
                      <a:pt x="338" y="706"/>
                    </a:lnTo>
                    <a:lnTo>
                      <a:pt x="444" y="672"/>
                    </a:lnTo>
                    <a:lnTo>
                      <a:pt x="492" y="553"/>
                    </a:lnTo>
                    <a:lnTo>
                      <a:pt x="555" y="487"/>
                    </a:lnTo>
                    <a:lnTo>
                      <a:pt x="537" y="386"/>
                    </a:lnTo>
                    <a:lnTo>
                      <a:pt x="642" y="254"/>
                    </a:lnTo>
                    <a:lnTo>
                      <a:pt x="560" y="254"/>
                    </a:lnTo>
                    <a:lnTo>
                      <a:pt x="492" y="148"/>
                    </a:lnTo>
                    <a:lnTo>
                      <a:pt x="489" y="74"/>
                    </a:lnTo>
                    <a:lnTo>
                      <a:pt x="362" y="50"/>
                    </a:lnTo>
                    <a:lnTo>
                      <a:pt x="343" y="72"/>
                    </a:lnTo>
                    <a:lnTo>
                      <a:pt x="272" y="50"/>
                    </a:lnTo>
                    <a:lnTo>
                      <a:pt x="261" y="0"/>
                    </a:lnTo>
                    <a:close/>
                  </a:path>
                </a:pathLst>
              </a:custGeom>
              <a:solidFill>
                <a:srgbClr val="76AB38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57" name="Google Shape;1457;p14"/>
              <p:cNvSpPr/>
              <p:nvPr/>
            </p:nvSpPr>
            <p:spPr>
              <a:xfrm>
                <a:off x="4784" y="3283"/>
                <a:ext cx="64" cy="140"/>
              </a:xfrm>
              <a:custGeom>
                <a:avLst/>
                <a:gdLst/>
                <a:ahLst/>
                <a:cxnLst/>
                <a:rect l="l" t="t" r="r" b="b"/>
                <a:pathLst>
                  <a:path w="64" h="140" extrusionOk="0">
                    <a:moveTo>
                      <a:pt x="8" y="50"/>
                    </a:moveTo>
                    <a:lnTo>
                      <a:pt x="8" y="79"/>
                    </a:lnTo>
                    <a:lnTo>
                      <a:pt x="0" y="116"/>
                    </a:lnTo>
                    <a:lnTo>
                      <a:pt x="22" y="140"/>
                    </a:lnTo>
                    <a:lnTo>
                      <a:pt x="40" y="116"/>
                    </a:lnTo>
                    <a:lnTo>
                      <a:pt x="64" y="24"/>
                    </a:lnTo>
                    <a:lnTo>
                      <a:pt x="56" y="0"/>
                    </a:lnTo>
                    <a:lnTo>
                      <a:pt x="8" y="5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58" name="Google Shape;1458;p14"/>
              <p:cNvSpPr/>
              <p:nvPr/>
            </p:nvSpPr>
            <p:spPr>
              <a:xfrm>
                <a:off x="4292" y="2029"/>
                <a:ext cx="1836" cy="1090"/>
              </a:xfrm>
              <a:custGeom>
                <a:avLst/>
                <a:gdLst/>
                <a:ahLst/>
                <a:cxnLst/>
                <a:rect l="l" t="t" r="r" b="b"/>
                <a:pathLst>
                  <a:path w="694" h="412" extrusionOk="0">
                    <a:moveTo>
                      <a:pt x="395" y="412"/>
                    </a:moveTo>
                    <a:cubicBezTo>
                      <a:pt x="357" y="358"/>
                      <a:pt x="357" y="358"/>
                      <a:pt x="357" y="358"/>
                    </a:cubicBezTo>
                    <a:cubicBezTo>
                      <a:pt x="332" y="376"/>
                      <a:pt x="332" y="376"/>
                      <a:pt x="332" y="376"/>
                    </a:cubicBezTo>
                    <a:cubicBezTo>
                      <a:pt x="317" y="399"/>
                      <a:pt x="317" y="399"/>
                      <a:pt x="317" y="399"/>
                    </a:cubicBezTo>
                    <a:cubicBezTo>
                      <a:pt x="287" y="372"/>
                      <a:pt x="287" y="372"/>
                      <a:pt x="287" y="372"/>
                    </a:cubicBezTo>
                    <a:cubicBezTo>
                      <a:pt x="253" y="341"/>
                      <a:pt x="253" y="341"/>
                      <a:pt x="253" y="341"/>
                    </a:cubicBezTo>
                    <a:cubicBezTo>
                      <a:pt x="217" y="341"/>
                      <a:pt x="217" y="341"/>
                      <a:pt x="217" y="341"/>
                    </a:cubicBezTo>
                    <a:cubicBezTo>
                      <a:pt x="247" y="363"/>
                      <a:pt x="247" y="363"/>
                      <a:pt x="247" y="363"/>
                    </a:cubicBezTo>
                    <a:cubicBezTo>
                      <a:pt x="202" y="385"/>
                      <a:pt x="202" y="385"/>
                      <a:pt x="202" y="385"/>
                    </a:cubicBezTo>
                    <a:cubicBezTo>
                      <a:pt x="160" y="352"/>
                      <a:pt x="160" y="352"/>
                      <a:pt x="160" y="352"/>
                    </a:cubicBezTo>
                    <a:cubicBezTo>
                      <a:pt x="159" y="324"/>
                      <a:pt x="159" y="324"/>
                      <a:pt x="159" y="324"/>
                    </a:cubicBezTo>
                    <a:cubicBezTo>
                      <a:pt x="167" y="303"/>
                      <a:pt x="167" y="303"/>
                      <a:pt x="167" y="303"/>
                    </a:cubicBezTo>
                    <a:cubicBezTo>
                      <a:pt x="129" y="298"/>
                      <a:pt x="129" y="298"/>
                      <a:pt x="129" y="298"/>
                    </a:cubicBezTo>
                    <a:cubicBezTo>
                      <a:pt x="129" y="298"/>
                      <a:pt x="97" y="279"/>
                      <a:pt x="96" y="278"/>
                    </a:cubicBezTo>
                    <a:cubicBezTo>
                      <a:pt x="94" y="277"/>
                      <a:pt x="83" y="264"/>
                      <a:pt x="83" y="264"/>
                    </a:cubicBezTo>
                    <a:cubicBezTo>
                      <a:pt x="45" y="276"/>
                      <a:pt x="45" y="276"/>
                      <a:pt x="45" y="276"/>
                    </a:cubicBezTo>
                    <a:cubicBezTo>
                      <a:pt x="30" y="293"/>
                      <a:pt x="30" y="293"/>
                      <a:pt x="30" y="293"/>
                    </a:cubicBezTo>
                    <a:cubicBezTo>
                      <a:pt x="7" y="298"/>
                      <a:pt x="7" y="298"/>
                      <a:pt x="7" y="298"/>
                    </a:cubicBezTo>
                    <a:cubicBezTo>
                      <a:pt x="0" y="279"/>
                      <a:pt x="0" y="279"/>
                      <a:pt x="0" y="279"/>
                    </a:cubicBezTo>
                    <a:cubicBezTo>
                      <a:pt x="0" y="279"/>
                      <a:pt x="16" y="266"/>
                      <a:pt x="18" y="266"/>
                    </a:cubicBezTo>
                    <a:cubicBezTo>
                      <a:pt x="19" y="266"/>
                      <a:pt x="33" y="267"/>
                      <a:pt x="33" y="267"/>
                    </a:cubicBezTo>
                    <a:cubicBezTo>
                      <a:pt x="26" y="248"/>
                      <a:pt x="26" y="248"/>
                      <a:pt x="26" y="248"/>
                    </a:cubicBezTo>
                    <a:cubicBezTo>
                      <a:pt x="20" y="240"/>
                      <a:pt x="20" y="240"/>
                      <a:pt x="20" y="240"/>
                    </a:cubicBezTo>
                    <a:cubicBezTo>
                      <a:pt x="50" y="227"/>
                      <a:pt x="50" y="227"/>
                      <a:pt x="50" y="227"/>
                    </a:cubicBezTo>
                    <a:cubicBezTo>
                      <a:pt x="61" y="210"/>
                      <a:pt x="61" y="210"/>
                      <a:pt x="61" y="210"/>
                    </a:cubicBezTo>
                    <a:cubicBezTo>
                      <a:pt x="91" y="214"/>
                      <a:pt x="91" y="214"/>
                      <a:pt x="91" y="214"/>
                    </a:cubicBezTo>
                    <a:cubicBezTo>
                      <a:pt x="92" y="201"/>
                      <a:pt x="92" y="201"/>
                      <a:pt x="92" y="201"/>
                    </a:cubicBezTo>
                    <a:cubicBezTo>
                      <a:pt x="69" y="191"/>
                      <a:pt x="69" y="191"/>
                      <a:pt x="69" y="191"/>
                    </a:cubicBezTo>
                    <a:cubicBezTo>
                      <a:pt x="48" y="181"/>
                      <a:pt x="48" y="181"/>
                      <a:pt x="48" y="181"/>
                    </a:cubicBezTo>
                    <a:cubicBezTo>
                      <a:pt x="51" y="160"/>
                      <a:pt x="51" y="160"/>
                      <a:pt x="51" y="160"/>
                    </a:cubicBezTo>
                    <a:cubicBezTo>
                      <a:pt x="82" y="136"/>
                      <a:pt x="82" y="136"/>
                      <a:pt x="82" y="136"/>
                    </a:cubicBezTo>
                    <a:cubicBezTo>
                      <a:pt x="102" y="99"/>
                      <a:pt x="102" y="99"/>
                      <a:pt x="102" y="99"/>
                    </a:cubicBezTo>
                    <a:cubicBezTo>
                      <a:pt x="111" y="83"/>
                      <a:pt x="111" y="83"/>
                      <a:pt x="111" y="83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72" y="111"/>
                      <a:pt x="172" y="111"/>
                      <a:pt x="172" y="111"/>
                    </a:cubicBezTo>
                    <a:cubicBezTo>
                      <a:pt x="188" y="112"/>
                      <a:pt x="188" y="112"/>
                      <a:pt x="188" y="112"/>
                    </a:cubicBezTo>
                    <a:cubicBezTo>
                      <a:pt x="230" y="108"/>
                      <a:pt x="230" y="108"/>
                      <a:pt x="230" y="108"/>
                    </a:cubicBezTo>
                    <a:cubicBezTo>
                      <a:pt x="266" y="86"/>
                      <a:pt x="266" y="86"/>
                      <a:pt x="266" y="86"/>
                    </a:cubicBezTo>
                    <a:cubicBezTo>
                      <a:pt x="295" y="50"/>
                      <a:pt x="295" y="50"/>
                      <a:pt x="295" y="50"/>
                    </a:cubicBezTo>
                    <a:cubicBezTo>
                      <a:pt x="319" y="50"/>
                      <a:pt x="319" y="50"/>
                      <a:pt x="319" y="50"/>
                    </a:cubicBezTo>
                    <a:cubicBezTo>
                      <a:pt x="319" y="50"/>
                      <a:pt x="340" y="30"/>
                      <a:pt x="342" y="29"/>
                    </a:cubicBezTo>
                    <a:cubicBezTo>
                      <a:pt x="344" y="28"/>
                      <a:pt x="372" y="13"/>
                      <a:pt x="372" y="13"/>
                    </a:cubicBezTo>
                    <a:cubicBezTo>
                      <a:pt x="398" y="0"/>
                      <a:pt x="398" y="0"/>
                      <a:pt x="398" y="0"/>
                    </a:cubicBezTo>
                    <a:cubicBezTo>
                      <a:pt x="422" y="10"/>
                      <a:pt x="422" y="10"/>
                      <a:pt x="422" y="10"/>
                    </a:cubicBezTo>
                    <a:cubicBezTo>
                      <a:pt x="436" y="25"/>
                      <a:pt x="436" y="25"/>
                      <a:pt x="436" y="25"/>
                    </a:cubicBezTo>
                    <a:cubicBezTo>
                      <a:pt x="418" y="45"/>
                      <a:pt x="418" y="45"/>
                      <a:pt x="418" y="45"/>
                    </a:cubicBezTo>
                    <a:cubicBezTo>
                      <a:pt x="441" y="54"/>
                      <a:pt x="441" y="54"/>
                      <a:pt x="441" y="54"/>
                    </a:cubicBezTo>
                    <a:cubicBezTo>
                      <a:pt x="479" y="56"/>
                      <a:pt x="479" y="56"/>
                      <a:pt x="479" y="56"/>
                    </a:cubicBezTo>
                    <a:cubicBezTo>
                      <a:pt x="485" y="75"/>
                      <a:pt x="485" y="75"/>
                      <a:pt x="485" y="75"/>
                    </a:cubicBezTo>
                    <a:cubicBezTo>
                      <a:pt x="505" y="79"/>
                      <a:pt x="505" y="79"/>
                      <a:pt x="505" y="79"/>
                    </a:cubicBezTo>
                    <a:cubicBezTo>
                      <a:pt x="525" y="66"/>
                      <a:pt x="525" y="66"/>
                      <a:pt x="525" y="66"/>
                    </a:cubicBezTo>
                    <a:cubicBezTo>
                      <a:pt x="548" y="67"/>
                      <a:pt x="548" y="67"/>
                      <a:pt x="548" y="67"/>
                    </a:cubicBezTo>
                    <a:cubicBezTo>
                      <a:pt x="574" y="75"/>
                      <a:pt x="574" y="75"/>
                      <a:pt x="574" y="75"/>
                    </a:cubicBezTo>
                    <a:cubicBezTo>
                      <a:pt x="589" y="88"/>
                      <a:pt x="589" y="88"/>
                      <a:pt x="589" y="88"/>
                    </a:cubicBezTo>
                    <a:cubicBezTo>
                      <a:pt x="613" y="88"/>
                      <a:pt x="613" y="88"/>
                      <a:pt x="613" y="88"/>
                    </a:cubicBezTo>
                    <a:cubicBezTo>
                      <a:pt x="641" y="94"/>
                      <a:pt x="641" y="94"/>
                      <a:pt x="641" y="94"/>
                    </a:cubicBezTo>
                    <a:cubicBezTo>
                      <a:pt x="663" y="106"/>
                      <a:pt x="663" y="106"/>
                      <a:pt x="663" y="106"/>
                    </a:cubicBezTo>
                    <a:cubicBezTo>
                      <a:pt x="688" y="123"/>
                      <a:pt x="688" y="123"/>
                      <a:pt x="688" y="123"/>
                    </a:cubicBezTo>
                    <a:cubicBezTo>
                      <a:pt x="694" y="133"/>
                      <a:pt x="694" y="133"/>
                      <a:pt x="694" y="133"/>
                    </a:cubicBezTo>
                    <a:cubicBezTo>
                      <a:pt x="676" y="150"/>
                      <a:pt x="676" y="150"/>
                      <a:pt x="676" y="150"/>
                    </a:cubicBezTo>
                    <a:cubicBezTo>
                      <a:pt x="663" y="142"/>
                      <a:pt x="663" y="142"/>
                      <a:pt x="663" y="142"/>
                    </a:cubicBezTo>
                    <a:cubicBezTo>
                      <a:pt x="650" y="155"/>
                      <a:pt x="650" y="155"/>
                      <a:pt x="650" y="155"/>
                    </a:cubicBezTo>
                    <a:cubicBezTo>
                      <a:pt x="642" y="167"/>
                      <a:pt x="642" y="167"/>
                      <a:pt x="642" y="167"/>
                    </a:cubicBezTo>
                    <a:cubicBezTo>
                      <a:pt x="619" y="175"/>
                      <a:pt x="619" y="175"/>
                      <a:pt x="619" y="175"/>
                    </a:cubicBezTo>
                    <a:cubicBezTo>
                      <a:pt x="602" y="174"/>
                      <a:pt x="602" y="174"/>
                      <a:pt x="602" y="174"/>
                    </a:cubicBezTo>
                    <a:cubicBezTo>
                      <a:pt x="563" y="174"/>
                      <a:pt x="563" y="174"/>
                      <a:pt x="563" y="174"/>
                    </a:cubicBezTo>
                    <a:cubicBezTo>
                      <a:pt x="533" y="183"/>
                      <a:pt x="533" y="183"/>
                      <a:pt x="533" y="183"/>
                    </a:cubicBezTo>
                    <a:cubicBezTo>
                      <a:pt x="514" y="202"/>
                      <a:pt x="514" y="202"/>
                      <a:pt x="514" y="202"/>
                    </a:cubicBezTo>
                    <a:cubicBezTo>
                      <a:pt x="528" y="221"/>
                      <a:pt x="528" y="221"/>
                      <a:pt x="528" y="221"/>
                    </a:cubicBezTo>
                    <a:cubicBezTo>
                      <a:pt x="512" y="263"/>
                      <a:pt x="512" y="263"/>
                      <a:pt x="512" y="263"/>
                    </a:cubicBezTo>
                    <a:cubicBezTo>
                      <a:pt x="529" y="248"/>
                      <a:pt x="529" y="248"/>
                      <a:pt x="529" y="248"/>
                    </a:cubicBezTo>
                    <a:cubicBezTo>
                      <a:pt x="543" y="248"/>
                      <a:pt x="543" y="248"/>
                      <a:pt x="543" y="248"/>
                    </a:cubicBezTo>
                    <a:cubicBezTo>
                      <a:pt x="532" y="259"/>
                      <a:pt x="532" y="259"/>
                      <a:pt x="532" y="259"/>
                    </a:cubicBezTo>
                    <a:cubicBezTo>
                      <a:pt x="534" y="269"/>
                      <a:pt x="534" y="269"/>
                      <a:pt x="534" y="269"/>
                    </a:cubicBezTo>
                    <a:cubicBezTo>
                      <a:pt x="527" y="282"/>
                      <a:pt x="527" y="282"/>
                      <a:pt x="527" y="282"/>
                    </a:cubicBezTo>
                    <a:cubicBezTo>
                      <a:pt x="527" y="282"/>
                      <a:pt x="526" y="294"/>
                      <a:pt x="526" y="296"/>
                    </a:cubicBezTo>
                    <a:cubicBezTo>
                      <a:pt x="526" y="299"/>
                      <a:pt x="510" y="311"/>
                      <a:pt x="510" y="311"/>
                    </a:cubicBezTo>
                    <a:cubicBezTo>
                      <a:pt x="494" y="317"/>
                      <a:pt x="494" y="317"/>
                      <a:pt x="494" y="317"/>
                    </a:cubicBezTo>
                    <a:cubicBezTo>
                      <a:pt x="486" y="328"/>
                      <a:pt x="486" y="328"/>
                      <a:pt x="486" y="328"/>
                    </a:cubicBezTo>
                    <a:cubicBezTo>
                      <a:pt x="477" y="341"/>
                      <a:pt x="477" y="341"/>
                      <a:pt x="477" y="341"/>
                    </a:cubicBezTo>
                    <a:cubicBezTo>
                      <a:pt x="476" y="332"/>
                      <a:pt x="476" y="332"/>
                      <a:pt x="476" y="332"/>
                    </a:cubicBezTo>
                    <a:cubicBezTo>
                      <a:pt x="479" y="313"/>
                      <a:pt x="479" y="313"/>
                      <a:pt x="479" y="313"/>
                    </a:cubicBezTo>
                    <a:cubicBezTo>
                      <a:pt x="502" y="301"/>
                      <a:pt x="502" y="301"/>
                      <a:pt x="502" y="301"/>
                    </a:cubicBezTo>
                    <a:cubicBezTo>
                      <a:pt x="517" y="290"/>
                      <a:pt x="517" y="290"/>
                      <a:pt x="517" y="290"/>
                    </a:cubicBezTo>
                    <a:cubicBezTo>
                      <a:pt x="521" y="268"/>
                      <a:pt x="521" y="268"/>
                      <a:pt x="521" y="268"/>
                    </a:cubicBezTo>
                    <a:cubicBezTo>
                      <a:pt x="496" y="272"/>
                      <a:pt x="496" y="272"/>
                      <a:pt x="496" y="272"/>
                    </a:cubicBezTo>
                    <a:cubicBezTo>
                      <a:pt x="483" y="280"/>
                      <a:pt x="483" y="280"/>
                      <a:pt x="483" y="280"/>
                    </a:cubicBezTo>
                    <a:cubicBezTo>
                      <a:pt x="482" y="295"/>
                      <a:pt x="482" y="295"/>
                      <a:pt x="482" y="295"/>
                    </a:cubicBezTo>
                    <a:cubicBezTo>
                      <a:pt x="473" y="305"/>
                      <a:pt x="473" y="305"/>
                      <a:pt x="473" y="305"/>
                    </a:cubicBezTo>
                    <a:cubicBezTo>
                      <a:pt x="469" y="297"/>
                      <a:pt x="469" y="297"/>
                      <a:pt x="469" y="297"/>
                    </a:cubicBezTo>
                    <a:cubicBezTo>
                      <a:pt x="465" y="286"/>
                      <a:pt x="465" y="286"/>
                      <a:pt x="465" y="286"/>
                    </a:cubicBezTo>
                    <a:cubicBezTo>
                      <a:pt x="454" y="285"/>
                      <a:pt x="454" y="285"/>
                      <a:pt x="454" y="285"/>
                    </a:cubicBezTo>
                    <a:cubicBezTo>
                      <a:pt x="449" y="297"/>
                      <a:pt x="449" y="297"/>
                      <a:pt x="449" y="297"/>
                    </a:cubicBezTo>
                    <a:cubicBezTo>
                      <a:pt x="456" y="319"/>
                      <a:pt x="456" y="319"/>
                      <a:pt x="456" y="319"/>
                    </a:cubicBezTo>
                    <a:cubicBezTo>
                      <a:pt x="455" y="348"/>
                      <a:pt x="455" y="348"/>
                      <a:pt x="455" y="348"/>
                    </a:cubicBezTo>
                    <a:cubicBezTo>
                      <a:pt x="425" y="358"/>
                      <a:pt x="425" y="358"/>
                      <a:pt x="425" y="358"/>
                    </a:cubicBezTo>
                    <a:cubicBezTo>
                      <a:pt x="409" y="360"/>
                      <a:pt x="409" y="360"/>
                      <a:pt x="409" y="360"/>
                    </a:cubicBezTo>
                    <a:cubicBezTo>
                      <a:pt x="403" y="372"/>
                      <a:pt x="403" y="372"/>
                      <a:pt x="403" y="372"/>
                    </a:cubicBezTo>
                    <a:cubicBezTo>
                      <a:pt x="414" y="386"/>
                      <a:pt x="414" y="386"/>
                      <a:pt x="414" y="386"/>
                    </a:cubicBezTo>
                    <a:cubicBezTo>
                      <a:pt x="413" y="403"/>
                      <a:pt x="413" y="403"/>
                      <a:pt x="413" y="403"/>
                    </a:cubicBezTo>
                    <a:cubicBezTo>
                      <a:pt x="395" y="412"/>
                      <a:pt x="395" y="412"/>
                      <a:pt x="395" y="412"/>
                    </a:cubicBezTo>
                  </a:path>
                </a:pathLst>
              </a:custGeom>
              <a:solidFill>
                <a:srgbClr val="76AB38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59" name="Google Shape;1459;p14"/>
              <p:cNvSpPr/>
              <p:nvPr/>
            </p:nvSpPr>
            <p:spPr>
              <a:xfrm>
                <a:off x="5411" y="3278"/>
                <a:ext cx="386" cy="293"/>
              </a:xfrm>
              <a:custGeom>
                <a:avLst/>
                <a:gdLst/>
                <a:ahLst/>
                <a:cxnLst/>
                <a:rect l="l" t="t" r="r" b="b"/>
                <a:pathLst>
                  <a:path w="386" h="293" extrusionOk="0">
                    <a:moveTo>
                      <a:pt x="72" y="87"/>
                    </a:moveTo>
                    <a:lnTo>
                      <a:pt x="21" y="113"/>
                    </a:lnTo>
                    <a:lnTo>
                      <a:pt x="0" y="140"/>
                    </a:lnTo>
                    <a:lnTo>
                      <a:pt x="24" y="180"/>
                    </a:lnTo>
                    <a:lnTo>
                      <a:pt x="24" y="233"/>
                    </a:lnTo>
                    <a:lnTo>
                      <a:pt x="48" y="251"/>
                    </a:lnTo>
                    <a:lnTo>
                      <a:pt x="175" y="206"/>
                    </a:lnTo>
                    <a:lnTo>
                      <a:pt x="257" y="270"/>
                    </a:lnTo>
                    <a:lnTo>
                      <a:pt x="283" y="293"/>
                    </a:lnTo>
                    <a:lnTo>
                      <a:pt x="352" y="267"/>
                    </a:lnTo>
                    <a:lnTo>
                      <a:pt x="360" y="222"/>
                    </a:lnTo>
                    <a:lnTo>
                      <a:pt x="386" y="190"/>
                    </a:lnTo>
                    <a:lnTo>
                      <a:pt x="381" y="129"/>
                    </a:lnTo>
                    <a:lnTo>
                      <a:pt x="328" y="87"/>
                    </a:lnTo>
                    <a:lnTo>
                      <a:pt x="283" y="0"/>
                    </a:lnTo>
                    <a:lnTo>
                      <a:pt x="267" y="13"/>
                    </a:lnTo>
                    <a:lnTo>
                      <a:pt x="259" y="63"/>
                    </a:lnTo>
                    <a:lnTo>
                      <a:pt x="220" y="34"/>
                    </a:lnTo>
                    <a:lnTo>
                      <a:pt x="233" y="13"/>
                    </a:lnTo>
                    <a:lnTo>
                      <a:pt x="162" y="10"/>
                    </a:lnTo>
                    <a:lnTo>
                      <a:pt x="151" y="45"/>
                    </a:lnTo>
                    <a:lnTo>
                      <a:pt x="133" y="29"/>
                    </a:lnTo>
                    <a:lnTo>
                      <a:pt x="95" y="61"/>
                    </a:lnTo>
                    <a:lnTo>
                      <a:pt x="88" y="84"/>
                    </a:lnTo>
                    <a:lnTo>
                      <a:pt x="72" y="87"/>
                    </a:lnTo>
                    <a:close/>
                  </a:path>
                </a:pathLst>
              </a:custGeom>
              <a:solidFill>
                <a:srgbClr val="64A03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60" name="Google Shape;1460;p14"/>
              <p:cNvSpPr/>
              <p:nvPr/>
            </p:nvSpPr>
            <p:spPr>
              <a:xfrm>
                <a:off x="5903" y="3513"/>
                <a:ext cx="117" cy="159"/>
              </a:xfrm>
              <a:custGeom>
                <a:avLst/>
                <a:gdLst/>
                <a:ahLst/>
                <a:cxnLst/>
                <a:rect l="l" t="t" r="r" b="b"/>
                <a:pathLst>
                  <a:path w="117" h="159" extrusionOk="0">
                    <a:moveTo>
                      <a:pt x="69" y="0"/>
                    </a:moveTo>
                    <a:lnTo>
                      <a:pt x="69" y="48"/>
                    </a:lnTo>
                    <a:lnTo>
                      <a:pt x="24" y="111"/>
                    </a:lnTo>
                    <a:lnTo>
                      <a:pt x="0" y="135"/>
                    </a:lnTo>
                    <a:lnTo>
                      <a:pt x="8" y="159"/>
                    </a:lnTo>
                    <a:lnTo>
                      <a:pt x="69" y="109"/>
                    </a:lnTo>
                    <a:lnTo>
                      <a:pt x="117" y="45"/>
                    </a:lnTo>
                    <a:lnTo>
                      <a:pt x="109" y="21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rgbClr val="64A03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61" name="Google Shape;1461;p14"/>
              <p:cNvSpPr/>
              <p:nvPr/>
            </p:nvSpPr>
            <p:spPr>
              <a:xfrm>
                <a:off x="5237" y="3095"/>
                <a:ext cx="354" cy="183"/>
              </a:xfrm>
              <a:custGeom>
                <a:avLst/>
                <a:gdLst/>
                <a:ahLst/>
                <a:cxnLst/>
                <a:rect l="l" t="t" r="r" b="b"/>
                <a:pathLst>
                  <a:path w="134" h="69" extrusionOk="0">
                    <a:moveTo>
                      <a:pt x="0" y="0"/>
                    </a:moveTo>
                    <a:cubicBezTo>
                      <a:pt x="22" y="42"/>
                      <a:pt x="22" y="42"/>
                      <a:pt x="22" y="42"/>
                    </a:cubicBezTo>
                    <a:cubicBezTo>
                      <a:pt x="43" y="52"/>
                      <a:pt x="43" y="52"/>
                      <a:pt x="43" y="52"/>
                    </a:cubicBezTo>
                    <a:cubicBezTo>
                      <a:pt x="53" y="61"/>
                      <a:pt x="53" y="61"/>
                      <a:pt x="53" y="61"/>
                    </a:cubicBezTo>
                    <a:cubicBezTo>
                      <a:pt x="100" y="69"/>
                      <a:pt x="100" y="69"/>
                      <a:pt x="100" y="69"/>
                    </a:cubicBezTo>
                    <a:cubicBezTo>
                      <a:pt x="134" y="58"/>
                      <a:pt x="134" y="58"/>
                      <a:pt x="134" y="58"/>
                    </a:cubicBezTo>
                    <a:cubicBezTo>
                      <a:pt x="99" y="57"/>
                      <a:pt x="99" y="57"/>
                      <a:pt x="99" y="57"/>
                    </a:cubicBezTo>
                    <a:cubicBezTo>
                      <a:pt x="99" y="57"/>
                      <a:pt x="68" y="57"/>
                      <a:pt x="66" y="56"/>
                    </a:cubicBezTo>
                    <a:cubicBezTo>
                      <a:pt x="64" y="55"/>
                      <a:pt x="42" y="37"/>
                      <a:pt x="42" y="37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64A03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62" name="Google Shape;1462;p14"/>
              <p:cNvSpPr/>
              <p:nvPr/>
            </p:nvSpPr>
            <p:spPr>
              <a:xfrm>
                <a:off x="5380" y="3119"/>
                <a:ext cx="97" cy="101"/>
              </a:xfrm>
              <a:custGeom>
                <a:avLst/>
                <a:gdLst/>
                <a:ahLst/>
                <a:cxnLst/>
                <a:rect l="l" t="t" r="r" b="b"/>
                <a:pathLst>
                  <a:path w="97" h="101" extrusionOk="0">
                    <a:moveTo>
                      <a:pt x="0" y="50"/>
                    </a:moveTo>
                    <a:lnTo>
                      <a:pt x="76" y="0"/>
                    </a:lnTo>
                    <a:lnTo>
                      <a:pt x="97" y="13"/>
                    </a:lnTo>
                    <a:lnTo>
                      <a:pt x="84" y="26"/>
                    </a:lnTo>
                    <a:lnTo>
                      <a:pt x="97" y="50"/>
                    </a:lnTo>
                    <a:lnTo>
                      <a:pt x="71" y="101"/>
                    </a:lnTo>
                    <a:lnTo>
                      <a:pt x="13" y="87"/>
                    </a:lnTo>
                    <a:lnTo>
                      <a:pt x="0" y="50"/>
                    </a:lnTo>
                    <a:close/>
                  </a:path>
                </a:pathLst>
              </a:custGeom>
              <a:solidFill>
                <a:srgbClr val="64A03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63" name="Google Shape;1463;p14"/>
              <p:cNvSpPr/>
              <p:nvPr/>
            </p:nvSpPr>
            <p:spPr>
              <a:xfrm>
                <a:off x="5380" y="3119"/>
                <a:ext cx="97" cy="101"/>
              </a:xfrm>
              <a:custGeom>
                <a:avLst/>
                <a:gdLst/>
                <a:ahLst/>
                <a:cxnLst/>
                <a:rect l="l" t="t" r="r" b="b"/>
                <a:pathLst>
                  <a:path w="97" h="101" extrusionOk="0">
                    <a:moveTo>
                      <a:pt x="0" y="50"/>
                    </a:moveTo>
                    <a:lnTo>
                      <a:pt x="76" y="0"/>
                    </a:lnTo>
                    <a:lnTo>
                      <a:pt x="97" y="13"/>
                    </a:lnTo>
                    <a:lnTo>
                      <a:pt x="84" y="26"/>
                    </a:lnTo>
                    <a:lnTo>
                      <a:pt x="97" y="50"/>
                    </a:lnTo>
                    <a:lnTo>
                      <a:pt x="71" y="101"/>
                    </a:lnTo>
                    <a:lnTo>
                      <a:pt x="13" y="87"/>
                    </a:lnTo>
                    <a:lnTo>
                      <a:pt x="0" y="5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64" name="Google Shape;1464;p14"/>
              <p:cNvSpPr/>
              <p:nvPr/>
            </p:nvSpPr>
            <p:spPr>
              <a:xfrm>
                <a:off x="5477" y="3159"/>
                <a:ext cx="51" cy="68"/>
              </a:xfrm>
              <a:custGeom>
                <a:avLst/>
                <a:gdLst/>
                <a:ahLst/>
                <a:cxnLst/>
                <a:rect l="l" t="t" r="r" b="b"/>
                <a:pathLst>
                  <a:path w="51" h="68" extrusionOk="0">
                    <a:moveTo>
                      <a:pt x="51" y="0"/>
                    </a:moveTo>
                    <a:lnTo>
                      <a:pt x="6" y="29"/>
                    </a:lnTo>
                    <a:lnTo>
                      <a:pt x="0" y="68"/>
                    </a:lnTo>
                    <a:lnTo>
                      <a:pt x="19" y="68"/>
                    </a:lnTo>
                    <a:lnTo>
                      <a:pt x="22" y="55"/>
                    </a:lnTo>
                    <a:lnTo>
                      <a:pt x="43" y="68"/>
                    </a:lnTo>
                    <a:lnTo>
                      <a:pt x="51" y="63"/>
                    </a:lnTo>
                    <a:lnTo>
                      <a:pt x="35" y="39"/>
                    </a:lnTo>
                    <a:lnTo>
                      <a:pt x="51" y="0"/>
                    </a:lnTo>
                    <a:close/>
                  </a:path>
                </a:pathLst>
              </a:custGeom>
              <a:solidFill>
                <a:srgbClr val="64A03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65" name="Google Shape;1465;p14"/>
              <p:cNvSpPr/>
              <p:nvPr/>
            </p:nvSpPr>
            <p:spPr>
              <a:xfrm>
                <a:off x="5570" y="3177"/>
                <a:ext cx="209" cy="95"/>
              </a:xfrm>
              <a:custGeom>
                <a:avLst/>
                <a:gdLst/>
                <a:ahLst/>
                <a:cxnLst/>
                <a:rect l="l" t="t" r="r" b="b"/>
                <a:pathLst>
                  <a:path w="209" h="95" extrusionOk="0">
                    <a:moveTo>
                      <a:pt x="11" y="0"/>
                    </a:moveTo>
                    <a:lnTo>
                      <a:pt x="48" y="16"/>
                    </a:lnTo>
                    <a:lnTo>
                      <a:pt x="50" y="32"/>
                    </a:lnTo>
                    <a:lnTo>
                      <a:pt x="82" y="21"/>
                    </a:lnTo>
                    <a:lnTo>
                      <a:pt x="153" y="45"/>
                    </a:lnTo>
                    <a:lnTo>
                      <a:pt x="169" y="74"/>
                    </a:lnTo>
                    <a:lnTo>
                      <a:pt x="209" y="87"/>
                    </a:lnTo>
                    <a:lnTo>
                      <a:pt x="182" y="95"/>
                    </a:lnTo>
                    <a:lnTo>
                      <a:pt x="145" y="74"/>
                    </a:lnTo>
                    <a:lnTo>
                      <a:pt x="124" y="87"/>
                    </a:lnTo>
                    <a:lnTo>
                      <a:pt x="87" y="82"/>
                    </a:lnTo>
                    <a:lnTo>
                      <a:pt x="58" y="45"/>
                    </a:lnTo>
                    <a:lnTo>
                      <a:pt x="29" y="40"/>
                    </a:lnTo>
                    <a:lnTo>
                      <a:pt x="16" y="16"/>
                    </a:lnTo>
                    <a:lnTo>
                      <a:pt x="0" y="11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64A03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66" name="Google Shape;1466;p14"/>
              <p:cNvSpPr/>
              <p:nvPr/>
            </p:nvSpPr>
            <p:spPr>
              <a:xfrm>
                <a:off x="5538" y="3156"/>
                <a:ext cx="27" cy="50"/>
              </a:xfrm>
              <a:custGeom>
                <a:avLst/>
                <a:gdLst/>
                <a:ahLst/>
                <a:cxnLst/>
                <a:rect l="l" t="t" r="r" b="b"/>
                <a:pathLst>
                  <a:path w="27" h="50" extrusionOk="0">
                    <a:moveTo>
                      <a:pt x="11" y="0"/>
                    </a:moveTo>
                    <a:lnTo>
                      <a:pt x="0" y="37"/>
                    </a:lnTo>
                    <a:lnTo>
                      <a:pt x="19" y="50"/>
                    </a:lnTo>
                    <a:lnTo>
                      <a:pt x="27" y="8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64A03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67" name="Google Shape;1467;p14"/>
              <p:cNvSpPr/>
              <p:nvPr/>
            </p:nvSpPr>
            <p:spPr>
              <a:xfrm>
                <a:off x="5462" y="3005"/>
                <a:ext cx="92" cy="125"/>
              </a:xfrm>
              <a:custGeom>
                <a:avLst/>
                <a:gdLst/>
                <a:ahLst/>
                <a:cxnLst/>
                <a:rect l="l" t="t" r="r" b="b"/>
                <a:pathLst>
                  <a:path w="92" h="125" extrusionOk="0">
                    <a:moveTo>
                      <a:pt x="34" y="0"/>
                    </a:moveTo>
                    <a:lnTo>
                      <a:pt x="15" y="32"/>
                    </a:lnTo>
                    <a:lnTo>
                      <a:pt x="26" y="61"/>
                    </a:lnTo>
                    <a:lnTo>
                      <a:pt x="0" y="101"/>
                    </a:lnTo>
                    <a:lnTo>
                      <a:pt x="5" y="106"/>
                    </a:lnTo>
                    <a:lnTo>
                      <a:pt x="39" y="74"/>
                    </a:lnTo>
                    <a:lnTo>
                      <a:pt x="47" y="98"/>
                    </a:lnTo>
                    <a:lnTo>
                      <a:pt x="31" y="125"/>
                    </a:lnTo>
                    <a:lnTo>
                      <a:pt x="60" y="111"/>
                    </a:lnTo>
                    <a:lnTo>
                      <a:pt x="71" y="125"/>
                    </a:lnTo>
                    <a:lnTo>
                      <a:pt x="92" y="106"/>
                    </a:lnTo>
                    <a:lnTo>
                      <a:pt x="66" y="43"/>
                    </a:lnTo>
                    <a:lnTo>
                      <a:pt x="44" y="35"/>
                    </a:lnTo>
                    <a:lnTo>
                      <a:pt x="50" y="8"/>
                    </a:lnTo>
                    <a:lnTo>
                      <a:pt x="34" y="0"/>
                    </a:lnTo>
                    <a:close/>
                  </a:path>
                </a:pathLst>
              </a:custGeom>
              <a:solidFill>
                <a:srgbClr val="64A03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68" name="Google Shape;1468;p14"/>
              <p:cNvSpPr/>
              <p:nvPr/>
            </p:nvSpPr>
            <p:spPr>
              <a:xfrm>
                <a:off x="3658" y="3124"/>
                <a:ext cx="343" cy="506"/>
              </a:xfrm>
              <a:custGeom>
                <a:avLst/>
                <a:gdLst/>
                <a:ahLst/>
                <a:cxnLst/>
                <a:rect l="l" t="t" r="r" b="b"/>
                <a:pathLst>
                  <a:path w="343" h="506" extrusionOk="0">
                    <a:moveTo>
                      <a:pt x="95" y="466"/>
                    </a:moveTo>
                    <a:lnTo>
                      <a:pt x="116" y="220"/>
                    </a:lnTo>
                    <a:lnTo>
                      <a:pt x="39" y="167"/>
                    </a:lnTo>
                    <a:lnTo>
                      <a:pt x="0" y="96"/>
                    </a:lnTo>
                    <a:lnTo>
                      <a:pt x="44" y="0"/>
                    </a:lnTo>
                    <a:lnTo>
                      <a:pt x="82" y="0"/>
                    </a:lnTo>
                    <a:lnTo>
                      <a:pt x="158" y="51"/>
                    </a:lnTo>
                    <a:lnTo>
                      <a:pt x="198" y="64"/>
                    </a:lnTo>
                    <a:lnTo>
                      <a:pt x="214" y="98"/>
                    </a:lnTo>
                    <a:lnTo>
                      <a:pt x="343" y="143"/>
                    </a:lnTo>
                    <a:lnTo>
                      <a:pt x="325" y="162"/>
                    </a:lnTo>
                    <a:lnTo>
                      <a:pt x="309" y="228"/>
                    </a:lnTo>
                    <a:lnTo>
                      <a:pt x="259" y="246"/>
                    </a:lnTo>
                    <a:lnTo>
                      <a:pt x="87" y="506"/>
                    </a:lnTo>
                    <a:lnTo>
                      <a:pt x="95" y="46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69" name="Google Shape;1469;p14"/>
              <p:cNvSpPr/>
              <p:nvPr/>
            </p:nvSpPr>
            <p:spPr>
              <a:xfrm>
                <a:off x="2946" y="2204"/>
                <a:ext cx="894" cy="714"/>
              </a:xfrm>
              <a:custGeom>
                <a:avLst/>
                <a:gdLst/>
                <a:ahLst/>
                <a:cxnLst/>
                <a:rect l="l" t="t" r="r" b="b"/>
                <a:pathLst>
                  <a:path w="894" h="714" extrusionOk="0">
                    <a:moveTo>
                      <a:pt x="487" y="648"/>
                    </a:moveTo>
                    <a:lnTo>
                      <a:pt x="423" y="605"/>
                    </a:lnTo>
                    <a:lnTo>
                      <a:pt x="381" y="537"/>
                    </a:lnTo>
                    <a:lnTo>
                      <a:pt x="397" y="444"/>
                    </a:lnTo>
                    <a:lnTo>
                      <a:pt x="339" y="341"/>
                    </a:lnTo>
                    <a:lnTo>
                      <a:pt x="275" y="309"/>
                    </a:lnTo>
                    <a:lnTo>
                      <a:pt x="230" y="219"/>
                    </a:lnTo>
                    <a:lnTo>
                      <a:pt x="71" y="193"/>
                    </a:lnTo>
                    <a:lnTo>
                      <a:pt x="42" y="254"/>
                    </a:lnTo>
                    <a:lnTo>
                      <a:pt x="34" y="259"/>
                    </a:lnTo>
                    <a:lnTo>
                      <a:pt x="5" y="243"/>
                    </a:lnTo>
                    <a:lnTo>
                      <a:pt x="0" y="227"/>
                    </a:lnTo>
                    <a:lnTo>
                      <a:pt x="32" y="145"/>
                    </a:lnTo>
                    <a:lnTo>
                      <a:pt x="5" y="103"/>
                    </a:lnTo>
                    <a:lnTo>
                      <a:pt x="34" y="63"/>
                    </a:lnTo>
                    <a:lnTo>
                      <a:pt x="243" y="129"/>
                    </a:lnTo>
                    <a:lnTo>
                      <a:pt x="294" y="90"/>
                    </a:lnTo>
                    <a:lnTo>
                      <a:pt x="431" y="124"/>
                    </a:lnTo>
                    <a:lnTo>
                      <a:pt x="423" y="132"/>
                    </a:lnTo>
                    <a:lnTo>
                      <a:pt x="611" y="153"/>
                    </a:lnTo>
                    <a:lnTo>
                      <a:pt x="622" y="119"/>
                    </a:lnTo>
                    <a:lnTo>
                      <a:pt x="635" y="145"/>
                    </a:lnTo>
                    <a:lnTo>
                      <a:pt x="619" y="150"/>
                    </a:lnTo>
                    <a:lnTo>
                      <a:pt x="545" y="251"/>
                    </a:lnTo>
                    <a:lnTo>
                      <a:pt x="585" y="344"/>
                    </a:lnTo>
                    <a:lnTo>
                      <a:pt x="667" y="375"/>
                    </a:lnTo>
                    <a:lnTo>
                      <a:pt x="682" y="404"/>
                    </a:lnTo>
                    <a:lnTo>
                      <a:pt x="794" y="505"/>
                    </a:lnTo>
                    <a:lnTo>
                      <a:pt x="762" y="531"/>
                    </a:lnTo>
                    <a:lnTo>
                      <a:pt x="741" y="587"/>
                    </a:lnTo>
                    <a:lnTo>
                      <a:pt x="704" y="616"/>
                    </a:lnTo>
                    <a:lnTo>
                      <a:pt x="548" y="635"/>
                    </a:lnTo>
                    <a:lnTo>
                      <a:pt x="529" y="714"/>
                    </a:lnTo>
                    <a:lnTo>
                      <a:pt x="487" y="648"/>
                    </a:lnTo>
                    <a:close/>
                    <a:moveTo>
                      <a:pt x="807" y="455"/>
                    </a:moveTo>
                    <a:lnTo>
                      <a:pt x="823" y="478"/>
                    </a:lnTo>
                    <a:lnTo>
                      <a:pt x="812" y="489"/>
                    </a:lnTo>
                    <a:lnTo>
                      <a:pt x="807" y="455"/>
                    </a:lnTo>
                    <a:close/>
                    <a:moveTo>
                      <a:pt x="796" y="370"/>
                    </a:moveTo>
                    <a:lnTo>
                      <a:pt x="825" y="338"/>
                    </a:lnTo>
                    <a:lnTo>
                      <a:pt x="849" y="383"/>
                    </a:lnTo>
                    <a:lnTo>
                      <a:pt x="868" y="357"/>
                    </a:lnTo>
                    <a:lnTo>
                      <a:pt x="868" y="357"/>
                    </a:lnTo>
                    <a:lnTo>
                      <a:pt x="894" y="375"/>
                    </a:lnTo>
                    <a:lnTo>
                      <a:pt x="886" y="373"/>
                    </a:lnTo>
                    <a:lnTo>
                      <a:pt x="799" y="402"/>
                    </a:lnTo>
                    <a:lnTo>
                      <a:pt x="796" y="370"/>
                    </a:lnTo>
                    <a:close/>
                    <a:moveTo>
                      <a:pt x="436" y="5"/>
                    </a:moveTo>
                    <a:lnTo>
                      <a:pt x="479" y="0"/>
                    </a:lnTo>
                    <a:lnTo>
                      <a:pt x="481" y="16"/>
                    </a:lnTo>
                    <a:lnTo>
                      <a:pt x="495" y="47"/>
                    </a:lnTo>
                    <a:lnTo>
                      <a:pt x="434" y="119"/>
                    </a:lnTo>
                    <a:lnTo>
                      <a:pt x="436" y="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0" name="Google Shape;1470;p14"/>
              <p:cNvSpPr/>
              <p:nvPr/>
            </p:nvSpPr>
            <p:spPr>
              <a:xfrm>
                <a:off x="3660" y="2183"/>
                <a:ext cx="32" cy="15"/>
              </a:xfrm>
              <a:custGeom>
                <a:avLst/>
                <a:gdLst/>
                <a:ahLst/>
                <a:cxnLst/>
                <a:rect l="l" t="t" r="r" b="b"/>
                <a:pathLst>
                  <a:path w="32" h="15" extrusionOk="0">
                    <a:moveTo>
                      <a:pt x="5" y="0"/>
                    </a:moveTo>
                    <a:lnTo>
                      <a:pt x="29" y="2"/>
                    </a:lnTo>
                    <a:lnTo>
                      <a:pt x="32" y="13"/>
                    </a:lnTo>
                    <a:lnTo>
                      <a:pt x="0" y="15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52892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1" name="Google Shape;1471;p14"/>
              <p:cNvSpPr/>
              <p:nvPr/>
            </p:nvSpPr>
            <p:spPr>
              <a:xfrm>
                <a:off x="3742" y="1958"/>
                <a:ext cx="408" cy="463"/>
              </a:xfrm>
              <a:custGeom>
                <a:avLst/>
                <a:gdLst/>
                <a:ahLst/>
                <a:cxnLst/>
                <a:rect l="l" t="t" r="r" b="b"/>
                <a:pathLst>
                  <a:path w="408" h="463" extrusionOk="0">
                    <a:moveTo>
                      <a:pt x="172" y="412"/>
                    </a:moveTo>
                    <a:lnTo>
                      <a:pt x="164" y="248"/>
                    </a:lnTo>
                    <a:lnTo>
                      <a:pt x="90" y="111"/>
                    </a:lnTo>
                    <a:lnTo>
                      <a:pt x="19" y="98"/>
                    </a:lnTo>
                    <a:lnTo>
                      <a:pt x="0" y="68"/>
                    </a:lnTo>
                    <a:lnTo>
                      <a:pt x="0" y="66"/>
                    </a:lnTo>
                    <a:lnTo>
                      <a:pt x="193" y="0"/>
                    </a:lnTo>
                    <a:lnTo>
                      <a:pt x="392" y="66"/>
                    </a:lnTo>
                    <a:lnTo>
                      <a:pt x="408" y="132"/>
                    </a:lnTo>
                    <a:lnTo>
                      <a:pt x="370" y="214"/>
                    </a:lnTo>
                    <a:lnTo>
                      <a:pt x="370" y="309"/>
                    </a:lnTo>
                    <a:lnTo>
                      <a:pt x="259" y="389"/>
                    </a:lnTo>
                    <a:lnTo>
                      <a:pt x="204" y="463"/>
                    </a:lnTo>
                    <a:lnTo>
                      <a:pt x="172" y="41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2" name="Google Shape;1472;p14"/>
              <p:cNvSpPr/>
              <p:nvPr/>
            </p:nvSpPr>
            <p:spPr>
              <a:xfrm>
                <a:off x="4298" y="2857"/>
                <a:ext cx="494" cy="593"/>
              </a:xfrm>
              <a:custGeom>
                <a:avLst/>
                <a:gdLst/>
                <a:ahLst/>
                <a:cxnLst/>
                <a:rect l="l" t="t" r="r" b="b"/>
                <a:pathLst>
                  <a:path w="494" h="593" extrusionOk="0">
                    <a:moveTo>
                      <a:pt x="254" y="479"/>
                    </a:moveTo>
                    <a:lnTo>
                      <a:pt x="293" y="384"/>
                    </a:lnTo>
                    <a:lnTo>
                      <a:pt x="248" y="336"/>
                    </a:lnTo>
                    <a:lnTo>
                      <a:pt x="262" y="294"/>
                    </a:lnTo>
                    <a:lnTo>
                      <a:pt x="190" y="212"/>
                    </a:lnTo>
                    <a:lnTo>
                      <a:pt x="79" y="230"/>
                    </a:lnTo>
                    <a:lnTo>
                      <a:pt x="21" y="217"/>
                    </a:lnTo>
                    <a:lnTo>
                      <a:pt x="0" y="154"/>
                    </a:lnTo>
                    <a:lnTo>
                      <a:pt x="39" y="95"/>
                    </a:lnTo>
                    <a:lnTo>
                      <a:pt x="66" y="32"/>
                    </a:lnTo>
                    <a:lnTo>
                      <a:pt x="174" y="0"/>
                    </a:lnTo>
                    <a:lnTo>
                      <a:pt x="180" y="27"/>
                    </a:lnTo>
                    <a:lnTo>
                      <a:pt x="306" y="69"/>
                    </a:lnTo>
                    <a:lnTo>
                      <a:pt x="328" y="42"/>
                    </a:lnTo>
                    <a:lnTo>
                      <a:pt x="391" y="53"/>
                    </a:lnTo>
                    <a:lnTo>
                      <a:pt x="391" y="103"/>
                    </a:lnTo>
                    <a:lnTo>
                      <a:pt x="481" y="243"/>
                    </a:lnTo>
                    <a:lnTo>
                      <a:pt x="494" y="243"/>
                    </a:lnTo>
                    <a:lnTo>
                      <a:pt x="436" y="315"/>
                    </a:lnTo>
                    <a:lnTo>
                      <a:pt x="455" y="413"/>
                    </a:lnTo>
                    <a:lnTo>
                      <a:pt x="399" y="468"/>
                    </a:lnTo>
                    <a:lnTo>
                      <a:pt x="357" y="577"/>
                    </a:lnTo>
                    <a:lnTo>
                      <a:pt x="309" y="593"/>
                    </a:lnTo>
                    <a:lnTo>
                      <a:pt x="254" y="479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3" name="Google Shape;1473;p14"/>
              <p:cNvSpPr/>
              <p:nvPr/>
            </p:nvSpPr>
            <p:spPr>
              <a:xfrm>
                <a:off x="4827" y="3257"/>
                <a:ext cx="63" cy="140"/>
              </a:xfrm>
              <a:custGeom>
                <a:avLst/>
                <a:gdLst/>
                <a:ahLst/>
                <a:cxnLst/>
                <a:rect l="l" t="t" r="r" b="b"/>
                <a:pathLst>
                  <a:path w="63" h="140" extrusionOk="0">
                    <a:moveTo>
                      <a:pt x="5" y="50"/>
                    </a:moveTo>
                    <a:lnTo>
                      <a:pt x="5" y="79"/>
                    </a:lnTo>
                    <a:lnTo>
                      <a:pt x="0" y="116"/>
                    </a:lnTo>
                    <a:lnTo>
                      <a:pt x="21" y="140"/>
                    </a:lnTo>
                    <a:lnTo>
                      <a:pt x="37" y="116"/>
                    </a:lnTo>
                    <a:lnTo>
                      <a:pt x="63" y="23"/>
                    </a:lnTo>
                    <a:lnTo>
                      <a:pt x="53" y="0"/>
                    </a:lnTo>
                    <a:lnTo>
                      <a:pt x="5" y="50"/>
                    </a:lnTo>
                    <a:close/>
                  </a:path>
                </a:pathLst>
              </a:custGeom>
              <a:solidFill>
                <a:srgbClr val="76AB38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4" name="Google Shape;1474;p14"/>
              <p:cNvSpPr/>
              <p:nvPr/>
            </p:nvSpPr>
            <p:spPr>
              <a:xfrm>
                <a:off x="4403" y="2119"/>
                <a:ext cx="1619" cy="934"/>
              </a:xfrm>
              <a:custGeom>
                <a:avLst/>
                <a:gdLst/>
                <a:ahLst/>
                <a:cxnLst/>
                <a:rect l="l" t="t" r="r" b="b"/>
                <a:pathLst>
                  <a:path w="612" h="353" extrusionOk="0">
                    <a:moveTo>
                      <a:pt x="254" y="339"/>
                    </a:moveTo>
                    <a:cubicBezTo>
                      <a:pt x="214" y="304"/>
                      <a:pt x="214" y="304"/>
                      <a:pt x="214" y="304"/>
                    </a:cubicBezTo>
                    <a:cubicBezTo>
                      <a:pt x="132" y="304"/>
                      <a:pt x="132" y="304"/>
                      <a:pt x="132" y="304"/>
                    </a:cubicBezTo>
                    <a:cubicBezTo>
                      <a:pt x="145" y="270"/>
                      <a:pt x="145" y="270"/>
                      <a:pt x="145" y="270"/>
                    </a:cubicBezTo>
                    <a:cubicBezTo>
                      <a:pt x="89" y="262"/>
                      <a:pt x="89" y="262"/>
                      <a:pt x="89" y="262"/>
                    </a:cubicBezTo>
                    <a:cubicBezTo>
                      <a:pt x="79" y="256"/>
                      <a:pt x="65" y="247"/>
                      <a:pt x="61" y="245"/>
                    </a:cubicBezTo>
                    <a:cubicBezTo>
                      <a:pt x="59" y="242"/>
                      <a:pt x="54" y="237"/>
                      <a:pt x="51" y="233"/>
                    </a:cubicBezTo>
                    <a:cubicBezTo>
                      <a:pt x="43" y="224"/>
                      <a:pt x="43" y="224"/>
                      <a:pt x="43" y="224"/>
                    </a:cubicBezTo>
                    <a:cubicBezTo>
                      <a:pt x="3" y="237"/>
                      <a:pt x="3" y="237"/>
                      <a:pt x="3" y="237"/>
                    </a:cubicBezTo>
                    <a:cubicBezTo>
                      <a:pt x="0" y="229"/>
                      <a:pt x="0" y="229"/>
                      <a:pt x="0" y="229"/>
                    </a:cubicBezTo>
                    <a:cubicBezTo>
                      <a:pt x="17" y="222"/>
                      <a:pt x="17" y="222"/>
                      <a:pt x="17" y="222"/>
                    </a:cubicBezTo>
                    <a:cubicBezTo>
                      <a:pt x="24" y="209"/>
                      <a:pt x="24" y="209"/>
                      <a:pt x="24" y="209"/>
                    </a:cubicBezTo>
                    <a:cubicBezTo>
                      <a:pt x="62" y="214"/>
                      <a:pt x="62" y="214"/>
                      <a:pt x="62" y="214"/>
                    </a:cubicBezTo>
                    <a:cubicBezTo>
                      <a:pt x="64" y="170"/>
                      <a:pt x="64" y="170"/>
                      <a:pt x="64" y="170"/>
                    </a:cubicBezTo>
                    <a:cubicBezTo>
                      <a:pt x="30" y="155"/>
                      <a:pt x="30" y="155"/>
                      <a:pt x="30" y="155"/>
                    </a:cubicBezTo>
                    <a:cubicBezTo>
                      <a:pt x="22" y="151"/>
                      <a:pt x="22" y="151"/>
                      <a:pt x="22" y="151"/>
                    </a:cubicBezTo>
                    <a:cubicBezTo>
                      <a:pt x="22" y="150"/>
                      <a:pt x="22" y="150"/>
                      <a:pt x="22" y="150"/>
                    </a:cubicBezTo>
                    <a:cubicBezTo>
                      <a:pt x="50" y="128"/>
                      <a:pt x="50" y="128"/>
                      <a:pt x="50" y="128"/>
                    </a:cubicBezTo>
                    <a:cubicBezTo>
                      <a:pt x="72" y="88"/>
                      <a:pt x="72" y="88"/>
                      <a:pt x="72" y="88"/>
                    </a:cubicBezTo>
                    <a:cubicBezTo>
                      <a:pt x="75" y="82"/>
                      <a:pt x="75" y="82"/>
                      <a:pt x="75" y="82"/>
                    </a:cubicBezTo>
                    <a:cubicBezTo>
                      <a:pt x="93" y="84"/>
                      <a:pt x="93" y="84"/>
                      <a:pt x="93" y="84"/>
                    </a:cubicBezTo>
                    <a:cubicBezTo>
                      <a:pt x="118" y="109"/>
                      <a:pt x="118" y="109"/>
                      <a:pt x="118" y="109"/>
                    </a:cubicBezTo>
                    <a:cubicBezTo>
                      <a:pt x="143" y="110"/>
                      <a:pt x="143" y="110"/>
                      <a:pt x="143" y="110"/>
                    </a:cubicBezTo>
                    <a:cubicBezTo>
                      <a:pt x="191" y="106"/>
                      <a:pt x="191" y="106"/>
                      <a:pt x="191" y="106"/>
                    </a:cubicBezTo>
                    <a:cubicBezTo>
                      <a:pt x="233" y="80"/>
                      <a:pt x="233" y="80"/>
                      <a:pt x="233" y="80"/>
                    </a:cubicBezTo>
                    <a:cubicBezTo>
                      <a:pt x="257" y="48"/>
                      <a:pt x="257" y="48"/>
                      <a:pt x="257" y="48"/>
                    </a:cubicBezTo>
                    <a:cubicBezTo>
                      <a:pt x="281" y="48"/>
                      <a:pt x="281" y="48"/>
                      <a:pt x="281" y="48"/>
                    </a:cubicBezTo>
                    <a:cubicBezTo>
                      <a:pt x="286" y="43"/>
                      <a:pt x="286" y="43"/>
                      <a:pt x="286" y="43"/>
                    </a:cubicBezTo>
                    <a:cubicBezTo>
                      <a:pt x="293" y="36"/>
                      <a:pt x="302" y="27"/>
                      <a:pt x="305" y="25"/>
                    </a:cubicBezTo>
                    <a:cubicBezTo>
                      <a:pt x="308" y="23"/>
                      <a:pt x="316" y="19"/>
                      <a:pt x="334" y="9"/>
                    </a:cubicBezTo>
                    <a:cubicBezTo>
                      <a:pt x="353" y="0"/>
                      <a:pt x="353" y="0"/>
                      <a:pt x="353" y="0"/>
                    </a:cubicBezTo>
                    <a:cubicBezTo>
                      <a:pt x="366" y="5"/>
                      <a:pt x="366" y="5"/>
                      <a:pt x="366" y="5"/>
                    </a:cubicBezTo>
                    <a:cubicBezTo>
                      <a:pt x="367" y="6"/>
                      <a:pt x="367" y="6"/>
                      <a:pt x="367" y="6"/>
                    </a:cubicBezTo>
                    <a:cubicBezTo>
                      <a:pt x="342" y="32"/>
                      <a:pt x="342" y="32"/>
                      <a:pt x="342" y="32"/>
                    </a:cubicBezTo>
                    <a:cubicBezTo>
                      <a:pt x="392" y="52"/>
                      <a:pt x="392" y="52"/>
                      <a:pt x="392" y="52"/>
                    </a:cubicBezTo>
                    <a:cubicBezTo>
                      <a:pt x="420" y="53"/>
                      <a:pt x="420" y="53"/>
                      <a:pt x="420" y="53"/>
                    </a:cubicBezTo>
                    <a:cubicBezTo>
                      <a:pt x="425" y="71"/>
                      <a:pt x="425" y="71"/>
                      <a:pt x="425" y="71"/>
                    </a:cubicBezTo>
                    <a:cubicBezTo>
                      <a:pt x="463" y="78"/>
                      <a:pt x="463" y="78"/>
                      <a:pt x="463" y="78"/>
                    </a:cubicBezTo>
                    <a:cubicBezTo>
                      <a:pt x="484" y="64"/>
                      <a:pt x="484" y="64"/>
                      <a:pt x="484" y="64"/>
                    </a:cubicBezTo>
                    <a:cubicBezTo>
                      <a:pt x="500" y="64"/>
                      <a:pt x="500" y="64"/>
                      <a:pt x="500" y="64"/>
                    </a:cubicBezTo>
                    <a:cubicBezTo>
                      <a:pt x="520" y="71"/>
                      <a:pt x="520" y="71"/>
                      <a:pt x="520" y="71"/>
                    </a:cubicBezTo>
                    <a:cubicBezTo>
                      <a:pt x="537" y="85"/>
                      <a:pt x="537" y="85"/>
                      <a:pt x="537" y="85"/>
                    </a:cubicBezTo>
                    <a:cubicBezTo>
                      <a:pt x="565" y="86"/>
                      <a:pt x="565" y="86"/>
                      <a:pt x="565" y="86"/>
                    </a:cubicBezTo>
                    <a:cubicBezTo>
                      <a:pt x="590" y="91"/>
                      <a:pt x="590" y="91"/>
                      <a:pt x="590" y="91"/>
                    </a:cubicBezTo>
                    <a:cubicBezTo>
                      <a:pt x="608" y="101"/>
                      <a:pt x="608" y="101"/>
                      <a:pt x="608" y="101"/>
                    </a:cubicBezTo>
                    <a:cubicBezTo>
                      <a:pt x="612" y="104"/>
                      <a:pt x="612" y="104"/>
                      <a:pt x="612" y="104"/>
                    </a:cubicBezTo>
                    <a:cubicBezTo>
                      <a:pt x="591" y="124"/>
                      <a:pt x="591" y="124"/>
                      <a:pt x="591" y="124"/>
                    </a:cubicBezTo>
                    <a:cubicBezTo>
                      <a:pt x="585" y="133"/>
                      <a:pt x="585" y="133"/>
                      <a:pt x="585" y="133"/>
                    </a:cubicBezTo>
                    <a:cubicBezTo>
                      <a:pt x="571" y="138"/>
                      <a:pt x="571" y="138"/>
                      <a:pt x="571" y="138"/>
                    </a:cubicBezTo>
                    <a:cubicBezTo>
                      <a:pt x="557" y="137"/>
                      <a:pt x="557" y="137"/>
                      <a:pt x="557" y="137"/>
                    </a:cubicBezTo>
                    <a:cubicBezTo>
                      <a:pt x="515" y="137"/>
                      <a:pt x="515" y="137"/>
                      <a:pt x="515" y="137"/>
                    </a:cubicBezTo>
                    <a:cubicBezTo>
                      <a:pt x="478" y="148"/>
                      <a:pt x="478" y="148"/>
                      <a:pt x="478" y="148"/>
                    </a:cubicBezTo>
                    <a:cubicBezTo>
                      <a:pt x="445" y="182"/>
                      <a:pt x="445" y="182"/>
                      <a:pt x="445" y="182"/>
                    </a:cubicBezTo>
                    <a:cubicBezTo>
                      <a:pt x="463" y="204"/>
                      <a:pt x="463" y="204"/>
                      <a:pt x="463" y="204"/>
                    </a:cubicBezTo>
                    <a:cubicBezTo>
                      <a:pt x="451" y="234"/>
                      <a:pt x="451" y="234"/>
                      <a:pt x="451" y="234"/>
                    </a:cubicBezTo>
                    <a:cubicBezTo>
                      <a:pt x="444" y="235"/>
                      <a:pt x="444" y="235"/>
                      <a:pt x="444" y="235"/>
                    </a:cubicBezTo>
                    <a:cubicBezTo>
                      <a:pt x="424" y="249"/>
                      <a:pt x="424" y="249"/>
                      <a:pt x="424" y="249"/>
                    </a:cubicBezTo>
                    <a:cubicBezTo>
                      <a:pt x="397" y="246"/>
                      <a:pt x="397" y="246"/>
                      <a:pt x="397" y="246"/>
                    </a:cubicBezTo>
                    <a:cubicBezTo>
                      <a:pt x="385" y="277"/>
                      <a:pt x="385" y="277"/>
                      <a:pt x="385" y="277"/>
                    </a:cubicBezTo>
                    <a:cubicBezTo>
                      <a:pt x="393" y="302"/>
                      <a:pt x="393" y="302"/>
                      <a:pt x="393" y="302"/>
                    </a:cubicBezTo>
                    <a:cubicBezTo>
                      <a:pt x="392" y="315"/>
                      <a:pt x="392" y="315"/>
                      <a:pt x="392" y="315"/>
                    </a:cubicBezTo>
                    <a:cubicBezTo>
                      <a:pt x="376" y="321"/>
                      <a:pt x="376" y="321"/>
                      <a:pt x="376" y="321"/>
                    </a:cubicBezTo>
                    <a:cubicBezTo>
                      <a:pt x="351" y="324"/>
                      <a:pt x="351" y="324"/>
                      <a:pt x="351" y="324"/>
                    </a:cubicBezTo>
                    <a:cubicBezTo>
                      <a:pt x="340" y="349"/>
                      <a:pt x="340" y="349"/>
                      <a:pt x="340" y="349"/>
                    </a:cubicBezTo>
                    <a:cubicBezTo>
                      <a:pt x="315" y="314"/>
                      <a:pt x="315" y="314"/>
                      <a:pt x="315" y="314"/>
                    </a:cubicBezTo>
                    <a:cubicBezTo>
                      <a:pt x="274" y="344"/>
                      <a:pt x="274" y="344"/>
                      <a:pt x="274" y="344"/>
                    </a:cubicBezTo>
                    <a:cubicBezTo>
                      <a:pt x="268" y="353"/>
                      <a:pt x="268" y="353"/>
                      <a:pt x="268" y="353"/>
                    </a:cubicBezTo>
                    <a:cubicBezTo>
                      <a:pt x="254" y="339"/>
                      <a:pt x="254" y="339"/>
                      <a:pt x="254" y="339"/>
                    </a:cubicBezTo>
                    <a:moveTo>
                      <a:pt x="131" y="323"/>
                    </a:moveTo>
                    <a:cubicBezTo>
                      <a:pt x="131" y="313"/>
                      <a:pt x="131" y="313"/>
                      <a:pt x="131" y="313"/>
                    </a:cubicBezTo>
                    <a:cubicBezTo>
                      <a:pt x="168" y="340"/>
                      <a:pt x="168" y="340"/>
                      <a:pt x="168" y="340"/>
                    </a:cubicBezTo>
                    <a:cubicBezTo>
                      <a:pt x="158" y="345"/>
                      <a:pt x="158" y="345"/>
                      <a:pt x="158" y="345"/>
                    </a:cubicBezTo>
                    <a:cubicBezTo>
                      <a:pt x="131" y="323"/>
                      <a:pt x="131" y="323"/>
                      <a:pt x="131" y="323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5" name="Google Shape;1475;p14"/>
              <p:cNvSpPr/>
              <p:nvPr/>
            </p:nvSpPr>
            <p:spPr>
              <a:xfrm>
                <a:off x="4226" y="2831"/>
                <a:ext cx="1214" cy="1214"/>
              </a:xfrm>
              <a:custGeom>
                <a:avLst/>
                <a:gdLst/>
                <a:ahLst/>
                <a:cxnLst/>
                <a:rect l="l" t="t" r="r" b="b"/>
                <a:pathLst>
                  <a:path w="459" h="459" extrusionOk="0">
                    <a:moveTo>
                      <a:pt x="4" y="459"/>
                    </a:moveTo>
                    <a:cubicBezTo>
                      <a:pt x="4" y="459"/>
                      <a:pt x="4" y="459"/>
                      <a:pt x="4" y="459"/>
                    </a:cubicBezTo>
                    <a:cubicBezTo>
                      <a:pt x="4" y="459"/>
                      <a:pt x="4" y="459"/>
                      <a:pt x="4" y="459"/>
                    </a:cubicBezTo>
                    <a:moveTo>
                      <a:pt x="4" y="459"/>
                    </a:moveTo>
                    <a:cubicBezTo>
                      <a:pt x="4" y="459"/>
                      <a:pt x="4" y="459"/>
                      <a:pt x="4" y="459"/>
                    </a:cubicBezTo>
                    <a:cubicBezTo>
                      <a:pt x="4" y="459"/>
                      <a:pt x="4" y="459"/>
                      <a:pt x="4" y="459"/>
                    </a:cubicBezTo>
                    <a:moveTo>
                      <a:pt x="3" y="459"/>
                    </a:moveTo>
                    <a:cubicBezTo>
                      <a:pt x="3" y="459"/>
                      <a:pt x="3" y="459"/>
                      <a:pt x="4" y="459"/>
                    </a:cubicBezTo>
                    <a:cubicBezTo>
                      <a:pt x="3" y="459"/>
                      <a:pt x="3" y="459"/>
                      <a:pt x="3" y="459"/>
                    </a:cubicBezTo>
                    <a:moveTo>
                      <a:pt x="3" y="459"/>
                    </a:moveTo>
                    <a:cubicBezTo>
                      <a:pt x="3" y="459"/>
                      <a:pt x="3" y="459"/>
                      <a:pt x="3" y="459"/>
                    </a:cubicBezTo>
                    <a:cubicBezTo>
                      <a:pt x="3" y="459"/>
                      <a:pt x="3" y="459"/>
                      <a:pt x="3" y="459"/>
                    </a:cubicBezTo>
                    <a:moveTo>
                      <a:pt x="3" y="459"/>
                    </a:moveTo>
                    <a:cubicBezTo>
                      <a:pt x="3" y="459"/>
                      <a:pt x="3" y="459"/>
                      <a:pt x="3" y="459"/>
                    </a:cubicBezTo>
                    <a:cubicBezTo>
                      <a:pt x="3" y="459"/>
                      <a:pt x="3" y="459"/>
                      <a:pt x="3" y="459"/>
                    </a:cubicBezTo>
                    <a:moveTo>
                      <a:pt x="2" y="459"/>
                    </a:moveTo>
                    <a:cubicBezTo>
                      <a:pt x="2" y="459"/>
                      <a:pt x="2" y="459"/>
                      <a:pt x="2" y="459"/>
                    </a:cubicBezTo>
                    <a:cubicBezTo>
                      <a:pt x="2" y="459"/>
                      <a:pt x="2" y="459"/>
                      <a:pt x="2" y="459"/>
                    </a:cubicBezTo>
                    <a:moveTo>
                      <a:pt x="1" y="459"/>
                    </a:moveTo>
                    <a:cubicBezTo>
                      <a:pt x="1" y="459"/>
                      <a:pt x="1" y="459"/>
                      <a:pt x="1" y="459"/>
                    </a:cubicBezTo>
                    <a:cubicBezTo>
                      <a:pt x="1" y="459"/>
                      <a:pt x="1" y="459"/>
                      <a:pt x="1" y="459"/>
                    </a:cubicBezTo>
                    <a:moveTo>
                      <a:pt x="1" y="459"/>
                    </a:moveTo>
                    <a:cubicBezTo>
                      <a:pt x="1" y="459"/>
                      <a:pt x="1" y="459"/>
                      <a:pt x="1" y="459"/>
                    </a:cubicBezTo>
                    <a:cubicBezTo>
                      <a:pt x="1" y="459"/>
                      <a:pt x="1" y="459"/>
                      <a:pt x="1" y="459"/>
                    </a:cubicBezTo>
                    <a:moveTo>
                      <a:pt x="0" y="459"/>
                    </a:moveTo>
                    <a:cubicBezTo>
                      <a:pt x="0" y="459"/>
                      <a:pt x="1" y="459"/>
                      <a:pt x="1" y="459"/>
                    </a:cubicBezTo>
                    <a:cubicBezTo>
                      <a:pt x="1" y="459"/>
                      <a:pt x="0" y="459"/>
                      <a:pt x="0" y="459"/>
                    </a:cubicBezTo>
                    <a:moveTo>
                      <a:pt x="0" y="459"/>
                    </a:moveTo>
                    <a:cubicBezTo>
                      <a:pt x="0" y="459"/>
                      <a:pt x="0" y="459"/>
                      <a:pt x="0" y="459"/>
                    </a:cubicBezTo>
                    <a:cubicBezTo>
                      <a:pt x="0" y="459"/>
                      <a:pt x="0" y="459"/>
                      <a:pt x="0" y="459"/>
                    </a:cubicBezTo>
                    <a:moveTo>
                      <a:pt x="459" y="4"/>
                    </a:moveTo>
                    <a:cubicBezTo>
                      <a:pt x="459" y="4"/>
                      <a:pt x="459" y="4"/>
                      <a:pt x="459" y="4"/>
                    </a:cubicBezTo>
                    <a:cubicBezTo>
                      <a:pt x="459" y="4"/>
                      <a:pt x="459" y="4"/>
                      <a:pt x="459" y="4"/>
                    </a:cubicBezTo>
                    <a:moveTo>
                      <a:pt x="459" y="3"/>
                    </a:moveTo>
                    <a:cubicBezTo>
                      <a:pt x="459" y="3"/>
                      <a:pt x="459" y="3"/>
                      <a:pt x="459" y="3"/>
                    </a:cubicBezTo>
                    <a:cubicBezTo>
                      <a:pt x="459" y="3"/>
                      <a:pt x="459" y="3"/>
                      <a:pt x="459" y="3"/>
                    </a:cubicBezTo>
                    <a:moveTo>
                      <a:pt x="459" y="3"/>
                    </a:moveTo>
                    <a:cubicBezTo>
                      <a:pt x="459" y="3"/>
                      <a:pt x="459" y="3"/>
                      <a:pt x="459" y="3"/>
                    </a:cubicBezTo>
                    <a:cubicBezTo>
                      <a:pt x="459" y="3"/>
                      <a:pt x="459" y="3"/>
                      <a:pt x="459" y="3"/>
                    </a:cubicBezTo>
                    <a:moveTo>
                      <a:pt x="459" y="2"/>
                    </a:moveTo>
                    <a:cubicBezTo>
                      <a:pt x="459" y="3"/>
                      <a:pt x="459" y="3"/>
                      <a:pt x="459" y="3"/>
                    </a:cubicBezTo>
                    <a:cubicBezTo>
                      <a:pt x="459" y="3"/>
                      <a:pt x="459" y="3"/>
                      <a:pt x="459" y="2"/>
                    </a:cubicBezTo>
                    <a:moveTo>
                      <a:pt x="459" y="2"/>
                    </a:moveTo>
                    <a:cubicBezTo>
                      <a:pt x="459" y="2"/>
                      <a:pt x="459" y="2"/>
                      <a:pt x="459" y="2"/>
                    </a:cubicBezTo>
                    <a:cubicBezTo>
                      <a:pt x="459" y="2"/>
                      <a:pt x="459" y="2"/>
                      <a:pt x="459" y="2"/>
                    </a:cubicBezTo>
                    <a:moveTo>
                      <a:pt x="459" y="1"/>
                    </a:moveTo>
                    <a:cubicBezTo>
                      <a:pt x="459" y="1"/>
                      <a:pt x="459" y="1"/>
                      <a:pt x="459" y="1"/>
                    </a:cubicBezTo>
                    <a:cubicBezTo>
                      <a:pt x="459" y="1"/>
                      <a:pt x="459" y="1"/>
                      <a:pt x="459" y="1"/>
                    </a:cubicBezTo>
                    <a:moveTo>
                      <a:pt x="459" y="1"/>
                    </a:moveTo>
                    <a:cubicBezTo>
                      <a:pt x="459" y="1"/>
                      <a:pt x="459" y="1"/>
                      <a:pt x="459" y="1"/>
                    </a:cubicBezTo>
                    <a:cubicBezTo>
                      <a:pt x="459" y="1"/>
                      <a:pt x="459" y="1"/>
                      <a:pt x="459" y="1"/>
                    </a:cubicBezTo>
                    <a:moveTo>
                      <a:pt x="459" y="0"/>
                    </a:moveTo>
                    <a:cubicBezTo>
                      <a:pt x="459" y="0"/>
                      <a:pt x="459" y="0"/>
                      <a:pt x="459" y="0"/>
                    </a:cubicBezTo>
                    <a:cubicBezTo>
                      <a:pt x="459" y="0"/>
                      <a:pt x="459" y="0"/>
                      <a:pt x="459" y="0"/>
                    </a:cubicBezTo>
                    <a:moveTo>
                      <a:pt x="459" y="0"/>
                    </a:moveTo>
                    <a:cubicBezTo>
                      <a:pt x="459" y="0"/>
                      <a:pt x="459" y="0"/>
                      <a:pt x="459" y="0"/>
                    </a:cubicBezTo>
                    <a:cubicBezTo>
                      <a:pt x="459" y="0"/>
                      <a:pt x="459" y="0"/>
                      <a:pt x="459" y="0"/>
                    </a:cubicBezTo>
                    <a:moveTo>
                      <a:pt x="459" y="0"/>
                    </a:moveTo>
                    <a:cubicBezTo>
                      <a:pt x="459" y="0"/>
                      <a:pt x="459" y="0"/>
                      <a:pt x="459" y="0"/>
                    </a:cubicBezTo>
                    <a:cubicBezTo>
                      <a:pt x="459" y="0"/>
                      <a:pt x="459" y="0"/>
                      <a:pt x="459" y="0"/>
                    </a:cubicBezTo>
                  </a:path>
                </a:pathLst>
              </a:custGeom>
              <a:solidFill>
                <a:srgbClr val="55CFDA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6" name="Google Shape;1476;p14"/>
              <p:cNvSpPr/>
              <p:nvPr/>
            </p:nvSpPr>
            <p:spPr>
              <a:xfrm>
                <a:off x="5237" y="3095"/>
                <a:ext cx="143" cy="156"/>
              </a:xfrm>
              <a:custGeom>
                <a:avLst/>
                <a:gdLst/>
                <a:ahLst/>
                <a:cxnLst/>
                <a:rect l="l" t="t" r="r" b="b"/>
                <a:pathLst>
                  <a:path w="54" h="59" extrusionOk="0">
                    <a:moveTo>
                      <a:pt x="0" y="0"/>
                    </a:moveTo>
                    <a:cubicBezTo>
                      <a:pt x="22" y="42"/>
                      <a:pt x="22" y="42"/>
                      <a:pt x="22" y="42"/>
                    </a:cubicBezTo>
                    <a:cubicBezTo>
                      <a:pt x="43" y="52"/>
                      <a:pt x="43" y="52"/>
                      <a:pt x="43" y="52"/>
                    </a:cubicBezTo>
                    <a:cubicBezTo>
                      <a:pt x="50" y="59"/>
                      <a:pt x="50" y="59"/>
                      <a:pt x="50" y="59"/>
                    </a:cubicBezTo>
                    <a:cubicBezTo>
                      <a:pt x="52" y="55"/>
                      <a:pt x="53" y="51"/>
                      <a:pt x="54" y="47"/>
                    </a:cubicBezTo>
                    <a:cubicBezTo>
                      <a:pt x="48" y="42"/>
                      <a:pt x="42" y="37"/>
                      <a:pt x="42" y="37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53A25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7" name="Google Shape;1477;p14"/>
              <p:cNvSpPr/>
              <p:nvPr/>
            </p:nvSpPr>
            <p:spPr>
              <a:xfrm>
                <a:off x="5380" y="3156"/>
                <a:ext cx="21" cy="40"/>
              </a:xfrm>
              <a:custGeom>
                <a:avLst/>
                <a:gdLst/>
                <a:ahLst/>
                <a:cxnLst/>
                <a:rect l="l" t="t" r="r" b="b"/>
                <a:pathLst>
                  <a:path w="8" h="15" extrusionOk="0">
                    <a:moveTo>
                      <a:pt x="8" y="0"/>
                    </a:moveTo>
                    <a:cubicBezTo>
                      <a:pt x="0" y="5"/>
                      <a:pt x="0" y="5"/>
                      <a:pt x="0" y="5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5" y="10"/>
                      <a:pt x="6" y="5"/>
                      <a:pt x="8" y="0"/>
                    </a:cubicBezTo>
                  </a:path>
                </a:pathLst>
              </a:custGeom>
              <a:solidFill>
                <a:srgbClr val="53A25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8" name="Google Shape;1478;p14"/>
              <p:cNvSpPr/>
              <p:nvPr/>
            </p:nvSpPr>
            <p:spPr>
              <a:xfrm>
                <a:off x="5223" y="1468"/>
                <a:ext cx="426" cy="405"/>
              </a:xfrm>
              <a:custGeom>
                <a:avLst/>
                <a:gdLst/>
                <a:ahLst/>
                <a:cxnLst/>
                <a:rect l="l" t="t" r="r" b="b"/>
                <a:pathLst>
                  <a:path w="161" h="153" extrusionOk="0">
                    <a:moveTo>
                      <a:pt x="26" y="146"/>
                    </a:moveTo>
                    <a:cubicBezTo>
                      <a:pt x="26" y="146"/>
                      <a:pt x="0" y="81"/>
                      <a:pt x="68" y="51"/>
                    </a:cubicBezTo>
                    <a:cubicBezTo>
                      <a:pt x="129" y="23"/>
                      <a:pt x="132" y="0"/>
                      <a:pt x="132" y="0"/>
                    </a:cubicBezTo>
                    <a:cubicBezTo>
                      <a:pt x="132" y="0"/>
                      <a:pt x="161" y="48"/>
                      <a:pt x="139" y="100"/>
                    </a:cubicBezTo>
                    <a:cubicBezTo>
                      <a:pt x="118" y="152"/>
                      <a:pt x="37" y="153"/>
                      <a:pt x="37" y="153"/>
                    </a:cubicBezTo>
                    <a:cubicBezTo>
                      <a:pt x="37" y="153"/>
                      <a:pt x="46" y="120"/>
                      <a:pt x="86" y="95"/>
                    </a:cubicBezTo>
                    <a:cubicBezTo>
                      <a:pt x="126" y="69"/>
                      <a:pt x="130" y="37"/>
                      <a:pt x="130" y="37"/>
                    </a:cubicBezTo>
                    <a:cubicBezTo>
                      <a:pt x="130" y="37"/>
                      <a:pt x="118" y="66"/>
                      <a:pt x="83" y="87"/>
                    </a:cubicBezTo>
                    <a:cubicBezTo>
                      <a:pt x="49" y="107"/>
                      <a:pt x="32" y="125"/>
                      <a:pt x="26" y="14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9" name="Google Shape;1479;p14"/>
              <p:cNvSpPr/>
              <p:nvPr/>
            </p:nvSpPr>
            <p:spPr>
              <a:xfrm>
                <a:off x="5387" y="1823"/>
                <a:ext cx="323" cy="246"/>
              </a:xfrm>
              <a:custGeom>
                <a:avLst/>
                <a:gdLst/>
                <a:ahLst/>
                <a:cxnLst/>
                <a:rect l="l" t="t" r="r" b="b"/>
                <a:pathLst>
                  <a:path w="122" h="93" extrusionOk="0">
                    <a:moveTo>
                      <a:pt x="0" y="42"/>
                    </a:moveTo>
                    <a:cubicBezTo>
                      <a:pt x="0" y="42"/>
                      <a:pt x="23" y="0"/>
                      <a:pt x="69" y="23"/>
                    </a:cubicBezTo>
                    <a:cubicBezTo>
                      <a:pt x="109" y="44"/>
                      <a:pt x="122" y="35"/>
                      <a:pt x="122" y="35"/>
                    </a:cubicBezTo>
                    <a:cubicBezTo>
                      <a:pt x="122" y="35"/>
                      <a:pt x="110" y="71"/>
                      <a:pt x="73" y="82"/>
                    </a:cubicBezTo>
                    <a:cubicBezTo>
                      <a:pt x="36" y="93"/>
                      <a:pt x="1" y="51"/>
                      <a:pt x="1" y="51"/>
                    </a:cubicBezTo>
                    <a:cubicBezTo>
                      <a:pt x="1" y="51"/>
                      <a:pt x="22" y="41"/>
                      <a:pt x="53" y="52"/>
                    </a:cubicBezTo>
                    <a:cubicBezTo>
                      <a:pt x="83" y="62"/>
                      <a:pt x="102" y="50"/>
                      <a:pt x="102" y="50"/>
                    </a:cubicBezTo>
                    <a:cubicBezTo>
                      <a:pt x="102" y="50"/>
                      <a:pt x="81" y="56"/>
                      <a:pt x="56" y="47"/>
                    </a:cubicBezTo>
                    <a:cubicBezTo>
                      <a:pt x="30" y="37"/>
                      <a:pt x="14" y="36"/>
                      <a:pt x="0" y="4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0" name="Google Shape;1480;p14"/>
              <p:cNvSpPr/>
              <p:nvPr/>
            </p:nvSpPr>
            <p:spPr>
              <a:xfrm>
                <a:off x="4890" y="1598"/>
                <a:ext cx="164" cy="148"/>
              </a:xfrm>
              <a:custGeom>
                <a:avLst/>
                <a:gdLst/>
                <a:ahLst/>
                <a:cxnLst/>
                <a:rect l="l" t="t" r="r" b="b"/>
                <a:pathLst>
                  <a:path w="164" h="148" extrusionOk="0">
                    <a:moveTo>
                      <a:pt x="45" y="66"/>
                    </a:moveTo>
                    <a:lnTo>
                      <a:pt x="93" y="0"/>
                    </a:lnTo>
                    <a:lnTo>
                      <a:pt x="127" y="74"/>
                    </a:lnTo>
                    <a:lnTo>
                      <a:pt x="164" y="148"/>
                    </a:lnTo>
                    <a:lnTo>
                      <a:pt x="82" y="140"/>
                    </a:lnTo>
                    <a:lnTo>
                      <a:pt x="0" y="135"/>
                    </a:lnTo>
                    <a:lnTo>
                      <a:pt x="45" y="6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1" name="Google Shape;1481;p14"/>
              <p:cNvSpPr/>
              <p:nvPr/>
            </p:nvSpPr>
            <p:spPr>
              <a:xfrm>
                <a:off x="1354" y="3278"/>
                <a:ext cx="193" cy="166"/>
              </a:xfrm>
              <a:custGeom>
                <a:avLst/>
                <a:gdLst/>
                <a:ahLst/>
                <a:cxnLst/>
                <a:rect l="l" t="t" r="r" b="b"/>
                <a:pathLst>
                  <a:path w="73" h="63" extrusionOk="0">
                    <a:moveTo>
                      <a:pt x="70" y="50"/>
                    </a:moveTo>
                    <a:cubicBezTo>
                      <a:pt x="70" y="50"/>
                      <a:pt x="73" y="19"/>
                      <a:pt x="40" y="14"/>
                    </a:cubicBezTo>
                    <a:cubicBezTo>
                      <a:pt x="11" y="9"/>
                      <a:pt x="7" y="0"/>
                      <a:pt x="7" y="0"/>
                    </a:cubicBezTo>
                    <a:cubicBezTo>
                      <a:pt x="7" y="0"/>
                      <a:pt x="0" y="23"/>
                      <a:pt x="15" y="43"/>
                    </a:cubicBezTo>
                    <a:cubicBezTo>
                      <a:pt x="31" y="63"/>
                      <a:pt x="66" y="54"/>
                      <a:pt x="66" y="54"/>
                    </a:cubicBezTo>
                    <a:cubicBezTo>
                      <a:pt x="66" y="54"/>
                      <a:pt x="58" y="41"/>
                      <a:pt x="38" y="35"/>
                    </a:cubicBezTo>
                    <a:cubicBezTo>
                      <a:pt x="17" y="29"/>
                      <a:pt x="12" y="15"/>
                      <a:pt x="12" y="15"/>
                    </a:cubicBezTo>
                    <a:cubicBezTo>
                      <a:pt x="12" y="15"/>
                      <a:pt x="21" y="26"/>
                      <a:pt x="38" y="31"/>
                    </a:cubicBezTo>
                    <a:cubicBezTo>
                      <a:pt x="55" y="36"/>
                      <a:pt x="65" y="42"/>
                      <a:pt x="70" y="5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2" name="Google Shape;1482;p14"/>
              <p:cNvSpPr/>
              <p:nvPr/>
            </p:nvSpPr>
            <p:spPr>
              <a:xfrm>
                <a:off x="1541" y="3418"/>
                <a:ext cx="193" cy="169"/>
              </a:xfrm>
              <a:custGeom>
                <a:avLst/>
                <a:gdLst/>
                <a:ahLst/>
                <a:cxnLst/>
                <a:rect l="l" t="t" r="r" b="b"/>
                <a:pathLst>
                  <a:path w="73" h="64" extrusionOk="0">
                    <a:moveTo>
                      <a:pt x="3" y="51"/>
                    </a:moveTo>
                    <a:cubicBezTo>
                      <a:pt x="3" y="51"/>
                      <a:pt x="0" y="20"/>
                      <a:pt x="33" y="15"/>
                    </a:cubicBezTo>
                    <a:cubicBezTo>
                      <a:pt x="62" y="10"/>
                      <a:pt x="66" y="0"/>
                      <a:pt x="66" y="0"/>
                    </a:cubicBezTo>
                    <a:cubicBezTo>
                      <a:pt x="66" y="0"/>
                      <a:pt x="73" y="24"/>
                      <a:pt x="58" y="44"/>
                    </a:cubicBezTo>
                    <a:cubicBezTo>
                      <a:pt x="42" y="64"/>
                      <a:pt x="7" y="55"/>
                      <a:pt x="7" y="55"/>
                    </a:cubicBezTo>
                    <a:cubicBezTo>
                      <a:pt x="7" y="55"/>
                      <a:pt x="15" y="42"/>
                      <a:pt x="35" y="36"/>
                    </a:cubicBezTo>
                    <a:cubicBezTo>
                      <a:pt x="56" y="29"/>
                      <a:pt x="61" y="16"/>
                      <a:pt x="61" y="16"/>
                    </a:cubicBezTo>
                    <a:cubicBezTo>
                      <a:pt x="61" y="16"/>
                      <a:pt x="52" y="27"/>
                      <a:pt x="35" y="32"/>
                    </a:cubicBezTo>
                    <a:cubicBezTo>
                      <a:pt x="18" y="37"/>
                      <a:pt x="8" y="42"/>
                      <a:pt x="3" y="5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3" name="Google Shape;1483;p14"/>
              <p:cNvSpPr/>
              <p:nvPr/>
            </p:nvSpPr>
            <p:spPr>
              <a:xfrm>
                <a:off x="1541" y="3608"/>
                <a:ext cx="193" cy="170"/>
              </a:xfrm>
              <a:custGeom>
                <a:avLst/>
                <a:gdLst/>
                <a:ahLst/>
                <a:cxnLst/>
                <a:rect l="l" t="t" r="r" b="b"/>
                <a:pathLst>
                  <a:path w="73" h="64" extrusionOk="0">
                    <a:moveTo>
                      <a:pt x="3" y="50"/>
                    </a:moveTo>
                    <a:cubicBezTo>
                      <a:pt x="3" y="50"/>
                      <a:pt x="0" y="19"/>
                      <a:pt x="33" y="14"/>
                    </a:cubicBezTo>
                    <a:cubicBezTo>
                      <a:pt x="62" y="10"/>
                      <a:pt x="66" y="0"/>
                      <a:pt x="66" y="0"/>
                    </a:cubicBezTo>
                    <a:cubicBezTo>
                      <a:pt x="66" y="0"/>
                      <a:pt x="73" y="24"/>
                      <a:pt x="58" y="44"/>
                    </a:cubicBezTo>
                    <a:cubicBezTo>
                      <a:pt x="42" y="64"/>
                      <a:pt x="7" y="55"/>
                      <a:pt x="7" y="55"/>
                    </a:cubicBezTo>
                    <a:cubicBezTo>
                      <a:pt x="7" y="55"/>
                      <a:pt x="15" y="42"/>
                      <a:pt x="35" y="35"/>
                    </a:cubicBezTo>
                    <a:cubicBezTo>
                      <a:pt x="56" y="29"/>
                      <a:pt x="61" y="15"/>
                      <a:pt x="61" y="15"/>
                    </a:cubicBezTo>
                    <a:cubicBezTo>
                      <a:pt x="61" y="15"/>
                      <a:pt x="52" y="27"/>
                      <a:pt x="35" y="31"/>
                    </a:cubicBezTo>
                    <a:cubicBezTo>
                      <a:pt x="18" y="36"/>
                      <a:pt x="8" y="42"/>
                      <a:pt x="3" y="5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4" name="Google Shape;1484;p14"/>
              <p:cNvSpPr/>
              <p:nvPr/>
            </p:nvSpPr>
            <p:spPr>
              <a:xfrm>
                <a:off x="1549" y="3127"/>
                <a:ext cx="3" cy="1713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5" name="Google Shape;1485;p14"/>
              <p:cNvSpPr/>
              <p:nvPr/>
            </p:nvSpPr>
            <p:spPr>
              <a:xfrm>
                <a:off x="1549" y="3119"/>
                <a:ext cx="3" cy="1169"/>
              </a:xfrm>
              <a:custGeom>
                <a:avLst/>
                <a:gdLst/>
                <a:ahLst/>
                <a:cxnLst/>
                <a:rect l="l" t="t" r="r" b="b"/>
                <a:pathLst>
                  <a:path w="3" h="1169" extrusionOk="0">
                    <a:moveTo>
                      <a:pt x="0" y="0"/>
                    </a:moveTo>
                    <a:lnTo>
                      <a:pt x="0" y="1169"/>
                    </a:lnTo>
                    <a:lnTo>
                      <a:pt x="3" y="1169"/>
                    </a:lnTo>
                    <a:lnTo>
                      <a:pt x="3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6" name="Google Shape;1486;p14"/>
              <p:cNvSpPr/>
              <p:nvPr/>
            </p:nvSpPr>
            <p:spPr>
              <a:xfrm>
                <a:off x="1483" y="3050"/>
                <a:ext cx="135" cy="135"/>
              </a:xfrm>
              <a:prstGeom prst="ellipse">
                <a:avLst/>
              </a:prstGeom>
              <a:solidFill>
                <a:srgbClr val="FFD637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7" name="Google Shape;1487;p14"/>
              <p:cNvSpPr/>
              <p:nvPr/>
            </p:nvSpPr>
            <p:spPr>
              <a:xfrm>
                <a:off x="1486" y="3069"/>
                <a:ext cx="132" cy="116"/>
              </a:xfrm>
              <a:custGeom>
                <a:avLst/>
                <a:gdLst/>
                <a:ahLst/>
                <a:cxnLst/>
                <a:rect l="l" t="t" r="r" b="b"/>
                <a:pathLst>
                  <a:path w="50" h="44" extrusionOk="0">
                    <a:moveTo>
                      <a:pt x="42" y="0"/>
                    </a:moveTo>
                    <a:cubicBezTo>
                      <a:pt x="43" y="2"/>
                      <a:pt x="43" y="4"/>
                      <a:pt x="43" y="6"/>
                    </a:cubicBezTo>
                    <a:cubicBezTo>
                      <a:pt x="43" y="20"/>
                      <a:pt x="31" y="32"/>
                      <a:pt x="17" y="32"/>
                    </a:cubicBezTo>
                    <a:cubicBezTo>
                      <a:pt x="11" y="32"/>
                      <a:pt x="4" y="29"/>
                      <a:pt x="0" y="25"/>
                    </a:cubicBezTo>
                    <a:cubicBezTo>
                      <a:pt x="3" y="36"/>
                      <a:pt x="13" y="44"/>
                      <a:pt x="25" y="44"/>
                    </a:cubicBezTo>
                    <a:cubicBezTo>
                      <a:pt x="39" y="44"/>
                      <a:pt x="50" y="33"/>
                      <a:pt x="50" y="19"/>
                    </a:cubicBezTo>
                    <a:cubicBezTo>
                      <a:pt x="50" y="11"/>
                      <a:pt x="47" y="5"/>
                      <a:pt x="42" y="0"/>
                    </a:cubicBezTo>
                    <a:close/>
                  </a:path>
                </a:pathLst>
              </a:custGeom>
              <a:solidFill>
                <a:srgbClr val="FFBB3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8" name="Google Shape;1488;p14"/>
              <p:cNvSpPr/>
              <p:nvPr/>
            </p:nvSpPr>
            <p:spPr>
              <a:xfrm>
                <a:off x="1536" y="2918"/>
                <a:ext cx="34" cy="151"/>
              </a:xfrm>
              <a:custGeom>
                <a:avLst/>
                <a:gdLst/>
                <a:ahLst/>
                <a:cxnLst/>
                <a:rect l="l" t="t" r="r" b="b"/>
                <a:pathLst>
                  <a:path w="13" h="57" extrusionOk="0">
                    <a:moveTo>
                      <a:pt x="6" y="0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3" y="57"/>
                      <a:pt x="3" y="57"/>
                      <a:pt x="3" y="57"/>
                    </a:cubicBezTo>
                    <a:cubicBezTo>
                      <a:pt x="10" y="57"/>
                      <a:pt x="10" y="57"/>
                      <a:pt x="10" y="57"/>
                    </a:cubicBezTo>
                    <a:cubicBezTo>
                      <a:pt x="13" y="7"/>
                      <a:pt x="13" y="7"/>
                      <a:pt x="13" y="7"/>
                    </a:cubicBezTo>
                    <a:cubicBezTo>
                      <a:pt x="13" y="3"/>
                      <a:pt x="10" y="0"/>
                      <a:pt x="6" y="0"/>
                    </a:cubicBezTo>
                    <a:close/>
                  </a:path>
                </a:pathLst>
              </a:custGeom>
              <a:solidFill>
                <a:srgbClr val="DFE2F7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9" name="Google Shape;1489;p14"/>
              <p:cNvSpPr/>
              <p:nvPr/>
            </p:nvSpPr>
            <p:spPr>
              <a:xfrm>
                <a:off x="1536" y="3164"/>
                <a:ext cx="34" cy="151"/>
              </a:xfrm>
              <a:custGeom>
                <a:avLst/>
                <a:gdLst/>
                <a:ahLst/>
                <a:cxnLst/>
                <a:rect l="l" t="t" r="r" b="b"/>
                <a:pathLst>
                  <a:path w="13" h="57" extrusionOk="0">
                    <a:moveTo>
                      <a:pt x="6" y="57"/>
                    </a:moveTo>
                    <a:cubicBezTo>
                      <a:pt x="6" y="57"/>
                      <a:pt x="6" y="57"/>
                      <a:pt x="6" y="57"/>
                    </a:cubicBezTo>
                    <a:cubicBezTo>
                      <a:pt x="10" y="57"/>
                      <a:pt x="13" y="54"/>
                      <a:pt x="13" y="5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0" y="50"/>
                      <a:pt x="0" y="50"/>
                      <a:pt x="0" y="50"/>
                    </a:cubicBezTo>
                    <a:cubicBezTo>
                      <a:pt x="0" y="54"/>
                      <a:pt x="3" y="57"/>
                      <a:pt x="6" y="57"/>
                    </a:cubicBezTo>
                    <a:close/>
                  </a:path>
                </a:pathLst>
              </a:custGeom>
              <a:solidFill>
                <a:srgbClr val="DFE2F7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90" name="Google Shape;1490;p14"/>
              <p:cNvSpPr/>
              <p:nvPr/>
            </p:nvSpPr>
            <p:spPr>
              <a:xfrm>
                <a:off x="1602" y="3098"/>
                <a:ext cx="151" cy="37"/>
              </a:xfrm>
              <a:custGeom>
                <a:avLst/>
                <a:gdLst/>
                <a:ahLst/>
                <a:cxnLst/>
                <a:rect l="l" t="t" r="r" b="b"/>
                <a:pathLst>
                  <a:path w="57" h="14" extrusionOk="0">
                    <a:moveTo>
                      <a:pt x="57" y="7"/>
                    </a:moveTo>
                    <a:cubicBezTo>
                      <a:pt x="57" y="7"/>
                      <a:pt x="57" y="7"/>
                      <a:pt x="57" y="7"/>
                    </a:cubicBezTo>
                    <a:cubicBezTo>
                      <a:pt x="57" y="3"/>
                      <a:pt x="53" y="0"/>
                      <a:pt x="50" y="1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50" y="14"/>
                      <a:pt x="50" y="14"/>
                      <a:pt x="50" y="14"/>
                    </a:cubicBezTo>
                    <a:cubicBezTo>
                      <a:pt x="53" y="14"/>
                      <a:pt x="57" y="11"/>
                      <a:pt x="57" y="7"/>
                    </a:cubicBezTo>
                    <a:close/>
                  </a:path>
                </a:pathLst>
              </a:custGeom>
              <a:solidFill>
                <a:srgbClr val="DFE2F7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91" name="Google Shape;1491;p14"/>
              <p:cNvSpPr/>
              <p:nvPr/>
            </p:nvSpPr>
            <p:spPr>
              <a:xfrm>
                <a:off x="1354" y="3098"/>
                <a:ext cx="150" cy="37"/>
              </a:xfrm>
              <a:custGeom>
                <a:avLst/>
                <a:gdLst/>
                <a:ahLst/>
                <a:cxnLst/>
                <a:rect l="l" t="t" r="r" b="b"/>
                <a:pathLst>
                  <a:path w="57" h="14" extrusionOk="0">
                    <a:moveTo>
                      <a:pt x="0" y="7"/>
                    </a:moveTo>
                    <a:cubicBezTo>
                      <a:pt x="0" y="7"/>
                      <a:pt x="0" y="7"/>
                      <a:pt x="0" y="7"/>
                    </a:cubicBezTo>
                    <a:cubicBezTo>
                      <a:pt x="0" y="11"/>
                      <a:pt x="4" y="14"/>
                      <a:pt x="7" y="14"/>
                    </a:cubicBezTo>
                    <a:cubicBezTo>
                      <a:pt x="57" y="11"/>
                      <a:pt x="57" y="11"/>
                      <a:pt x="57" y="11"/>
                    </a:cubicBezTo>
                    <a:cubicBezTo>
                      <a:pt x="57" y="4"/>
                      <a:pt x="57" y="4"/>
                      <a:pt x="57" y="4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4" y="0"/>
                      <a:pt x="0" y="3"/>
                      <a:pt x="0" y="7"/>
                    </a:cubicBezTo>
                    <a:close/>
                  </a:path>
                </a:pathLst>
              </a:custGeom>
              <a:solidFill>
                <a:srgbClr val="DFE2F7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92" name="Google Shape;1492;p14"/>
              <p:cNvSpPr/>
              <p:nvPr/>
            </p:nvSpPr>
            <p:spPr>
              <a:xfrm>
                <a:off x="1486" y="2923"/>
                <a:ext cx="63" cy="151"/>
              </a:xfrm>
              <a:custGeom>
                <a:avLst/>
                <a:gdLst/>
                <a:ahLst/>
                <a:cxnLst/>
                <a:rect l="l" t="t" r="r" b="b"/>
                <a:pathLst>
                  <a:path w="24" h="57" extrusionOk="0">
                    <a:moveTo>
                      <a:pt x="6" y="1"/>
                    </a:moveTo>
                    <a:cubicBezTo>
                      <a:pt x="6" y="1"/>
                      <a:pt x="6" y="1"/>
                      <a:pt x="6" y="1"/>
                    </a:cubicBezTo>
                    <a:cubicBezTo>
                      <a:pt x="2" y="2"/>
                      <a:pt x="0" y="5"/>
                      <a:pt x="1" y="9"/>
                    </a:cubicBezTo>
                    <a:cubicBezTo>
                      <a:pt x="17" y="57"/>
                      <a:pt x="17" y="57"/>
                      <a:pt x="17" y="57"/>
                    </a:cubicBezTo>
                    <a:cubicBezTo>
                      <a:pt x="24" y="55"/>
                      <a:pt x="24" y="55"/>
                      <a:pt x="24" y="55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3" y="2"/>
                      <a:pt x="10" y="0"/>
                      <a:pt x="6" y="1"/>
                    </a:cubicBezTo>
                    <a:close/>
                  </a:path>
                </a:pathLst>
              </a:custGeom>
              <a:solidFill>
                <a:srgbClr val="DFE2F7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93" name="Google Shape;1493;p14"/>
              <p:cNvSpPr/>
              <p:nvPr/>
            </p:nvSpPr>
            <p:spPr>
              <a:xfrm>
                <a:off x="1557" y="3161"/>
                <a:ext cx="64" cy="151"/>
              </a:xfrm>
              <a:custGeom>
                <a:avLst/>
                <a:gdLst/>
                <a:ahLst/>
                <a:cxnLst/>
                <a:rect l="l" t="t" r="r" b="b"/>
                <a:pathLst>
                  <a:path w="24" h="57" extrusionOk="0">
                    <a:moveTo>
                      <a:pt x="18" y="56"/>
                    </a:moveTo>
                    <a:cubicBezTo>
                      <a:pt x="18" y="56"/>
                      <a:pt x="18" y="56"/>
                      <a:pt x="18" y="56"/>
                    </a:cubicBezTo>
                    <a:cubicBezTo>
                      <a:pt x="22" y="55"/>
                      <a:pt x="24" y="51"/>
                      <a:pt x="22" y="47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0" y="51"/>
                      <a:pt x="10" y="51"/>
                      <a:pt x="10" y="51"/>
                    </a:cubicBezTo>
                    <a:cubicBezTo>
                      <a:pt x="11" y="54"/>
                      <a:pt x="14" y="57"/>
                      <a:pt x="18" y="56"/>
                    </a:cubicBezTo>
                    <a:close/>
                  </a:path>
                </a:pathLst>
              </a:custGeom>
              <a:solidFill>
                <a:srgbClr val="DFE2F7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94" name="Google Shape;1494;p14"/>
              <p:cNvSpPr/>
              <p:nvPr/>
            </p:nvSpPr>
            <p:spPr>
              <a:xfrm>
                <a:off x="1597" y="3050"/>
                <a:ext cx="151" cy="64"/>
              </a:xfrm>
              <a:custGeom>
                <a:avLst/>
                <a:gdLst/>
                <a:ahLst/>
                <a:cxnLst/>
                <a:rect l="l" t="t" r="r" b="b"/>
                <a:pathLst>
                  <a:path w="57" h="24" extrusionOk="0">
                    <a:moveTo>
                      <a:pt x="56" y="6"/>
                    </a:moveTo>
                    <a:cubicBezTo>
                      <a:pt x="56" y="6"/>
                      <a:pt x="56" y="6"/>
                      <a:pt x="56" y="6"/>
                    </a:cubicBezTo>
                    <a:cubicBezTo>
                      <a:pt x="55" y="2"/>
                      <a:pt x="51" y="0"/>
                      <a:pt x="48" y="1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2" y="24"/>
                      <a:pt x="2" y="24"/>
                      <a:pt x="2" y="24"/>
                    </a:cubicBezTo>
                    <a:cubicBezTo>
                      <a:pt x="51" y="14"/>
                      <a:pt x="51" y="14"/>
                      <a:pt x="51" y="14"/>
                    </a:cubicBezTo>
                    <a:cubicBezTo>
                      <a:pt x="55" y="13"/>
                      <a:pt x="57" y="9"/>
                      <a:pt x="56" y="6"/>
                    </a:cubicBezTo>
                    <a:close/>
                  </a:path>
                </a:pathLst>
              </a:custGeom>
              <a:solidFill>
                <a:srgbClr val="DFE2F7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95" name="Google Shape;1495;p14"/>
              <p:cNvSpPr/>
              <p:nvPr/>
            </p:nvSpPr>
            <p:spPr>
              <a:xfrm>
                <a:off x="1359" y="3119"/>
                <a:ext cx="151" cy="63"/>
              </a:xfrm>
              <a:custGeom>
                <a:avLst/>
                <a:gdLst/>
                <a:ahLst/>
                <a:cxnLst/>
                <a:rect l="l" t="t" r="r" b="b"/>
                <a:pathLst>
                  <a:path w="57" h="24" extrusionOk="0">
                    <a:moveTo>
                      <a:pt x="1" y="19"/>
                    </a:moveTo>
                    <a:cubicBezTo>
                      <a:pt x="1" y="19"/>
                      <a:pt x="1" y="19"/>
                      <a:pt x="1" y="19"/>
                    </a:cubicBezTo>
                    <a:cubicBezTo>
                      <a:pt x="2" y="22"/>
                      <a:pt x="6" y="24"/>
                      <a:pt x="9" y="23"/>
                    </a:cubicBezTo>
                    <a:cubicBezTo>
                      <a:pt x="57" y="7"/>
                      <a:pt x="57" y="7"/>
                      <a:pt x="57" y="7"/>
                    </a:cubicBezTo>
                    <a:cubicBezTo>
                      <a:pt x="55" y="0"/>
                      <a:pt x="55" y="0"/>
                      <a:pt x="55" y="0"/>
                    </a:cubicBezTo>
                    <a:cubicBezTo>
                      <a:pt x="6" y="11"/>
                      <a:pt x="6" y="11"/>
                      <a:pt x="6" y="11"/>
                    </a:cubicBezTo>
                    <a:cubicBezTo>
                      <a:pt x="2" y="11"/>
                      <a:pt x="0" y="15"/>
                      <a:pt x="1" y="19"/>
                    </a:cubicBezTo>
                    <a:close/>
                  </a:path>
                </a:pathLst>
              </a:custGeom>
              <a:solidFill>
                <a:srgbClr val="DFE2F7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96" name="Google Shape;1496;p14"/>
              <p:cNvSpPr/>
              <p:nvPr/>
            </p:nvSpPr>
            <p:spPr>
              <a:xfrm>
                <a:off x="1443" y="2939"/>
                <a:ext cx="96" cy="140"/>
              </a:xfrm>
              <a:custGeom>
                <a:avLst/>
                <a:gdLst/>
                <a:ahLst/>
                <a:cxnLst/>
                <a:rect l="l" t="t" r="r" b="b"/>
                <a:pathLst>
                  <a:path w="36" h="53" extrusionOk="0">
                    <a:moveTo>
                      <a:pt x="4" y="2"/>
                    </a:moveTo>
                    <a:cubicBezTo>
                      <a:pt x="4" y="2"/>
                      <a:pt x="4" y="2"/>
                      <a:pt x="4" y="2"/>
                    </a:cubicBezTo>
                    <a:cubicBezTo>
                      <a:pt x="1" y="4"/>
                      <a:pt x="0" y="8"/>
                      <a:pt x="2" y="11"/>
                    </a:cubicBezTo>
                    <a:cubicBezTo>
                      <a:pt x="29" y="53"/>
                      <a:pt x="29" y="53"/>
                      <a:pt x="29" y="53"/>
                    </a:cubicBezTo>
                    <a:cubicBezTo>
                      <a:pt x="36" y="50"/>
                      <a:pt x="36" y="50"/>
                      <a:pt x="36" y="50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1" y="2"/>
                      <a:pt x="7" y="0"/>
                      <a:pt x="4" y="2"/>
                    </a:cubicBezTo>
                    <a:close/>
                  </a:path>
                </a:pathLst>
              </a:custGeom>
              <a:solidFill>
                <a:srgbClr val="DFE2F7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97" name="Google Shape;1497;p14"/>
              <p:cNvSpPr/>
              <p:nvPr/>
            </p:nvSpPr>
            <p:spPr>
              <a:xfrm>
                <a:off x="1568" y="3153"/>
                <a:ext cx="95" cy="141"/>
              </a:xfrm>
              <a:custGeom>
                <a:avLst/>
                <a:gdLst/>
                <a:ahLst/>
                <a:cxnLst/>
                <a:rect l="l" t="t" r="r" b="b"/>
                <a:pathLst>
                  <a:path w="36" h="53" extrusionOk="0">
                    <a:moveTo>
                      <a:pt x="32" y="51"/>
                    </a:moveTo>
                    <a:cubicBezTo>
                      <a:pt x="32" y="51"/>
                      <a:pt x="32" y="51"/>
                      <a:pt x="32" y="51"/>
                    </a:cubicBezTo>
                    <a:cubicBezTo>
                      <a:pt x="35" y="49"/>
                      <a:pt x="36" y="45"/>
                      <a:pt x="34" y="42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23" y="49"/>
                      <a:pt x="23" y="49"/>
                      <a:pt x="23" y="49"/>
                    </a:cubicBezTo>
                    <a:cubicBezTo>
                      <a:pt x="25" y="52"/>
                      <a:pt x="29" y="53"/>
                      <a:pt x="32" y="51"/>
                    </a:cubicBezTo>
                    <a:close/>
                  </a:path>
                </a:pathLst>
              </a:custGeom>
              <a:solidFill>
                <a:srgbClr val="DFE2F7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98" name="Google Shape;1498;p14"/>
              <p:cNvSpPr/>
              <p:nvPr/>
            </p:nvSpPr>
            <p:spPr>
              <a:xfrm>
                <a:off x="1589" y="3005"/>
                <a:ext cx="140" cy="95"/>
              </a:xfrm>
              <a:custGeom>
                <a:avLst/>
                <a:gdLst/>
                <a:ahLst/>
                <a:cxnLst/>
                <a:rect l="l" t="t" r="r" b="b"/>
                <a:pathLst>
                  <a:path w="53" h="36" extrusionOk="0">
                    <a:moveTo>
                      <a:pt x="51" y="5"/>
                    </a:moveTo>
                    <a:cubicBezTo>
                      <a:pt x="51" y="5"/>
                      <a:pt x="51" y="5"/>
                      <a:pt x="51" y="5"/>
                    </a:cubicBezTo>
                    <a:cubicBezTo>
                      <a:pt x="50" y="1"/>
                      <a:pt x="45" y="0"/>
                      <a:pt x="42" y="2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4" y="36"/>
                      <a:pt x="4" y="36"/>
                      <a:pt x="4" y="36"/>
                    </a:cubicBezTo>
                    <a:cubicBezTo>
                      <a:pt x="49" y="14"/>
                      <a:pt x="49" y="14"/>
                      <a:pt x="49" y="14"/>
                    </a:cubicBezTo>
                    <a:cubicBezTo>
                      <a:pt x="52" y="12"/>
                      <a:pt x="53" y="8"/>
                      <a:pt x="51" y="5"/>
                    </a:cubicBezTo>
                    <a:close/>
                  </a:path>
                </a:pathLst>
              </a:custGeom>
              <a:solidFill>
                <a:srgbClr val="DFE2F7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99" name="Google Shape;1499;p14"/>
              <p:cNvSpPr/>
              <p:nvPr/>
            </p:nvSpPr>
            <p:spPr>
              <a:xfrm>
                <a:off x="1377" y="3132"/>
                <a:ext cx="141" cy="95"/>
              </a:xfrm>
              <a:custGeom>
                <a:avLst/>
                <a:gdLst/>
                <a:ahLst/>
                <a:cxnLst/>
                <a:rect l="l" t="t" r="r" b="b"/>
                <a:pathLst>
                  <a:path w="53" h="36" extrusionOk="0">
                    <a:moveTo>
                      <a:pt x="1" y="32"/>
                    </a:moveTo>
                    <a:cubicBezTo>
                      <a:pt x="1" y="32"/>
                      <a:pt x="1" y="32"/>
                      <a:pt x="1" y="32"/>
                    </a:cubicBezTo>
                    <a:cubicBezTo>
                      <a:pt x="3" y="35"/>
                      <a:pt x="8" y="36"/>
                      <a:pt x="11" y="34"/>
                    </a:cubicBezTo>
                    <a:cubicBezTo>
                      <a:pt x="53" y="6"/>
                      <a:pt x="53" y="6"/>
                      <a:pt x="53" y="6"/>
                    </a:cubicBezTo>
                    <a:cubicBezTo>
                      <a:pt x="49" y="0"/>
                      <a:pt x="49" y="0"/>
                      <a:pt x="49" y="0"/>
                    </a:cubicBezTo>
                    <a:cubicBezTo>
                      <a:pt x="4" y="23"/>
                      <a:pt x="4" y="23"/>
                      <a:pt x="4" y="23"/>
                    </a:cubicBezTo>
                    <a:cubicBezTo>
                      <a:pt x="1" y="24"/>
                      <a:pt x="0" y="29"/>
                      <a:pt x="1" y="32"/>
                    </a:cubicBezTo>
                    <a:close/>
                  </a:path>
                </a:pathLst>
              </a:custGeom>
              <a:solidFill>
                <a:srgbClr val="DFE2F7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0" name="Google Shape;1500;p14"/>
              <p:cNvSpPr/>
              <p:nvPr/>
            </p:nvSpPr>
            <p:spPr>
              <a:xfrm>
                <a:off x="1406" y="2968"/>
                <a:ext cx="119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45" h="46" extrusionOk="0">
                    <a:moveTo>
                      <a:pt x="2" y="3"/>
                    </a:moveTo>
                    <a:cubicBezTo>
                      <a:pt x="2" y="3"/>
                      <a:pt x="2" y="3"/>
                      <a:pt x="2" y="3"/>
                    </a:cubicBezTo>
                    <a:cubicBezTo>
                      <a:pt x="0" y="6"/>
                      <a:pt x="0" y="10"/>
                      <a:pt x="3" y="13"/>
                    </a:cubicBezTo>
                    <a:cubicBezTo>
                      <a:pt x="40" y="46"/>
                      <a:pt x="40" y="46"/>
                      <a:pt x="40" y="46"/>
                    </a:cubicBezTo>
                    <a:cubicBezTo>
                      <a:pt x="45" y="41"/>
                      <a:pt x="45" y="41"/>
                      <a:pt x="45" y="41"/>
                    </a:cubicBezTo>
                    <a:cubicBezTo>
                      <a:pt x="12" y="3"/>
                      <a:pt x="12" y="3"/>
                      <a:pt x="12" y="3"/>
                    </a:cubicBezTo>
                    <a:cubicBezTo>
                      <a:pt x="9" y="1"/>
                      <a:pt x="5" y="0"/>
                      <a:pt x="2" y="3"/>
                    </a:cubicBezTo>
                    <a:close/>
                  </a:path>
                </a:pathLst>
              </a:custGeom>
              <a:solidFill>
                <a:srgbClr val="DFE2F7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1" name="Google Shape;1501;p14"/>
              <p:cNvSpPr/>
              <p:nvPr/>
            </p:nvSpPr>
            <p:spPr>
              <a:xfrm>
                <a:off x="1581" y="3143"/>
                <a:ext cx="119" cy="121"/>
              </a:xfrm>
              <a:custGeom>
                <a:avLst/>
                <a:gdLst/>
                <a:ahLst/>
                <a:cxnLst/>
                <a:rect l="l" t="t" r="r" b="b"/>
                <a:pathLst>
                  <a:path w="45" h="46" extrusionOk="0">
                    <a:moveTo>
                      <a:pt x="43" y="43"/>
                    </a:moveTo>
                    <a:cubicBezTo>
                      <a:pt x="43" y="43"/>
                      <a:pt x="43" y="43"/>
                      <a:pt x="43" y="43"/>
                    </a:cubicBezTo>
                    <a:cubicBezTo>
                      <a:pt x="45" y="41"/>
                      <a:pt x="45" y="36"/>
                      <a:pt x="42" y="34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33" y="43"/>
                      <a:pt x="33" y="43"/>
                      <a:pt x="33" y="43"/>
                    </a:cubicBezTo>
                    <a:cubicBezTo>
                      <a:pt x="36" y="46"/>
                      <a:pt x="40" y="46"/>
                      <a:pt x="43" y="43"/>
                    </a:cubicBezTo>
                    <a:close/>
                  </a:path>
                </a:pathLst>
              </a:custGeom>
              <a:solidFill>
                <a:srgbClr val="DFE2F7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2" name="Google Shape;1502;p14"/>
              <p:cNvSpPr/>
              <p:nvPr/>
            </p:nvSpPr>
            <p:spPr>
              <a:xfrm>
                <a:off x="1581" y="2968"/>
                <a:ext cx="119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45" h="46" extrusionOk="0">
                    <a:moveTo>
                      <a:pt x="43" y="3"/>
                    </a:moveTo>
                    <a:cubicBezTo>
                      <a:pt x="43" y="3"/>
                      <a:pt x="43" y="3"/>
                      <a:pt x="43" y="3"/>
                    </a:cubicBezTo>
                    <a:cubicBezTo>
                      <a:pt x="40" y="0"/>
                      <a:pt x="36" y="1"/>
                      <a:pt x="33" y="3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5" y="46"/>
                      <a:pt x="5" y="46"/>
                      <a:pt x="5" y="46"/>
                    </a:cubicBezTo>
                    <a:cubicBezTo>
                      <a:pt x="42" y="13"/>
                      <a:pt x="42" y="13"/>
                      <a:pt x="42" y="13"/>
                    </a:cubicBezTo>
                    <a:cubicBezTo>
                      <a:pt x="45" y="10"/>
                      <a:pt x="45" y="6"/>
                      <a:pt x="43" y="3"/>
                    </a:cubicBezTo>
                    <a:close/>
                  </a:path>
                </a:pathLst>
              </a:custGeom>
              <a:solidFill>
                <a:srgbClr val="DFE2F7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3" name="Google Shape;1503;p14"/>
              <p:cNvSpPr/>
              <p:nvPr/>
            </p:nvSpPr>
            <p:spPr>
              <a:xfrm>
                <a:off x="1406" y="3143"/>
                <a:ext cx="119" cy="121"/>
              </a:xfrm>
              <a:custGeom>
                <a:avLst/>
                <a:gdLst/>
                <a:ahLst/>
                <a:cxnLst/>
                <a:rect l="l" t="t" r="r" b="b"/>
                <a:pathLst>
                  <a:path w="45" h="46" extrusionOk="0">
                    <a:moveTo>
                      <a:pt x="2" y="43"/>
                    </a:moveTo>
                    <a:cubicBezTo>
                      <a:pt x="2" y="43"/>
                      <a:pt x="2" y="43"/>
                      <a:pt x="2" y="43"/>
                    </a:cubicBezTo>
                    <a:cubicBezTo>
                      <a:pt x="5" y="46"/>
                      <a:pt x="9" y="46"/>
                      <a:pt x="12" y="43"/>
                    </a:cubicBezTo>
                    <a:cubicBezTo>
                      <a:pt x="45" y="6"/>
                      <a:pt x="45" y="6"/>
                      <a:pt x="45" y="6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3" y="34"/>
                      <a:pt x="3" y="34"/>
                      <a:pt x="3" y="34"/>
                    </a:cubicBezTo>
                    <a:cubicBezTo>
                      <a:pt x="0" y="36"/>
                      <a:pt x="0" y="41"/>
                      <a:pt x="2" y="43"/>
                    </a:cubicBezTo>
                    <a:close/>
                  </a:path>
                </a:pathLst>
              </a:custGeom>
              <a:solidFill>
                <a:srgbClr val="DFE2F7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4" name="Google Shape;1504;p14"/>
              <p:cNvSpPr/>
              <p:nvPr/>
            </p:nvSpPr>
            <p:spPr>
              <a:xfrm>
                <a:off x="1377" y="3005"/>
                <a:ext cx="141" cy="95"/>
              </a:xfrm>
              <a:custGeom>
                <a:avLst/>
                <a:gdLst/>
                <a:ahLst/>
                <a:cxnLst/>
                <a:rect l="l" t="t" r="r" b="b"/>
                <a:pathLst>
                  <a:path w="53" h="36" extrusionOk="0">
                    <a:moveTo>
                      <a:pt x="1" y="5"/>
                    </a:moveTo>
                    <a:cubicBezTo>
                      <a:pt x="1" y="5"/>
                      <a:pt x="1" y="5"/>
                      <a:pt x="1" y="5"/>
                    </a:cubicBezTo>
                    <a:cubicBezTo>
                      <a:pt x="0" y="8"/>
                      <a:pt x="1" y="12"/>
                      <a:pt x="4" y="14"/>
                    </a:cubicBezTo>
                    <a:cubicBezTo>
                      <a:pt x="49" y="36"/>
                      <a:pt x="49" y="36"/>
                      <a:pt x="49" y="36"/>
                    </a:cubicBezTo>
                    <a:cubicBezTo>
                      <a:pt x="53" y="30"/>
                      <a:pt x="53" y="30"/>
                      <a:pt x="53" y="30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8" y="0"/>
                      <a:pt x="3" y="1"/>
                      <a:pt x="1" y="5"/>
                    </a:cubicBezTo>
                    <a:close/>
                  </a:path>
                </a:pathLst>
              </a:custGeom>
              <a:solidFill>
                <a:srgbClr val="DFE2F7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5" name="Google Shape;1505;p14"/>
              <p:cNvSpPr/>
              <p:nvPr/>
            </p:nvSpPr>
            <p:spPr>
              <a:xfrm>
                <a:off x="1589" y="3132"/>
                <a:ext cx="140" cy="95"/>
              </a:xfrm>
              <a:custGeom>
                <a:avLst/>
                <a:gdLst/>
                <a:ahLst/>
                <a:cxnLst/>
                <a:rect l="l" t="t" r="r" b="b"/>
                <a:pathLst>
                  <a:path w="53" h="36" extrusionOk="0">
                    <a:moveTo>
                      <a:pt x="51" y="32"/>
                    </a:moveTo>
                    <a:cubicBezTo>
                      <a:pt x="51" y="32"/>
                      <a:pt x="51" y="32"/>
                      <a:pt x="51" y="32"/>
                    </a:cubicBezTo>
                    <a:cubicBezTo>
                      <a:pt x="53" y="29"/>
                      <a:pt x="52" y="24"/>
                      <a:pt x="49" y="23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42" y="34"/>
                      <a:pt x="42" y="34"/>
                      <a:pt x="42" y="34"/>
                    </a:cubicBezTo>
                    <a:cubicBezTo>
                      <a:pt x="45" y="36"/>
                      <a:pt x="50" y="35"/>
                      <a:pt x="51" y="32"/>
                    </a:cubicBezTo>
                    <a:close/>
                  </a:path>
                </a:pathLst>
              </a:custGeom>
              <a:solidFill>
                <a:srgbClr val="DFE2F7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6" name="Google Shape;1506;p14"/>
              <p:cNvSpPr/>
              <p:nvPr/>
            </p:nvSpPr>
            <p:spPr>
              <a:xfrm>
                <a:off x="1568" y="2939"/>
                <a:ext cx="95" cy="140"/>
              </a:xfrm>
              <a:custGeom>
                <a:avLst/>
                <a:gdLst/>
                <a:ahLst/>
                <a:cxnLst/>
                <a:rect l="l" t="t" r="r" b="b"/>
                <a:pathLst>
                  <a:path w="36" h="53" extrusionOk="0">
                    <a:moveTo>
                      <a:pt x="32" y="2"/>
                    </a:moveTo>
                    <a:cubicBezTo>
                      <a:pt x="32" y="2"/>
                      <a:pt x="32" y="2"/>
                      <a:pt x="32" y="2"/>
                    </a:cubicBezTo>
                    <a:cubicBezTo>
                      <a:pt x="29" y="0"/>
                      <a:pt x="25" y="2"/>
                      <a:pt x="23" y="5"/>
                    </a:cubicBezTo>
                    <a:cubicBezTo>
                      <a:pt x="0" y="50"/>
                      <a:pt x="0" y="50"/>
                      <a:pt x="0" y="50"/>
                    </a:cubicBezTo>
                    <a:cubicBezTo>
                      <a:pt x="7" y="53"/>
                      <a:pt x="7" y="53"/>
                      <a:pt x="7" y="53"/>
                    </a:cubicBezTo>
                    <a:cubicBezTo>
                      <a:pt x="34" y="11"/>
                      <a:pt x="34" y="11"/>
                      <a:pt x="34" y="11"/>
                    </a:cubicBezTo>
                    <a:cubicBezTo>
                      <a:pt x="36" y="8"/>
                      <a:pt x="35" y="4"/>
                      <a:pt x="32" y="2"/>
                    </a:cubicBezTo>
                    <a:close/>
                  </a:path>
                </a:pathLst>
              </a:custGeom>
              <a:solidFill>
                <a:srgbClr val="DFE2F7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7" name="Google Shape;1507;p14"/>
              <p:cNvSpPr/>
              <p:nvPr/>
            </p:nvSpPr>
            <p:spPr>
              <a:xfrm>
                <a:off x="1443" y="3153"/>
                <a:ext cx="96" cy="141"/>
              </a:xfrm>
              <a:custGeom>
                <a:avLst/>
                <a:gdLst/>
                <a:ahLst/>
                <a:cxnLst/>
                <a:rect l="l" t="t" r="r" b="b"/>
                <a:pathLst>
                  <a:path w="36" h="53" extrusionOk="0">
                    <a:moveTo>
                      <a:pt x="4" y="51"/>
                    </a:moveTo>
                    <a:cubicBezTo>
                      <a:pt x="4" y="51"/>
                      <a:pt x="4" y="51"/>
                      <a:pt x="4" y="51"/>
                    </a:cubicBezTo>
                    <a:cubicBezTo>
                      <a:pt x="7" y="53"/>
                      <a:pt x="11" y="52"/>
                      <a:pt x="13" y="49"/>
                    </a:cubicBezTo>
                    <a:cubicBezTo>
                      <a:pt x="36" y="4"/>
                      <a:pt x="36" y="4"/>
                      <a:pt x="36" y="4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" y="42"/>
                      <a:pt x="2" y="42"/>
                      <a:pt x="2" y="42"/>
                    </a:cubicBezTo>
                    <a:cubicBezTo>
                      <a:pt x="0" y="45"/>
                      <a:pt x="1" y="49"/>
                      <a:pt x="4" y="51"/>
                    </a:cubicBezTo>
                    <a:close/>
                  </a:path>
                </a:pathLst>
              </a:custGeom>
              <a:solidFill>
                <a:srgbClr val="DFE2F7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8" name="Google Shape;1508;p14"/>
              <p:cNvSpPr/>
              <p:nvPr/>
            </p:nvSpPr>
            <p:spPr>
              <a:xfrm>
                <a:off x="1359" y="3050"/>
                <a:ext cx="151" cy="64"/>
              </a:xfrm>
              <a:custGeom>
                <a:avLst/>
                <a:gdLst/>
                <a:ahLst/>
                <a:cxnLst/>
                <a:rect l="l" t="t" r="r" b="b"/>
                <a:pathLst>
                  <a:path w="57" h="24" extrusionOk="0">
                    <a:moveTo>
                      <a:pt x="1" y="6"/>
                    </a:moveTo>
                    <a:cubicBezTo>
                      <a:pt x="1" y="6"/>
                      <a:pt x="1" y="6"/>
                      <a:pt x="1" y="6"/>
                    </a:cubicBezTo>
                    <a:cubicBezTo>
                      <a:pt x="0" y="9"/>
                      <a:pt x="2" y="13"/>
                      <a:pt x="6" y="14"/>
                    </a:cubicBezTo>
                    <a:cubicBezTo>
                      <a:pt x="55" y="24"/>
                      <a:pt x="55" y="24"/>
                      <a:pt x="55" y="24"/>
                    </a:cubicBezTo>
                    <a:cubicBezTo>
                      <a:pt x="57" y="17"/>
                      <a:pt x="57" y="17"/>
                      <a:pt x="57" y="17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6" y="0"/>
                      <a:pt x="2" y="2"/>
                      <a:pt x="1" y="6"/>
                    </a:cubicBezTo>
                    <a:close/>
                  </a:path>
                </a:pathLst>
              </a:custGeom>
              <a:solidFill>
                <a:srgbClr val="DFE2F7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9" name="Google Shape;1509;p14"/>
              <p:cNvSpPr/>
              <p:nvPr/>
            </p:nvSpPr>
            <p:spPr>
              <a:xfrm>
                <a:off x="1597" y="3119"/>
                <a:ext cx="151" cy="63"/>
              </a:xfrm>
              <a:custGeom>
                <a:avLst/>
                <a:gdLst/>
                <a:ahLst/>
                <a:cxnLst/>
                <a:rect l="l" t="t" r="r" b="b"/>
                <a:pathLst>
                  <a:path w="57" h="24" extrusionOk="0">
                    <a:moveTo>
                      <a:pt x="56" y="19"/>
                    </a:moveTo>
                    <a:cubicBezTo>
                      <a:pt x="56" y="19"/>
                      <a:pt x="56" y="19"/>
                      <a:pt x="56" y="19"/>
                    </a:cubicBezTo>
                    <a:cubicBezTo>
                      <a:pt x="57" y="15"/>
                      <a:pt x="55" y="11"/>
                      <a:pt x="51" y="1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48" y="23"/>
                      <a:pt x="48" y="23"/>
                      <a:pt x="48" y="23"/>
                    </a:cubicBezTo>
                    <a:cubicBezTo>
                      <a:pt x="51" y="24"/>
                      <a:pt x="55" y="22"/>
                      <a:pt x="56" y="19"/>
                    </a:cubicBezTo>
                    <a:close/>
                  </a:path>
                </a:pathLst>
              </a:custGeom>
              <a:solidFill>
                <a:srgbClr val="DFE2F7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0" name="Google Shape;1510;p14"/>
              <p:cNvSpPr/>
              <p:nvPr/>
            </p:nvSpPr>
            <p:spPr>
              <a:xfrm>
                <a:off x="1557" y="2923"/>
                <a:ext cx="64" cy="151"/>
              </a:xfrm>
              <a:custGeom>
                <a:avLst/>
                <a:gdLst/>
                <a:ahLst/>
                <a:cxnLst/>
                <a:rect l="l" t="t" r="r" b="b"/>
                <a:pathLst>
                  <a:path w="24" h="57" extrusionOk="0">
                    <a:moveTo>
                      <a:pt x="18" y="1"/>
                    </a:moveTo>
                    <a:cubicBezTo>
                      <a:pt x="18" y="1"/>
                      <a:pt x="18" y="1"/>
                      <a:pt x="18" y="1"/>
                    </a:cubicBezTo>
                    <a:cubicBezTo>
                      <a:pt x="14" y="0"/>
                      <a:pt x="11" y="2"/>
                      <a:pt x="10" y="6"/>
                    </a:cubicBezTo>
                    <a:cubicBezTo>
                      <a:pt x="0" y="55"/>
                      <a:pt x="0" y="55"/>
                      <a:pt x="0" y="55"/>
                    </a:cubicBezTo>
                    <a:cubicBezTo>
                      <a:pt x="7" y="57"/>
                      <a:pt x="7" y="57"/>
                      <a:pt x="7" y="57"/>
                    </a:cubicBezTo>
                    <a:cubicBezTo>
                      <a:pt x="22" y="9"/>
                      <a:pt x="22" y="9"/>
                      <a:pt x="22" y="9"/>
                    </a:cubicBezTo>
                    <a:cubicBezTo>
                      <a:pt x="24" y="5"/>
                      <a:pt x="22" y="2"/>
                      <a:pt x="18" y="1"/>
                    </a:cubicBezTo>
                    <a:close/>
                  </a:path>
                </a:pathLst>
              </a:custGeom>
              <a:solidFill>
                <a:srgbClr val="DFE2F7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1" name="Google Shape;1511;p14"/>
              <p:cNvSpPr/>
              <p:nvPr/>
            </p:nvSpPr>
            <p:spPr>
              <a:xfrm>
                <a:off x="1486" y="3161"/>
                <a:ext cx="63" cy="151"/>
              </a:xfrm>
              <a:custGeom>
                <a:avLst/>
                <a:gdLst/>
                <a:ahLst/>
                <a:cxnLst/>
                <a:rect l="l" t="t" r="r" b="b"/>
                <a:pathLst>
                  <a:path w="24" h="57" extrusionOk="0">
                    <a:moveTo>
                      <a:pt x="6" y="56"/>
                    </a:moveTo>
                    <a:cubicBezTo>
                      <a:pt x="6" y="56"/>
                      <a:pt x="6" y="56"/>
                      <a:pt x="6" y="56"/>
                    </a:cubicBezTo>
                    <a:cubicBezTo>
                      <a:pt x="10" y="57"/>
                      <a:pt x="13" y="54"/>
                      <a:pt x="14" y="51"/>
                    </a:cubicBezTo>
                    <a:cubicBezTo>
                      <a:pt x="24" y="2"/>
                      <a:pt x="24" y="2"/>
                      <a:pt x="24" y="2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" y="47"/>
                      <a:pt x="1" y="47"/>
                      <a:pt x="1" y="47"/>
                    </a:cubicBezTo>
                    <a:cubicBezTo>
                      <a:pt x="0" y="51"/>
                      <a:pt x="2" y="55"/>
                      <a:pt x="6" y="56"/>
                    </a:cubicBezTo>
                    <a:close/>
                  </a:path>
                </a:pathLst>
              </a:custGeom>
              <a:solidFill>
                <a:srgbClr val="DFE2F7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2" name="Google Shape;1512;p14"/>
              <p:cNvSpPr/>
              <p:nvPr/>
            </p:nvSpPr>
            <p:spPr>
              <a:xfrm>
                <a:off x="1547" y="2960"/>
                <a:ext cx="13" cy="106"/>
              </a:xfrm>
              <a:custGeom>
                <a:avLst/>
                <a:gdLst/>
                <a:ahLst/>
                <a:cxnLst/>
                <a:rect l="l" t="t" r="r" b="b"/>
                <a:pathLst>
                  <a:path w="5" h="40" extrusionOk="0">
                    <a:moveTo>
                      <a:pt x="0" y="2"/>
                    </a:moveTo>
                    <a:cubicBezTo>
                      <a:pt x="0" y="2"/>
                      <a:pt x="0" y="1"/>
                      <a:pt x="1" y="0"/>
                    </a:cubicBezTo>
                    <a:cubicBezTo>
                      <a:pt x="1" y="0"/>
                      <a:pt x="2" y="0"/>
                      <a:pt x="2" y="0"/>
                    </a:cubicBezTo>
                    <a:cubicBezTo>
                      <a:pt x="3" y="0"/>
                      <a:pt x="4" y="0"/>
                      <a:pt x="4" y="0"/>
                    </a:cubicBezTo>
                    <a:cubicBezTo>
                      <a:pt x="4" y="1"/>
                      <a:pt x="5" y="2"/>
                      <a:pt x="5" y="2"/>
                    </a:cubicBezTo>
                    <a:cubicBezTo>
                      <a:pt x="2" y="40"/>
                      <a:pt x="2" y="40"/>
                      <a:pt x="2" y="40"/>
                    </a:cubicBez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CED1E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3" name="Google Shape;1513;p14"/>
              <p:cNvSpPr/>
              <p:nvPr/>
            </p:nvSpPr>
            <p:spPr>
              <a:xfrm>
                <a:off x="1547" y="3167"/>
                <a:ext cx="13" cy="108"/>
              </a:xfrm>
              <a:custGeom>
                <a:avLst/>
                <a:gdLst/>
                <a:ahLst/>
                <a:cxnLst/>
                <a:rect l="l" t="t" r="r" b="b"/>
                <a:pathLst>
                  <a:path w="5" h="41" extrusionOk="0">
                    <a:moveTo>
                      <a:pt x="2" y="41"/>
                    </a:moveTo>
                    <a:cubicBezTo>
                      <a:pt x="2" y="41"/>
                      <a:pt x="1" y="40"/>
                      <a:pt x="1" y="40"/>
                    </a:cubicBezTo>
                    <a:cubicBezTo>
                      <a:pt x="0" y="40"/>
                      <a:pt x="0" y="39"/>
                      <a:pt x="0" y="38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5" y="38"/>
                      <a:pt x="5" y="38"/>
                      <a:pt x="5" y="38"/>
                    </a:cubicBezTo>
                    <a:cubicBezTo>
                      <a:pt x="5" y="39"/>
                      <a:pt x="4" y="40"/>
                      <a:pt x="4" y="40"/>
                    </a:cubicBezTo>
                    <a:cubicBezTo>
                      <a:pt x="4" y="40"/>
                      <a:pt x="3" y="41"/>
                      <a:pt x="2" y="41"/>
                    </a:cubicBezTo>
                    <a:close/>
                  </a:path>
                </a:pathLst>
              </a:custGeom>
              <a:solidFill>
                <a:srgbClr val="CED1E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4" name="Google Shape;1514;p14"/>
              <p:cNvSpPr/>
              <p:nvPr/>
            </p:nvSpPr>
            <p:spPr>
              <a:xfrm>
                <a:off x="1602" y="3111"/>
                <a:ext cx="109" cy="11"/>
              </a:xfrm>
              <a:custGeom>
                <a:avLst/>
                <a:gdLst/>
                <a:ahLst/>
                <a:cxnLst/>
                <a:rect l="l" t="t" r="r" b="b"/>
                <a:pathLst>
                  <a:path w="41" h="4" extrusionOk="0">
                    <a:moveTo>
                      <a:pt x="0" y="2"/>
                    </a:moveTo>
                    <a:cubicBezTo>
                      <a:pt x="39" y="0"/>
                      <a:pt x="39" y="0"/>
                      <a:pt x="39" y="0"/>
                    </a:cubicBezTo>
                    <a:cubicBezTo>
                      <a:pt x="40" y="0"/>
                      <a:pt x="41" y="1"/>
                      <a:pt x="41" y="2"/>
                    </a:cubicBezTo>
                    <a:cubicBezTo>
                      <a:pt x="41" y="3"/>
                      <a:pt x="41" y="3"/>
                      <a:pt x="40" y="4"/>
                    </a:cubicBezTo>
                    <a:cubicBezTo>
                      <a:pt x="40" y="4"/>
                      <a:pt x="39" y="4"/>
                      <a:pt x="39" y="4"/>
                    </a:cubicBez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CED1E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5" name="Google Shape;1515;p14"/>
              <p:cNvSpPr/>
              <p:nvPr/>
            </p:nvSpPr>
            <p:spPr>
              <a:xfrm>
                <a:off x="1396" y="3111"/>
                <a:ext cx="108" cy="11"/>
              </a:xfrm>
              <a:custGeom>
                <a:avLst/>
                <a:gdLst/>
                <a:ahLst/>
                <a:cxnLst/>
                <a:rect l="l" t="t" r="r" b="b"/>
                <a:pathLst>
                  <a:path w="41" h="4" extrusionOk="0">
                    <a:moveTo>
                      <a:pt x="2" y="4"/>
                    </a:moveTo>
                    <a:cubicBezTo>
                      <a:pt x="1" y="4"/>
                      <a:pt x="0" y="3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41" y="2"/>
                      <a:pt x="41" y="2"/>
                      <a:pt x="41" y="2"/>
                    </a:cubicBezTo>
                    <a:lnTo>
                      <a:pt x="2" y="4"/>
                    </a:lnTo>
                    <a:close/>
                  </a:path>
                </a:pathLst>
              </a:custGeom>
              <a:solidFill>
                <a:srgbClr val="CED1E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6" name="Google Shape;1516;p14"/>
              <p:cNvSpPr/>
              <p:nvPr/>
            </p:nvSpPr>
            <p:spPr>
              <a:xfrm>
                <a:off x="1507" y="2966"/>
                <a:ext cx="34" cy="103"/>
              </a:xfrm>
              <a:custGeom>
                <a:avLst/>
                <a:gdLst/>
                <a:ahLst/>
                <a:cxnLst/>
                <a:rect l="l" t="t" r="r" b="b"/>
                <a:pathLst>
                  <a:path w="13" h="39" extrusionOk="0">
                    <a:moveTo>
                      <a:pt x="1" y="3"/>
                    </a:moveTo>
                    <a:cubicBezTo>
                      <a:pt x="0" y="2"/>
                      <a:pt x="0" y="1"/>
                      <a:pt x="1" y="1"/>
                    </a:cubicBezTo>
                    <a:cubicBezTo>
                      <a:pt x="1" y="0"/>
                      <a:pt x="1" y="0"/>
                      <a:pt x="2" y="0"/>
                    </a:cubicBezTo>
                    <a:cubicBezTo>
                      <a:pt x="2" y="0"/>
                      <a:pt x="2" y="0"/>
                      <a:pt x="3" y="0"/>
                    </a:cubicBezTo>
                    <a:cubicBezTo>
                      <a:pt x="4" y="0"/>
                      <a:pt x="5" y="0"/>
                      <a:pt x="5" y="1"/>
                    </a:cubicBezTo>
                    <a:cubicBezTo>
                      <a:pt x="13" y="39"/>
                      <a:pt x="13" y="39"/>
                      <a:pt x="13" y="39"/>
                    </a:cubicBezTo>
                    <a:lnTo>
                      <a:pt x="1" y="3"/>
                    </a:lnTo>
                    <a:close/>
                  </a:path>
                </a:pathLst>
              </a:custGeom>
              <a:solidFill>
                <a:srgbClr val="CED1E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7" name="Google Shape;1517;p14"/>
              <p:cNvSpPr/>
              <p:nvPr/>
            </p:nvSpPr>
            <p:spPr>
              <a:xfrm>
                <a:off x="1565" y="3164"/>
                <a:ext cx="35" cy="106"/>
              </a:xfrm>
              <a:custGeom>
                <a:avLst/>
                <a:gdLst/>
                <a:ahLst/>
                <a:cxnLst/>
                <a:rect l="l" t="t" r="r" b="b"/>
                <a:pathLst>
                  <a:path w="13" h="40" extrusionOk="0">
                    <a:moveTo>
                      <a:pt x="10" y="40"/>
                    </a:moveTo>
                    <a:cubicBezTo>
                      <a:pt x="9" y="40"/>
                      <a:pt x="8" y="39"/>
                      <a:pt x="8" y="38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2" y="37"/>
                      <a:pt x="12" y="37"/>
                      <a:pt x="12" y="37"/>
                    </a:cubicBezTo>
                    <a:cubicBezTo>
                      <a:pt x="13" y="37"/>
                      <a:pt x="12" y="38"/>
                      <a:pt x="12" y="39"/>
                    </a:cubicBezTo>
                    <a:cubicBezTo>
                      <a:pt x="12" y="39"/>
                      <a:pt x="11" y="39"/>
                      <a:pt x="11" y="40"/>
                    </a:cubicBezTo>
                    <a:cubicBezTo>
                      <a:pt x="11" y="40"/>
                      <a:pt x="10" y="40"/>
                      <a:pt x="10" y="40"/>
                    </a:cubicBezTo>
                    <a:close/>
                  </a:path>
                </a:pathLst>
              </a:custGeom>
              <a:solidFill>
                <a:srgbClr val="CED1E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8" name="Google Shape;1518;p14"/>
              <p:cNvSpPr/>
              <p:nvPr/>
            </p:nvSpPr>
            <p:spPr>
              <a:xfrm>
                <a:off x="1602" y="3071"/>
                <a:ext cx="103" cy="32"/>
              </a:xfrm>
              <a:custGeom>
                <a:avLst/>
                <a:gdLst/>
                <a:ahLst/>
                <a:cxnLst/>
                <a:rect l="l" t="t" r="r" b="b"/>
                <a:pathLst>
                  <a:path w="39" h="12" extrusionOk="0">
                    <a:moveTo>
                      <a:pt x="36" y="0"/>
                    </a:moveTo>
                    <a:cubicBezTo>
                      <a:pt x="36" y="0"/>
                      <a:pt x="36" y="0"/>
                      <a:pt x="37" y="0"/>
                    </a:cubicBezTo>
                    <a:cubicBezTo>
                      <a:pt x="38" y="0"/>
                      <a:pt x="39" y="1"/>
                      <a:pt x="39" y="2"/>
                    </a:cubicBezTo>
                    <a:cubicBezTo>
                      <a:pt x="39" y="2"/>
                      <a:pt x="39" y="3"/>
                      <a:pt x="39" y="4"/>
                    </a:cubicBezTo>
                    <a:cubicBezTo>
                      <a:pt x="38" y="4"/>
                      <a:pt x="38" y="4"/>
                      <a:pt x="37" y="5"/>
                    </a:cubicBezTo>
                    <a:cubicBezTo>
                      <a:pt x="0" y="12"/>
                      <a:pt x="0" y="12"/>
                      <a:pt x="0" y="12"/>
                    </a:cubicBezTo>
                    <a:lnTo>
                      <a:pt x="36" y="0"/>
                    </a:lnTo>
                    <a:close/>
                  </a:path>
                </a:pathLst>
              </a:custGeom>
              <a:solidFill>
                <a:srgbClr val="CED1E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9" name="Google Shape;1519;p14"/>
              <p:cNvSpPr/>
              <p:nvPr/>
            </p:nvSpPr>
            <p:spPr>
              <a:xfrm>
                <a:off x="1401" y="3130"/>
                <a:ext cx="103" cy="31"/>
              </a:xfrm>
              <a:custGeom>
                <a:avLst/>
                <a:gdLst/>
                <a:ahLst/>
                <a:cxnLst/>
                <a:rect l="l" t="t" r="r" b="b"/>
                <a:pathLst>
                  <a:path w="39" h="12" extrusionOk="0">
                    <a:moveTo>
                      <a:pt x="2" y="12"/>
                    </a:moveTo>
                    <a:cubicBezTo>
                      <a:pt x="1" y="12"/>
                      <a:pt x="0" y="12"/>
                      <a:pt x="0" y="11"/>
                    </a:cubicBezTo>
                    <a:cubicBezTo>
                      <a:pt x="0" y="10"/>
                      <a:pt x="0" y="9"/>
                      <a:pt x="0" y="9"/>
                    </a:cubicBezTo>
                    <a:cubicBezTo>
                      <a:pt x="1" y="8"/>
                      <a:pt x="1" y="8"/>
                      <a:pt x="2" y="8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" y="12"/>
                      <a:pt x="3" y="12"/>
                      <a:pt x="3" y="12"/>
                    </a:cubicBezTo>
                    <a:cubicBezTo>
                      <a:pt x="3" y="12"/>
                      <a:pt x="2" y="12"/>
                      <a:pt x="2" y="12"/>
                    </a:cubicBezTo>
                    <a:close/>
                  </a:path>
                </a:pathLst>
              </a:custGeom>
              <a:solidFill>
                <a:srgbClr val="CED1E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0" name="Google Shape;1520;p14"/>
              <p:cNvSpPr/>
              <p:nvPr/>
            </p:nvSpPr>
            <p:spPr>
              <a:xfrm>
                <a:off x="1473" y="2979"/>
                <a:ext cx="55" cy="95"/>
              </a:xfrm>
              <a:custGeom>
                <a:avLst/>
                <a:gdLst/>
                <a:ahLst/>
                <a:cxnLst/>
                <a:rect l="l" t="t" r="r" b="b"/>
                <a:pathLst>
                  <a:path w="21" h="36" extrusionOk="0">
                    <a:moveTo>
                      <a:pt x="0" y="4"/>
                    </a:moveTo>
                    <a:cubicBezTo>
                      <a:pt x="0" y="3"/>
                      <a:pt x="0" y="3"/>
                      <a:pt x="0" y="2"/>
                    </a:cubicBezTo>
                    <a:cubicBezTo>
                      <a:pt x="0" y="2"/>
                      <a:pt x="0" y="1"/>
                      <a:pt x="1" y="1"/>
                    </a:cubicBezTo>
                    <a:cubicBezTo>
                      <a:pt x="1" y="1"/>
                      <a:pt x="1" y="0"/>
                      <a:pt x="2" y="0"/>
                    </a:cubicBezTo>
                    <a:cubicBezTo>
                      <a:pt x="3" y="0"/>
                      <a:pt x="3" y="1"/>
                      <a:pt x="4" y="2"/>
                    </a:cubicBezTo>
                    <a:cubicBezTo>
                      <a:pt x="21" y="36"/>
                      <a:pt x="21" y="36"/>
                      <a:pt x="21" y="36"/>
                    </a:cubicBez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CED1E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1" name="Google Shape;1521;p14"/>
              <p:cNvSpPr/>
              <p:nvPr/>
            </p:nvSpPr>
            <p:spPr>
              <a:xfrm>
                <a:off x="1578" y="3159"/>
                <a:ext cx="56" cy="95"/>
              </a:xfrm>
              <a:custGeom>
                <a:avLst/>
                <a:gdLst/>
                <a:ahLst/>
                <a:cxnLst/>
                <a:rect l="l" t="t" r="r" b="b"/>
                <a:pathLst>
                  <a:path w="21" h="36" extrusionOk="0">
                    <a:moveTo>
                      <a:pt x="19" y="36"/>
                    </a:moveTo>
                    <a:cubicBezTo>
                      <a:pt x="18" y="36"/>
                      <a:pt x="17" y="36"/>
                      <a:pt x="17" y="35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1" y="33"/>
                      <a:pt x="21" y="33"/>
                      <a:pt x="21" y="33"/>
                    </a:cubicBezTo>
                    <a:cubicBezTo>
                      <a:pt x="21" y="33"/>
                      <a:pt x="21" y="34"/>
                      <a:pt x="21" y="34"/>
                    </a:cubicBezTo>
                    <a:cubicBezTo>
                      <a:pt x="21" y="35"/>
                      <a:pt x="21" y="35"/>
                      <a:pt x="20" y="36"/>
                    </a:cubicBezTo>
                    <a:cubicBezTo>
                      <a:pt x="20" y="36"/>
                      <a:pt x="19" y="36"/>
                      <a:pt x="19" y="36"/>
                    </a:cubicBezTo>
                    <a:close/>
                  </a:path>
                </a:pathLst>
              </a:custGeom>
              <a:solidFill>
                <a:srgbClr val="CED1E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2" name="Google Shape;1522;p14"/>
              <p:cNvSpPr/>
              <p:nvPr/>
            </p:nvSpPr>
            <p:spPr>
              <a:xfrm>
                <a:off x="1597" y="3034"/>
                <a:ext cx="92" cy="59"/>
              </a:xfrm>
              <a:custGeom>
                <a:avLst/>
                <a:gdLst/>
                <a:ahLst/>
                <a:cxnLst/>
                <a:rect l="l" t="t" r="r" b="b"/>
                <a:pathLst>
                  <a:path w="35" h="22" extrusionOk="0">
                    <a:moveTo>
                      <a:pt x="32" y="1"/>
                    </a:moveTo>
                    <a:cubicBezTo>
                      <a:pt x="32" y="1"/>
                      <a:pt x="33" y="0"/>
                      <a:pt x="33" y="0"/>
                    </a:cubicBezTo>
                    <a:cubicBezTo>
                      <a:pt x="34" y="0"/>
                      <a:pt x="35" y="1"/>
                      <a:pt x="35" y="1"/>
                    </a:cubicBezTo>
                    <a:cubicBezTo>
                      <a:pt x="35" y="2"/>
                      <a:pt x="35" y="3"/>
                      <a:pt x="35" y="3"/>
                    </a:cubicBezTo>
                    <a:cubicBezTo>
                      <a:pt x="35" y="4"/>
                      <a:pt x="35" y="4"/>
                      <a:pt x="34" y="5"/>
                    </a:cubicBezTo>
                    <a:cubicBezTo>
                      <a:pt x="0" y="22"/>
                      <a:pt x="0" y="22"/>
                      <a:pt x="0" y="22"/>
                    </a:cubicBezTo>
                    <a:lnTo>
                      <a:pt x="32" y="1"/>
                    </a:lnTo>
                    <a:close/>
                  </a:path>
                </a:pathLst>
              </a:custGeom>
              <a:solidFill>
                <a:srgbClr val="CED1E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3" name="Google Shape;1523;p14"/>
              <p:cNvSpPr/>
              <p:nvPr/>
            </p:nvSpPr>
            <p:spPr>
              <a:xfrm>
                <a:off x="1417" y="3143"/>
                <a:ext cx="93" cy="55"/>
              </a:xfrm>
              <a:custGeom>
                <a:avLst/>
                <a:gdLst/>
                <a:ahLst/>
                <a:cxnLst/>
                <a:rect l="l" t="t" r="r" b="b"/>
                <a:pathLst>
                  <a:path w="35" h="21" extrusionOk="0">
                    <a:moveTo>
                      <a:pt x="2" y="21"/>
                    </a:moveTo>
                    <a:cubicBezTo>
                      <a:pt x="1" y="21"/>
                      <a:pt x="0" y="21"/>
                      <a:pt x="0" y="20"/>
                    </a:cubicBezTo>
                    <a:cubicBezTo>
                      <a:pt x="0" y="19"/>
                      <a:pt x="0" y="19"/>
                      <a:pt x="0" y="18"/>
                    </a:cubicBezTo>
                    <a:cubicBezTo>
                      <a:pt x="0" y="18"/>
                      <a:pt x="0" y="17"/>
                      <a:pt x="1" y="17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3" y="21"/>
                      <a:pt x="2" y="21"/>
                      <a:pt x="2" y="21"/>
                    </a:cubicBezTo>
                    <a:close/>
                  </a:path>
                </a:pathLst>
              </a:custGeom>
              <a:solidFill>
                <a:srgbClr val="CED1E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4" name="Google Shape;1524;p14"/>
              <p:cNvSpPr/>
              <p:nvPr/>
            </p:nvSpPr>
            <p:spPr>
              <a:xfrm>
                <a:off x="1441" y="3005"/>
                <a:ext cx="77" cy="7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1" y="3"/>
                    </a:moveTo>
                    <a:cubicBezTo>
                      <a:pt x="0" y="3"/>
                      <a:pt x="0" y="2"/>
                      <a:pt x="0" y="2"/>
                    </a:cubicBezTo>
                    <a:cubicBezTo>
                      <a:pt x="0" y="1"/>
                      <a:pt x="0" y="1"/>
                      <a:pt x="0" y="0"/>
                    </a:cubicBezTo>
                    <a:cubicBezTo>
                      <a:pt x="1" y="0"/>
                      <a:pt x="1" y="0"/>
                      <a:pt x="2" y="0"/>
                    </a:cubicBezTo>
                    <a:cubicBezTo>
                      <a:pt x="2" y="0"/>
                      <a:pt x="3" y="0"/>
                      <a:pt x="4" y="0"/>
                    </a:cubicBezTo>
                    <a:cubicBezTo>
                      <a:pt x="29" y="29"/>
                      <a:pt x="29" y="29"/>
                      <a:pt x="29" y="29"/>
                    </a:cubicBezTo>
                    <a:lnTo>
                      <a:pt x="1" y="3"/>
                    </a:lnTo>
                    <a:close/>
                  </a:path>
                </a:pathLst>
              </a:custGeom>
              <a:solidFill>
                <a:srgbClr val="CED1E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5" name="Google Shape;1525;p14"/>
              <p:cNvSpPr/>
              <p:nvPr/>
            </p:nvSpPr>
            <p:spPr>
              <a:xfrm>
                <a:off x="1589" y="3151"/>
                <a:ext cx="77" cy="79"/>
              </a:xfrm>
              <a:custGeom>
                <a:avLst/>
                <a:gdLst/>
                <a:ahLst/>
                <a:cxnLst/>
                <a:rect l="l" t="t" r="r" b="b"/>
                <a:pathLst>
                  <a:path w="29" h="30" extrusionOk="0">
                    <a:moveTo>
                      <a:pt x="27" y="30"/>
                    </a:moveTo>
                    <a:cubicBezTo>
                      <a:pt x="27" y="30"/>
                      <a:pt x="26" y="30"/>
                      <a:pt x="25" y="2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8" y="26"/>
                      <a:pt x="28" y="26"/>
                      <a:pt x="28" y="26"/>
                    </a:cubicBezTo>
                    <a:cubicBezTo>
                      <a:pt x="29" y="26"/>
                      <a:pt x="29" y="27"/>
                      <a:pt x="29" y="28"/>
                    </a:cubicBezTo>
                    <a:cubicBezTo>
                      <a:pt x="29" y="28"/>
                      <a:pt x="29" y="29"/>
                      <a:pt x="28" y="29"/>
                    </a:cubicBezTo>
                    <a:cubicBezTo>
                      <a:pt x="28" y="30"/>
                      <a:pt x="27" y="30"/>
                      <a:pt x="27" y="30"/>
                    </a:cubicBezTo>
                    <a:close/>
                  </a:path>
                </a:pathLst>
              </a:custGeom>
              <a:solidFill>
                <a:srgbClr val="CED1E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6" name="Google Shape;1526;p14"/>
              <p:cNvSpPr/>
              <p:nvPr/>
            </p:nvSpPr>
            <p:spPr>
              <a:xfrm>
                <a:off x="1589" y="3005"/>
                <a:ext cx="77" cy="7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25" y="0"/>
                    </a:moveTo>
                    <a:cubicBezTo>
                      <a:pt x="26" y="0"/>
                      <a:pt x="27" y="0"/>
                      <a:pt x="27" y="0"/>
                    </a:cubicBezTo>
                    <a:cubicBezTo>
                      <a:pt x="27" y="0"/>
                      <a:pt x="28" y="0"/>
                      <a:pt x="28" y="0"/>
                    </a:cubicBezTo>
                    <a:cubicBezTo>
                      <a:pt x="29" y="1"/>
                      <a:pt x="29" y="1"/>
                      <a:pt x="29" y="2"/>
                    </a:cubicBezTo>
                    <a:cubicBezTo>
                      <a:pt x="29" y="2"/>
                      <a:pt x="29" y="3"/>
                      <a:pt x="28" y="3"/>
                    </a:cubicBezTo>
                    <a:cubicBezTo>
                      <a:pt x="0" y="29"/>
                      <a:pt x="0" y="29"/>
                      <a:pt x="0" y="29"/>
                    </a:cubicBezTo>
                    <a:lnTo>
                      <a:pt x="25" y="0"/>
                    </a:lnTo>
                    <a:close/>
                  </a:path>
                </a:pathLst>
              </a:custGeom>
              <a:solidFill>
                <a:srgbClr val="CED1E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7" name="Google Shape;1527;p14"/>
              <p:cNvSpPr/>
              <p:nvPr/>
            </p:nvSpPr>
            <p:spPr>
              <a:xfrm>
                <a:off x="1441" y="3151"/>
                <a:ext cx="77" cy="79"/>
              </a:xfrm>
              <a:custGeom>
                <a:avLst/>
                <a:gdLst/>
                <a:ahLst/>
                <a:cxnLst/>
                <a:rect l="l" t="t" r="r" b="b"/>
                <a:pathLst>
                  <a:path w="29" h="30" extrusionOk="0">
                    <a:moveTo>
                      <a:pt x="2" y="30"/>
                    </a:moveTo>
                    <a:cubicBezTo>
                      <a:pt x="1" y="30"/>
                      <a:pt x="1" y="30"/>
                      <a:pt x="0" y="29"/>
                    </a:cubicBezTo>
                    <a:cubicBezTo>
                      <a:pt x="0" y="29"/>
                      <a:pt x="0" y="28"/>
                      <a:pt x="0" y="28"/>
                    </a:cubicBezTo>
                    <a:cubicBezTo>
                      <a:pt x="0" y="27"/>
                      <a:pt x="0" y="26"/>
                      <a:pt x="1" y="26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4" y="29"/>
                      <a:pt x="4" y="29"/>
                      <a:pt x="4" y="29"/>
                    </a:cubicBezTo>
                    <a:cubicBezTo>
                      <a:pt x="3" y="30"/>
                      <a:pt x="2" y="30"/>
                      <a:pt x="2" y="30"/>
                    </a:cubicBezTo>
                    <a:close/>
                  </a:path>
                </a:pathLst>
              </a:custGeom>
              <a:solidFill>
                <a:srgbClr val="CED1E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8" name="Google Shape;1528;p14"/>
              <p:cNvSpPr/>
              <p:nvPr/>
            </p:nvSpPr>
            <p:spPr>
              <a:xfrm>
                <a:off x="1417" y="3034"/>
                <a:ext cx="93" cy="59"/>
              </a:xfrm>
              <a:custGeom>
                <a:avLst/>
                <a:gdLst/>
                <a:ahLst/>
                <a:cxnLst/>
                <a:rect l="l" t="t" r="r" b="b"/>
                <a:pathLst>
                  <a:path w="35" h="22" extrusionOk="0">
                    <a:moveTo>
                      <a:pt x="1" y="5"/>
                    </a:moveTo>
                    <a:cubicBezTo>
                      <a:pt x="0" y="4"/>
                      <a:pt x="0" y="4"/>
                      <a:pt x="0" y="3"/>
                    </a:cubicBezTo>
                    <a:cubicBezTo>
                      <a:pt x="0" y="3"/>
                      <a:pt x="0" y="2"/>
                      <a:pt x="0" y="1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2" y="0"/>
                      <a:pt x="3" y="1"/>
                      <a:pt x="3" y="1"/>
                    </a:cubicBezTo>
                    <a:cubicBezTo>
                      <a:pt x="35" y="22"/>
                      <a:pt x="35" y="22"/>
                      <a:pt x="35" y="22"/>
                    </a:cubicBezTo>
                    <a:lnTo>
                      <a:pt x="1" y="5"/>
                    </a:lnTo>
                    <a:close/>
                  </a:path>
                </a:pathLst>
              </a:custGeom>
              <a:solidFill>
                <a:srgbClr val="CED1E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9" name="Google Shape;1529;p14"/>
              <p:cNvSpPr/>
              <p:nvPr/>
            </p:nvSpPr>
            <p:spPr>
              <a:xfrm>
                <a:off x="1597" y="3143"/>
                <a:ext cx="92" cy="55"/>
              </a:xfrm>
              <a:custGeom>
                <a:avLst/>
                <a:gdLst/>
                <a:ahLst/>
                <a:cxnLst/>
                <a:rect l="l" t="t" r="r" b="b"/>
                <a:pathLst>
                  <a:path w="35" h="21" extrusionOk="0">
                    <a:moveTo>
                      <a:pt x="33" y="21"/>
                    </a:moveTo>
                    <a:cubicBezTo>
                      <a:pt x="33" y="21"/>
                      <a:pt x="32" y="21"/>
                      <a:pt x="32" y="2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34" y="17"/>
                      <a:pt x="34" y="17"/>
                      <a:pt x="34" y="17"/>
                    </a:cubicBezTo>
                    <a:cubicBezTo>
                      <a:pt x="35" y="17"/>
                      <a:pt x="35" y="18"/>
                      <a:pt x="35" y="18"/>
                    </a:cubicBezTo>
                    <a:cubicBezTo>
                      <a:pt x="35" y="19"/>
                      <a:pt x="35" y="19"/>
                      <a:pt x="35" y="20"/>
                    </a:cubicBezTo>
                    <a:cubicBezTo>
                      <a:pt x="35" y="21"/>
                      <a:pt x="34" y="21"/>
                      <a:pt x="33" y="21"/>
                    </a:cubicBezTo>
                    <a:close/>
                  </a:path>
                </a:pathLst>
              </a:custGeom>
              <a:solidFill>
                <a:srgbClr val="CED1E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0" name="Google Shape;1530;p14"/>
              <p:cNvSpPr/>
              <p:nvPr/>
            </p:nvSpPr>
            <p:spPr>
              <a:xfrm>
                <a:off x="1578" y="2979"/>
                <a:ext cx="56" cy="95"/>
              </a:xfrm>
              <a:custGeom>
                <a:avLst/>
                <a:gdLst/>
                <a:ahLst/>
                <a:cxnLst/>
                <a:rect l="l" t="t" r="r" b="b"/>
                <a:pathLst>
                  <a:path w="21" h="36" extrusionOk="0">
                    <a:moveTo>
                      <a:pt x="17" y="2"/>
                    </a:moveTo>
                    <a:cubicBezTo>
                      <a:pt x="17" y="1"/>
                      <a:pt x="18" y="0"/>
                      <a:pt x="19" y="0"/>
                    </a:cubicBezTo>
                    <a:cubicBezTo>
                      <a:pt x="19" y="0"/>
                      <a:pt x="20" y="1"/>
                      <a:pt x="20" y="1"/>
                    </a:cubicBezTo>
                    <a:cubicBezTo>
                      <a:pt x="21" y="1"/>
                      <a:pt x="21" y="2"/>
                      <a:pt x="21" y="2"/>
                    </a:cubicBezTo>
                    <a:cubicBezTo>
                      <a:pt x="21" y="3"/>
                      <a:pt x="21" y="3"/>
                      <a:pt x="21" y="4"/>
                    </a:cubicBezTo>
                    <a:cubicBezTo>
                      <a:pt x="0" y="36"/>
                      <a:pt x="0" y="36"/>
                      <a:pt x="0" y="36"/>
                    </a:cubicBezTo>
                    <a:lnTo>
                      <a:pt x="17" y="2"/>
                    </a:lnTo>
                    <a:close/>
                  </a:path>
                </a:pathLst>
              </a:custGeom>
              <a:solidFill>
                <a:srgbClr val="CED1E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1" name="Google Shape;1531;p14"/>
              <p:cNvSpPr/>
              <p:nvPr/>
            </p:nvSpPr>
            <p:spPr>
              <a:xfrm>
                <a:off x="1473" y="3159"/>
                <a:ext cx="55" cy="95"/>
              </a:xfrm>
              <a:custGeom>
                <a:avLst/>
                <a:gdLst/>
                <a:ahLst/>
                <a:cxnLst/>
                <a:rect l="l" t="t" r="r" b="b"/>
                <a:pathLst>
                  <a:path w="21" h="36" extrusionOk="0">
                    <a:moveTo>
                      <a:pt x="2" y="36"/>
                    </a:moveTo>
                    <a:cubicBezTo>
                      <a:pt x="1" y="36"/>
                      <a:pt x="1" y="36"/>
                      <a:pt x="1" y="36"/>
                    </a:cubicBezTo>
                    <a:cubicBezTo>
                      <a:pt x="0" y="35"/>
                      <a:pt x="0" y="35"/>
                      <a:pt x="0" y="34"/>
                    </a:cubicBezTo>
                    <a:cubicBezTo>
                      <a:pt x="0" y="34"/>
                      <a:pt x="0" y="33"/>
                      <a:pt x="0" y="33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4" y="35"/>
                      <a:pt x="4" y="35"/>
                      <a:pt x="4" y="35"/>
                    </a:cubicBezTo>
                    <a:cubicBezTo>
                      <a:pt x="3" y="36"/>
                      <a:pt x="3" y="36"/>
                      <a:pt x="2" y="36"/>
                    </a:cubicBezTo>
                    <a:close/>
                  </a:path>
                </a:pathLst>
              </a:custGeom>
              <a:solidFill>
                <a:srgbClr val="CED1E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2" name="Google Shape;1532;p14"/>
              <p:cNvSpPr/>
              <p:nvPr/>
            </p:nvSpPr>
            <p:spPr>
              <a:xfrm>
                <a:off x="1401" y="3071"/>
                <a:ext cx="103" cy="32"/>
              </a:xfrm>
              <a:custGeom>
                <a:avLst/>
                <a:gdLst/>
                <a:ahLst/>
                <a:cxnLst/>
                <a:rect l="l" t="t" r="r" b="b"/>
                <a:pathLst>
                  <a:path w="39" h="12" extrusionOk="0">
                    <a:moveTo>
                      <a:pt x="2" y="5"/>
                    </a:moveTo>
                    <a:cubicBezTo>
                      <a:pt x="1" y="4"/>
                      <a:pt x="1" y="4"/>
                      <a:pt x="0" y="4"/>
                    </a:cubicBezTo>
                    <a:cubicBezTo>
                      <a:pt x="0" y="3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2" y="0"/>
                      <a:pt x="3" y="0"/>
                      <a:pt x="3" y="0"/>
                    </a:cubicBezTo>
                    <a:cubicBezTo>
                      <a:pt x="39" y="12"/>
                      <a:pt x="39" y="12"/>
                      <a:pt x="39" y="12"/>
                    </a:cubicBezTo>
                    <a:lnTo>
                      <a:pt x="2" y="5"/>
                    </a:lnTo>
                    <a:close/>
                  </a:path>
                </a:pathLst>
              </a:custGeom>
              <a:solidFill>
                <a:srgbClr val="CED1E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3" name="Google Shape;1533;p14"/>
              <p:cNvSpPr/>
              <p:nvPr/>
            </p:nvSpPr>
            <p:spPr>
              <a:xfrm>
                <a:off x="1602" y="3130"/>
                <a:ext cx="103" cy="31"/>
              </a:xfrm>
              <a:custGeom>
                <a:avLst/>
                <a:gdLst/>
                <a:ahLst/>
                <a:cxnLst/>
                <a:rect l="l" t="t" r="r" b="b"/>
                <a:pathLst>
                  <a:path w="39" h="12" extrusionOk="0">
                    <a:moveTo>
                      <a:pt x="37" y="12"/>
                    </a:moveTo>
                    <a:cubicBezTo>
                      <a:pt x="36" y="12"/>
                      <a:pt x="36" y="12"/>
                      <a:pt x="36" y="12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37" y="8"/>
                      <a:pt x="37" y="8"/>
                      <a:pt x="37" y="8"/>
                    </a:cubicBezTo>
                    <a:cubicBezTo>
                      <a:pt x="38" y="8"/>
                      <a:pt x="38" y="8"/>
                      <a:pt x="39" y="9"/>
                    </a:cubicBezTo>
                    <a:cubicBezTo>
                      <a:pt x="39" y="9"/>
                      <a:pt x="39" y="10"/>
                      <a:pt x="39" y="11"/>
                    </a:cubicBezTo>
                    <a:cubicBezTo>
                      <a:pt x="39" y="12"/>
                      <a:pt x="38" y="12"/>
                      <a:pt x="37" y="12"/>
                    </a:cubicBezTo>
                    <a:close/>
                  </a:path>
                </a:pathLst>
              </a:custGeom>
              <a:solidFill>
                <a:srgbClr val="CED1E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4" name="Google Shape;1534;p14"/>
              <p:cNvSpPr/>
              <p:nvPr/>
            </p:nvSpPr>
            <p:spPr>
              <a:xfrm>
                <a:off x="1565" y="2966"/>
                <a:ext cx="35" cy="103"/>
              </a:xfrm>
              <a:custGeom>
                <a:avLst/>
                <a:gdLst/>
                <a:ahLst/>
                <a:cxnLst/>
                <a:rect l="l" t="t" r="r" b="b"/>
                <a:pathLst>
                  <a:path w="13" h="39" extrusionOk="0">
                    <a:moveTo>
                      <a:pt x="8" y="1"/>
                    </a:moveTo>
                    <a:cubicBezTo>
                      <a:pt x="8" y="0"/>
                      <a:pt x="9" y="0"/>
                      <a:pt x="10" y="0"/>
                    </a:cubicBezTo>
                    <a:cubicBezTo>
                      <a:pt x="10" y="0"/>
                      <a:pt x="11" y="0"/>
                      <a:pt x="11" y="0"/>
                    </a:cubicBezTo>
                    <a:cubicBezTo>
                      <a:pt x="11" y="0"/>
                      <a:pt x="12" y="0"/>
                      <a:pt x="12" y="1"/>
                    </a:cubicBezTo>
                    <a:cubicBezTo>
                      <a:pt x="12" y="1"/>
                      <a:pt x="13" y="2"/>
                      <a:pt x="12" y="3"/>
                    </a:cubicBezTo>
                    <a:cubicBezTo>
                      <a:pt x="0" y="39"/>
                      <a:pt x="0" y="39"/>
                      <a:pt x="0" y="39"/>
                    </a:cubicBezTo>
                    <a:lnTo>
                      <a:pt x="8" y="1"/>
                    </a:lnTo>
                    <a:close/>
                  </a:path>
                </a:pathLst>
              </a:custGeom>
              <a:solidFill>
                <a:srgbClr val="CED1E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5" name="Google Shape;1535;p14"/>
              <p:cNvSpPr/>
              <p:nvPr/>
            </p:nvSpPr>
            <p:spPr>
              <a:xfrm>
                <a:off x="1507" y="3164"/>
                <a:ext cx="34" cy="106"/>
              </a:xfrm>
              <a:custGeom>
                <a:avLst/>
                <a:gdLst/>
                <a:ahLst/>
                <a:cxnLst/>
                <a:rect l="l" t="t" r="r" b="b"/>
                <a:pathLst>
                  <a:path w="13" h="40" extrusionOk="0">
                    <a:moveTo>
                      <a:pt x="3" y="40"/>
                    </a:moveTo>
                    <a:cubicBezTo>
                      <a:pt x="2" y="40"/>
                      <a:pt x="2" y="40"/>
                      <a:pt x="2" y="40"/>
                    </a:cubicBezTo>
                    <a:cubicBezTo>
                      <a:pt x="1" y="39"/>
                      <a:pt x="1" y="39"/>
                      <a:pt x="1" y="39"/>
                    </a:cubicBezTo>
                    <a:cubicBezTo>
                      <a:pt x="0" y="38"/>
                      <a:pt x="0" y="37"/>
                      <a:pt x="1" y="37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5" y="38"/>
                      <a:pt x="5" y="38"/>
                      <a:pt x="5" y="38"/>
                    </a:cubicBezTo>
                    <a:cubicBezTo>
                      <a:pt x="5" y="39"/>
                      <a:pt x="4" y="40"/>
                      <a:pt x="3" y="40"/>
                    </a:cubicBezTo>
                    <a:close/>
                  </a:path>
                </a:pathLst>
              </a:custGeom>
              <a:solidFill>
                <a:srgbClr val="CED1E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6" name="Google Shape;1536;p14"/>
              <p:cNvSpPr/>
              <p:nvPr/>
            </p:nvSpPr>
            <p:spPr>
              <a:xfrm>
                <a:off x="1166" y="3759"/>
                <a:ext cx="174" cy="154"/>
              </a:xfrm>
              <a:custGeom>
                <a:avLst/>
                <a:gdLst/>
                <a:ahLst/>
                <a:cxnLst/>
                <a:rect l="l" t="t" r="r" b="b"/>
                <a:pathLst>
                  <a:path w="66" h="58" extrusionOk="0">
                    <a:moveTo>
                      <a:pt x="63" y="46"/>
                    </a:moveTo>
                    <a:cubicBezTo>
                      <a:pt x="63" y="46"/>
                      <a:pt x="66" y="18"/>
                      <a:pt x="36" y="13"/>
                    </a:cubicBezTo>
                    <a:cubicBezTo>
                      <a:pt x="9" y="9"/>
                      <a:pt x="6" y="0"/>
                      <a:pt x="6" y="0"/>
                    </a:cubicBezTo>
                    <a:cubicBezTo>
                      <a:pt x="6" y="0"/>
                      <a:pt x="0" y="22"/>
                      <a:pt x="14" y="40"/>
                    </a:cubicBezTo>
                    <a:cubicBezTo>
                      <a:pt x="28" y="58"/>
                      <a:pt x="59" y="50"/>
                      <a:pt x="59" y="50"/>
                    </a:cubicBezTo>
                    <a:cubicBezTo>
                      <a:pt x="59" y="50"/>
                      <a:pt x="52" y="38"/>
                      <a:pt x="34" y="32"/>
                    </a:cubicBezTo>
                    <a:cubicBezTo>
                      <a:pt x="15" y="26"/>
                      <a:pt x="11" y="14"/>
                      <a:pt x="11" y="14"/>
                    </a:cubicBezTo>
                    <a:cubicBezTo>
                      <a:pt x="11" y="14"/>
                      <a:pt x="18" y="24"/>
                      <a:pt x="34" y="29"/>
                    </a:cubicBezTo>
                    <a:cubicBezTo>
                      <a:pt x="50" y="33"/>
                      <a:pt x="58" y="38"/>
                      <a:pt x="63" y="4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7" name="Google Shape;1537;p14"/>
              <p:cNvSpPr/>
              <p:nvPr/>
            </p:nvSpPr>
            <p:spPr>
              <a:xfrm>
                <a:off x="1324" y="3839"/>
                <a:ext cx="175" cy="150"/>
              </a:xfrm>
              <a:custGeom>
                <a:avLst/>
                <a:gdLst/>
                <a:ahLst/>
                <a:cxnLst/>
                <a:rect l="l" t="t" r="r" b="b"/>
                <a:pathLst>
                  <a:path w="66" h="57" extrusionOk="0">
                    <a:moveTo>
                      <a:pt x="3" y="45"/>
                    </a:moveTo>
                    <a:cubicBezTo>
                      <a:pt x="3" y="45"/>
                      <a:pt x="0" y="17"/>
                      <a:pt x="29" y="13"/>
                    </a:cubicBezTo>
                    <a:cubicBezTo>
                      <a:pt x="56" y="9"/>
                      <a:pt x="59" y="0"/>
                      <a:pt x="59" y="0"/>
                    </a:cubicBezTo>
                    <a:cubicBezTo>
                      <a:pt x="59" y="0"/>
                      <a:pt x="66" y="21"/>
                      <a:pt x="52" y="39"/>
                    </a:cubicBezTo>
                    <a:cubicBezTo>
                      <a:pt x="38" y="57"/>
                      <a:pt x="6" y="49"/>
                      <a:pt x="6" y="49"/>
                    </a:cubicBezTo>
                    <a:cubicBezTo>
                      <a:pt x="6" y="49"/>
                      <a:pt x="13" y="37"/>
                      <a:pt x="31" y="32"/>
                    </a:cubicBezTo>
                    <a:cubicBezTo>
                      <a:pt x="50" y="26"/>
                      <a:pt x="55" y="14"/>
                      <a:pt x="55" y="14"/>
                    </a:cubicBezTo>
                    <a:cubicBezTo>
                      <a:pt x="55" y="14"/>
                      <a:pt x="47" y="24"/>
                      <a:pt x="31" y="28"/>
                    </a:cubicBezTo>
                    <a:cubicBezTo>
                      <a:pt x="16" y="32"/>
                      <a:pt x="7" y="38"/>
                      <a:pt x="3" y="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8" name="Google Shape;1538;p14"/>
              <p:cNvSpPr/>
              <p:nvPr/>
            </p:nvSpPr>
            <p:spPr>
              <a:xfrm>
                <a:off x="1166" y="3931"/>
                <a:ext cx="174" cy="151"/>
              </a:xfrm>
              <a:custGeom>
                <a:avLst/>
                <a:gdLst/>
                <a:ahLst/>
                <a:cxnLst/>
                <a:rect l="l" t="t" r="r" b="b"/>
                <a:pathLst>
                  <a:path w="66" h="57" extrusionOk="0">
                    <a:moveTo>
                      <a:pt x="63" y="45"/>
                    </a:moveTo>
                    <a:cubicBezTo>
                      <a:pt x="63" y="45"/>
                      <a:pt x="66" y="17"/>
                      <a:pt x="36" y="12"/>
                    </a:cubicBezTo>
                    <a:cubicBezTo>
                      <a:pt x="9" y="8"/>
                      <a:pt x="6" y="0"/>
                      <a:pt x="6" y="0"/>
                    </a:cubicBezTo>
                    <a:cubicBezTo>
                      <a:pt x="6" y="0"/>
                      <a:pt x="0" y="21"/>
                      <a:pt x="14" y="39"/>
                    </a:cubicBezTo>
                    <a:cubicBezTo>
                      <a:pt x="28" y="57"/>
                      <a:pt x="59" y="49"/>
                      <a:pt x="59" y="49"/>
                    </a:cubicBezTo>
                    <a:cubicBezTo>
                      <a:pt x="59" y="49"/>
                      <a:pt x="52" y="37"/>
                      <a:pt x="34" y="31"/>
                    </a:cubicBezTo>
                    <a:cubicBezTo>
                      <a:pt x="15" y="26"/>
                      <a:pt x="11" y="14"/>
                      <a:pt x="11" y="14"/>
                    </a:cubicBezTo>
                    <a:cubicBezTo>
                      <a:pt x="11" y="14"/>
                      <a:pt x="18" y="24"/>
                      <a:pt x="34" y="28"/>
                    </a:cubicBezTo>
                    <a:cubicBezTo>
                      <a:pt x="50" y="32"/>
                      <a:pt x="58" y="37"/>
                      <a:pt x="63" y="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9" name="Google Shape;1539;p14"/>
              <p:cNvSpPr/>
              <p:nvPr/>
            </p:nvSpPr>
            <p:spPr>
              <a:xfrm>
                <a:off x="1324" y="4008"/>
                <a:ext cx="175" cy="151"/>
              </a:xfrm>
              <a:custGeom>
                <a:avLst/>
                <a:gdLst/>
                <a:ahLst/>
                <a:cxnLst/>
                <a:rect l="l" t="t" r="r" b="b"/>
                <a:pathLst>
                  <a:path w="66" h="57" extrusionOk="0">
                    <a:moveTo>
                      <a:pt x="3" y="45"/>
                    </a:moveTo>
                    <a:cubicBezTo>
                      <a:pt x="3" y="45"/>
                      <a:pt x="0" y="17"/>
                      <a:pt x="29" y="13"/>
                    </a:cubicBezTo>
                    <a:cubicBezTo>
                      <a:pt x="56" y="9"/>
                      <a:pt x="59" y="0"/>
                      <a:pt x="59" y="0"/>
                    </a:cubicBezTo>
                    <a:cubicBezTo>
                      <a:pt x="59" y="0"/>
                      <a:pt x="66" y="21"/>
                      <a:pt x="52" y="39"/>
                    </a:cubicBezTo>
                    <a:cubicBezTo>
                      <a:pt x="38" y="57"/>
                      <a:pt x="6" y="49"/>
                      <a:pt x="6" y="49"/>
                    </a:cubicBezTo>
                    <a:cubicBezTo>
                      <a:pt x="6" y="49"/>
                      <a:pt x="13" y="37"/>
                      <a:pt x="31" y="32"/>
                    </a:cubicBezTo>
                    <a:cubicBezTo>
                      <a:pt x="50" y="26"/>
                      <a:pt x="55" y="14"/>
                      <a:pt x="55" y="14"/>
                    </a:cubicBezTo>
                    <a:cubicBezTo>
                      <a:pt x="55" y="14"/>
                      <a:pt x="47" y="24"/>
                      <a:pt x="31" y="28"/>
                    </a:cubicBezTo>
                    <a:cubicBezTo>
                      <a:pt x="16" y="33"/>
                      <a:pt x="7" y="38"/>
                      <a:pt x="3" y="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0" name="Google Shape;1540;p14"/>
              <p:cNvSpPr/>
              <p:nvPr/>
            </p:nvSpPr>
            <p:spPr>
              <a:xfrm>
                <a:off x="1330" y="3628"/>
                <a:ext cx="5" cy="983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1" name="Google Shape;1541;p14"/>
              <p:cNvSpPr/>
              <p:nvPr/>
            </p:nvSpPr>
            <p:spPr>
              <a:xfrm>
                <a:off x="1330" y="3582"/>
                <a:ext cx="5" cy="738"/>
              </a:xfrm>
              <a:custGeom>
                <a:avLst/>
                <a:gdLst/>
                <a:ahLst/>
                <a:cxnLst/>
                <a:rect l="l" t="t" r="r" b="b"/>
                <a:pathLst>
                  <a:path w="5" h="738" extrusionOk="0">
                    <a:moveTo>
                      <a:pt x="0" y="0"/>
                    </a:moveTo>
                    <a:lnTo>
                      <a:pt x="0" y="738"/>
                    </a:lnTo>
                    <a:lnTo>
                      <a:pt x="5" y="738"/>
                    </a:lnTo>
                    <a:lnTo>
                      <a:pt x="5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2" name="Google Shape;1542;p14"/>
              <p:cNvSpPr/>
              <p:nvPr/>
            </p:nvSpPr>
            <p:spPr>
              <a:xfrm>
                <a:off x="1277" y="3526"/>
                <a:ext cx="111" cy="112"/>
              </a:xfrm>
              <a:prstGeom prst="ellipse">
                <a:avLst/>
              </a:prstGeom>
              <a:solidFill>
                <a:srgbClr val="FFD637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3" name="Google Shape;1543;p14"/>
              <p:cNvSpPr/>
              <p:nvPr/>
            </p:nvSpPr>
            <p:spPr>
              <a:xfrm>
                <a:off x="1279" y="3542"/>
                <a:ext cx="109" cy="96"/>
              </a:xfrm>
              <a:custGeom>
                <a:avLst/>
                <a:gdLst/>
                <a:ahLst/>
                <a:cxnLst/>
                <a:rect l="l" t="t" r="r" b="b"/>
                <a:pathLst>
                  <a:path w="41" h="36" extrusionOk="0">
                    <a:moveTo>
                      <a:pt x="34" y="0"/>
                    </a:moveTo>
                    <a:cubicBezTo>
                      <a:pt x="35" y="2"/>
                      <a:pt x="35" y="3"/>
                      <a:pt x="35" y="5"/>
                    </a:cubicBezTo>
                    <a:cubicBezTo>
                      <a:pt x="35" y="17"/>
                      <a:pt x="26" y="26"/>
                      <a:pt x="14" y="26"/>
                    </a:cubicBezTo>
                    <a:cubicBezTo>
                      <a:pt x="8" y="26"/>
                      <a:pt x="3" y="24"/>
                      <a:pt x="0" y="20"/>
                    </a:cubicBezTo>
                    <a:cubicBezTo>
                      <a:pt x="2" y="30"/>
                      <a:pt x="10" y="36"/>
                      <a:pt x="20" y="36"/>
                    </a:cubicBezTo>
                    <a:cubicBezTo>
                      <a:pt x="32" y="36"/>
                      <a:pt x="41" y="27"/>
                      <a:pt x="41" y="15"/>
                    </a:cubicBezTo>
                    <a:cubicBezTo>
                      <a:pt x="41" y="9"/>
                      <a:pt x="38" y="4"/>
                      <a:pt x="34" y="0"/>
                    </a:cubicBezTo>
                    <a:close/>
                  </a:path>
                </a:pathLst>
              </a:custGeom>
              <a:solidFill>
                <a:srgbClr val="FFBB3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4" name="Google Shape;1544;p14"/>
              <p:cNvSpPr/>
              <p:nvPr/>
            </p:nvSpPr>
            <p:spPr>
              <a:xfrm>
                <a:off x="1319" y="3418"/>
                <a:ext cx="29" cy="124"/>
              </a:xfrm>
              <a:custGeom>
                <a:avLst/>
                <a:gdLst/>
                <a:ahLst/>
                <a:cxnLst/>
                <a:rect l="l" t="t" r="r" b="b"/>
                <a:pathLst>
                  <a:path w="11" h="47" extrusionOk="0">
                    <a:moveTo>
                      <a:pt x="6" y="0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3" y="0"/>
                      <a:pt x="0" y="3"/>
                      <a:pt x="0" y="6"/>
                    </a:cubicBezTo>
                    <a:cubicBezTo>
                      <a:pt x="3" y="47"/>
                      <a:pt x="3" y="47"/>
                      <a:pt x="3" y="47"/>
                    </a:cubicBezTo>
                    <a:cubicBezTo>
                      <a:pt x="9" y="47"/>
                      <a:pt x="9" y="47"/>
                      <a:pt x="9" y="47"/>
                    </a:cubicBezTo>
                    <a:cubicBezTo>
                      <a:pt x="11" y="6"/>
                      <a:pt x="11" y="6"/>
                      <a:pt x="11" y="6"/>
                    </a:cubicBezTo>
                    <a:cubicBezTo>
                      <a:pt x="11" y="3"/>
                      <a:pt x="9" y="0"/>
                      <a:pt x="6" y="0"/>
                    </a:cubicBezTo>
                    <a:close/>
                  </a:path>
                </a:pathLst>
              </a:custGeom>
              <a:solidFill>
                <a:srgbClr val="DFE2F7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5" name="Google Shape;1545;p14"/>
              <p:cNvSpPr/>
              <p:nvPr/>
            </p:nvSpPr>
            <p:spPr>
              <a:xfrm>
                <a:off x="1319" y="3622"/>
                <a:ext cx="29" cy="124"/>
              </a:xfrm>
              <a:custGeom>
                <a:avLst/>
                <a:gdLst/>
                <a:ahLst/>
                <a:cxnLst/>
                <a:rect l="l" t="t" r="r" b="b"/>
                <a:pathLst>
                  <a:path w="11" h="47" extrusionOk="0">
                    <a:moveTo>
                      <a:pt x="6" y="47"/>
                    </a:moveTo>
                    <a:cubicBezTo>
                      <a:pt x="6" y="47"/>
                      <a:pt x="6" y="47"/>
                      <a:pt x="6" y="47"/>
                    </a:cubicBezTo>
                    <a:cubicBezTo>
                      <a:pt x="9" y="47"/>
                      <a:pt x="11" y="44"/>
                      <a:pt x="11" y="41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0" y="44"/>
                      <a:pt x="3" y="47"/>
                      <a:pt x="6" y="47"/>
                    </a:cubicBezTo>
                    <a:close/>
                  </a:path>
                </a:pathLst>
              </a:custGeom>
              <a:solidFill>
                <a:srgbClr val="DFE2F7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6" name="Google Shape;1546;p14"/>
              <p:cNvSpPr/>
              <p:nvPr/>
            </p:nvSpPr>
            <p:spPr>
              <a:xfrm>
                <a:off x="1375" y="3566"/>
                <a:ext cx="121" cy="32"/>
              </a:xfrm>
              <a:custGeom>
                <a:avLst/>
                <a:gdLst/>
                <a:ahLst/>
                <a:cxnLst/>
                <a:rect l="l" t="t" r="r" b="b"/>
                <a:pathLst>
                  <a:path w="46" h="12" extrusionOk="0">
                    <a:moveTo>
                      <a:pt x="46" y="6"/>
                    </a:moveTo>
                    <a:cubicBezTo>
                      <a:pt x="46" y="6"/>
                      <a:pt x="46" y="6"/>
                      <a:pt x="46" y="6"/>
                    </a:cubicBezTo>
                    <a:cubicBezTo>
                      <a:pt x="46" y="3"/>
                      <a:pt x="44" y="0"/>
                      <a:pt x="41" y="1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41" y="11"/>
                      <a:pt x="41" y="11"/>
                      <a:pt x="41" y="11"/>
                    </a:cubicBezTo>
                    <a:cubicBezTo>
                      <a:pt x="44" y="12"/>
                      <a:pt x="46" y="9"/>
                      <a:pt x="46" y="6"/>
                    </a:cubicBezTo>
                    <a:close/>
                  </a:path>
                </a:pathLst>
              </a:custGeom>
              <a:solidFill>
                <a:srgbClr val="DFE2F7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7" name="Google Shape;1547;p14"/>
              <p:cNvSpPr/>
              <p:nvPr/>
            </p:nvSpPr>
            <p:spPr>
              <a:xfrm>
                <a:off x="1171" y="3566"/>
                <a:ext cx="124" cy="32"/>
              </a:xfrm>
              <a:custGeom>
                <a:avLst/>
                <a:gdLst/>
                <a:ahLst/>
                <a:cxnLst/>
                <a:rect l="l" t="t" r="r" b="b"/>
                <a:pathLst>
                  <a:path w="47" h="12" extrusionOk="0">
                    <a:moveTo>
                      <a:pt x="0" y="6"/>
                    </a:moveTo>
                    <a:cubicBezTo>
                      <a:pt x="0" y="6"/>
                      <a:pt x="0" y="6"/>
                      <a:pt x="0" y="6"/>
                    </a:cubicBezTo>
                    <a:cubicBezTo>
                      <a:pt x="0" y="9"/>
                      <a:pt x="3" y="12"/>
                      <a:pt x="6" y="11"/>
                    </a:cubicBezTo>
                    <a:cubicBezTo>
                      <a:pt x="47" y="9"/>
                      <a:pt x="47" y="9"/>
                      <a:pt x="47" y="9"/>
                    </a:cubicBezTo>
                    <a:cubicBezTo>
                      <a:pt x="47" y="3"/>
                      <a:pt x="47" y="3"/>
                      <a:pt x="47" y="3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3" y="0"/>
                      <a:pt x="0" y="3"/>
                      <a:pt x="0" y="6"/>
                    </a:cubicBezTo>
                    <a:close/>
                  </a:path>
                </a:pathLst>
              </a:custGeom>
              <a:solidFill>
                <a:srgbClr val="DFE2F7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8" name="Google Shape;1548;p14"/>
              <p:cNvSpPr/>
              <p:nvPr/>
            </p:nvSpPr>
            <p:spPr>
              <a:xfrm>
                <a:off x="1279" y="3423"/>
                <a:ext cx="53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20" h="46" extrusionOk="0">
                    <a:moveTo>
                      <a:pt x="5" y="0"/>
                    </a:moveTo>
                    <a:cubicBezTo>
                      <a:pt x="5" y="0"/>
                      <a:pt x="5" y="0"/>
                      <a:pt x="5" y="0"/>
                    </a:cubicBezTo>
                    <a:cubicBezTo>
                      <a:pt x="2" y="1"/>
                      <a:pt x="0" y="4"/>
                      <a:pt x="1" y="7"/>
                    </a:cubicBezTo>
                    <a:cubicBezTo>
                      <a:pt x="14" y="46"/>
                      <a:pt x="14" y="46"/>
                      <a:pt x="14" y="46"/>
                    </a:cubicBezTo>
                    <a:cubicBezTo>
                      <a:pt x="20" y="45"/>
                      <a:pt x="20" y="45"/>
                      <a:pt x="20" y="45"/>
                    </a:cubicBezTo>
                    <a:cubicBezTo>
                      <a:pt x="11" y="5"/>
                      <a:pt x="11" y="5"/>
                      <a:pt x="11" y="5"/>
                    </a:cubicBezTo>
                    <a:cubicBezTo>
                      <a:pt x="11" y="2"/>
                      <a:pt x="8" y="0"/>
                      <a:pt x="5" y="0"/>
                    </a:cubicBezTo>
                    <a:close/>
                  </a:path>
                </a:pathLst>
              </a:custGeom>
              <a:solidFill>
                <a:srgbClr val="DFE2F7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9" name="Google Shape;1549;p14"/>
              <p:cNvSpPr/>
              <p:nvPr/>
            </p:nvSpPr>
            <p:spPr>
              <a:xfrm>
                <a:off x="1819" y="2611"/>
                <a:ext cx="1116" cy="320"/>
              </a:xfrm>
              <a:custGeom>
                <a:avLst/>
                <a:gdLst/>
                <a:ahLst/>
                <a:cxnLst/>
                <a:rect l="l" t="t" r="r" b="b"/>
                <a:pathLst>
                  <a:path w="422" h="121" extrusionOk="0">
                    <a:moveTo>
                      <a:pt x="360" y="63"/>
                    </a:moveTo>
                    <a:cubicBezTo>
                      <a:pt x="350" y="63"/>
                      <a:pt x="341" y="65"/>
                      <a:pt x="333" y="69"/>
                    </a:cubicBezTo>
                    <a:cubicBezTo>
                      <a:pt x="322" y="30"/>
                      <a:pt x="286" y="0"/>
                      <a:pt x="242" y="0"/>
                    </a:cubicBezTo>
                    <a:cubicBezTo>
                      <a:pt x="205" y="0"/>
                      <a:pt x="173" y="22"/>
                      <a:pt x="157" y="54"/>
                    </a:cubicBezTo>
                    <a:cubicBezTo>
                      <a:pt x="151" y="52"/>
                      <a:pt x="144" y="51"/>
                      <a:pt x="137" y="51"/>
                    </a:cubicBezTo>
                    <a:cubicBezTo>
                      <a:pt x="108" y="51"/>
                      <a:pt x="83" y="69"/>
                      <a:pt x="73" y="94"/>
                    </a:cubicBezTo>
                    <a:cubicBezTo>
                      <a:pt x="65" y="89"/>
                      <a:pt x="56" y="86"/>
                      <a:pt x="46" y="86"/>
                    </a:cubicBezTo>
                    <a:cubicBezTo>
                      <a:pt x="24" y="86"/>
                      <a:pt x="6" y="101"/>
                      <a:pt x="0" y="121"/>
                    </a:cubicBezTo>
                    <a:cubicBezTo>
                      <a:pt x="68" y="121"/>
                      <a:pt x="68" y="121"/>
                      <a:pt x="68" y="121"/>
                    </a:cubicBezTo>
                    <a:cubicBezTo>
                      <a:pt x="92" y="121"/>
                      <a:pt x="92" y="121"/>
                      <a:pt x="92" y="121"/>
                    </a:cubicBezTo>
                    <a:cubicBezTo>
                      <a:pt x="152" y="121"/>
                      <a:pt x="152" y="121"/>
                      <a:pt x="152" y="121"/>
                    </a:cubicBezTo>
                    <a:cubicBezTo>
                      <a:pt x="206" y="121"/>
                      <a:pt x="206" y="121"/>
                      <a:pt x="206" y="121"/>
                    </a:cubicBezTo>
                    <a:cubicBezTo>
                      <a:pt x="297" y="121"/>
                      <a:pt x="297" y="121"/>
                      <a:pt x="297" y="121"/>
                    </a:cubicBezTo>
                    <a:cubicBezTo>
                      <a:pt x="333" y="121"/>
                      <a:pt x="333" y="121"/>
                      <a:pt x="333" y="121"/>
                    </a:cubicBezTo>
                    <a:cubicBezTo>
                      <a:pt x="422" y="121"/>
                      <a:pt x="422" y="121"/>
                      <a:pt x="422" y="121"/>
                    </a:cubicBezTo>
                    <a:cubicBezTo>
                      <a:pt x="420" y="89"/>
                      <a:pt x="393" y="63"/>
                      <a:pt x="360" y="63"/>
                    </a:cubicBezTo>
                    <a:close/>
                  </a:path>
                </a:pathLst>
              </a:custGeom>
              <a:solidFill>
                <a:srgbClr val="D5DBE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550" name="Google Shape;1550;p14"/>
            <p:cNvSpPr/>
            <p:nvPr/>
          </p:nvSpPr>
          <p:spPr>
            <a:xfrm>
              <a:off x="598874" y="5734597"/>
              <a:ext cx="56716" cy="138387"/>
            </a:xfrm>
            <a:custGeom>
              <a:avLst/>
              <a:gdLst/>
              <a:ahLst/>
              <a:cxnLst/>
              <a:rect l="l" t="t" r="r" b="b"/>
              <a:pathLst>
                <a:path w="19" h="46" extrusionOk="0">
                  <a:moveTo>
                    <a:pt x="15" y="46"/>
                  </a:moveTo>
                  <a:cubicBezTo>
                    <a:pt x="15" y="46"/>
                    <a:pt x="15" y="46"/>
                    <a:pt x="15" y="46"/>
                  </a:cubicBezTo>
                  <a:cubicBezTo>
                    <a:pt x="18" y="45"/>
                    <a:pt x="19" y="42"/>
                    <a:pt x="18" y="39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8" y="41"/>
                    <a:pt x="8" y="41"/>
                    <a:pt x="8" y="41"/>
                  </a:cubicBezTo>
                  <a:cubicBezTo>
                    <a:pt x="9" y="44"/>
                    <a:pt x="12" y="46"/>
                    <a:pt x="15" y="46"/>
                  </a:cubicBezTo>
                  <a:close/>
                </a:path>
              </a:pathLst>
            </a:custGeom>
            <a:solidFill>
              <a:srgbClr val="DFE2F7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1" name="Google Shape;1551;p14"/>
            <p:cNvSpPr/>
            <p:nvPr/>
          </p:nvSpPr>
          <p:spPr>
            <a:xfrm>
              <a:off x="634038" y="5629106"/>
              <a:ext cx="141790" cy="60119"/>
            </a:xfrm>
            <a:custGeom>
              <a:avLst/>
              <a:gdLst/>
              <a:ahLst/>
              <a:cxnLst/>
              <a:rect l="l" t="t" r="r" b="b"/>
              <a:pathLst>
                <a:path w="47" h="20" extrusionOk="0">
                  <a:moveTo>
                    <a:pt x="46" y="5"/>
                  </a:moveTo>
                  <a:cubicBezTo>
                    <a:pt x="46" y="5"/>
                    <a:pt x="46" y="5"/>
                    <a:pt x="46" y="5"/>
                  </a:cubicBezTo>
                  <a:cubicBezTo>
                    <a:pt x="45" y="2"/>
                    <a:pt x="42" y="0"/>
                    <a:pt x="39" y="1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42" y="12"/>
                    <a:pt x="42" y="12"/>
                    <a:pt x="42" y="12"/>
                  </a:cubicBezTo>
                  <a:cubicBezTo>
                    <a:pt x="45" y="11"/>
                    <a:pt x="47" y="8"/>
                    <a:pt x="46" y="5"/>
                  </a:cubicBezTo>
                  <a:close/>
                </a:path>
              </a:pathLst>
            </a:custGeom>
            <a:solidFill>
              <a:srgbClr val="DFE2F7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2" name="Google Shape;1552;p14"/>
            <p:cNvSpPr/>
            <p:nvPr/>
          </p:nvSpPr>
          <p:spPr>
            <a:xfrm>
              <a:off x="412847" y="5696031"/>
              <a:ext cx="140655" cy="60119"/>
            </a:xfrm>
            <a:custGeom>
              <a:avLst/>
              <a:gdLst/>
              <a:ahLst/>
              <a:cxnLst/>
              <a:rect l="l" t="t" r="r" b="b"/>
              <a:pathLst>
                <a:path w="47" h="20" extrusionOk="0">
                  <a:moveTo>
                    <a:pt x="1" y="15"/>
                  </a:moveTo>
                  <a:cubicBezTo>
                    <a:pt x="1" y="15"/>
                    <a:pt x="1" y="15"/>
                    <a:pt x="1" y="15"/>
                  </a:cubicBezTo>
                  <a:cubicBezTo>
                    <a:pt x="2" y="18"/>
                    <a:pt x="5" y="20"/>
                    <a:pt x="8" y="19"/>
                  </a:cubicBezTo>
                  <a:cubicBezTo>
                    <a:pt x="47" y="6"/>
                    <a:pt x="47" y="6"/>
                    <a:pt x="47" y="6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2" y="9"/>
                    <a:pt x="0" y="12"/>
                    <a:pt x="1" y="15"/>
                  </a:cubicBezTo>
                  <a:close/>
                </a:path>
              </a:pathLst>
            </a:custGeom>
            <a:solidFill>
              <a:srgbClr val="DFE2F7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3" name="Google Shape;1553;p14"/>
            <p:cNvSpPr/>
            <p:nvPr/>
          </p:nvSpPr>
          <p:spPr>
            <a:xfrm>
              <a:off x="489980" y="5527017"/>
              <a:ext cx="90745" cy="132715"/>
            </a:xfrm>
            <a:custGeom>
              <a:avLst/>
              <a:gdLst/>
              <a:ahLst/>
              <a:cxnLst/>
              <a:rect l="l" t="t" r="r" b="b"/>
              <a:pathLst>
                <a:path w="30" h="44" extrusionOk="0">
                  <a:moveTo>
                    <a:pt x="4" y="2"/>
                  </a:moveTo>
                  <a:cubicBezTo>
                    <a:pt x="4" y="2"/>
                    <a:pt x="4" y="2"/>
                    <a:pt x="4" y="2"/>
                  </a:cubicBezTo>
                  <a:cubicBezTo>
                    <a:pt x="1" y="3"/>
                    <a:pt x="0" y="7"/>
                    <a:pt x="2" y="9"/>
                  </a:cubicBezTo>
                  <a:cubicBezTo>
                    <a:pt x="25" y="44"/>
                    <a:pt x="25" y="44"/>
                    <a:pt x="25" y="44"/>
                  </a:cubicBezTo>
                  <a:cubicBezTo>
                    <a:pt x="30" y="41"/>
                    <a:pt x="30" y="41"/>
                    <a:pt x="30" y="41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0" y="1"/>
                    <a:pt x="7" y="0"/>
                    <a:pt x="4" y="2"/>
                  </a:cubicBezTo>
                  <a:close/>
                </a:path>
              </a:pathLst>
            </a:custGeom>
            <a:solidFill>
              <a:srgbClr val="DFE2F7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4" name="Google Shape;1554;p14"/>
            <p:cNvSpPr/>
            <p:nvPr/>
          </p:nvSpPr>
          <p:spPr>
            <a:xfrm>
              <a:off x="610218" y="5725523"/>
              <a:ext cx="87342" cy="131581"/>
            </a:xfrm>
            <a:custGeom>
              <a:avLst/>
              <a:gdLst/>
              <a:ahLst/>
              <a:cxnLst/>
              <a:rect l="l" t="t" r="r" b="b"/>
              <a:pathLst>
                <a:path w="29" h="44" extrusionOk="0">
                  <a:moveTo>
                    <a:pt x="25" y="42"/>
                  </a:moveTo>
                  <a:cubicBezTo>
                    <a:pt x="25" y="42"/>
                    <a:pt x="25" y="42"/>
                    <a:pt x="25" y="42"/>
                  </a:cubicBezTo>
                  <a:cubicBezTo>
                    <a:pt x="28" y="41"/>
                    <a:pt x="29" y="37"/>
                    <a:pt x="27" y="35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9" y="43"/>
                    <a:pt x="23" y="44"/>
                    <a:pt x="25" y="42"/>
                  </a:cubicBezTo>
                  <a:close/>
                </a:path>
              </a:pathLst>
            </a:custGeom>
            <a:solidFill>
              <a:srgbClr val="DFE2F7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5" name="Google Shape;1555;p14"/>
            <p:cNvSpPr/>
            <p:nvPr/>
          </p:nvSpPr>
          <p:spPr>
            <a:xfrm>
              <a:off x="628367" y="5590539"/>
              <a:ext cx="132715" cy="87342"/>
            </a:xfrm>
            <a:custGeom>
              <a:avLst/>
              <a:gdLst/>
              <a:ahLst/>
              <a:cxnLst/>
              <a:rect l="l" t="t" r="r" b="b"/>
              <a:pathLst>
                <a:path w="44" h="29" extrusionOk="0">
                  <a:moveTo>
                    <a:pt x="42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0" y="1"/>
                    <a:pt x="37" y="0"/>
                    <a:pt x="34" y="1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3" y="29"/>
                    <a:pt x="3" y="29"/>
                    <a:pt x="3" y="29"/>
                  </a:cubicBezTo>
                  <a:cubicBezTo>
                    <a:pt x="40" y="11"/>
                    <a:pt x="40" y="11"/>
                    <a:pt x="40" y="11"/>
                  </a:cubicBezTo>
                  <a:cubicBezTo>
                    <a:pt x="43" y="9"/>
                    <a:pt x="44" y="6"/>
                    <a:pt x="42" y="3"/>
                  </a:cubicBezTo>
                  <a:close/>
                </a:path>
              </a:pathLst>
            </a:custGeom>
            <a:solidFill>
              <a:srgbClr val="DFE2F7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6" name="Google Shape;1556;p14"/>
            <p:cNvSpPr/>
            <p:nvPr/>
          </p:nvSpPr>
          <p:spPr>
            <a:xfrm>
              <a:off x="430996" y="5707374"/>
              <a:ext cx="128178" cy="87342"/>
            </a:xfrm>
            <a:custGeom>
              <a:avLst/>
              <a:gdLst/>
              <a:ahLst/>
              <a:cxnLst/>
              <a:rect l="l" t="t" r="r" b="b"/>
              <a:pathLst>
                <a:path w="43" h="29" extrusionOk="0">
                  <a:moveTo>
                    <a:pt x="1" y="26"/>
                  </a:moveTo>
                  <a:cubicBezTo>
                    <a:pt x="1" y="26"/>
                    <a:pt x="1" y="26"/>
                    <a:pt x="1" y="26"/>
                  </a:cubicBezTo>
                  <a:cubicBezTo>
                    <a:pt x="3" y="29"/>
                    <a:pt x="6" y="29"/>
                    <a:pt x="9" y="28"/>
                  </a:cubicBezTo>
                  <a:cubicBezTo>
                    <a:pt x="43" y="5"/>
                    <a:pt x="43" y="5"/>
                    <a:pt x="43" y="5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" y="18"/>
                    <a:pt x="4" y="18"/>
                    <a:pt x="4" y="18"/>
                  </a:cubicBezTo>
                  <a:cubicBezTo>
                    <a:pt x="1" y="20"/>
                    <a:pt x="0" y="23"/>
                    <a:pt x="1" y="26"/>
                  </a:cubicBezTo>
                  <a:close/>
                </a:path>
              </a:pathLst>
            </a:custGeom>
            <a:solidFill>
              <a:srgbClr val="DFE2F7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7" name="Google Shape;1557;p14"/>
            <p:cNvSpPr/>
            <p:nvPr/>
          </p:nvSpPr>
          <p:spPr>
            <a:xfrm>
              <a:off x="457085" y="5554241"/>
              <a:ext cx="111163" cy="114566"/>
            </a:xfrm>
            <a:custGeom>
              <a:avLst/>
              <a:gdLst/>
              <a:ahLst/>
              <a:cxnLst/>
              <a:rect l="l" t="t" r="r" b="b"/>
              <a:pathLst>
                <a:path w="37" h="38" extrusionOk="0">
                  <a:moveTo>
                    <a:pt x="2" y="2"/>
                  </a:moveTo>
                  <a:cubicBezTo>
                    <a:pt x="2" y="2"/>
                    <a:pt x="2" y="2"/>
                    <a:pt x="2" y="2"/>
                  </a:cubicBezTo>
                  <a:cubicBezTo>
                    <a:pt x="0" y="5"/>
                    <a:pt x="0" y="8"/>
                    <a:pt x="2" y="10"/>
                  </a:cubicBezTo>
                  <a:cubicBezTo>
                    <a:pt x="33" y="38"/>
                    <a:pt x="33" y="38"/>
                    <a:pt x="33" y="38"/>
                  </a:cubicBezTo>
                  <a:cubicBezTo>
                    <a:pt x="37" y="33"/>
                    <a:pt x="37" y="33"/>
                    <a:pt x="37" y="3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8" y="0"/>
                    <a:pt x="4" y="0"/>
                    <a:pt x="2" y="2"/>
                  </a:cubicBezTo>
                  <a:close/>
                </a:path>
              </a:pathLst>
            </a:custGeom>
            <a:solidFill>
              <a:srgbClr val="DFE2F7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8" name="Google Shape;1558;p14"/>
            <p:cNvSpPr/>
            <p:nvPr/>
          </p:nvSpPr>
          <p:spPr>
            <a:xfrm>
              <a:off x="619292" y="5716448"/>
              <a:ext cx="111163" cy="114566"/>
            </a:xfrm>
            <a:custGeom>
              <a:avLst/>
              <a:gdLst/>
              <a:ahLst/>
              <a:cxnLst/>
              <a:rect l="l" t="t" r="r" b="b"/>
              <a:pathLst>
                <a:path w="37" h="38" extrusionOk="0">
                  <a:moveTo>
                    <a:pt x="35" y="36"/>
                  </a:moveTo>
                  <a:cubicBezTo>
                    <a:pt x="35" y="36"/>
                    <a:pt x="35" y="36"/>
                    <a:pt x="35" y="36"/>
                  </a:cubicBezTo>
                  <a:cubicBezTo>
                    <a:pt x="37" y="33"/>
                    <a:pt x="37" y="30"/>
                    <a:pt x="35" y="28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27" y="35"/>
                    <a:pt x="27" y="35"/>
                    <a:pt x="27" y="35"/>
                  </a:cubicBezTo>
                  <a:cubicBezTo>
                    <a:pt x="29" y="38"/>
                    <a:pt x="33" y="38"/>
                    <a:pt x="35" y="36"/>
                  </a:cubicBezTo>
                  <a:close/>
                </a:path>
              </a:pathLst>
            </a:custGeom>
            <a:solidFill>
              <a:srgbClr val="DFE2F7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9" name="Google Shape;1559;p14"/>
            <p:cNvSpPr/>
            <p:nvPr/>
          </p:nvSpPr>
          <p:spPr>
            <a:xfrm>
              <a:off x="619292" y="5554241"/>
              <a:ext cx="111163" cy="114566"/>
            </a:xfrm>
            <a:custGeom>
              <a:avLst/>
              <a:gdLst/>
              <a:ahLst/>
              <a:cxnLst/>
              <a:rect l="l" t="t" r="r" b="b"/>
              <a:pathLst>
                <a:path w="37" h="38" extrusionOk="0">
                  <a:moveTo>
                    <a:pt x="35" y="2"/>
                  </a:moveTo>
                  <a:cubicBezTo>
                    <a:pt x="35" y="2"/>
                    <a:pt x="35" y="2"/>
                    <a:pt x="35" y="2"/>
                  </a:cubicBezTo>
                  <a:cubicBezTo>
                    <a:pt x="33" y="0"/>
                    <a:pt x="29" y="0"/>
                    <a:pt x="27" y="3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35" y="10"/>
                    <a:pt x="35" y="10"/>
                    <a:pt x="35" y="10"/>
                  </a:cubicBezTo>
                  <a:cubicBezTo>
                    <a:pt x="37" y="8"/>
                    <a:pt x="37" y="5"/>
                    <a:pt x="35" y="2"/>
                  </a:cubicBezTo>
                  <a:close/>
                </a:path>
              </a:pathLst>
            </a:custGeom>
            <a:solidFill>
              <a:srgbClr val="DFE2F7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0" name="Google Shape;1560;p14"/>
            <p:cNvSpPr/>
            <p:nvPr/>
          </p:nvSpPr>
          <p:spPr>
            <a:xfrm>
              <a:off x="457085" y="5716448"/>
              <a:ext cx="111163" cy="114566"/>
            </a:xfrm>
            <a:custGeom>
              <a:avLst/>
              <a:gdLst/>
              <a:ahLst/>
              <a:cxnLst/>
              <a:rect l="l" t="t" r="r" b="b"/>
              <a:pathLst>
                <a:path w="37" h="38" extrusionOk="0">
                  <a:moveTo>
                    <a:pt x="2" y="36"/>
                  </a:moveTo>
                  <a:cubicBezTo>
                    <a:pt x="2" y="36"/>
                    <a:pt x="2" y="36"/>
                    <a:pt x="2" y="36"/>
                  </a:cubicBezTo>
                  <a:cubicBezTo>
                    <a:pt x="4" y="38"/>
                    <a:pt x="8" y="38"/>
                    <a:pt x="10" y="35"/>
                  </a:cubicBezTo>
                  <a:cubicBezTo>
                    <a:pt x="37" y="5"/>
                    <a:pt x="37" y="5"/>
                    <a:pt x="37" y="5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2" y="28"/>
                    <a:pt x="2" y="28"/>
                    <a:pt x="2" y="28"/>
                  </a:cubicBezTo>
                  <a:cubicBezTo>
                    <a:pt x="0" y="30"/>
                    <a:pt x="0" y="33"/>
                    <a:pt x="2" y="36"/>
                  </a:cubicBezTo>
                  <a:close/>
                </a:path>
              </a:pathLst>
            </a:custGeom>
            <a:solidFill>
              <a:srgbClr val="DFE2F7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1" name="Google Shape;1561;p14"/>
            <p:cNvSpPr/>
            <p:nvPr/>
          </p:nvSpPr>
          <p:spPr>
            <a:xfrm>
              <a:off x="430996" y="5590539"/>
              <a:ext cx="128178" cy="87342"/>
            </a:xfrm>
            <a:custGeom>
              <a:avLst/>
              <a:gdLst/>
              <a:ahLst/>
              <a:cxnLst/>
              <a:rect l="l" t="t" r="r" b="b"/>
              <a:pathLst>
                <a:path w="43" h="29" extrusionOk="0">
                  <a:moveTo>
                    <a:pt x="1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0" y="6"/>
                    <a:pt x="1" y="9"/>
                    <a:pt x="4" y="11"/>
                  </a:cubicBezTo>
                  <a:cubicBezTo>
                    <a:pt x="40" y="29"/>
                    <a:pt x="40" y="29"/>
                    <a:pt x="40" y="29"/>
                  </a:cubicBezTo>
                  <a:cubicBezTo>
                    <a:pt x="43" y="24"/>
                    <a:pt x="43" y="24"/>
                    <a:pt x="43" y="24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6" y="0"/>
                    <a:pt x="3" y="1"/>
                    <a:pt x="1" y="3"/>
                  </a:cubicBezTo>
                  <a:close/>
                </a:path>
              </a:pathLst>
            </a:custGeom>
            <a:solidFill>
              <a:srgbClr val="DFE2F7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2" name="Google Shape;1562;p14"/>
            <p:cNvSpPr/>
            <p:nvPr/>
          </p:nvSpPr>
          <p:spPr>
            <a:xfrm>
              <a:off x="628367" y="5707374"/>
              <a:ext cx="132715" cy="87342"/>
            </a:xfrm>
            <a:custGeom>
              <a:avLst/>
              <a:gdLst/>
              <a:ahLst/>
              <a:cxnLst/>
              <a:rect l="l" t="t" r="r" b="b"/>
              <a:pathLst>
                <a:path w="44" h="29" extrusionOk="0">
                  <a:moveTo>
                    <a:pt x="42" y="26"/>
                  </a:moveTo>
                  <a:cubicBezTo>
                    <a:pt x="42" y="26"/>
                    <a:pt x="42" y="26"/>
                    <a:pt x="42" y="26"/>
                  </a:cubicBezTo>
                  <a:cubicBezTo>
                    <a:pt x="44" y="23"/>
                    <a:pt x="43" y="20"/>
                    <a:pt x="40" y="18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34" y="28"/>
                    <a:pt x="34" y="28"/>
                    <a:pt x="34" y="28"/>
                  </a:cubicBezTo>
                  <a:cubicBezTo>
                    <a:pt x="37" y="29"/>
                    <a:pt x="40" y="29"/>
                    <a:pt x="42" y="26"/>
                  </a:cubicBezTo>
                  <a:close/>
                </a:path>
              </a:pathLst>
            </a:custGeom>
            <a:solidFill>
              <a:srgbClr val="DFE2F7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3" name="Google Shape;1563;p14"/>
            <p:cNvSpPr/>
            <p:nvPr/>
          </p:nvSpPr>
          <p:spPr>
            <a:xfrm>
              <a:off x="610218" y="5527017"/>
              <a:ext cx="87342" cy="132715"/>
            </a:xfrm>
            <a:custGeom>
              <a:avLst/>
              <a:gdLst/>
              <a:ahLst/>
              <a:cxnLst/>
              <a:rect l="l" t="t" r="r" b="b"/>
              <a:pathLst>
                <a:path w="29" h="44" extrusionOk="0">
                  <a:moveTo>
                    <a:pt x="25" y="2"/>
                  </a:moveTo>
                  <a:cubicBezTo>
                    <a:pt x="25" y="2"/>
                    <a:pt x="25" y="2"/>
                    <a:pt x="25" y="2"/>
                  </a:cubicBezTo>
                  <a:cubicBezTo>
                    <a:pt x="23" y="0"/>
                    <a:pt x="19" y="1"/>
                    <a:pt x="18" y="4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9" y="7"/>
                    <a:pt x="28" y="3"/>
                    <a:pt x="25" y="2"/>
                  </a:cubicBezTo>
                  <a:close/>
                </a:path>
              </a:pathLst>
            </a:custGeom>
            <a:solidFill>
              <a:srgbClr val="DFE2F7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4" name="Google Shape;1564;p14"/>
            <p:cNvSpPr/>
            <p:nvPr/>
          </p:nvSpPr>
          <p:spPr>
            <a:xfrm>
              <a:off x="489980" y="5725523"/>
              <a:ext cx="90745" cy="131581"/>
            </a:xfrm>
            <a:custGeom>
              <a:avLst/>
              <a:gdLst/>
              <a:ahLst/>
              <a:cxnLst/>
              <a:rect l="l" t="t" r="r" b="b"/>
              <a:pathLst>
                <a:path w="30" h="44" extrusionOk="0">
                  <a:moveTo>
                    <a:pt x="4" y="42"/>
                  </a:moveTo>
                  <a:cubicBezTo>
                    <a:pt x="4" y="42"/>
                    <a:pt x="4" y="42"/>
                    <a:pt x="4" y="42"/>
                  </a:cubicBezTo>
                  <a:cubicBezTo>
                    <a:pt x="7" y="44"/>
                    <a:pt x="10" y="43"/>
                    <a:pt x="11" y="40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" y="35"/>
                    <a:pt x="2" y="35"/>
                    <a:pt x="2" y="35"/>
                  </a:cubicBezTo>
                  <a:cubicBezTo>
                    <a:pt x="0" y="37"/>
                    <a:pt x="1" y="41"/>
                    <a:pt x="4" y="42"/>
                  </a:cubicBezTo>
                  <a:close/>
                </a:path>
              </a:pathLst>
            </a:custGeom>
            <a:solidFill>
              <a:srgbClr val="DFE2F7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5" name="Google Shape;1565;p14"/>
            <p:cNvSpPr/>
            <p:nvPr/>
          </p:nvSpPr>
          <p:spPr>
            <a:xfrm>
              <a:off x="412847" y="5629106"/>
              <a:ext cx="140655" cy="60119"/>
            </a:xfrm>
            <a:custGeom>
              <a:avLst/>
              <a:gdLst/>
              <a:ahLst/>
              <a:cxnLst/>
              <a:rect l="l" t="t" r="r" b="b"/>
              <a:pathLst>
                <a:path w="47" h="20" extrusionOk="0">
                  <a:moveTo>
                    <a:pt x="1" y="5"/>
                  </a:moveTo>
                  <a:cubicBezTo>
                    <a:pt x="1" y="5"/>
                    <a:pt x="1" y="5"/>
                    <a:pt x="1" y="5"/>
                  </a:cubicBezTo>
                  <a:cubicBezTo>
                    <a:pt x="0" y="8"/>
                    <a:pt x="2" y="11"/>
                    <a:pt x="5" y="12"/>
                  </a:cubicBezTo>
                  <a:cubicBezTo>
                    <a:pt x="45" y="20"/>
                    <a:pt x="45" y="20"/>
                    <a:pt x="45" y="20"/>
                  </a:cubicBezTo>
                  <a:cubicBezTo>
                    <a:pt x="47" y="14"/>
                    <a:pt x="47" y="14"/>
                    <a:pt x="47" y="14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5" y="0"/>
                    <a:pt x="2" y="2"/>
                    <a:pt x="1" y="5"/>
                  </a:cubicBezTo>
                  <a:close/>
                </a:path>
              </a:pathLst>
            </a:custGeom>
            <a:solidFill>
              <a:srgbClr val="DFE2F7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6" name="Google Shape;1566;p14"/>
            <p:cNvSpPr/>
            <p:nvPr/>
          </p:nvSpPr>
          <p:spPr>
            <a:xfrm>
              <a:off x="634038" y="5696031"/>
              <a:ext cx="141790" cy="60119"/>
            </a:xfrm>
            <a:custGeom>
              <a:avLst/>
              <a:gdLst/>
              <a:ahLst/>
              <a:cxnLst/>
              <a:rect l="l" t="t" r="r" b="b"/>
              <a:pathLst>
                <a:path w="47" h="20" extrusionOk="0">
                  <a:moveTo>
                    <a:pt x="46" y="15"/>
                  </a:moveTo>
                  <a:cubicBezTo>
                    <a:pt x="46" y="15"/>
                    <a:pt x="46" y="15"/>
                    <a:pt x="46" y="15"/>
                  </a:cubicBezTo>
                  <a:cubicBezTo>
                    <a:pt x="47" y="12"/>
                    <a:pt x="45" y="9"/>
                    <a:pt x="42" y="8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42" y="20"/>
                    <a:pt x="45" y="18"/>
                    <a:pt x="46" y="15"/>
                  </a:cubicBezTo>
                  <a:close/>
                </a:path>
              </a:pathLst>
            </a:custGeom>
            <a:solidFill>
              <a:srgbClr val="DFE2F7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7" name="Google Shape;1567;p14"/>
            <p:cNvSpPr/>
            <p:nvPr/>
          </p:nvSpPr>
          <p:spPr>
            <a:xfrm>
              <a:off x="598874" y="5512271"/>
              <a:ext cx="56716" cy="138387"/>
            </a:xfrm>
            <a:custGeom>
              <a:avLst/>
              <a:gdLst/>
              <a:ahLst/>
              <a:cxnLst/>
              <a:rect l="l" t="t" r="r" b="b"/>
              <a:pathLst>
                <a:path w="19" h="46" extrusionOk="0">
                  <a:moveTo>
                    <a:pt x="15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12" y="0"/>
                    <a:pt x="9" y="2"/>
                    <a:pt x="8" y="5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5" y="46"/>
                    <a:pt x="5" y="46"/>
                    <a:pt x="5" y="46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9" y="4"/>
                    <a:pt x="18" y="1"/>
                    <a:pt x="15" y="0"/>
                  </a:cubicBezTo>
                  <a:close/>
                </a:path>
              </a:pathLst>
            </a:custGeom>
            <a:solidFill>
              <a:srgbClr val="DFE2F7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8" name="Google Shape;1568;p14"/>
            <p:cNvSpPr/>
            <p:nvPr/>
          </p:nvSpPr>
          <p:spPr>
            <a:xfrm>
              <a:off x="531950" y="5734597"/>
              <a:ext cx="60119" cy="138387"/>
            </a:xfrm>
            <a:custGeom>
              <a:avLst/>
              <a:gdLst/>
              <a:ahLst/>
              <a:cxnLst/>
              <a:rect l="l" t="t" r="r" b="b"/>
              <a:pathLst>
                <a:path w="20" h="46" extrusionOk="0">
                  <a:moveTo>
                    <a:pt x="5" y="46"/>
                  </a:moveTo>
                  <a:cubicBezTo>
                    <a:pt x="5" y="46"/>
                    <a:pt x="5" y="46"/>
                    <a:pt x="5" y="46"/>
                  </a:cubicBezTo>
                  <a:cubicBezTo>
                    <a:pt x="8" y="46"/>
                    <a:pt x="11" y="44"/>
                    <a:pt x="11" y="4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" y="39"/>
                    <a:pt x="1" y="39"/>
                    <a:pt x="1" y="39"/>
                  </a:cubicBezTo>
                  <a:cubicBezTo>
                    <a:pt x="0" y="42"/>
                    <a:pt x="2" y="45"/>
                    <a:pt x="5" y="46"/>
                  </a:cubicBezTo>
                  <a:close/>
                </a:path>
              </a:pathLst>
            </a:custGeom>
            <a:solidFill>
              <a:srgbClr val="DFE2F7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9" name="Google Shape;1569;p14"/>
            <p:cNvSpPr/>
            <p:nvPr/>
          </p:nvSpPr>
          <p:spPr>
            <a:xfrm>
              <a:off x="589800" y="5545167"/>
              <a:ext cx="9075" cy="102088"/>
            </a:xfrm>
            <a:custGeom>
              <a:avLst/>
              <a:gdLst/>
              <a:ahLst/>
              <a:cxnLst/>
              <a:rect l="l" t="t" r="r" b="b"/>
              <a:pathLst>
                <a:path w="3" h="34" extrusionOk="0">
                  <a:moveTo>
                    <a:pt x="0" y="2"/>
                  </a:moveTo>
                  <a:cubicBezTo>
                    <a:pt x="0" y="2"/>
                    <a:pt x="0" y="1"/>
                    <a:pt x="0" y="1"/>
                  </a:cubicBezTo>
                  <a:cubicBezTo>
                    <a:pt x="1" y="0"/>
                    <a:pt x="1" y="0"/>
                    <a:pt x="2" y="0"/>
                  </a:cubicBezTo>
                  <a:cubicBezTo>
                    <a:pt x="2" y="0"/>
                    <a:pt x="3" y="0"/>
                    <a:pt x="3" y="1"/>
                  </a:cubicBezTo>
                  <a:cubicBezTo>
                    <a:pt x="3" y="1"/>
                    <a:pt x="3" y="2"/>
                    <a:pt x="3" y="2"/>
                  </a:cubicBezTo>
                  <a:cubicBezTo>
                    <a:pt x="2" y="34"/>
                    <a:pt x="2" y="34"/>
                    <a:pt x="2" y="34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CED1E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0" name="Google Shape;1570;p14"/>
            <p:cNvSpPr/>
            <p:nvPr/>
          </p:nvSpPr>
          <p:spPr>
            <a:xfrm>
              <a:off x="589800" y="5738000"/>
              <a:ext cx="9075" cy="102088"/>
            </a:xfrm>
            <a:custGeom>
              <a:avLst/>
              <a:gdLst/>
              <a:ahLst/>
              <a:cxnLst/>
              <a:rect l="l" t="t" r="r" b="b"/>
              <a:pathLst>
                <a:path w="3" h="34" extrusionOk="0">
                  <a:moveTo>
                    <a:pt x="2" y="34"/>
                  </a:moveTo>
                  <a:cubicBezTo>
                    <a:pt x="1" y="34"/>
                    <a:pt x="1" y="34"/>
                    <a:pt x="0" y="33"/>
                  </a:cubicBezTo>
                  <a:cubicBezTo>
                    <a:pt x="0" y="33"/>
                    <a:pt x="0" y="32"/>
                    <a:pt x="0" y="32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2"/>
                    <a:pt x="3" y="32"/>
                    <a:pt x="3" y="32"/>
                  </a:cubicBezTo>
                  <a:cubicBezTo>
                    <a:pt x="3" y="32"/>
                    <a:pt x="3" y="33"/>
                    <a:pt x="3" y="33"/>
                  </a:cubicBezTo>
                  <a:cubicBezTo>
                    <a:pt x="3" y="34"/>
                    <a:pt x="2" y="34"/>
                    <a:pt x="2" y="34"/>
                  </a:cubicBezTo>
                  <a:close/>
                </a:path>
              </a:pathLst>
            </a:custGeom>
            <a:solidFill>
              <a:srgbClr val="CED1E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1" name="Google Shape;1571;p14"/>
            <p:cNvSpPr/>
            <p:nvPr/>
          </p:nvSpPr>
          <p:spPr>
            <a:xfrm>
              <a:off x="640844" y="5686956"/>
              <a:ext cx="98686" cy="11343"/>
            </a:xfrm>
            <a:custGeom>
              <a:avLst/>
              <a:gdLst/>
              <a:ahLst/>
              <a:cxnLst/>
              <a:rect l="l" t="t" r="r" b="b"/>
              <a:pathLst>
                <a:path w="33" h="4" extrusionOk="0">
                  <a:moveTo>
                    <a:pt x="0" y="2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33" y="0"/>
                    <a:pt x="33" y="1"/>
                    <a:pt x="33" y="2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33" y="4"/>
                    <a:pt x="32" y="4"/>
                    <a:pt x="32" y="4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CED1E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2" name="Google Shape;1572;p14"/>
            <p:cNvSpPr/>
            <p:nvPr/>
          </p:nvSpPr>
          <p:spPr>
            <a:xfrm>
              <a:off x="448010" y="5686956"/>
              <a:ext cx="99820" cy="11343"/>
            </a:xfrm>
            <a:custGeom>
              <a:avLst/>
              <a:gdLst/>
              <a:ahLst/>
              <a:cxnLst/>
              <a:rect l="l" t="t" r="r" b="b"/>
              <a:pathLst>
                <a:path w="33" h="4" extrusionOk="0">
                  <a:moveTo>
                    <a:pt x="2" y="4"/>
                  </a:move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33" y="2"/>
                    <a:pt x="33" y="2"/>
                    <a:pt x="33" y="2"/>
                  </a:cubicBezTo>
                  <a:lnTo>
                    <a:pt x="2" y="4"/>
                  </a:lnTo>
                  <a:close/>
                </a:path>
              </a:pathLst>
            </a:custGeom>
            <a:solidFill>
              <a:srgbClr val="CED1E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3" name="Google Shape;1573;p14"/>
            <p:cNvSpPr/>
            <p:nvPr/>
          </p:nvSpPr>
          <p:spPr>
            <a:xfrm>
              <a:off x="553502" y="5551972"/>
              <a:ext cx="29492" cy="95283"/>
            </a:xfrm>
            <a:custGeom>
              <a:avLst/>
              <a:gdLst/>
              <a:ahLst/>
              <a:cxnLst/>
              <a:rect l="l" t="t" r="r" b="b"/>
              <a:pathLst>
                <a:path w="10" h="32" extrusionOk="0">
                  <a:moveTo>
                    <a:pt x="0" y="2"/>
                  </a:move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1" y="0"/>
                    <a:pt x="2" y="0"/>
                  </a:cubicBezTo>
                  <a:cubicBezTo>
                    <a:pt x="2" y="0"/>
                    <a:pt x="3" y="0"/>
                    <a:pt x="3" y="1"/>
                  </a:cubicBezTo>
                  <a:cubicBezTo>
                    <a:pt x="10" y="32"/>
                    <a:pt x="10" y="32"/>
                    <a:pt x="10" y="32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CED1E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4" name="Google Shape;1574;p14"/>
            <p:cNvSpPr/>
            <p:nvPr/>
          </p:nvSpPr>
          <p:spPr>
            <a:xfrm>
              <a:off x="607949" y="5738000"/>
              <a:ext cx="29492" cy="95283"/>
            </a:xfrm>
            <a:custGeom>
              <a:avLst/>
              <a:gdLst/>
              <a:ahLst/>
              <a:cxnLst/>
              <a:rect l="l" t="t" r="r" b="b"/>
              <a:pathLst>
                <a:path w="10" h="32" extrusionOk="0">
                  <a:moveTo>
                    <a:pt x="8" y="32"/>
                  </a:moveTo>
                  <a:cubicBezTo>
                    <a:pt x="7" y="32"/>
                    <a:pt x="6" y="32"/>
                    <a:pt x="6" y="3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" y="30"/>
                    <a:pt x="10" y="30"/>
                    <a:pt x="10" y="30"/>
                  </a:cubicBezTo>
                  <a:cubicBezTo>
                    <a:pt x="10" y="30"/>
                    <a:pt x="10" y="31"/>
                    <a:pt x="9" y="31"/>
                  </a:cubicBezTo>
                  <a:cubicBezTo>
                    <a:pt x="9" y="32"/>
                    <a:pt x="9" y="32"/>
                    <a:pt x="8" y="32"/>
                  </a:cubicBezTo>
                  <a:cubicBezTo>
                    <a:pt x="8" y="32"/>
                    <a:pt x="8" y="32"/>
                    <a:pt x="8" y="32"/>
                  </a:cubicBezTo>
                  <a:close/>
                </a:path>
              </a:pathLst>
            </a:custGeom>
            <a:solidFill>
              <a:srgbClr val="CED1E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5" name="Google Shape;1575;p14"/>
            <p:cNvSpPr/>
            <p:nvPr/>
          </p:nvSpPr>
          <p:spPr>
            <a:xfrm>
              <a:off x="640844" y="5650658"/>
              <a:ext cx="95283" cy="29492"/>
            </a:xfrm>
            <a:custGeom>
              <a:avLst/>
              <a:gdLst/>
              <a:ahLst/>
              <a:cxnLst/>
              <a:rect l="l" t="t" r="r" b="b"/>
              <a:pathLst>
                <a:path w="32" h="10" extrusionOk="0">
                  <a:moveTo>
                    <a:pt x="29" y="0"/>
                  </a:moveTo>
                  <a:cubicBezTo>
                    <a:pt x="30" y="0"/>
                    <a:pt x="30" y="0"/>
                    <a:pt x="30" y="0"/>
                  </a:cubicBezTo>
                  <a:cubicBezTo>
                    <a:pt x="31" y="0"/>
                    <a:pt x="32" y="1"/>
                    <a:pt x="32" y="1"/>
                  </a:cubicBezTo>
                  <a:cubicBezTo>
                    <a:pt x="32" y="2"/>
                    <a:pt x="32" y="2"/>
                    <a:pt x="32" y="3"/>
                  </a:cubicBezTo>
                  <a:cubicBezTo>
                    <a:pt x="31" y="3"/>
                    <a:pt x="31" y="4"/>
                    <a:pt x="30" y="4"/>
                  </a:cubicBezTo>
                  <a:cubicBezTo>
                    <a:pt x="0" y="10"/>
                    <a:pt x="0" y="10"/>
                    <a:pt x="0" y="10"/>
                  </a:cubicBezTo>
                  <a:lnTo>
                    <a:pt x="29" y="0"/>
                  </a:lnTo>
                  <a:close/>
                </a:path>
              </a:pathLst>
            </a:custGeom>
            <a:solidFill>
              <a:srgbClr val="CED1E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6" name="Google Shape;1576;p14"/>
            <p:cNvSpPr/>
            <p:nvPr/>
          </p:nvSpPr>
          <p:spPr>
            <a:xfrm>
              <a:off x="451413" y="5705105"/>
              <a:ext cx="98686" cy="29492"/>
            </a:xfrm>
            <a:custGeom>
              <a:avLst/>
              <a:gdLst/>
              <a:ahLst/>
              <a:cxnLst/>
              <a:rect l="l" t="t" r="r" b="b"/>
              <a:pathLst>
                <a:path w="33" h="10" extrusionOk="0">
                  <a:moveTo>
                    <a:pt x="2" y="10"/>
                  </a:moveTo>
                  <a:cubicBezTo>
                    <a:pt x="1" y="10"/>
                    <a:pt x="1" y="9"/>
                    <a:pt x="1" y="9"/>
                  </a:cubicBezTo>
                  <a:cubicBezTo>
                    <a:pt x="0" y="8"/>
                    <a:pt x="0" y="8"/>
                    <a:pt x="1" y="7"/>
                  </a:cubicBezTo>
                  <a:cubicBezTo>
                    <a:pt x="1" y="7"/>
                    <a:pt x="1" y="7"/>
                    <a:pt x="2" y="6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10"/>
                    <a:pt x="2" y="10"/>
                    <a:pt x="2" y="10"/>
                  </a:cubicBezTo>
                  <a:close/>
                </a:path>
              </a:pathLst>
            </a:custGeom>
            <a:solidFill>
              <a:srgbClr val="CED1E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7" name="Google Shape;1577;p14"/>
            <p:cNvSpPr/>
            <p:nvPr/>
          </p:nvSpPr>
          <p:spPr>
            <a:xfrm>
              <a:off x="517204" y="5566719"/>
              <a:ext cx="54447" cy="87342"/>
            </a:xfrm>
            <a:custGeom>
              <a:avLst/>
              <a:gdLst/>
              <a:ahLst/>
              <a:cxnLst/>
              <a:rect l="l" t="t" r="r" b="b"/>
              <a:pathLst>
                <a:path w="18" h="29" extrusionOk="0">
                  <a:moveTo>
                    <a:pt x="1" y="2"/>
                  </a:moveTo>
                  <a:cubicBezTo>
                    <a:pt x="0" y="2"/>
                    <a:pt x="0" y="1"/>
                    <a:pt x="0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0"/>
                    <a:pt x="3" y="0"/>
                    <a:pt x="4" y="1"/>
                  </a:cubicBezTo>
                  <a:cubicBezTo>
                    <a:pt x="18" y="29"/>
                    <a:pt x="18" y="29"/>
                    <a:pt x="18" y="29"/>
                  </a:cubicBezTo>
                  <a:lnTo>
                    <a:pt x="1" y="2"/>
                  </a:lnTo>
                  <a:close/>
                </a:path>
              </a:pathLst>
            </a:custGeom>
            <a:solidFill>
              <a:srgbClr val="CED1E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8" name="Google Shape;1578;p14"/>
            <p:cNvSpPr/>
            <p:nvPr/>
          </p:nvSpPr>
          <p:spPr>
            <a:xfrm>
              <a:off x="617023" y="5731194"/>
              <a:ext cx="53313" cy="90745"/>
            </a:xfrm>
            <a:custGeom>
              <a:avLst/>
              <a:gdLst/>
              <a:ahLst/>
              <a:cxnLst/>
              <a:rect l="l" t="t" r="r" b="b"/>
              <a:pathLst>
                <a:path w="18" h="30" extrusionOk="0">
                  <a:moveTo>
                    <a:pt x="16" y="30"/>
                  </a:moveTo>
                  <a:cubicBezTo>
                    <a:pt x="15" y="30"/>
                    <a:pt x="15" y="29"/>
                    <a:pt x="15" y="2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" y="27"/>
                    <a:pt x="18" y="27"/>
                    <a:pt x="18" y="27"/>
                  </a:cubicBezTo>
                  <a:cubicBezTo>
                    <a:pt x="18" y="27"/>
                    <a:pt x="18" y="28"/>
                    <a:pt x="18" y="28"/>
                  </a:cubicBezTo>
                  <a:cubicBezTo>
                    <a:pt x="18" y="29"/>
                    <a:pt x="17" y="29"/>
                    <a:pt x="17" y="29"/>
                  </a:cubicBezTo>
                  <a:cubicBezTo>
                    <a:pt x="17" y="29"/>
                    <a:pt x="16" y="30"/>
                    <a:pt x="16" y="30"/>
                  </a:cubicBezTo>
                  <a:close/>
                </a:path>
              </a:pathLst>
            </a:custGeom>
            <a:solidFill>
              <a:srgbClr val="CED1E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9" name="Google Shape;1579;p14"/>
            <p:cNvSpPr/>
            <p:nvPr/>
          </p:nvSpPr>
          <p:spPr>
            <a:xfrm>
              <a:off x="634038" y="5617763"/>
              <a:ext cx="87342" cy="51044"/>
            </a:xfrm>
            <a:custGeom>
              <a:avLst/>
              <a:gdLst/>
              <a:ahLst/>
              <a:cxnLst/>
              <a:rect l="l" t="t" r="r" b="b"/>
              <a:pathLst>
                <a:path w="29" h="17" extrusionOk="0">
                  <a:moveTo>
                    <a:pt x="26" y="0"/>
                  </a:moveTo>
                  <a:cubicBezTo>
                    <a:pt x="27" y="0"/>
                    <a:pt x="27" y="0"/>
                    <a:pt x="27" y="0"/>
                  </a:cubicBezTo>
                  <a:cubicBezTo>
                    <a:pt x="28" y="0"/>
                    <a:pt x="29" y="0"/>
                    <a:pt x="29" y="1"/>
                  </a:cubicBezTo>
                  <a:cubicBezTo>
                    <a:pt x="29" y="1"/>
                    <a:pt x="29" y="2"/>
                    <a:pt x="29" y="2"/>
                  </a:cubicBezTo>
                  <a:cubicBezTo>
                    <a:pt x="29" y="3"/>
                    <a:pt x="29" y="3"/>
                    <a:pt x="28" y="3"/>
                  </a:cubicBezTo>
                  <a:cubicBezTo>
                    <a:pt x="0" y="17"/>
                    <a:pt x="0" y="17"/>
                    <a:pt x="0" y="17"/>
                  </a:cubicBezTo>
                  <a:lnTo>
                    <a:pt x="26" y="0"/>
                  </a:lnTo>
                  <a:close/>
                </a:path>
              </a:pathLst>
            </a:custGeom>
            <a:solidFill>
              <a:srgbClr val="CED1E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0" name="Google Shape;1580;p14"/>
            <p:cNvSpPr/>
            <p:nvPr/>
          </p:nvSpPr>
          <p:spPr>
            <a:xfrm>
              <a:off x="466159" y="5716448"/>
              <a:ext cx="87342" cy="51044"/>
            </a:xfrm>
            <a:custGeom>
              <a:avLst/>
              <a:gdLst/>
              <a:ahLst/>
              <a:cxnLst/>
              <a:rect l="l" t="t" r="r" b="b"/>
              <a:pathLst>
                <a:path w="29" h="17" extrusionOk="0">
                  <a:moveTo>
                    <a:pt x="2" y="17"/>
                  </a:moveTo>
                  <a:cubicBezTo>
                    <a:pt x="1" y="17"/>
                    <a:pt x="1" y="17"/>
                    <a:pt x="0" y="16"/>
                  </a:cubicBezTo>
                  <a:cubicBezTo>
                    <a:pt x="0" y="16"/>
                    <a:pt x="0" y="15"/>
                    <a:pt x="0" y="15"/>
                  </a:cubicBezTo>
                  <a:cubicBezTo>
                    <a:pt x="0" y="15"/>
                    <a:pt x="1" y="14"/>
                    <a:pt x="1" y="14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3" y="17"/>
                    <a:pt x="2" y="17"/>
                    <a:pt x="2" y="17"/>
                  </a:cubicBezTo>
                  <a:close/>
                </a:path>
              </a:pathLst>
            </a:custGeom>
            <a:solidFill>
              <a:srgbClr val="CED1E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1" name="Google Shape;1581;p14"/>
            <p:cNvSpPr/>
            <p:nvPr/>
          </p:nvSpPr>
          <p:spPr>
            <a:xfrm>
              <a:off x="489980" y="5587136"/>
              <a:ext cx="72596" cy="72596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0" y="3"/>
                  </a:moveTo>
                  <a:cubicBezTo>
                    <a:pt x="0" y="3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" y="0"/>
                    <a:pt x="2" y="0"/>
                    <a:pt x="3" y="1"/>
                  </a:cubicBezTo>
                  <a:cubicBezTo>
                    <a:pt x="24" y="24"/>
                    <a:pt x="24" y="24"/>
                    <a:pt x="24" y="24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CED1E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2" name="Google Shape;1582;p14"/>
            <p:cNvSpPr/>
            <p:nvPr/>
          </p:nvSpPr>
          <p:spPr>
            <a:xfrm>
              <a:off x="628367" y="5725523"/>
              <a:ext cx="72596" cy="72596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22" y="24"/>
                  </a:moveTo>
                  <a:cubicBezTo>
                    <a:pt x="22" y="24"/>
                    <a:pt x="21" y="24"/>
                    <a:pt x="21" y="2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3" y="21"/>
                    <a:pt x="23" y="21"/>
                    <a:pt x="23" y="21"/>
                  </a:cubicBezTo>
                  <a:cubicBezTo>
                    <a:pt x="23" y="21"/>
                    <a:pt x="24" y="22"/>
                    <a:pt x="24" y="22"/>
                  </a:cubicBezTo>
                  <a:cubicBezTo>
                    <a:pt x="24" y="23"/>
                    <a:pt x="23" y="23"/>
                    <a:pt x="23" y="24"/>
                  </a:cubicBezTo>
                  <a:cubicBezTo>
                    <a:pt x="23" y="24"/>
                    <a:pt x="22" y="24"/>
                    <a:pt x="22" y="24"/>
                  </a:cubicBezTo>
                  <a:close/>
                </a:path>
              </a:pathLst>
            </a:custGeom>
            <a:solidFill>
              <a:srgbClr val="CED1E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3" name="Google Shape;1583;p14"/>
            <p:cNvSpPr/>
            <p:nvPr/>
          </p:nvSpPr>
          <p:spPr>
            <a:xfrm>
              <a:off x="628367" y="5587136"/>
              <a:ext cx="72596" cy="72596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21" y="1"/>
                  </a:moveTo>
                  <a:cubicBezTo>
                    <a:pt x="21" y="0"/>
                    <a:pt x="22" y="0"/>
                    <a:pt x="22" y="0"/>
                  </a:cubicBezTo>
                  <a:cubicBezTo>
                    <a:pt x="22" y="0"/>
                    <a:pt x="23" y="0"/>
                    <a:pt x="23" y="1"/>
                  </a:cubicBezTo>
                  <a:cubicBezTo>
                    <a:pt x="23" y="1"/>
                    <a:pt x="24" y="1"/>
                    <a:pt x="24" y="2"/>
                  </a:cubicBezTo>
                  <a:cubicBezTo>
                    <a:pt x="24" y="2"/>
                    <a:pt x="23" y="3"/>
                    <a:pt x="23" y="3"/>
                  </a:cubicBezTo>
                  <a:cubicBezTo>
                    <a:pt x="0" y="24"/>
                    <a:pt x="0" y="24"/>
                    <a:pt x="0" y="24"/>
                  </a:cubicBezTo>
                  <a:lnTo>
                    <a:pt x="21" y="1"/>
                  </a:lnTo>
                  <a:close/>
                </a:path>
              </a:pathLst>
            </a:custGeom>
            <a:solidFill>
              <a:srgbClr val="CED1E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4" name="Google Shape;1584;p14"/>
            <p:cNvSpPr/>
            <p:nvPr/>
          </p:nvSpPr>
          <p:spPr>
            <a:xfrm>
              <a:off x="489980" y="5725523"/>
              <a:ext cx="72596" cy="72596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1" y="24"/>
                  </a:moveTo>
                  <a:cubicBezTo>
                    <a:pt x="1" y="24"/>
                    <a:pt x="1" y="24"/>
                    <a:pt x="0" y="24"/>
                  </a:cubicBezTo>
                  <a:cubicBezTo>
                    <a:pt x="0" y="23"/>
                    <a:pt x="0" y="23"/>
                    <a:pt x="0" y="22"/>
                  </a:cubicBezTo>
                  <a:cubicBezTo>
                    <a:pt x="0" y="22"/>
                    <a:pt x="0" y="21"/>
                    <a:pt x="0" y="21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3" y="23"/>
                    <a:pt x="3" y="23"/>
                    <a:pt x="3" y="23"/>
                  </a:cubicBezTo>
                  <a:cubicBezTo>
                    <a:pt x="2" y="24"/>
                    <a:pt x="2" y="24"/>
                    <a:pt x="1" y="24"/>
                  </a:cubicBezTo>
                  <a:close/>
                </a:path>
              </a:pathLst>
            </a:custGeom>
            <a:solidFill>
              <a:srgbClr val="CED1E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5" name="Google Shape;1585;p14"/>
            <p:cNvSpPr/>
            <p:nvPr/>
          </p:nvSpPr>
          <p:spPr>
            <a:xfrm>
              <a:off x="466159" y="5617763"/>
              <a:ext cx="87342" cy="51044"/>
            </a:xfrm>
            <a:custGeom>
              <a:avLst/>
              <a:gdLst/>
              <a:ahLst/>
              <a:cxnLst/>
              <a:rect l="l" t="t" r="r" b="b"/>
              <a:pathLst>
                <a:path w="29" h="17" extrusionOk="0">
                  <a:moveTo>
                    <a:pt x="1" y="3"/>
                  </a:moveTo>
                  <a:cubicBezTo>
                    <a:pt x="1" y="3"/>
                    <a:pt x="0" y="3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1" y="0"/>
                    <a:pt x="1" y="0"/>
                    <a:pt x="2" y="0"/>
                  </a:cubicBezTo>
                  <a:cubicBezTo>
                    <a:pt x="2" y="0"/>
                    <a:pt x="3" y="0"/>
                    <a:pt x="3" y="0"/>
                  </a:cubicBezTo>
                  <a:cubicBezTo>
                    <a:pt x="29" y="17"/>
                    <a:pt x="29" y="17"/>
                    <a:pt x="29" y="17"/>
                  </a:cubicBezTo>
                  <a:lnTo>
                    <a:pt x="1" y="3"/>
                  </a:lnTo>
                  <a:close/>
                </a:path>
              </a:pathLst>
            </a:custGeom>
            <a:solidFill>
              <a:srgbClr val="CED1E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6" name="Google Shape;1586;p14"/>
            <p:cNvSpPr/>
            <p:nvPr/>
          </p:nvSpPr>
          <p:spPr>
            <a:xfrm>
              <a:off x="634038" y="5716448"/>
              <a:ext cx="87342" cy="51044"/>
            </a:xfrm>
            <a:custGeom>
              <a:avLst/>
              <a:gdLst/>
              <a:ahLst/>
              <a:cxnLst/>
              <a:rect l="l" t="t" r="r" b="b"/>
              <a:pathLst>
                <a:path w="29" h="17" extrusionOk="0">
                  <a:moveTo>
                    <a:pt x="27" y="17"/>
                  </a:moveTo>
                  <a:cubicBezTo>
                    <a:pt x="27" y="17"/>
                    <a:pt x="27" y="17"/>
                    <a:pt x="26" y="1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8" y="14"/>
                    <a:pt x="28" y="14"/>
                    <a:pt x="28" y="14"/>
                  </a:cubicBezTo>
                  <a:cubicBezTo>
                    <a:pt x="29" y="14"/>
                    <a:pt x="29" y="15"/>
                    <a:pt x="29" y="15"/>
                  </a:cubicBezTo>
                  <a:cubicBezTo>
                    <a:pt x="29" y="15"/>
                    <a:pt x="29" y="16"/>
                    <a:pt x="29" y="16"/>
                  </a:cubicBezTo>
                  <a:cubicBezTo>
                    <a:pt x="29" y="17"/>
                    <a:pt x="28" y="17"/>
                    <a:pt x="27" y="17"/>
                  </a:cubicBezTo>
                  <a:close/>
                </a:path>
              </a:pathLst>
            </a:custGeom>
            <a:solidFill>
              <a:srgbClr val="CED1E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7" name="Google Shape;1587;p14"/>
            <p:cNvSpPr/>
            <p:nvPr/>
          </p:nvSpPr>
          <p:spPr>
            <a:xfrm>
              <a:off x="617023" y="5566719"/>
              <a:ext cx="53313" cy="87342"/>
            </a:xfrm>
            <a:custGeom>
              <a:avLst/>
              <a:gdLst/>
              <a:ahLst/>
              <a:cxnLst/>
              <a:rect l="l" t="t" r="r" b="b"/>
              <a:pathLst>
                <a:path w="18" h="29" extrusionOk="0">
                  <a:moveTo>
                    <a:pt x="15" y="1"/>
                  </a:moveTo>
                  <a:cubicBezTo>
                    <a:pt x="15" y="0"/>
                    <a:pt x="15" y="0"/>
                    <a:pt x="16" y="0"/>
                  </a:cubicBezTo>
                  <a:cubicBezTo>
                    <a:pt x="16" y="0"/>
                    <a:pt x="17" y="0"/>
                    <a:pt x="17" y="0"/>
                  </a:cubicBezTo>
                  <a:cubicBezTo>
                    <a:pt x="17" y="0"/>
                    <a:pt x="18" y="0"/>
                    <a:pt x="18" y="1"/>
                  </a:cubicBezTo>
                  <a:cubicBezTo>
                    <a:pt x="18" y="1"/>
                    <a:pt x="18" y="2"/>
                    <a:pt x="18" y="2"/>
                  </a:cubicBezTo>
                  <a:cubicBezTo>
                    <a:pt x="0" y="29"/>
                    <a:pt x="0" y="29"/>
                    <a:pt x="0" y="29"/>
                  </a:cubicBezTo>
                  <a:lnTo>
                    <a:pt x="15" y="1"/>
                  </a:lnTo>
                  <a:close/>
                </a:path>
              </a:pathLst>
            </a:custGeom>
            <a:solidFill>
              <a:srgbClr val="CED1E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8" name="Google Shape;1588;p14"/>
            <p:cNvSpPr/>
            <p:nvPr/>
          </p:nvSpPr>
          <p:spPr>
            <a:xfrm>
              <a:off x="517204" y="5731194"/>
              <a:ext cx="54447" cy="90745"/>
            </a:xfrm>
            <a:custGeom>
              <a:avLst/>
              <a:gdLst/>
              <a:ahLst/>
              <a:cxnLst/>
              <a:rect l="l" t="t" r="r" b="b"/>
              <a:pathLst>
                <a:path w="18" h="30" extrusionOk="0">
                  <a:moveTo>
                    <a:pt x="2" y="30"/>
                  </a:moveTo>
                  <a:cubicBezTo>
                    <a:pt x="2" y="30"/>
                    <a:pt x="2" y="29"/>
                    <a:pt x="1" y="29"/>
                  </a:cubicBezTo>
                  <a:cubicBezTo>
                    <a:pt x="1" y="29"/>
                    <a:pt x="1" y="29"/>
                    <a:pt x="0" y="28"/>
                  </a:cubicBezTo>
                  <a:cubicBezTo>
                    <a:pt x="0" y="28"/>
                    <a:pt x="0" y="27"/>
                    <a:pt x="1" y="27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3" y="29"/>
                    <a:pt x="3" y="30"/>
                    <a:pt x="2" y="30"/>
                  </a:cubicBezTo>
                  <a:close/>
                </a:path>
              </a:pathLst>
            </a:custGeom>
            <a:solidFill>
              <a:srgbClr val="CED1E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9" name="Google Shape;1589;p14"/>
            <p:cNvSpPr/>
            <p:nvPr/>
          </p:nvSpPr>
          <p:spPr>
            <a:xfrm>
              <a:off x="451413" y="5650658"/>
              <a:ext cx="98686" cy="29492"/>
            </a:xfrm>
            <a:custGeom>
              <a:avLst/>
              <a:gdLst/>
              <a:ahLst/>
              <a:cxnLst/>
              <a:rect l="l" t="t" r="r" b="b"/>
              <a:pathLst>
                <a:path w="33" h="10" extrusionOk="0">
                  <a:moveTo>
                    <a:pt x="2" y="4"/>
                  </a:moveTo>
                  <a:cubicBezTo>
                    <a:pt x="1" y="4"/>
                    <a:pt x="1" y="3"/>
                    <a:pt x="1" y="3"/>
                  </a:cubicBezTo>
                  <a:cubicBezTo>
                    <a:pt x="0" y="2"/>
                    <a:pt x="0" y="2"/>
                    <a:pt x="1" y="1"/>
                  </a:cubicBezTo>
                  <a:cubicBezTo>
                    <a:pt x="1" y="1"/>
                    <a:pt x="1" y="0"/>
                    <a:pt x="2" y="0"/>
                  </a:cubicBezTo>
                  <a:cubicBezTo>
                    <a:pt x="2" y="0"/>
                    <a:pt x="3" y="0"/>
                    <a:pt x="3" y="0"/>
                  </a:cubicBezTo>
                  <a:cubicBezTo>
                    <a:pt x="33" y="10"/>
                    <a:pt x="33" y="10"/>
                    <a:pt x="33" y="10"/>
                  </a:cubicBezTo>
                  <a:lnTo>
                    <a:pt x="2" y="4"/>
                  </a:lnTo>
                  <a:close/>
                </a:path>
              </a:pathLst>
            </a:custGeom>
            <a:solidFill>
              <a:srgbClr val="CED1E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0" name="Google Shape;1590;p14"/>
            <p:cNvSpPr/>
            <p:nvPr/>
          </p:nvSpPr>
          <p:spPr>
            <a:xfrm>
              <a:off x="640844" y="5705105"/>
              <a:ext cx="95283" cy="29492"/>
            </a:xfrm>
            <a:custGeom>
              <a:avLst/>
              <a:gdLst/>
              <a:ahLst/>
              <a:cxnLst/>
              <a:rect l="l" t="t" r="r" b="b"/>
              <a:pathLst>
                <a:path w="32" h="10" extrusionOk="0">
                  <a:moveTo>
                    <a:pt x="30" y="10"/>
                  </a:moveTo>
                  <a:cubicBezTo>
                    <a:pt x="30" y="10"/>
                    <a:pt x="30" y="10"/>
                    <a:pt x="29" y="1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1" y="7"/>
                    <a:pt x="31" y="7"/>
                    <a:pt x="32" y="7"/>
                  </a:cubicBezTo>
                  <a:cubicBezTo>
                    <a:pt x="32" y="8"/>
                    <a:pt x="32" y="8"/>
                    <a:pt x="32" y="9"/>
                  </a:cubicBezTo>
                  <a:cubicBezTo>
                    <a:pt x="32" y="9"/>
                    <a:pt x="31" y="10"/>
                    <a:pt x="30" y="10"/>
                  </a:cubicBezTo>
                  <a:close/>
                </a:path>
              </a:pathLst>
            </a:custGeom>
            <a:solidFill>
              <a:srgbClr val="CED1E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1" name="Google Shape;1591;p14"/>
            <p:cNvSpPr/>
            <p:nvPr/>
          </p:nvSpPr>
          <p:spPr>
            <a:xfrm>
              <a:off x="607949" y="5551972"/>
              <a:ext cx="29492" cy="95283"/>
            </a:xfrm>
            <a:custGeom>
              <a:avLst/>
              <a:gdLst/>
              <a:ahLst/>
              <a:cxnLst/>
              <a:rect l="l" t="t" r="r" b="b"/>
              <a:pathLst>
                <a:path w="10" h="32" extrusionOk="0">
                  <a:moveTo>
                    <a:pt x="6" y="1"/>
                  </a:moveTo>
                  <a:cubicBezTo>
                    <a:pt x="6" y="0"/>
                    <a:pt x="7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9" y="0"/>
                    <a:pt x="9" y="0"/>
                    <a:pt x="9" y="1"/>
                  </a:cubicBezTo>
                  <a:cubicBezTo>
                    <a:pt x="10" y="1"/>
                    <a:pt x="10" y="2"/>
                    <a:pt x="10" y="2"/>
                  </a:cubicBezTo>
                  <a:cubicBezTo>
                    <a:pt x="0" y="32"/>
                    <a:pt x="0" y="32"/>
                    <a:pt x="0" y="32"/>
                  </a:cubicBezTo>
                  <a:lnTo>
                    <a:pt x="6" y="1"/>
                  </a:lnTo>
                  <a:close/>
                </a:path>
              </a:pathLst>
            </a:custGeom>
            <a:solidFill>
              <a:srgbClr val="CED1E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2" name="Google Shape;1592;p14"/>
            <p:cNvSpPr/>
            <p:nvPr/>
          </p:nvSpPr>
          <p:spPr>
            <a:xfrm>
              <a:off x="553502" y="5738000"/>
              <a:ext cx="29492" cy="95283"/>
            </a:xfrm>
            <a:custGeom>
              <a:avLst/>
              <a:gdLst/>
              <a:ahLst/>
              <a:cxnLst/>
              <a:rect l="l" t="t" r="r" b="b"/>
              <a:pathLst>
                <a:path w="10" h="32" extrusionOk="0">
                  <a:moveTo>
                    <a:pt x="2" y="32"/>
                  </a:moveTo>
                  <a:cubicBezTo>
                    <a:pt x="1" y="32"/>
                    <a:pt x="1" y="32"/>
                    <a:pt x="1" y="32"/>
                  </a:cubicBezTo>
                  <a:cubicBezTo>
                    <a:pt x="1" y="32"/>
                    <a:pt x="0" y="32"/>
                    <a:pt x="0" y="31"/>
                  </a:cubicBezTo>
                  <a:cubicBezTo>
                    <a:pt x="0" y="31"/>
                    <a:pt x="0" y="30"/>
                    <a:pt x="0" y="3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3" y="31"/>
                    <a:pt x="3" y="31"/>
                    <a:pt x="3" y="31"/>
                  </a:cubicBezTo>
                  <a:cubicBezTo>
                    <a:pt x="3" y="32"/>
                    <a:pt x="2" y="32"/>
                    <a:pt x="2" y="32"/>
                  </a:cubicBezTo>
                  <a:close/>
                </a:path>
              </a:pathLst>
            </a:custGeom>
            <a:solidFill>
              <a:srgbClr val="CED1E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3" name="Google Shape;1593;p14"/>
            <p:cNvSpPr/>
            <p:nvPr/>
          </p:nvSpPr>
          <p:spPr>
            <a:xfrm>
              <a:off x="1156958" y="5164036"/>
              <a:ext cx="1940815" cy="100273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4" name="Google Shape;1594;p14"/>
            <p:cNvSpPr/>
            <p:nvPr/>
          </p:nvSpPr>
          <p:spPr>
            <a:xfrm>
              <a:off x="1153555" y="5161768"/>
              <a:ext cx="1947621" cy="1008407"/>
            </a:xfrm>
            <a:custGeom>
              <a:avLst/>
              <a:gdLst/>
              <a:ahLst/>
              <a:cxnLst/>
              <a:rect l="l" t="t" r="r" b="b"/>
              <a:pathLst>
                <a:path w="1717" h="889" extrusionOk="0">
                  <a:moveTo>
                    <a:pt x="1714" y="2"/>
                  </a:moveTo>
                  <a:lnTo>
                    <a:pt x="1714" y="886"/>
                  </a:lnTo>
                  <a:lnTo>
                    <a:pt x="3" y="886"/>
                  </a:lnTo>
                  <a:lnTo>
                    <a:pt x="3" y="2"/>
                  </a:lnTo>
                  <a:lnTo>
                    <a:pt x="1714" y="2"/>
                  </a:lnTo>
                  <a:moveTo>
                    <a:pt x="1717" y="0"/>
                  </a:moveTo>
                  <a:lnTo>
                    <a:pt x="1714" y="0"/>
                  </a:lnTo>
                  <a:lnTo>
                    <a:pt x="3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886"/>
                  </a:lnTo>
                  <a:lnTo>
                    <a:pt x="0" y="889"/>
                  </a:lnTo>
                  <a:lnTo>
                    <a:pt x="3" y="889"/>
                  </a:lnTo>
                  <a:lnTo>
                    <a:pt x="1714" y="889"/>
                  </a:lnTo>
                  <a:lnTo>
                    <a:pt x="1717" y="889"/>
                  </a:lnTo>
                  <a:lnTo>
                    <a:pt x="1717" y="886"/>
                  </a:lnTo>
                  <a:lnTo>
                    <a:pt x="1717" y="2"/>
                  </a:lnTo>
                  <a:lnTo>
                    <a:pt x="1717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5" name="Google Shape;1595;p14"/>
            <p:cNvSpPr/>
            <p:nvPr/>
          </p:nvSpPr>
          <p:spPr>
            <a:xfrm>
              <a:off x="1496119" y="5164036"/>
              <a:ext cx="2269" cy="1002736"/>
            </a:xfrm>
            <a:custGeom>
              <a:avLst/>
              <a:gdLst/>
              <a:ahLst/>
              <a:cxnLst/>
              <a:rect l="l" t="t" r="r" b="b"/>
              <a:pathLst>
                <a:path w="2" h="884" extrusionOk="0">
                  <a:moveTo>
                    <a:pt x="0" y="0"/>
                  </a:moveTo>
                  <a:lnTo>
                    <a:pt x="0" y="884"/>
                  </a:lnTo>
                  <a:lnTo>
                    <a:pt x="2" y="884"/>
                  </a:lnTo>
                  <a:lnTo>
                    <a:pt x="2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6" name="Google Shape;1596;p14"/>
            <p:cNvSpPr/>
            <p:nvPr/>
          </p:nvSpPr>
          <p:spPr>
            <a:xfrm>
              <a:off x="1915816" y="5164036"/>
              <a:ext cx="3403" cy="1002736"/>
            </a:xfrm>
            <a:custGeom>
              <a:avLst/>
              <a:gdLst/>
              <a:ahLst/>
              <a:cxnLst/>
              <a:rect l="l" t="t" r="r" b="b"/>
              <a:pathLst>
                <a:path w="3" h="884" extrusionOk="0">
                  <a:moveTo>
                    <a:pt x="0" y="0"/>
                  </a:moveTo>
                  <a:lnTo>
                    <a:pt x="0" y="884"/>
                  </a:lnTo>
                  <a:lnTo>
                    <a:pt x="3" y="884"/>
                  </a:lnTo>
                  <a:lnTo>
                    <a:pt x="3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7" name="Google Shape;1597;p14"/>
            <p:cNvSpPr/>
            <p:nvPr/>
          </p:nvSpPr>
          <p:spPr>
            <a:xfrm>
              <a:off x="2335513" y="5164036"/>
              <a:ext cx="3403" cy="1002736"/>
            </a:xfrm>
            <a:custGeom>
              <a:avLst/>
              <a:gdLst/>
              <a:ahLst/>
              <a:cxnLst/>
              <a:rect l="l" t="t" r="r" b="b"/>
              <a:pathLst>
                <a:path w="3" h="884" extrusionOk="0">
                  <a:moveTo>
                    <a:pt x="0" y="0"/>
                  </a:moveTo>
                  <a:lnTo>
                    <a:pt x="0" y="884"/>
                  </a:lnTo>
                  <a:lnTo>
                    <a:pt x="3" y="884"/>
                  </a:lnTo>
                  <a:lnTo>
                    <a:pt x="3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8" name="Google Shape;1598;p14"/>
            <p:cNvSpPr/>
            <p:nvPr/>
          </p:nvSpPr>
          <p:spPr>
            <a:xfrm>
              <a:off x="2756344" y="5164036"/>
              <a:ext cx="2269" cy="1002736"/>
            </a:xfrm>
            <a:custGeom>
              <a:avLst/>
              <a:gdLst/>
              <a:ahLst/>
              <a:cxnLst/>
              <a:rect l="l" t="t" r="r" b="b"/>
              <a:pathLst>
                <a:path w="2" h="884" extrusionOk="0">
                  <a:moveTo>
                    <a:pt x="0" y="0"/>
                  </a:moveTo>
                  <a:lnTo>
                    <a:pt x="0" y="884"/>
                  </a:lnTo>
                  <a:lnTo>
                    <a:pt x="2" y="884"/>
                  </a:lnTo>
                  <a:lnTo>
                    <a:pt x="2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9" name="Google Shape;1599;p14"/>
            <p:cNvSpPr/>
            <p:nvPr/>
          </p:nvSpPr>
          <p:spPr>
            <a:xfrm>
              <a:off x="1156958" y="5468033"/>
              <a:ext cx="1940815" cy="2269"/>
            </a:xfrm>
            <a:custGeom>
              <a:avLst/>
              <a:gdLst/>
              <a:ahLst/>
              <a:cxnLst/>
              <a:rect l="l" t="t" r="r" b="b"/>
              <a:pathLst>
                <a:path w="1711" h="2" extrusionOk="0">
                  <a:moveTo>
                    <a:pt x="1711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1711" y="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0" name="Google Shape;1600;p14"/>
            <p:cNvSpPr/>
            <p:nvPr/>
          </p:nvSpPr>
          <p:spPr>
            <a:xfrm>
              <a:off x="1156958" y="5860506"/>
              <a:ext cx="1940815" cy="3403"/>
            </a:xfrm>
            <a:custGeom>
              <a:avLst/>
              <a:gdLst/>
              <a:ahLst/>
              <a:cxnLst/>
              <a:rect l="l" t="t" r="r" b="b"/>
              <a:pathLst>
                <a:path w="1711" h="3" extrusionOk="0">
                  <a:moveTo>
                    <a:pt x="1711" y="0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1711" y="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1" name="Google Shape;1601;p14"/>
            <p:cNvSpPr/>
            <p:nvPr/>
          </p:nvSpPr>
          <p:spPr>
            <a:xfrm>
              <a:off x="4912679" y="4864577"/>
              <a:ext cx="1285180" cy="1650430"/>
            </a:xfrm>
            <a:custGeom>
              <a:avLst/>
              <a:gdLst/>
              <a:ahLst/>
              <a:cxnLst/>
              <a:rect l="l" t="t" r="r" b="b"/>
              <a:pathLst>
                <a:path w="1133" h="1455" extrusionOk="0">
                  <a:moveTo>
                    <a:pt x="0" y="0"/>
                  </a:moveTo>
                  <a:lnTo>
                    <a:pt x="149" y="1455"/>
                  </a:lnTo>
                  <a:lnTo>
                    <a:pt x="984" y="1455"/>
                  </a:lnTo>
                  <a:lnTo>
                    <a:pt x="113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296B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2" name="Google Shape;1602;p14"/>
            <p:cNvSpPr/>
            <p:nvPr/>
          </p:nvSpPr>
          <p:spPr>
            <a:xfrm>
              <a:off x="5074887" y="5071022"/>
              <a:ext cx="1101421" cy="1443985"/>
            </a:xfrm>
            <a:custGeom>
              <a:avLst/>
              <a:gdLst/>
              <a:ahLst/>
              <a:cxnLst/>
              <a:rect l="l" t="t" r="r" b="b"/>
              <a:pathLst>
                <a:path w="367" h="481" extrusionOk="0">
                  <a:moveTo>
                    <a:pt x="367" y="0"/>
                  </a:moveTo>
                  <a:cubicBezTo>
                    <a:pt x="360" y="60"/>
                    <a:pt x="307" y="404"/>
                    <a:pt x="0" y="460"/>
                  </a:cubicBezTo>
                  <a:cubicBezTo>
                    <a:pt x="2" y="481"/>
                    <a:pt x="2" y="481"/>
                    <a:pt x="2" y="481"/>
                  </a:cubicBezTo>
                  <a:cubicBezTo>
                    <a:pt x="318" y="481"/>
                    <a:pt x="318" y="481"/>
                    <a:pt x="318" y="481"/>
                  </a:cubicBezTo>
                  <a:lnTo>
                    <a:pt x="367" y="0"/>
                  </a:lnTo>
                  <a:close/>
                </a:path>
              </a:pathLst>
            </a:custGeom>
            <a:solidFill>
              <a:srgbClr val="323F4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3" name="Google Shape;1603;p14"/>
            <p:cNvSpPr/>
            <p:nvPr/>
          </p:nvSpPr>
          <p:spPr>
            <a:xfrm>
              <a:off x="4808322" y="4864577"/>
              <a:ext cx="1493895" cy="176953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4" name="Google Shape;1604;p14"/>
            <p:cNvSpPr/>
            <p:nvPr/>
          </p:nvSpPr>
          <p:spPr>
            <a:xfrm>
              <a:off x="4930828" y="5041530"/>
              <a:ext cx="1248882" cy="69193"/>
            </a:xfrm>
            <a:custGeom>
              <a:avLst/>
              <a:gdLst/>
              <a:ahLst/>
              <a:cxnLst/>
              <a:rect l="l" t="t" r="r" b="b"/>
              <a:pathLst>
                <a:path w="1101" h="61" extrusionOk="0">
                  <a:moveTo>
                    <a:pt x="1095" y="61"/>
                  </a:moveTo>
                  <a:lnTo>
                    <a:pt x="1101" y="0"/>
                  </a:lnTo>
                  <a:lnTo>
                    <a:pt x="0" y="0"/>
                  </a:lnTo>
                  <a:lnTo>
                    <a:pt x="6" y="61"/>
                  </a:lnTo>
                  <a:lnTo>
                    <a:pt x="1095" y="61"/>
                  </a:lnTo>
                  <a:close/>
                </a:path>
              </a:pathLst>
            </a:custGeom>
            <a:solidFill>
              <a:srgbClr val="323F4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5" name="Google Shape;1605;p14"/>
            <p:cNvSpPr/>
            <p:nvPr/>
          </p:nvSpPr>
          <p:spPr>
            <a:xfrm>
              <a:off x="5360734" y="5608688"/>
              <a:ext cx="146327" cy="191699"/>
            </a:xfrm>
            <a:custGeom>
              <a:avLst/>
              <a:gdLst/>
              <a:ahLst/>
              <a:cxnLst/>
              <a:rect l="l" t="t" r="r" b="b"/>
              <a:pathLst>
                <a:path w="49" h="64" extrusionOk="0">
                  <a:moveTo>
                    <a:pt x="38" y="1"/>
                  </a:moveTo>
                  <a:cubicBezTo>
                    <a:pt x="7" y="7"/>
                    <a:pt x="7" y="7"/>
                    <a:pt x="7" y="7"/>
                  </a:cubicBezTo>
                  <a:cubicBezTo>
                    <a:pt x="6" y="7"/>
                    <a:pt x="6" y="8"/>
                    <a:pt x="7" y="8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7" y="64"/>
                    <a:pt x="17" y="64"/>
                    <a:pt x="17" y="63"/>
                  </a:cubicBezTo>
                  <a:cubicBezTo>
                    <a:pt x="38" y="27"/>
                    <a:pt x="38" y="27"/>
                    <a:pt x="38" y="27"/>
                  </a:cubicBezTo>
                  <a:cubicBezTo>
                    <a:pt x="38" y="27"/>
                    <a:pt x="39" y="27"/>
                    <a:pt x="39" y="27"/>
                  </a:cubicBezTo>
                  <a:cubicBezTo>
                    <a:pt x="48" y="32"/>
                    <a:pt x="48" y="32"/>
                    <a:pt x="48" y="32"/>
                  </a:cubicBezTo>
                  <a:cubicBezTo>
                    <a:pt x="49" y="32"/>
                    <a:pt x="49" y="32"/>
                    <a:pt x="49" y="31"/>
                  </a:cubicBezTo>
                  <a:cubicBezTo>
                    <a:pt x="39" y="1"/>
                    <a:pt x="39" y="1"/>
                    <a:pt x="39" y="1"/>
                  </a:cubicBezTo>
                  <a:cubicBezTo>
                    <a:pt x="39" y="1"/>
                    <a:pt x="39" y="0"/>
                    <a:pt x="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6" name="Google Shape;1606;p14"/>
            <p:cNvSpPr/>
            <p:nvPr/>
          </p:nvSpPr>
          <p:spPr>
            <a:xfrm>
              <a:off x="5417450" y="5725523"/>
              <a:ext cx="104357" cy="74865"/>
            </a:xfrm>
            <a:custGeom>
              <a:avLst/>
              <a:gdLst/>
              <a:ahLst/>
              <a:cxnLst/>
              <a:rect l="l" t="t" r="r" b="b"/>
              <a:pathLst>
                <a:path w="35" h="25" extrusionOk="0">
                  <a:moveTo>
                    <a:pt x="14" y="0"/>
                  </a:moveTo>
                  <a:cubicBezTo>
                    <a:pt x="0" y="24"/>
                    <a:pt x="0" y="24"/>
                    <a:pt x="0" y="24"/>
                  </a:cubicBezTo>
                  <a:cubicBezTo>
                    <a:pt x="0" y="25"/>
                    <a:pt x="0" y="25"/>
                    <a:pt x="1" y="25"/>
                  </a:cubicBezTo>
                  <a:cubicBezTo>
                    <a:pt x="35" y="25"/>
                    <a:pt x="35" y="25"/>
                    <a:pt x="35" y="25"/>
                  </a:cubicBezTo>
                  <a:cubicBezTo>
                    <a:pt x="35" y="25"/>
                    <a:pt x="35" y="25"/>
                    <a:pt x="35" y="25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7" name="Google Shape;1607;p14"/>
            <p:cNvSpPr/>
            <p:nvPr/>
          </p:nvSpPr>
          <p:spPr>
            <a:xfrm>
              <a:off x="5567180" y="5689225"/>
              <a:ext cx="198505" cy="147461"/>
            </a:xfrm>
            <a:custGeom>
              <a:avLst/>
              <a:gdLst/>
              <a:ahLst/>
              <a:cxnLst/>
              <a:rect l="l" t="t" r="r" b="b"/>
              <a:pathLst>
                <a:path w="66" h="49" extrusionOk="0">
                  <a:moveTo>
                    <a:pt x="0" y="25"/>
                  </a:moveTo>
                  <a:cubicBezTo>
                    <a:pt x="22" y="49"/>
                    <a:pt x="22" y="49"/>
                    <a:pt x="22" y="49"/>
                  </a:cubicBezTo>
                  <a:cubicBezTo>
                    <a:pt x="22" y="49"/>
                    <a:pt x="23" y="49"/>
                    <a:pt x="23" y="48"/>
                  </a:cubicBezTo>
                  <a:cubicBezTo>
                    <a:pt x="23" y="38"/>
                    <a:pt x="23" y="38"/>
                    <a:pt x="23" y="38"/>
                  </a:cubicBezTo>
                  <a:cubicBezTo>
                    <a:pt x="23" y="37"/>
                    <a:pt x="23" y="37"/>
                    <a:pt x="23" y="37"/>
                  </a:cubicBezTo>
                  <a:cubicBezTo>
                    <a:pt x="55" y="37"/>
                    <a:pt x="55" y="37"/>
                    <a:pt x="55" y="37"/>
                  </a:cubicBezTo>
                  <a:cubicBezTo>
                    <a:pt x="55" y="37"/>
                    <a:pt x="55" y="37"/>
                    <a:pt x="55" y="37"/>
                  </a:cubicBezTo>
                  <a:cubicBezTo>
                    <a:pt x="66" y="12"/>
                    <a:pt x="66" y="12"/>
                    <a:pt x="66" y="12"/>
                  </a:cubicBezTo>
                  <a:cubicBezTo>
                    <a:pt x="66" y="12"/>
                    <a:pt x="65" y="12"/>
                    <a:pt x="65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1"/>
                    <a:pt x="23" y="11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0"/>
                    <a:pt x="22" y="0"/>
                    <a:pt x="22" y="0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4"/>
                    <a:pt x="0" y="25"/>
                    <a:pt x="0" y="2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8" name="Google Shape;1608;p14"/>
            <p:cNvSpPr/>
            <p:nvPr/>
          </p:nvSpPr>
          <p:spPr>
            <a:xfrm>
              <a:off x="5642045" y="5626837"/>
              <a:ext cx="120238" cy="93014"/>
            </a:xfrm>
            <a:custGeom>
              <a:avLst/>
              <a:gdLst/>
              <a:ahLst/>
              <a:cxnLst/>
              <a:rect l="l" t="t" r="r" b="b"/>
              <a:pathLst>
                <a:path w="40" h="31" extrusionOk="0">
                  <a:moveTo>
                    <a:pt x="11" y="31"/>
                  </a:moveTo>
                  <a:cubicBezTo>
                    <a:pt x="39" y="31"/>
                    <a:pt x="39" y="31"/>
                    <a:pt x="39" y="31"/>
                  </a:cubicBezTo>
                  <a:cubicBezTo>
                    <a:pt x="40" y="31"/>
                    <a:pt x="40" y="30"/>
                    <a:pt x="40" y="3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0"/>
                    <a:pt x="22" y="0"/>
                    <a:pt x="22" y="0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13"/>
                    <a:pt x="0" y="13"/>
                    <a:pt x="1" y="13"/>
                  </a:cubicBezTo>
                  <a:cubicBezTo>
                    <a:pt x="10" y="30"/>
                    <a:pt x="10" y="30"/>
                    <a:pt x="10" y="30"/>
                  </a:cubicBezTo>
                  <a:cubicBezTo>
                    <a:pt x="11" y="31"/>
                    <a:pt x="11" y="31"/>
                    <a:pt x="11" y="3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9" name="Google Shape;1609;p14"/>
            <p:cNvSpPr/>
            <p:nvPr/>
          </p:nvSpPr>
          <p:spPr>
            <a:xfrm>
              <a:off x="5525210" y="5443078"/>
              <a:ext cx="162207" cy="162207"/>
            </a:xfrm>
            <a:custGeom>
              <a:avLst/>
              <a:gdLst/>
              <a:ahLst/>
              <a:cxnLst/>
              <a:rect l="l" t="t" r="r" b="b"/>
              <a:pathLst>
                <a:path w="54" h="54" extrusionOk="0">
                  <a:moveTo>
                    <a:pt x="44" y="53"/>
                  </a:moveTo>
                  <a:cubicBezTo>
                    <a:pt x="54" y="23"/>
                    <a:pt x="54" y="23"/>
                    <a:pt x="54" y="23"/>
                  </a:cubicBezTo>
                  <a:cubicBezTo>
                    <a:pt x="54" y="22"/>
                    <a:pt x="53" y="22"/>
                    <a:pt x="53" y="22"/>
                  </a:cubicBezTo>
                  <a:cubicBezTo>
                    <a:pt x="44" y="28"/>
                    <a:pt x="44" y="28"/>
                    <a:pt x="44" y="28"/>
                  </a:cubicBezTo>
                  <a:cubicBezTo>
                    <a:pt x="43" y="28"/>
                    <a:pt x="43" y="28"/>
                    <a:pt x="43" y="27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4"/>
                    <a:pt x="0" y="4"/>
                  </a:cubicBezTo>
                  <a:cubicBezTo>
                    <a:pt x="21" y="40"/>
                    <a:pt x="21" y="40"/>
                    <a:pt x="21" y="40"/>
                  </a:cubicBezTo>
                  <a:cubicBezTo>
                    <a:pt x="21" y="40"/>
                    <a:pt x="21" y="41"/>
                    <a:pt x="20" y="41"/>
                  </a:cubicBezTo>
                  <a:cubicBezTo>
                    <a:pt x="11" y="46"/>
                    <a:pt x="11" y="46"/>
                    <a:pt x="11" y="46"/>
                  </a:cubicBezTo>
                  <a:cubicBezTo>
                    <a:pt x="11" y="47"/>
                    <a:pt x="11" y="47"/>
                    <a:pt x="11" y="47"/>
                  </a:cubicBezTo>
                  <a:cubicBezTo>
                    <a:pt x="43" y="54"/>
                    <a:pt x="43" y="54"/>
                    <a:pt x="43" y="54"/>
                  </a:cubicBezTo>
                  <a:cubicBezTo>
                    <a:pt x="43" y="54"/>
                    <a:pt x="43" y="54"/>
                    <a:pt x="44" y="5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0" name="Google Shape;1610;p14"/>
            <p:cNvSpPr/>
            <p:nvPr/>
          </p:nvSpPr>
          <p:spPr>
            <a:xfrm>
              <a:off x="5465091" y="5458958"/>
              <a:ext cx="98686" cy="128178"/>
            </a:xfrm>
            <a:custGeom>
              <a:avLst/>
              <a:gdLst/>
              <a:ahLst/>
              <a:cxnLst/>
              <a:rect l="l" t="t" r="r" b="b"/>
              <a:pathLst>
                <a:path w="33" h="43" extrusionOk="0">
                  <a:moveTo>
                    <a:pt x="33" y="25"/>
                  </a:moveTo>
                  <a:cubicBezTo>
                    <a:pt x="19" y="1"/>
                    <a:pt x="19" y="1"/>
                    <a:pt x="19" y="1"/>
                  </a:cubicBezTo>
                  <a:cubicBezTo>
                    <a:pt x="18" y="0"/>
                    <a:pt x="18" y="0"/>
                    <a:pt x="17" y="1"/>
                  </a:cubicBezTo>
                  <a:cubicBezTo>
                    <a:pt x="1" y="30"/>
                    <a:pt x="1" y="30"/>
                    <a:pt x="1" y="30"/>
                  </a:cubicBezTo>
                  <a:cubicBezTo>
                    <a:pt x="0" y="30"/>
                    <a:pt x="1" y="31"/>
                    <a:pt x="1" y="31"/>
                  </a:cubicBezTo>
                  <a:cubicBezTo>
                    <a:pt x="22" y="43"/>
                    <a:pt x="22" y="43"/>
                    <a:pt x="22" y="43"/>
                  </a:cubicBezTo>
                  <a:cubicBezTo>
                    <a:pt x="22" y="43"/>
                    <a:pt x="23" y="43"/>
                    <a:pt x="23" y="43"/>
                  </a:cubicBezTo>
                  <a:cubicBezTo>
                    <a:pt x="33" y="26"/>
                    <a:pt x="33" y="26"/>
                    <a:pt x="33" y="26"/>
                  </a:cubicBezTo>
                  <a:cubicBezTo>
                    <a:pt x="33" y="26"/>
                    <a:pt x="33" y="25"/>
                    <a:pt x="33" y="2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1" name="Google Shape;1611;p14"/>
            <p:cNvSpPr/>
            <p:nvPr/>
          </p:nvSpPr>
          <p:spPr>
            <a:xfrm>
              <a:off x="5023842" y="6454888"/>
              <a:ext cx="1062854" cy="56716"/>
            </a:xfrm>
            <a:custGeom>
              <a:avLst/>
              <a:gdLst/>
              <a:ahLst/>
              <a:cxnLst/>
              <a:rect l="l" t="t" r="r" b="b"/>
              <a:pathLst>
                <a:path w="354" h="19" extrusionOk="0">
                  <a:moveTo>
                    <a:pt x="344" y="19"/>
                  </a:moveTo>
                  <a:cubicBezTo>
                    <a:pt x="10" y="19"/>
                    <a:pt x="10" y="19"/>
                    <a:pt x="10" y="19"/>
                  </a:cubicBezTo>
                  <a:cubicBezTo>
                    <a:pt x="4" y="19"/>
                    <a:pt x="0" y="15"/>
                    <a:pt x="0" y="10"/>
                  </a:cubicBezTo>
                  <a:cubicBezTo>
                    <a:pt x="0" y="4"/>
                    <a:pt x="4" y="0"/>
                    <a:pt x="10" y="0"/>
                  </a:cubicBezTo>
                  <a:cubicBezTo>
                    <a:pt x="344" y="0"/>
                    <a:pt x="344" y="0"/>
                    <a:pt x="344" y="0"/>
                  </a:cubicBezTo>
                  <a:cubicBezTo>
                    <a:pt x="350" y="0"/>
                    <a:pt x="354" y="4"/>
                    <a:pt x="354" y="10"/>
                  </a:cubicBezTo>
                  <a:cubicBezTo>
                    <a:pt x="354" y="15"/>
                    <a:pt x="350" y="19"/>
                    <a:pt x="344" y="1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612" name="Google Shape;1612;p14"/>
            <p:cNvGrpSpPr/>
            <p:nvPr/>
          </p:nvGrpSpPr>
          <p:grpSpPr>
            <a:xfrm>
              <a:off x="986810" y="4953053"/>
              <a:ext cx="2237042" cy="1952932"/>
              <a:chOff x="6210300" y="5529262"/>
              <a:chExt cx="1387476" cy="1211263"/>
            </a:xfrm>
          </p:grpSpPr>
          <p:sp>
            <p:nvSpPr>
              <p:cNvPr id="1613" name="Google Shape;1613;p14"/>
              <p:cNvSpPr/>
              <p:nvPr/>
            </p:nvSpPr>
            <p:spPr>
              <a:xfrm>
                <a:off x="7234238" y="5799137"/>
                <a:ext cx="363538" cy="188913"/>
              </a:xfrm>
              <a:custGeom>
                <a:avLst/>
                <a:gdLst/>
                <a:ahLst/>
                <a:cxnLst/>
                <a:rect l="l" t="t" r="r" b="b"/>
                <a:pathLst>
                  <a:path w="229" h="119" extrusionOk="0">
                    <a:moveTo>
                      <a:pt x="162" y="0"/>
                    </a:moveTo>
                    <a:lnTo>
                      <a:pt x="0" y="0"/>
                    </a:lnTo>
                    <a:lnTo>
                      <a:pt x="38" y="119"/>
                    </a:lnTo>
                    <a:lnTo>
                      <a:pt x="229" y="119"/>
                    </a:lnTo>
                    <a:lnTo>
                      <a:pt x="16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4" name="Google Shape;1614;p14"/>
              <p:cNvSpPr/>
              <p:nvPr/>
            </p:nvSpPr>
            <p:spPr>
              <a:xfrm>
                <a:off x="6931025" y="5799137"/>
                <a:ext cx="303213" cy="188913"/>
              </a:xfrm>
              <a:custGeom>
                <a:avLst/>
                <a:gdLst/>
                <a:ahLst/>
                <a:cxnLst/>
                <a:rect l="l" t="t" r="r" b="b"/>
                <a:pathLst>
                  <a:path w="191" h="119" extrusionOk="0">
                    <a:moveTo>
                      <a:pt x="0" y="0"/>
                    </a:moveTo>
                    <a:lnTo>
                      <a:pt x="3" y="119"/>
                    </a:lnTo>
                    <a:lnTo>
                      <a:pt x="191" y="119"/>
                    </a:lnTo>
                    <a:lnTo>
                      <a:pt x="159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5" name="Google Shape;1615;p14"/>
              <p:cNvSpPr/>
              <p:nvPr/>
            </p:nvSpPr>
            <p:spPr>
              <a:xfrm>
                <a:off x="6573838" y="5799137"/>
                <a:ext cx="303213" cy="188913"/>
              </a:xfrm>
              <a:custGeom>
                <a:avLst/>
                <a:gdLst/>
                <a:ahLst/>
                <a:cxnLst/>
                <a:rect l="l" t="t" r="r" b="b"/>
                <a:pathLst>
                  <a:path w="191" h="119" extrusionOk="0">
                    <a:moveTo>
                      <a:pt x="0" y="119"/>
                    </a:moveTo>
                    <a:lnTo>
                      <a:pt x="188" y="119"/>
                    </a:lnTo>
                    <a:lnTo>
                      <a:pt x="191" y="0"/>
                    </a:lnTo>
                    <a:lnTo>
                      <a:pt x="32" y="0"/>
                    </a:lnTo>
                    <a:lnTo>
                      <a:pt x="0" y="119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6" name="Google Shape;1616;p14"/>
              <p:cNvSpPr/>
              <p:nvPr/>
            </p:nvSpPr>
            <p:spPr>
              <a:xfrm>
                <a:off x="6210300" y="5799137"/>
                <a:ext cx="363538" cy="188913"/>
              </a:xfrm>
              <a:custGeom>
                <a:avLst/>
                <a:gdLst/>
                <a:ahLst/>
                <a:cxnLst/>
                <a:rect l="l" t="t" r="r" b="b"/>
                <a:pathLst>
                  <a:path w="229" h="119" extrusionOk="0">
                    <a:moveTo>
                      <a:pt x="67" y="0"/>
                    </a:moveTo>
                    <a:lnTo>
                      <a:pt x="0" y="119"/>
                    </a:lnTo>
                    <a:lnTo>
                      <a:pt x="191" y="119"/>
                    </a:lnTo>
                    <a:lnTo>
                      <a:pt x="229" y="0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7" name="Google Shape;1617;p14"/>
              <p:cNvSpPr/>
              <p:nvPr/>
            </p:nvSpPr>
            <p:spPr>
              <a:xfrm>
                <a:off x="7183438" y="5643562"/>
                <a:ext cx="290513" cy="133350"/>
              </a:xfrm>
              <a:custGeom>
                <a:avLst/>
                <a:gdLst/>
                <a:ahLst/>
                <a:cxnLst/>
                <a:rect l="l" t="t" r="r" b="b"/>
                <a:pathLst>
                  <a:path w="183" h="84" extrusionOk="0">
                    <a:moveTo>
                      <a:pt x="29" y="84"/>
                    </a:moveTo>
                    <a:lnTo>
                      <a:pt x="183" y="84"/>
                    </a:lnTo>
                    <a:lnTo>
                      <a:pt x="136" y="0"/>
                    </a:lnTo>
                    <a:lnTo>
                      <a:pt x="0" y="0"/>
                    </a:lnTo>
                    <a:lnTo>
                      <a:pt x="29" y="84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8" name="Google Shape;1618;p14"/>
              <p:cNvSpPr/>
              <p:nvPr/>
            </p:nvSpPr>
            <p:spPr>
              <a:xfrm>
                <a:off x="6926263" y="5643562"/>
                <a:ext cx="249238" cy="133350"/>
              </a:xfrm>
              <a:custGeom>
                <a:avLst/>
                <a:gdLst/>
                <a:ahLst/>
                <a:cxnLst/>
                <a:rect l="l" t="t" r="r" b="b"/>
                <a:pathLst>
                  <a:path w="157" h="84" extrusionOk="0">
                    <a:moveTo>
                      <a:pt x="3" y="84"/>
                    </a:moveTo>
                    <a:lnTo>
                      <a:pt x="157" y="84"/>
                    </a:lnTo>
                    <a:lnTo>
                      <a:pt x="136" y="0"/>
                    </a:lnTo>
                    <a:lnTo>
                      <a:pt x="0" y="0"/>
                    </a:lnTo>
                    <a:lnTo>
                      <a:pt x="3" y="84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9" name="Google Shape;1619;p14"/>
              <p:cNvSpPr/>
              <p:nvPr/>
            </p:nvSpPr>
            <p:spPr>
              <a:xfrm>
                <a:off x="6632575" y="5643562"/>
                <a:ext cx="249238" cy="133350"/>
              </a:xfrm>
              <a:custGeom>
                <a:avLst/>
                <a:gdLst/>
                <a:ahLst/>
                <a:cxnLst/>
                <a:rect l="l" t="t" r="r" b="b"/>
                <a:pathLst>
                  <a:path w="157" h="84" extrusionOk="0">
                    <a:moveTo>
                      <a:pt x="154" y="84"/>
                    </a:moveTo>
                    <a:lnTo>
                      <a:pt x="157" y="0"/>
                    </a:lnTo>
                    <a:lnTo>
                      <a:pt x="21" y="0"/>
                    </a:lnTo>
                    <a:lnTo>
                      <a:pt x="0" y="84"/>
                    </a:lnTo>
                    <a:lnTo>
                      <a:pt x="154" y="84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0" name="Google Shape;1620;p14"/>
              <p:cNvSpPr/>
              <p:nvPr/>
            </p:nvSpPr>
            <p:spPr>
              <a:xfrm>
                <a:off x="6334125" y="5643562"/>
                <a:ext cx="290513" cy="133350"/>
              </a:xfrm>
              <a:custGeom>
                <a:avLst/>
                <a:gdLst/>
                <a:ahLst/>
                <a:cxnLst/>
                <a:rect l="l" t="t" r="r" b="b"/>
                <a:pathLst>
                  <a:path w="183" h="84" extrusionOk="0">
                    <a:moveTo>
                      <a:pt x="183" y="0"/>
                    </a:moveTo>
                    <a:lnTo>
                      <a:pt x="47" y="0"/>
                    </a:lnTo>
                    <a:lnTo>
                      <a:pt x="0" y="84"/>
                    </a:lnTo>
                    <a:lnTo>
                      <a:pt x="154" y="84"/>
                    </a:lnTo>
                    <a:lnTo>
                      <a:pt x="18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1" name="Google Shape;1621;p14"/>
              <p:cNvSpPr/>
              <p:nvPr/>
            </p:nvSpPr>
            <p:spPr>
              <a:xfrm>
                <a:off x="7146925" y="5529262"/>
                <a:ext cx="242888" cy="95250"/>
              </a:xfrm>
              <a:custGeom>
                <a:avLst/>
                <a:gdLst/>
                <a:ahLst/>
                <a:cxnLst/>
                <a:rect l="l" t="t" r="r" b="b"/>
                <a:pathLst>
                  <a:path w="153" h="60" extrusionOk="0">
                    <a:moveTo>
                      <a:pt x="153" y="60"/>
                    </a:moveTo>
                    <a:lnTo>
                      <a:pt x="119" y="0"/>
                    </a:lnTo>
                    <a:lnTo>
                      <a:pt x="0" y="0"/>
                    </a:lnTo>
                    <a:lnTo>
                      <a:pt x="20" y="60"/>
                    </a:lnTo>
                    <a:lnTo>
                      <a:pt x="153" y="6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2" name="Google Shape;1622;p14"/>
              <p:cNvSpPr/>
              <p:nvPr/>
            </p:nvSpPr>
            <p:spPr>
              <a:xfrm>
                <a:off x="6923088" y="5529262"/>
                <a:ext cx="214313" cy="95250"/>
              </a:xfrm>
              <a:custGeom>
                <a:avLst/>
                <a:gdLst/>
                <a:ahLst/>
                <a:cxnLst/>
                <a:rect l="l" t="t" r="r" b="b"/>
                <a:pathLst>
                  <a:path w="135" h="60" extrusionOk="0">
                    <a:moveTo>
                      <a:pt x="135" y="60"/>
                    </a:moveTo>
                    <a:lnTo>
                      <a:pt x="118" y="0"/>
                    </a:lnTo>
                    <a:lnTo>
                      <a:pt x="0" y="0"/>
                    </a:lnTo>
                    <a:lnTo>
                      <a:pt x="2" y="60"/>
                    </a:lnTo>
                    <a:lnTo>
                      <a:pt x="135" y="6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3" name="Google Shape;1623;p14"/>
              <p:cNvSpPr/>
              <p:nvPr/>
            </p:nvSpPr>
            <p:spPr>
              <a:xfrm>
                <a:off x="6670675" y="5529262"/>
                <a:ext cx="214313" cy="95250"/>
              </a:xfrm>
              <a:custGeom>
                <a:avLst/>
                <a:gdLst/>
                <a:ahLst/>
                <a:cxnLst/>
                <a:rect l="l" t="t" r="r" b="b"/>
                <a:pathLst>
                  <a:path w="135" h="60" extrusionOk="0">
                    <a:moveTo>
                      <a:pt x="135" y="0"/>
                    </a:moveTo>
                    <a:lnTo>
                      <a:pt x="17" y="0"/>
                    </a:lnTo>
                    <a:lnTo>
                      <a:pt x="0" y="60"/>
                    </a:lnTo>
                    <a:lnTo>
                      <a:pt x="133" y="60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4" name="Google Shape;1624;p14"/>
              <p:cNvSpPr/>
              <p:nvPr/>
            </p:nvSpPr>
            <p:spPr>
              <a:xfrm>
                <a:off x="6416675" y="5529262"/>
                <a:ext cx="244475" cy="95250"/>
              </a:xfrm>
              <a:custGeom>
                <a:avLst/>
                <a:gdLst/>
                <a:ahLst/>
                <a:cxnLst/>
                <a:rect l="l" t="t" r="r" b="b"/>
                <a:pathLst>
                  <a:path w="154" h="60" extrusionOk="0">
                    <a:moveTo>
                      <a:pt x="154" y="0"/>
                    </a:moveTo>
                    <a:lnTo>
                      <a:pt x="35" y="0"/>
                    </a:lnTo>
                    <a:lnTo>
                      <a:pt x="0" y="60"/>
                    </a:lnTo>
                    <a:lnTo>
                      <a:pt x="133" y="60"/>
                    </a:lnTo>
                    <a:lnTo>
                      <a:pt x="15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5" name="Google Shape;1625;p14"/>
              <p:cNvSpPr/>
              <p:nvPr/>
            </p:nvSpPr>
            <p:spPr>
              <a:xfrm>
                <a:off x="6573838" y="6042025"/>
                <a:ext cx="6604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144" h="152" extrusionOk="0">
                    <a:moveTo>
                      <a:pt x="0" y="1"/>
                    </a:moveTo>
                    <a:cubicBezTo>
                      <a:pt x="0" y="8"/>
                      <a:pt x="6" y="14"/>
                      <a:pt x="13" y="14"/>
                    </a:cubicBezTo>
                    <a:cubicBezTo>
                      <a:pt x="60" y="14"/>
                      <a:pt x="60" y="14"/>
                      <a:pt x="60" y="14"/>
                    </a:cubicBezTo>
                    <a:cubicBezTo>
                      <a:pt x="47" y="152"/>
                      <a:pt x="47" y="152"/>
                      <a:pt x="47" y="152"/>
                    </a:cubicBezTo>
                    <a:cubicBezTo>
                      <a:pt x="97" y="152"/>
                      <a:pt x="97" y="152"/>
                      <a:pt x="97" y="152"/>
                    </a:cubicBezTo>
                    <a:cubicBezTo>
                      <a:pt x="84" y="14"/>
                      <a:pt x="84" y="14"/>
                      <a:pt x="84" y="14"/>
                    </a:cubicBezTo>
                    <a:cubicBezTo>
                      <a:pt x="131" y="14"/>
                      <a:pt x="131" y="14"/>
                      <a:pt x="131" y="14"/>
                    </a:cubicBezTo>
                    <a:cubicBezTo>
                      <a:pt x="138" y="14"/>
                      <a:pt x="144" y="8"/>
                      <a:pt x="144" y="1"/>
                    </a:cubicBezTo>
                    <a:cubicBezTo>
                      <a:pt x="144" y="0"/>
                      <a:pt x="144" y="0"/>
                      <a:pt x="144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626" name="Google Shape;1626;p14"/>
          <p:cNvGrpSpPr/>
          <p:nvPr/>
        </p:nvGrpSpPr>
        <p:grpSpPr>
          <a:xfrm>
            <a:off x="6124830" y="1809923"/>
            <a:ext cx="5386948" cy="606833"/>
            <a:chOff x="1304722" y="1973581"/>
            <a:chExt cx="5386948" cy="606833"/>
          </a:xfrm>
        </p:grpSpPr>
        <p:sp>
          <p:nvSpPr>
            <p:cNvPr id="1627" name="Google Shape;1627;p14"/>
            <p:cNvSpPr/>
            <p:nvPr/>
          </p:nvSpPr>
          <p:spPr>
            <a:xfrm>
              <a:off x="1304722" y="2058988"/>
              <a:ext cx="481334" cy="46800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0732" y="6661"/>
                  </a:moveTo>
                  <a:cubicBezTo>
                    <a:pt x="20540" y="6471"/>
                    <a:pt x="20228" y="6473"/>
                    <a:pt x="20038" y="6667"/>
                  </a:cubicBezTo>
                  <a:cubicBezTo>
                    <a:pt x="19903" y="6804"/>
                    <a:pt x="19870" y="7000"/>
                    <a:pt x="19929" y="7171"/>
                  </a:cubicBezTo>
                  <a:lnTo>
                    <a:pt x="19918" y="7175"/>
                  </a:lnTo>
                  <a:cubicBezTo>
                    <a:pt x="20365" y="8298"/>
                    <a:pt x="20618" y="9518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cubicBezTo>
                    <a:pt x="5378" y="20618"/>
                    <a:pt x="982" y="16223"/>
                    <a:pt x="982" y="10800"/>
                  </a:cubicBezTo>
                  <a:cubicBezTo>
                    <a:pt x="982" y="5377"/>
                    <a:pt x="5378" y="982"/>
                    <a:pt x="10800" y="982"/>
                  </a:cubicBezTo>
                  <a:cubicBezTo>
                    <a:pt x="13575" y="982"/>
                    <a:pt x="16077" y="2136"/>
                    <a:pt x="17862" y="3989"/>
                  </a:cubicBezTo>
                  <a:lnTo>
                    <a:pt x="17868" y="3982"/>
                  </a:lnTo>
                  <a:cubicBezTo>
                    <a:pt x="18062" y="4157"/>
                    <a:pt x="18359" y="4153"/>
                    <a:pt x="18544" y="3965"/>
                  </a:cubicBezTo>
                  <a:cubicBezTo>
                    <a:pt x="18734" y="3771"/>
                    <a:pt x="18732" y="3461"/>
                    <a:pt x="18539" y="3270"/>
                  </a:cubicBezTo>
                  <a:cubicBezTo>
                    <a:pt x="18520" y="3252"/>
                    <a:pt x="18496" y="3244"/>
                    <a:pt x="18476" y="3230"/>
                  </a:cubicBezTo>
                  <a:cubicBezTo>
                    <a:pt x="16521" y="1241"/>
                    <a:pt x="13810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ubicBezTo>
                    <a:pt x="0" y="16764"/>
                    <a:pt x="4835" y="21600"/>
                    <a:pt x="10800" y="21600"/>
                  </a:cubicBezTo>
                  <a:cubicBezTo>
                    <a:pt x="16765" y="21600"/>
                    <a:pt x="21600" y="16764"/>
                    <a:pt x="21600" y="10800"/>
                  </a:cubicBezTo>
                  <a:cubicBezTo>
                    <a:pt x="21600" y="9412"/>
                    <a:pt x="21329" y="8089"/>
                    <a:pt x="20851" y="6869"/>
                  </a:cubicBezTo>
                  <a:cubicBezTo>
                    <a:pt x="20828" y="6794"/>
                    <a:pt x="20793" y="6721"/>
                    <a:pt x="20732" y="6661"/>
                  </a:cubicBezTo>
                  <a:moveTo>
                    <a:pt x="10792" y="13534"/>
                  </a:moveTo>
                  <a:lnTo>
                    <a:pt x="6238" y="8980"/>
                  </a:lnTo>
                  <a:cubicBezTo>
                    <a:pt x="6149" y="8891"/>
                    <a:pt x="6027" y="8836"/>
                    <a:pt x="5891" y="8836"/>
                  </a:cubicBezTo>
                  <a:cubicBezTo>
                    <a:pt x="5620" y="8836"/>
                    <a:pt x="5400" y="9056"/>
                    <a:pt x="5400" y="9327"/>
                  </a:cubicBezTo>
                  <a:cubicBezTo>
                    <a:pt x="5400" y="9463"/>
                    <a:pt x="5455" y="9585"/>
                    <a:pt x="5544" y="9675"/>
                  </a:cubicBezTo>
                  <a:lnTo>
                    <a:pt x="10453" y="14583"/>
                  </a:lnTo>
                  <a:cubicBezTo>
                    <a:pt x="10542" y="14672"/>
                    <a:pt x="10664" y="14727"/>
                    <a:pt x="10800" y="14727"/>
                  </a:cubicBezTo>
                  <a:cubicBezTo>
                    <a:pt x="10940" y="14727"/>
                    <a:pt x="11064" y="14668"/>
                    <a:pt x="11154" y="14574"/>
                  </a:cubicBezTo>
                  <a:lnTo>
                    <a:pt x="11155" y="14576"/>
                  </a:lnTo>
                  <a:lnTo>
                    <a:pt x="19353" y="5988"/>
                  </a:lnTo>
                  <a:cubicBezTo>
                    <a:pt x="19353" y="5989"/>
                    <a:pt x="19354" y="5990"/>
                    <a:pt x="19354" y="5991"/>
                  </a:cubicBezTo>
                  <a:lnTo>
                    <a:pt x="20055" y="5255"/>
                  </a:lnTo>
                  <a:cubicBezTo>
                    <a:pt x="20055" y="5255"/>
                    <a:pt x="20054" y="5254"/>
                    <a:pt x="20054" y="5253"/>
                  </a:cubicBezTo>
                  <a:lnTo>
                    <a:pt x="21464" y="3775"/>
                  </a:lnTo>
                  <a:lnTo>
                    <a:pt x="21463" y="3774"/>
                  </a:lnTo>
                  <a:cubicBezTo>
                    <a:pt x="21547" y="3686"/>
                    <a:pt x="21600" y="3567"/>
                    <a:pt x="21600" y="3436"/>
                  </a:cubicBezTo>
                  <a:cubicBezTo>
                    <a:pt x="21600" y="3166"/>
                    <a:pt x="21380" y="2945"/>
                    <a:pt x="21109" y="2945"/>
                  </a:cubicBezTo>
                  <a:cubicBezTo>
                    <a:pt x="20969" y="2945"/>
                    <a:pt x="20844" y="3005"/>
                    <a:pt x="20755" y="3099"/>
                  </a:cubicBezTo>
                  <a:lnTo>
                    <a:pt x="20754" y="3097"/>
                  </a:lnTo>
                  <a:lnTo>
                    <a:pt x="19493" y="4419"/>
                  </a:lnTo>
                  <a:cubicBezTo>
                    <a:pt x="19492" y="4418"/>
                    <a:pt x="19491" y="4416"/>
                    <a:pt x="19490" y="4415"/>
                  </a:cubicBezTo>
                  <a:lnTo>
                    <a:pt x="18805" y="5133"/>
                  </a:lnTo>
                  <a:cubicBezTo>
                    <a:pt x="18806" y="5134"/>
                    <a:pt x="18807" y="5136"/>
                    <a:pt x="18807" y="5137"/>
                  </a:cubicBezTo>
                  <a:cubicBezTo>
                    <a:pt x="18807" y="5137"/>
                    <a:pt x="10792" y="13534"/>
                    <a:pt x="10792" y="13534"/>
                  </a:cubicBezTo>
                  <a:close/>
                </a:path>
              </a:pathLst>
            </a:custGeom>
            <a:gradFill>
              <a:gsLst>
                <a:gs pos="0">
                  <a:srgbClr val="385D1F"/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txBody>
            <a:bodyPr spcFirstLastPara="1" wrap="square" lIns="19025" tIns="19025" rIns="19025" bIns="190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>
                <a:solidFill>
                  <a:schemeClr val="dk1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</p:txBody>
        </p:sp>
        <p:sp>
          <p:nvSpPr>
            <p:cNvPr id="1628" name="Google Shape;1628;p14"/>
            <p:cNvSpPr txBox="1"/>
            <p:nvPr/>
          </p:nvSpPr>
          <p:spPr>
            <a:xfrm>
              <a:off x="2054686" y="1973581"/>
              <a:ext cx="4636984" cy="6068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l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chemeClr val="dk1"/>
                  </a:solidFill>
                  <a:latin typeface="Roboto Black"/>
                  <a:ea typeface="Roboto Black"/>
                  <a:cs typeface="Roboto Black"/>
                  <a:sym typeface="Roboto Black"/>
                </a:rPr>
                <a:t>We hope to have this research completed by the last week of November.</a:t>
              </a:r>
              <a:endParaRPr/>
            </a:p>
          </p:txBody>
        </p:sp>
      </p:grpSp>
      <p:grpSp>
        <p:nvGrpSpPr>
          <p:cNvPr id="1629" name="Google Shape;1629;p14"/>
          <p:cNvGrpSpPr/>
          <p:nvPr/>
        </p:nvGrpSpPr>
        <p:grpSpPr>
          <a:xfrm>
            <a:off x="6124830" y="2735316"/>
            <a:ext cx="5386948" cy="926920"/>
            <a:chOff x="1304722" y="1813537"/>
            <a:chExt cx="5386948" cy="926920"/>
          </a:xfrm>
        </p:grpSpPr>
        <p:sp>
          <p:nvSpPr>
            <p:cNvPr id="1630" name="Google Shape;1630;p14"/>
            <p:cNvSpPr/>
            <p:nvPr/>
          </p:nvSpPr>
          <p:spPr>
            <a:xfrm>
              <a:off x="1304722" y="2058988"/>
              <a:ext cx="481334" cy="46800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0732" y="6661"/>
                  </a:moveTo>
                  <a:cubicBezTo>
                    <a:pt x="20540" y="6471"/>
                    <a:pt x="20228" y="6473"/>
                    <a:pt x="20038" y="6667"/>
                  </a:cubicBezTo>
                  <a:cubicBezTo>
                    <a:pt x="19903" y="6804"/>
                    <a:pt x="19870" y="7000"/>
                    <a:pt x="19929" y="7171"/>
                  </a:cubicBezTo>
                  <a:lnTo>
                    <a:pt x="19918" y="7175"/>
                  </a:lnTo>
                  <a:cubicBezTo>
                    <a:pt x="20365" y="8298"/>
                    <a:pt x="20618" y="9518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cubicBezTo>
                    <a:pt x="5378" y="20618"/>
                    <a:pt x="982" y="16223"/>
                    <a:pt x="982" y="10800"/>
                  </a:cubicBezTo>
                  <a:cubicBezTo>
                    <a:pt x="982" y="5377"/>
                    <a:pt x="5378" y="982"/>
                    <a:pt x="10800" y="982"/>
                  </a:cubicBezTo>
                  <a:cubicBezTo>
                    <a:pt x="13575" y="982"/>
                    <a:pt x="16077" y="2136"/>
                    <a:pt x="17862" y="3989"/>
                  </a:cubicBezTo>
                  <a:lnTo>
                    <a:pt x="17868" y="3982"/>
                  </a:lnTo>
                  <a:cubicBezTo>
                    <a:pt x="18062" y="4157"/>
                    <a:pt x="18359" y="4153"/>
                    <a:pt x="18544" y="3965"/>
                  </a:cubicBezTo>
                  <a:cubicBezTo>
                    <a:pt x="18734" y="3771"/>
                    <a:pt x="18732" y="3461"/>
                    <a:pt x="18539" y="3270"/>
                  </a:cubicBezTo>
                  <a:cubicBezTo>
                    <a:pt x="18520" y="3252"/>
                    <a:pt x="18496" y="3244"/>
                    <a:pt x="18476" y="3230"/>
                  </a:cubicBezTo>
                  <a:cubicBezTo>
                    <a:pt x="16521" y="1241"/>
                    <a:pt x="13810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ubicBezTo>
                    <a:pt x="0" y="16764"/>
                    <a:pt x="4835" y="21600"/>
                    <a:pt x="10800" y="21600"/>
                  </a:cubicBezTo>
                  <a:cubicBezTo>
                    <a:pt x="16765" y="21600"/>
                    <a:pt x="21600" y="16764"/>
                    <a:pt x="21600" y="10800"/>
                  </a:cubicBezTo>
                  <a:cubicBezTo>
                    <a:pt x="21600" y="9412"/>
                    <a:pt x="21329" y="8089"/>
                    <a:pt x="20851" y="6869"/>
                  </a:cubicBezTo>
                  <a:cubicBezTo>
                    <a:pt x="20828" y="6794"/>
                    <a:pt x="20793" y="6721"/>
                    <a:pt x="20732" y="6661"/>
                  </a:cubicBezTo>
                  <a:moveTo>
                    <a:pt x="10792" y="13534"/>
                  </a:moveTo>
                  <a:lnTo>
                    <a:pt x="6238" y="8980"/>
                  </a:lnTo>
                  <a:cubicBezTo>
                    <a:pt x="6149" y="8891"/>
                    <a:pt x="6027" y="8836"/>
                    <a:pt x="5891" y="8836"/>
                  </a:cubicBezTo>
                  <a:cubicBezTo>
                    <a:pt x="5620" y="8836"/>
                    <a:pt x="5400" y="9056"/>
                    <a:pt x="5400" y="9327"/>
                  </a:cubicBezTo>
                  <a:cubicBezTo>
                    <a:pt x="5400" y="9463"/>
                    <a:pt x="5455" y="9585"/>
                    <a:pt x="5544" y="9675"/>
                  </a:cubicBezTo>
                  <a:lnTo>
                    <a:pt x="10453" y="14583"/>
                  </a:lnTo>
                  <a:cubicBezTo>
                    <a:pt x="10542" y="14672"/>
                    <a:pt x="10664" y="14727"/>
                    <a:pt x="10800" y="14727"/>
                  </a:cubicBezTo>
                  <a:cubicBezTo>
                    <a:pt x="10940" y="14727"/>
                    <a:pt x="11064" y="14668"/>
                    <a:pt x="11154" y="14574"/>
                  </a:cubicBezTo>
                  <a:lnTo>
                    <a:pt x="11155" y="14576"/>
                  </a:lnTo>
                  <a:lnTo>
                    <a:pt x="19353" y="5988"/>
                  </a:lnTo>
                  <a:cubicBezTo>
                    <a:pt x="19353" y="5989"/>
                    <a:pt x="19354" y="5990"/>
                    <a:pt x="19354" y="5991"/>
                  </a:cubicBezTo>
                  <a:lnTo>
                    <a:pt x="20055" y="5255"/>
                  </a:lnTo>
                  <a:cubicBezTo>
                    <a:pt x="20055" y="5255"/>
                    <a:pt x="20054" y="5254"/>
                    <a:pt x="20054" y="5253"/>
                  </a:cubicBezTo>
                  <a:lnTo>
                    <a:pt x="21464" y="3775"/>
                  </a:lnTo>
                  <a:lnTo>
                    <a:pt x="21463" y="3774"/>
                  </a:lnTo>
                  <a:cubicBezTo>
                    <a:pt x="21547" y="3686"/>
                    <a:pt x="21600" y="3567"/>
                    <a:pt x="21600" y="3436"/>
                  </a:cubicBezTo>
                  <a:cubicBezTo>
                    <a:pt x="21600" y="3166"/>
                    <a:pt x="21380" y="2945"/>
                    <a:pt x="21109" y="2945"/>
                  </a:cubicBezTo>
                  <a:cubicBezTo>
                    <a:pt x="20969" y="2945"/>
                    <a:pt x="20844" y="3005"/>
                    <a:pt x="20755" y="3099"/>
                  </a:cubicBezTo>
                  <a:lnTo>
                    <a:pt x="20754" y="3097"/>
                  </a:lnTo>
                  <a:lnTo>
                    <a:pt x="19493" y="4419"/>
                  </a:lnTo>
                  <a:cubicBezTo>
                    <a:pt x="19492" y="4418"/>
                    <a:pt x="19491" y="4416"/>
                    <a:pt x="19490" y="4415"/>
                  </a:cubicBezTo>
                  <a:lnTo>
                    <a:pt x="18805" y="5133"/>
                  </a:lnTo>
                  <a:cubicBezTo>
                    <a:pt x="18806" y="5134"/>
                    <a:pt x="18807" y="5136"/>
                    <a:pt x="18807" y="5137"/>
                  </a:cubicBezTo>
                  <a:cubicBezTo>
                    <a:pt x="18807" y="5137"/>
                    <a:pt x="10792" y="13534"/>
                    <a:pt x="10792" y="13534"/>
                  </a:cubicBezTo>
                  <a:close/>
                </a:path>
              </a:pathLst>
            </a:custGeom>
            <a:gradFill>
              <a:gsLst>
                <a:gs pos="0">
                  <a:srgbClr val="385D1F"/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txBody>
            <a:bodyPr spcFirstLastPara="1" wrap="square" lIns="19025" tIns="19025" rIns="19025" bIns="190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>
                <a:solidFill>
                  <a:schemeClr val="dk1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</p:txBody>
        </p:sp>
        <p:sp>
          <p:nvSpPr>
            <p:cNvPr id="1631" name="Google Shape;1631;p14"/>
            <p:cNvSpPr txBox="1"/>
            <p:nvPr/>
          </p:nvSpPr>
          <p:spPr>
            <a:xfrm>
              <a:off x="2054686" y="1813537"/>
              <a:ext cx="4636984" cy="9269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l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chemeClr val="dk1"/>
                  </a:solidFill>
                  <a:latin typeface="Roboto Black"/>
                  <a:ea typeface="Roboto Black"/>
                  <a:cs typeface="Roboto Black"/>
                  <a:sym typeface="Roboto Black"/>
                </a:rPr>
                <a:t>We can determine what should be the focus of our educational programs from the data of the survey.</a:t>
              </a:r>
              <a:endParaRPr/>
            </a:p>
          </p:txBody>
        </p:sp>
      </p:grpSp>
      <p:grpSp>
        <p:nvGrpSpPr>
          <p:cNvPr id="1632" name="Google Shape;1632;p14"/>
          <p:cNvGrpSpPr/>
          <p:nvPr/>
        </p:nvGrpSpPr>
        <p:grpSpPr>
          <a:xfrm>
            <a:off x="6124830" y="3931969"/>
            <a:ext cx="5386948" cy="606833"/>
            <a:chOff x="1304722" y="1973581"/>
            <a:chExt cx="5386948" cy="606833"/>
          </a:xfrm>
        </p:grpSpPr>
        <p:sp>
          <p:nvSpPr>
            <p:cNvPr id="1633" name="Google Shape;1633;p14"/>
            <p:cNvSpPr/>
            <p:nvPr/>
          </p:nvSpPr>
          <p:spPr>
            <a:xfrm>
              <a:off x="1304722" y="2058988"/>
              <a:ext cx="481334" cy="46800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0732" y="6661"/>
                  </a:moveTo>
                  <a:cubicBezTo>
                    <a:pt x="20540" y="6471"/>
                    <a:pt x="20228" y="6473"/>
                    <a:pt x="20038" y="6667"/>
                  </a:cubicBezTo>
                  <a:cubicBezTo>
                    <a:pt x="19903" y="6804"/>
                    <a:pt x="19870" y="7000"/>
                    <a:pt x="19929" y="7171"/>
                  </a:cubicBezTo>
                  <a:lnTo>
                    <a:pt x="19918" y="7175"/>
                  </a:lnTo>
                  <a:cubicBezTo>
                    <a:pt x="20365" y="8298"/>
                    <a:pt x="20618" y="9518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cubicBezTo>
                    <a:pt x="5378" y="20618"/>
                    <a:pt x="982" y="16223"/>
                    <a:pt x="982" y="10800"/>
                  </a:cubicBezTo>
                  <a:cubicBezTo>
                    <a:pt x="982" y="5377"/>
                    <a:pt x="5378" y="982"/>
                    <a:pt x="10800" y="982"/>
                  </a:cubicBezTo>
                  <a:cubicBezTo>
                    <a:pt x="13575" y="982"/>
                    <a:pt x="16077" y="2136"/>
                    <a:pt x="17862" y="3989"/>
                  </a:cubicBezTo>
                  <a:lnTo>
                    <a:pt x="17868" y="3982"/>
                  </a:lnTo>
                  <a:cubicBezTo>
                    <a:pt x="18062" y="4157"/>
                    <a:pt x="18359" y="4153"/>
                    <a:pt x="18544" y="3965"/>
                  </a:cubicBezTo>
                  <a:cubicBezTo>
                    <a:pt x="18734" y="3771"/>
                    <a:pt x="18732" y="3461"/>
                    <a:pt x="18539" y="3270"/>
                  </a:cubicBezTo>
                  <a:cubicBezTo>
                    <a:pt x="18520" y="3252"/>
                    <a:pt x="18496" y="3244"/>
                    <a:pt x="18476" y="3230"/>
                  </a:cubicBezTo>
                  <a:cubicBezTo>
                    <a:pt x="16521" y="1241"/>
                    <a:pt x="13810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ubicBezTo>
                    <a:pt x="0" y="16764"/>
                    <a:pt x="4835" y="21600"/>
                    <a:pt x="10800" y="21600"/>
                  </a:cubicBezTo>
                  <a:cubicBezTo>
                    <a:pt x="16765" y="21600"/>
                    <a:pt x="21600" y="16764"/>
                    <a:pt x="21600" y="10800"/>
                  </a:cubicBezTo>
                  <a:cubicBezTo>
                    <a:pt x="21600" y="9412"/>
                    <a:pt x="21329" y="8089"/>
                    <a:pt x="20851" y="6869"/>
                  </a:cubicBezTo>
                  <a:cubicBezTo>
                    <a:pt x="20828" y="6794"/>
                    <a:pt x="20793" y="6721"/>
                    <a:pt x="20732" y="6661"/>
                  </a:cubicBezTo>
                  <a:moveTo>
                    <a:pt x="10792" y="13534"/>
                  </a:moveTo>
                  <a:lnTo>
                    <a:pt x="6238" y="8980"/>
                  </a:lnTo>
                  <a:cubicBezTo>
                    <a:pt x="6149" y="8891"/>
                    <a:pt x="6027" y="8836"/>
                    <a:pt x="5891" y="8836"/>
                  </a:cubicBezTo>
                  <a:cubicBezTo>
                    <a:pt x="5620" y="8836"/>
                    <a:pt x="5400" y="9056"/>
                    <a:pt x="5400" y="9327"/>
                  </a:cubicBezTo>
                  <a:cubicBezTo>
                    <a:pt x="5400" y="9463"/>
                    <a:pt x="5455" y="9585"/>
                    <a:pt x="5544" y="9675"/>
                  </a:cubicBezTo>
                  <a:lnTo>
                    <a:pt x="10453" y="14583"/>
                  </a:lnTo>
                  <a:cubicBezTo>
                    <a:pt x="10542" y="14672"/>
                    <a:pt x="10664" y="14727"/>
                    <a:pt x="10800" y="14727"/>
                  </a:cubicBezTo>
                  <a:cubicBezTo>
                    <a:pt x="10940" y="14727"/>
                    <a:pt x="11064" y="14668"/>
                    <a:pt x="11154" y="14574"/>
                  </a:cubicBezTo>
                  <a:lnTo>
                    <a:pt x="11155" y="14576"/>
                  </a:lnTo>
                  <a:lnTo>
                    <a:pt x="19353" y="5988"/>
                  </a:lnTo>
                  <a:cubicBezTo>
                    <a:pt x="19353" y="5989"/>
                    <a:pt x="19354" y="5990"/>
                    <a:pt x="19354" y="5991"/>
                  </a:cubicBezTo>
                  <a:lnTo>
                    <a:pt x="20055" y="5255"/>
                  </a:lnTo>
                  <a:cubicBezTo>
                    <a:pt x="20055" y="5255"/>
                    <a:pt x="20054" y="5254"/>
                    <a:pt x="20054" y="5253"/>
                  </a:cubicBezTo>
                  <a:lnTo>
                    <a:pt x="21464" y="3775"/>
                  </a:lnTo>
                  <a:lnTo>
                    <a:pt x="21463" y="3774"/>
                  </a:lnTo>
                  <a:cubicBezTo>
                    <a:pt x="21547" y="3686"/>
                    <a:pt x="21600" y="3567"/>
                    <a:pt x="21600" y="3436"/>
                  </a:cubicBezTo>
                  <a:cubicBezTo>
                    <a:pt x="21600" y="3166"/>
                    <a:pt x="21380" y="2945"/>
                    <a:pt x="21109" y="2945"/>
                  </a:cubicBezTo>
                  <a:cubicBezTo>
                    <a:pt x="20969" y="2945"/>
                    <a:pt x="20844" y="3005"/>
                    <a:pt x="20755" y="3099"/>
                  </a:cubicBezTo>
                  <a:lnTo>
                    <a:pt x="20754" y="3097"/>
                  </a:lnTo>
                  <a:lnTo>
                    <a:pt x="19493" y="4419"/>
                  </a:lnTo>
                  <a:cubicBezTo>
                    <a:pt x="19492" y="4418"/>
                    <a:pt x="19491" y="4416"/>
                    <a:pt x="19490" y="4415"/>
                  </a:cubicBezTo>
                  <a:lnTo>
                    <a:pt x="18805" y="5133"/>
                  </a:lnTo>
                  <a:cubicBezTo>
                    <a:pt x="18806" y="5134"/>
                    <a:pt x="18807" y="5136"/>
                    <a:pt x="18807" y="5137"/>
                  </a:cubicBezTo>
                  <a:cubicBezTo>
                    <a:pt x="18807" y="5137"/>
                    <a:pt x="10792" y="13534"/>
                    <a:pt x="10792" y="13534"/>
                  </a:cubicBezTo>
                  <a:close/>
                </a:path>
              </a:pathLst>
            </a:custGeom>
            <a:gradFill>
              <a:gsLst>
                <a:gs pos="0">
                  <a:srgbClr val="385D1F"/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txBody>
            <a:bodyPr spcFirstLastPara="1" wrap="square" lIns="19025" tIns="19025" rIns="19025" bIns="190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>
                <a:solidFill>
                  <a:schemeClr val="dk1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</p:txBody>
        </p:sp>
        <p:sp>
          <p:nvSpPr>
            <p:cNvPr id="1634" name="Google Shape;1634;p14"/>
            <p:cNvSpPr txBox="1"/>
            <p:nvPr/>
          </p:nvSpPr>
          <p:spPr>
            <a:xfrm>
              <a:off x="2054686" y="1973581"/>
              <a:ext cx="4636984" cy="6068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l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chemeClr val="dk1"/>
                  </a:solidFill>
                  <a:latin typeface="Roboto Black"/>
                  <a:ea typeface="Roboto Black"/>
                  <a:cs typeface="Roboto Black"/>
                  <a:sym typeface="Roboto Black"/>
                </a:rPr>
                <a:t>The online survey was completed quickly and saved time and money.</a:t>
              </a:r>
              <a:endParaRPr/>
            </a:p>
          </p:txBody>
        </p:sp>
      </p:grpSp>
      <p:grpSp>
        <p:nvGrpSpPr>
          <p:cNvPr id="1635" name="Google Shape;1635;p14"/>
          <p:cNvGrpSpPr/>
          <p:nvPr/>
        </p:nvGrpSpPr>
        <p:grpSpPr>
          <a:xfrm>
            <a:off x="6124830" y="5014595"/>
            <a:ext cx="5386948" cy="606833"/>
            <a:chOff x="1304722" y="1973581"/>
            <a:chExt cx="5386948" cy="606833"/>
          </a:xfrm>
        </p:grpSpPr>
        <p:sp>
          <p:nvSpPr>
            <p:cNvPr id="1636" name="Google Shape;1636;p14"/>
            <p:cNvSpPr/>
            <p:nvPr/>
          </p:nvSpPr>
          <p:spPr>
            <a:xfrm>
              <a:off x="1304722" y="2058988"/>
              <a:ext cx="481334" cy="46800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0732" y="6661"/>
                  </a:moveTo>
                  <a:cubicBezTo>
                    <a:pt x="20540" y="6471"/>
                    <a:pt x="20228" y="6473"/>
                    <a:pt x="20038" y="6667"/>
                  </a:cubicBezTo>
                  <a:cubicBezTo>
                    <a:pt x="19903" y="6804"/>
                    <a:pt x="19870" y="7000"/>
                    <a:pt x="19929" y="7171"/>
                  </a:cubicBezTo>
                  <a:lnTo>
                    <a:pt x="19918" y="7175"/>
                  </a:lnTo>
                  <a:cubicBezTo>
                    <a:pt x="20365" y="8298"/>
                    <a:pt x="20618" y="9518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cubicBezTo>
                    <a:pt x="5378" y="20618"/>
                    <a:pt x="982" y="16223"/>
                    <a:pt x="982" y="10800"/>
                  </a:cubicBezTo>
                  <a:cubicBezTo>
                    <a:pt x="982" y="5377"/>
                    <a:pt x="5378" y="982"/>
                    <a:pt x="10800" y="982"/>
                  </a:cubicBezTo>
                  <a:cubicBezTo>
                    <a:pt x="13575" y="982"/>
                    <a:pt x="16077" y="2136"/>
                    <a:pt x="17862" y="3989"/>
                  </a:cubicBezTo>
                  <a:lnTo>
                    <a:pt x="17868" y="3982"/>
                  </a:lnTo>
                  <a:cubicBezTo>
                    <a:pt x="18062" y="4157"/>
                    <a:pt x="18359" y="4153"/>
                    <a:pt x="18544" y="3965"/>
                  </a:cubicBezTo>
                  <a:cubicBezTo>
                    <a:pt x="18734" y="3771"/>
                    <a:pt x="18732" y="3461"/>
                    <a:pt x="18539" y="3270"/>
                  </a:cubicBezTo>
                  <a:cubicBezTo>
                    <a:pt x="18520" y="3252"/>
                    <a:pt x="18496" y="3244"/>
                    <a:pt x="18476" y="3230"/>
                  </a:cubicBezTo>
                  <a:cubicBezTo>
                    <a:pt x="16521" y="1241"/>
                    <a:pt x="13810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ubicBezTo>
                    <a:pt x="0" y="16764"/>
                    <a:pt x="4835" y="21600"/>
                    <a:pt x="10800" y="21600"/>
                  </a:cubicBezTo>
                  <a:cubicBezTo>
                    <a:pt x="16765" y="21600"/>
                    <a:pt x="21600" y="16764"/>
                    <a:pt x="21600" y="10800"/>
                  </a:cubicBezTo>
                  <a:cubicBezTo>
                    <a:pt x="21600" y="9412"/>
                    <a:pt x="21329" y="8089"/>
                    <a:pt x="20851" y="6869"/>
                  </a:cubicBezTo>
                  <a:cubicBezTo>
                    <a:pt x="20828" y="6794"/>
                    <a:pt x="20793" y="6721"/>
                    <a:pt x="20732" y="6661"/>
                  </a:cubicBezTo>
                  <a:moveTo>
                    <a:pt x="10792" y="13534"/>
                  </a:moveTo>
                  <a:lnTo>
                    <a:pt x="6238" y="8980"/>
                  </a:lnTo>
                  <a:cubicBezTo>
                    <a:pt x="6149" y="8891"/>
                    <a:pt x="6027" y="8836"/>
                    <a:pt x="5891" y="8836"/>
                  </a:cubicBezTo>
                  <a:cubicBezTo>
                    <a:pt x="5620" y="8836"/>
                    <a:pt x="5400" y="9056"/>
                    <a:pt x="5400" y="9327"/>
                  </a:cubicBezTo>
                  <a:cubicBezTo>
                    <a:pt x="5400" y="9463"/>
                    <a:pt x="5455" y="9585"/>
                    <a:pt x="5544" y="9675"/>
                  </a:cubicBezTo>
                  <a:lnTo>
                    <a:pt x="10453" y="14583"/>
                  </a:lnTo>
                  <a:cubicBezTo>
                    <a:pt x="10542" y="14672"/>
                    <a:pt x="10664" y="14727"/>
                    <a:pt x="10800" y="14727"/>
                  </a:cubicBezTo>
                  <a:cubicBezTo>
                    <a:pt x="10940" y="14727"/>
                    <a:pt x="11064" y="14668"/>
                    <a:pt x="11154" y="14574"/>
                  </a:cubicBezTo>
                  <a:lnTo>
                    <a:pt x="11155" y="14576"/>
                  </a:lnTo>
                  <a:lnTo>
                    <a:pt x="19353" y="5988"/>
                  </a:lnTo>
                  <a:cubicBezTo>
                    <a:pt x="19353" y="5989"/>
                    <a:pt x="19354" y="5990"/>
                    <a:pt x="19354" y="5991"/>
                  </a:cubicBezTo>
                  <a:lnTo>
                    <a:pt x="20055" y="5255"/>
                  </a:lnTo>
                  <a:cubicBezTo>
                    <a:pt x="20055" y="5255"/>
                    <a:pt x="20054" y="5254"/>
                    <a:pt x="20054" y="5253"/>
                  </a:cubicBezTo>
                  <a:lnTo>
                    <a:pt x="21464" y="3775"/>
                  </a:lnTo>
                  <a:lnTo>
                    <a:pt x="21463" y="3774"/>
                  </a:lnTo>
                  <a:cubicBezTo>
                    <a:pt x="21547" y="3686"/>
                    <a:pt x="21600" y="3567"/>
                    <a:pt x="21600" y="3436"/>
                  </a:cubicBezTo>
                  <a:cubicBezTo>
                    <a:pt x="21600" y="3166"/>
                    <a:pt x="21380" y="2945"/>
                    <a:pt x="21109" y="2945"/>
                  </a:cubicBezTo>
                  <a:cubicBezTo>
                    <a:pt x="20969" y="2945"/>
                    <a:pt x="20844" y="3005"/>
                    <a:pt x="20755" y="3099"/>
                  </a:cubicBezTo>
                  <a:lnTo>
                    <a:pt x="20754" y="3097"/>
                  </a:lnTo>
                  <a:lnTo>
                    <a:pt x="19493" y="4419"/>
                  </a:lnTo>
                  <a:cubicBezTo>
                    <a:pt x="19492" y="4418"/>
                    <a:pt x="19491" y="4416"/>
                    <a:pt x="19490" y="4415"/>
                  </a:cubicBezTo>
                  <a:lnTo>
                    <a:pt x="18805" y="5133"/>
                  </a:lnTo>
                  <a:cubicBezTo>
                    <a:pt x="18806" y="5134"/>
                    <a:pt x="18807" y="5136"/>
                    <a:pt x="18807" y="5137"/>
                  </a:cubicBezTo>
                  <a:cubicBezTo>
                    <a:pt x="18807" y="5137"/>
                    <a:pt x="10792" y="13534"/>
                    <a:pt x="10792" y="13534"/>
                  </a:cubicBezTo>
                  <a:close/>
                </a:path>
              </a:pathLst>
            </a:custGeom>
            <a:gradFill>
              <a:gsLst>
                <a:gs pos="0">
                  <a:srgbClr val="385D1F"/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txBody>
            <a:bodyPr spcFirstLastPara="1" wrap="square" lIns="19025" tIns="19025" rIns="19025" bIns="190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>
                <a:solidFill>
                  <a:schemeClr val="dk1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</p:txBody>
        </p:sp>
        <p:sp>
          <p:nvSpPr>
            <p:cNvPr id="1637" name="Google Shape;1637;p14"/>
            <p:cNvSpPr txBox="1"/>
            <p:nvPr/>
          </p:nvSpPr>
          <p:spPr>
            <a:xfrm>
              <a:off x="2054686" y="1973581"/>
              <a:ext cx="4636984" cy="6068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l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chemeClr val="dk1"/>
                  </a:solidFill>
                  <a:latin typeface="Roboto Black"/>
                  <a:ea typeface="Roboto Black"/>
                  <a:cs typeface="Roboto Black"/>
                  <a:sym typeface="Roboto Black"/>
                </a:rPr>
                <a:t>We are on time and our report will be completed within the timeline.</a:t>
              </a: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l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3" name="Google Shape;1643;p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5"/>
              </a:gs>
              <a:gs pos="100000">
                <a:schemeClr val="dk2"/>
              </a:gs>
            </a:gsLst>
            <a:lin ang="2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44" name="Google Shape;1644;p15"/>
          <p:cNvGrpSpPr/>
          <p:nvPr/>
        </p:nvGrpSpPr>
        <p:grpSpPr>
          <a:xfrm>
            <a:off x="0" y="-77012"/>
            <a:ext cx="15412824" cy="16074029"/>
            <a:chOff x="0" y="-77012"/>
            <a:chExt cx="15412824" cy="16074029"/>
          </a:xfrm>
        </p:grpSpPr>
        <p:grpSp>
          <p:nvGrpSpPr>
            <p:cNvPr id="1645" name="Google Shape;1645;p15"/>
            <p:cNvGrpSpPr/>
            <p:nvPr/>
          </p:nvGrpSpPr>
          <p:grpSpPr>
            <a:xfrm>
              <a:off x="0" y="5280997"/>
              <a:ext cx="12148525" cy="10716020"/>
              <a:chOff x="3286" y="1675"/>
              <a:chExt cx="1094" cy="965"/>
            </a:xfrm>
          </p:grpSpPr>
          <p:sp>
            <p:nvSpPr>
              <p:cNvPr id="1646" name="Google Shape;1646;p15"/>
              <p:cNvSpPr/>
              <p:nvPr/>
            </p:nvSpPr>
            <p:spPr>
              <a:xfrm>
                <a:off x="3384" y="1685"/>
                <a:ext cx="910" cy="838"/>
              </a:xfrm>
              <a:custGeom>
                <a:avLst/>
                <a:gdLst/>
                <a:ahLst/>
                <a:cxnLst/>
                <a:rect l="l" t="t" r="r" b="b"/>
                <a:pathLst>
                  <a:path w="383" h="352" extrusionOk="0">
                    <a:moveTo>
                      <a:pt x="233" y="49"/>
                    </a:moveTo>
                    <a:cubicBezTo>
                      <a:pt x="226" y="49"/>
                      <a:pt x="219" y="50"/>
                      <a:pt x="212" y="51"/>
                    </a:cubicBezTo>
                    <a:cubicBezTo>
                      <a:pt x="191" y="53"/>
                      <a:pt x="170" y="60"/>
                      <a:pt x="151" y="70"/>
                    </a:cubicBezTo>
                    <a:cubicBezTo>
                      <a:pt x="163" y="67"/>
                      <a:pt x="175" y="66"/>
                      <a:pt x="187" y="66"/>
                    </a:cubicBezTo>
                    <a:cubicBezTo>
                      <a:pt x="185" y="66"/>
                      <a:pt x="188" y="66"/>
                      <a:pt x="189" y="66"/>
                    </a:cubicBezTo>
                    <a:cubicBezTo>
                      <a:pt x="192" y="66"/>
                      <a:pt x="195" y="67"/>
                      <a:pt x="198" y="67"/>
                    </a:cubicBezTo>
                    <a:cubicBezTo>
                      <a:pt x="207" y="68"/>
                      <a:pt x="216" y="71"/>
                      <a:pt x="225" y="74"/>
                    </a:cubicBezTo>
                    <a:cubicBezTo>
                      <a:pt x="242" y="81"/>
                      <a:pt x="257" y="91"/>
                      <a:pt x="270" y="102"/>
                    </a:cubicBezTo>
                    <a:cubicBezTo>
                      <a:pt x="291" y="119"/>
                      <a:pt x="309" y="139"/>
                      <a:pt x="319" y="164"/>
                    </a:cubicBezTo>
                    <a:cubicBezTo>
                      <a:pt x="325" y="176"/>
                      <a:pt x="327" y="189"/>
                      <a:pt x="328" y="202"/>
                    </a:cubicBezTo>
                    <a:cubicBezTo>
                      <a:pt x="328" y="201"/>
                      <a:pt x="328" y="201"/>
                      <a:pt x="328" y="201"/>
                    </a:cubicBezTo>
                    <a:cubicBezTo>
                      <a:pt x="328" y="229"/>
                      <a:pt x="318" y="255"/>
                      <a:pt x="303" y="278"/>
                    </a:cubicBezTo>
                    <a:cubicBezTo>
                      <a:pt x="287" y="300"/>
                      <a:pt x="268" y="319"/>
                      <a:pt x="245" y="333"/>
                    </a:cubicBezTo>
                    <a:cubicBezTo>
                      <a:pt x="229" y="342"/>
                      <a:pt x="211" y="348"/>
                      <a:pt x="192" y="350"/>
                    </a:cubicBezTo>
                    <a:cubicBezTo>
                      <a:pt x="194" y="351"/>
                      <a:pt x="197" y="351"/>
                      <a:pt x="199" y="351"/>
                    </a:cubicBezTo>
                    <a:cubicBezTo>
                      <a:pt x="199" y="351"/>
                      <a:pt x="199" y="351"/>
                      <a:pt x="199" y="351"/>
                    </a:cubicBezTo>
                    <a:cubicBezTo>
                      <a:pt x="204" y="352"/>
                      <a:pt x="210" y="352"/>
                      <a:pt x="215" y="352"/>
                    </a:cubicBezTo>
                    <a:cubicBezTo>
                      <a:pt x="227" y="352"/>
                      <a:pt x="240" y="351"/>
                      <a:pt x="253" y="347"/>
                    </a:cubicBezTo>
                    <a:cubicBezTo>
                      <a:pt x="272" y="342"/>
                      <a:pt x="290" y="333"/>
                      <a:pt x="306" y="322"/>
                    </a:cubicBezTo>
                    <a:cubicBezTo>
                      <a:pt x="335" y="302"/>
                      <a:pt x="358" y="273"/>
                      <a:pt x="371" y="241"/>
                    </a:cubicBezTo>
                    <a:cubicBezTo>
                      <a:pt x="378" y="223"/>
                      <a:pt x="383" y="202"/>
                      <a:pt x="382" y="183"/>
                    </a:cubicBezTo>
                    <a:cubicBezTo>
                      <a:pt x="382" y="183"/>
                      <a:pt x="382" y="183"/>
                      <a:pt x="382" y="183"/>
                    </a:cubicBezTo>
                    <a:cubicBezTo>
                      <a:pt x="382" y="183"/>
                      <a:pt x="382" y="183"/>
                      <a:pt x="382" y="183"/>
                    </a:cubicBezTo>
                    <a:cubicBezTo>
                      <a:pt x="382" y="183"/>
                      <a:pt x="382" y="183"/>
                      <a:pt x="382" y="183"/>
                    </a:cubicBezTo>
                    <a:cubicBezTo>
                      <a:pt x="382" y="183"/>
                      <a:pt x="382" y="183"/>
                      <a:pt x="382" y="183"/>
                    </a:cubicBezTo>
                    <a:cubicBezTo>
                      <a:pt x="383" y="143"/>
                      <a:pt x="362" y="106"/>
                      <a:pt x="332" y="82"/>
                    </a:cubicBezTo>
                    <a:cubicBezTo>
                      <a:pt x="304" y="60"/>
                      <a:pt x="268" y="49"/>
                      <a:pt x="233" y="49"/>
                    </a:cubicBezTo>
                    <a:moveTo>
                      <a:pt x="382" y="180"/>
                    </a:moveTo>
                    <a:cubicBezTo>
                      <a:pt x="382" y="180"/>
                      <a:pt x="382" y="181"/>
                      <a:pt x="382" y="183"/>
                    </a:cubicBezTo>
                    <a:cubicBezTo>
                      <a:pt x="382" y="183"/>
                      <a:pt x="382" y="183"/>
                      <a:pt x="382" y="183"/>
                    </a:cubicBezTo>
                    <a:cubicBezTo>
                      <a:pt x="382" y="183"/>
                      <a:pt x="382" y="183"/>
                      <a:pt x="382" y="183"/>
                    </a:cubicBezTo>
                    <a:cubicBezTo>
                      <a:pt x="382" y="183"/>
                      <a:pt x="382" y="184"/>
                      <a:pt x="382" y="184"/>
                    </a:cubicBezTo>
                    <a:cubicBezTo>
                      <a:pt x="382" y="184"/>
                      <a:pt x="382" y="183"/>
                      <a:pt x="382" y="182"/>
                    </a:cubicBezTo>
                    <a:cubicBezTo>
                      <a:pt x="382" y="181"/>
                      <a:pt x="382" y="180"/>
                      <a:pt x="382" y="180"/>
                    </a:cubicBezTo>
                    <a:moveTo>
                      <a:pt x="207" y="0"/>
                    </a:moveTo>
                    <a:cubicBezTo>
                      <a:pt x="204" y="0"/>
                      <a:pt x="202" y="0"/>
                      <a:pt x="200" y="0"/>
                    </a:cubicBezTo>
                    <a:cubicBezTo>
                      <a:pt x="200" y="0"/>
                      <a:pt x="200" y="0"/>
                      <a:pt x="200" y="0"/>
                    </a:cubicBezTo>
                    <a:cubicBezTo>
                      <a:pt x="200" y="0"/>
                      <a:pt x="200" y="0"/>
                      <a:pt x="200" y="0"/>
                    </a:cubicBezTo>
                    <a:cubicBezTo>
                      <a:pt x="200" y="0"/>
                      <a:pt x="199" y="0"/>
                      <a:pt x="199" y="0"/>
                    </a:cubicBezTo>
                    <a:cubicBezTo>
                      <a:pt x="136" y="6"/>
                      <a:pt x="75" y="36"/>
                      <a:pt x="30" y="80"/>
                    </a:cubicBezTo>
                    <a:cubicBezTo>
                      <a:pt x="19" y="91"/>
                      <a:pt x="9" y="102"/>
                      <a:pt x="0" y="115"/>
                    </a:cubicBezTo>
                    <a:cubicBezTo>
                      <a:pt x="17" y="94"/>
                      <a:pt x="37" y="76"/>
                      <a:pt x="59" y="60"/>
                    </a:cubicBezTo>
                    <a:cubicBezTo>
                      <a:pt x="85" y="41"/>
                      <a:pt x="113" y="24"/>
                      <a:pt x="143" y="14"/>
                    </a:cubicBezTo>
                    <a:cubicBezTo>
                      <a:pt x="164" y="6"/>
                      <a:pt x="185" y="1"/>
                      <a:pt x="207" y="0"/>
                    </a:cubicBezTo>
                  </a:path>
                </a:pathLst>
              </a:custGeom>
              <a:solidFill>
                <a:schemeClr val="lt1">
                  <a:alpha val="2745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47" name="Google Shape;1647;p15"/>
              <p:cNvSpPr/>
              <p:nvPr/>
            </p:nvSpPr>
            <p:spPr>
              <a:xfrm>
                <a:off x="4147" y="2425"/>
                <a:ext cx="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>
                  <a:alpha val="2745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48" name="Google Shape;1648;p15"/>
              <p:cNvSpPr/>
              <p:nvPr/>
            </p:nvSpPr>
            <p:spPr>
              <a:xfrm>
                <a:off x="4147" y="2425"/>
                <a:ext cx="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0" y="0"/>
                    </a:moveTo>
                    <a:lnTo>
                      <a:pt x="0" y="0"/>
                    </a:lnTo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lt1">
                  <a:alpha val="2745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49" name="Google Shape;1649;p15"/>
              <p:cNvSpPr/>
              <p:nvPr/>
            </p:nvSpPr>
            <p:spPr>
              <a:xfrm>
                <a:off x="3286" y="1675"/>
                <a:ext cx="1094" cy="965"/>
              </a:xfrm>
              <a:custGeom>
                <a:avLst/>
                <a:gdLst/>
                <a:ahLst/>
                <a:cxnLst/>
                <a:rect l="l" t="t" r="r" b="b"/>
                <a:pathLst>
                  <a:path w="460" h="405" extrusionOk="0">
                    <a:moveTo>
                      <a:pt x="456" y="144"/>
                    </a:moveTo>
                    <a:cubicBezTo>
                      <a:pt x="447" y="102"/>
                      <a:pt x="423" y="64"/>
                      <a:pt x="389" y="39"/>
                    </a:cubicBezTo>
                    <a:cubicBezTo>
                      <a:pt x="350" y="11"/>
                      <a:pt x="299" y="0"/>
                      <a:pt x="253" y="3"/>
                    </a:cubicBezTo>
                    <a:cubicBezTo>
                      <a:pt x="226" y="5"/>
                      <a:pt x="200" y="11"/>
                      <a:pt x="175" y="21"/>
                    </a:cubicBezTo>
                    <a:cubicBezTo>
                      <a:pt x="151" y="31"/>
                      <a:pt x="129" y="44"/>
                      <a:pt x="107" y="59"/>
                    </a:cubicBezTo>
                    <a:cubicBezTo>
                      <a:pt x="77" y="80"/>
                      <a:pt x="48" y="106"/>
                      <a:pt x="28" y="137"/>
                    </a:cubicBezTo>
                    <a:cubicBezTo>
                      <a:pt x="7" y="171"/>
                      <a:pt x="0" y="210"/>
                      <a:pt x="12" y="248"/>
                    </a:cubicBezTo>
                    <a:cubicBezTo>
                      <a:pt x="23" y="284"/>
                      <a:pt x="48" y="316"/>
                      <a:pt x="76" y="340"/>
                    </a:cubicBezTo>
                    <a:cubicBezTo>
                      <a:pt x="108" y="367"/>
                      <a:pt x="145" y="389"/>
                      <a:pt x="186" y="398"/>
                    </a:cubicBezTo>
                    <a:cubicBezTo>
                      <a:pt x="205" y="403"/>
                      <a:pt x="224" y="405"/>
                      <a:pt x="243" y="404"/>
                    </a:cubicBezTo>
                    <a:cubicBezTo>
                      <a:pt x="264" y="402"/>
                      <a:pt x="286" y="398"/>
                      <a:pt x="306" y="390"/>
                    </a:cubicBezTo>
                    <a:cubicBezTo>
                      <a:pt x="350" y="374"/>
                      <a:pt x="388" y="344"/>
                      <a:pt x="416" y="307"/>
                    </a:cubicBezTo>
                    <a:cubicBezTo>
                      <a:pt x="444" y="270"/>
                      <a:pt x="460" y="225"/>
                      <a:pt x="460" y="179"/>
                    </a:cubicBezTo>
                    <a:cubicBezTo>
                      <a:pt x="460" y="167"/>
                      <a:pt x="459" y="155"/>
                      <a:pt x="456" y="144"/>
                    </a:cubicBezTo>
                    <a:cubicBezTo>
                      <a:pt x="453" y="127"/>
                      <a:pt x="460" y="160"/>
                      <a:pt x="456" y="144"/>
                    </a:cubicBezTo>
                    <a:close/>
                    <a:moveTo>
                      <a:pt x="423" y="195"/>
                    </a:moveTo>
                    <a:cubicBezTo>
                      <a:pt x="422" y="232"/>
                      <a:pt x="404" y="270"/>
                      <a:pt x="380" y="297"/>
                    </a:cubicBezTo>
                    <a:cubicBezTo>
                      <a:pt x="358" y="322"/>
                      <a:pt x="330" y="340"/>
                      <a:pt x="299" y="350"/>
                    </a:cubicBezTo>
                    <a:cubicBezTo>
                      <a:pt x="280" y="356"/>
                      <a:pt x="260" y="357"/>
                      <a:pt x="240" y="355"/>
                    </a:cubicBezTo>
                    <a:cubicBezTo>
                      <a:pt x="240" y="355"/>
                      <a:pt x="240" y="355"/>
                      <a:pt x="240" y="355"/>
                    </a:cubicBezTo>
                    <a:cubicBezTo>
                      <a:pt x="193" y="349"/>
                      <a:pt x="156" y="317"/>
                      <a:pt x="127" y="281"/>
                    </a:cubicBezTo>
                    <a:cubicBezTo>
                      <a:pt x="111" y="262"/>
                      <a:pt x="98" y="238"/>
                      <a:pt x="95" y="212"/>
                    </a:cubicBezTo>
                    <a:cubicBezTo>
                      <a:pt x="94" y="197"/>
                      <a:pt x="97" y="181"/>
                      <a:pt x="103" y="167"/>
                    </a:cubicBezTo>
                    <a:cubicBezTo>
                      <a:pt x="112" y="146"/>
                      <a:pt x="127" y="128"/>
                      <a:pt x="143" y="112"/>
                    </a:cubicBezTo>
                    <a:cubicBezTo>
                      <a:pt x="156" y="99"/>
                      <a:pt x="170" y="87"/>
                      <a:pt x="186" y="78"/>
                    </a:cubicBezTo>
                    <a:cubicBezTo>
                      <a:pt x="232" y="51"/>
                      <a:pt x="289" y="46"/>
                      <a:pt x="339" y="66"/>
                    </a:cubicBezTo>
                    <a:cubicBezTo>
                      <a:pt x="385" y="85"/>
                      <a:pt x="421" y="129"/>
                      <a:pt x="423" y="180"/>
                    </a:cubicBezTo>
                    <a:cubicBezTo>
                      <a:pt x="423" y="185"/>
                      <a:pt x="423" y="190"/>
                      <a:pt x="423" y="195"/>
                    </a:cubicBezTo>
                    <a:cubicBezTo>
                      <a:pt x="423" y="197"/>
                      <a:pt x="423" y="194"/>
                      <a:pt x="423" y="195"/>
                    </a:cubicBezTo>
                    <a:close/>
                  </a:path>
                </a:pathLst>
              </a:custGeom>
              <a:solidFill>
                <a:schemeClr val="lt1">
                  <a:alpha val="2745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650" name="Google Shape;1650;p15"/>
            <p:cNvSpPr/>
            <p:nvPr/>
          </p:nvSpPr>
          <p:spPr>
            <a:xfrm>
              <a:off x="1646032" y="2688184"/>
              <a:ext cx="12148524" cy="10716021"/>
            </a:xfrm>
            <a:custGeom>
              <a:avLst/>
              <a:gdLst/>
              <a:ahLst/>
              <a:cxnLst/>
              <a:rect l="l" t="t" r="r" b="b"/>
              <a:pathLst>
                <a:path w="460" h="405" extrusionOk="0">
                  <a:moveTo>
                    <a:pt x="456" y="144"/>
                  </a:moveTo>
                  <a:cubicBezTo>
                    <a:pt x="447" y="102"/>
                    <a:pt x="423" y="64"/>
                    <a:pt x="389" y="39"/>
                  </a:cubicBezTo>
                  <a:cubicBezTo>
                    <a:pt x="350" y="11"/>
                    <a:pt x="299" y="0"/>
                    <a:pt x="253" y="3"/>
                  </a:cubicBezTo>
                  <a:cubicBezTo>
                    <a:pt x="226" y="5"/>
                    <a:pt x="200" y="11"/>
                    <a:pt x="175" y="21"/>
                  </a:cubicBezTo>
                  <a:cubicBezTo>
                    <a:pt x="151" y="31"/>
                    <a:pt x="129" y="44"/>
                    <a:pt x="107" y="59"/>
                  </a:cubicBezTo>
                  <a:cubicBezTo>
                    <a:pt x="77" y="80"/>
                    <a:pt x="48" y="106"/>
                    <a:pt x="28" y="137"/>
                  </a:cubicBezTo>
                  <a:cubicBezTo>
                    <a:pt x="7" y="171"/>
                    <a:pt x="0" y="210"/>
                    <a:pt x="12" y="248"/>
                  </a:cubicBezTo>
                  <a:cubicBezTo>
                    <a:pt x="23" y="284"/>
                    <a:pt x="48" y="316"/>
                    <a:pt x="76" y="340"/>
                  </a:cubicBezTo>
                  <a:cubicBezTo>
                    <a:pt x="108" y="367"/>
                    <a:pt x="145" y="389"/>
                    <a:pt x="186" y="398"/>
                  </a:cubicBezTo>
                  <a:cubicBezTo>
                    <a:pt x="205" y="403"/>
                    <a:pt x="224" y="405"/>
                    <a:pt x="243" y="404"/>
                  </a:cubicBezTo>
                  <a:cubicBezTo>
                    <a:pt x="264" y="402"/>
                    <a:pt x="286" y="398"/>
                    <a:pt x="306" y="390"/>
                  </a:cubicBezTo>
                  <a:cubicBezTo>
                    <a:pt x="350" y="374"/>
                    <a:pt x="388" y="344"/>
                    <a:pt x="416" y="307"/>
                  </a:cubicBezTo>
                  <a:cubicBezTo>
                    <a:pt x="444" y="270"/>
                    <a:pt x="460" y="225"/>
                    <a:pt x="460" y="179"/>
                  </a:cubicBezTo>
                  <a:cubicBezTo>
                    <a:pt x="460" y="167"/>
                    <a:pt x="459" y="155"/>
                    <a:pt x="456" y="144"/>
                  </a:cubicBezTo>
                  <a:cubicBezTo>
                    <a:pt x="453" y="127"/>
                    <a:pt x="460" y="160"/>
                    <a:pt x="456" y="144"/>
                  </a:cubicBezTo>
                  <a:close/>
                  <a:moveTo>
                    <a:pt x="423" y="195"/>
                  </a:moveTo>
                  <a:cubicBezTo>
                    <a:pt x="422" y="232"/>
                    <a:pt x="404" y="270"/>
                    <a:pt x="380" y="297"/>
                  </a:cubicBezTo>
                  <a:cubicBezTo>
                    <a:pt x="358" y="322"/>
                    <a:pt x="330" y="340"/>
                    <a:pt x="299" y="350"/>
                  </a:cubicBezTo>
                  <a:cubicBezTo>
                    <a:pt x="280" y="356"/>
                    <a:pt x="260" y="357"/>
                    <a:pt x="240" y="355"/>
                  </a:cubicBezTo>
                  <a:cubicBezTo>
                    <a:pt x="240" y="355"/>
                    <a:pt x="240" y="355"/>
                    <a:pt x="240" y="355"/>
                  </a:cubicBezTo>
                  <a:cubicBezTo>
                    <a:pt x="193" y="349"/>
                    <a:pt x="156" y="317"/>
                    <a:pt x="127" y="281"/>
                  </a:cubicBezTo>
                  <a:cubicBezTo>
                    <a:pt x="111" y="262"/>
                    <a:pt x="98" y="238"/>
                    <a:pt x="95" y="212"/>
                  </a:cubicBezTo>
                  <a:cubicBezTo>
                    <a:pt x="94" y="197"/>
                    <a:pt x="97" y="181"/>
                    <a:pt x="103" y="167"/>
                  </a:cubicBezTo>
                  <a:cubicBezTo>
                    <a:pt x="112" y="146"/>
                    <a:pt x="127" y="128"/>
                    <a:pt x="143" y="112"/>
                  </a:cubicBezTo>
                  <a:cubicBezTo>
                    <a:pt x="156" y="99"/>
                    <a:pt x="170" y="87"/>
                    <a:pt x="186" y="78"/>
                  </a:cubicBezTo>
                  <a:cubicBezTo>
                    <a:pt x="232" y="51"/>
                    <a:pt x="289" y="46"/>
                    <a:pt x="339" y="66"/>
                  </a:cubicBezTo>
                  <a:cubicBezTo>
                    <a:pt x="385" y="85"/>
                    <a:pt x="421" y="129"/>
                    <a:pt x="423" y="180"/>
                  </a:cubicBezTo>
                  <a:cubicBezTo>
                    <a:pt x="423" y="185"/>
                    <a:pt x="423" y="190"/>
                    <a:pt x="423" y="195"/>
                  </a:cubicBezTo>
                  <a:cubicBezTo>
                    <a:pt x="423" y="197"/>
                    <a:pt x="423" y="194"/>
                    <a:pt x="423" y="195"/>
                  </a:cubicBezTo>
                  <a:close/>
                </a:path>
              </a:pathLst>
            </a:cu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1" name="Google Shape;1651;p15"/>
            <p:cNvSpPr/>
            <p:nvPr/>
          </p:nvSpPr>
          <p:spPr>
            <a:xfrm>
              <a:off x="3264300" y="-77012"/>
              <a:ext cx="12148524" cy="10716021"/>
            </a:xfrm>
            <a:custGeom>
              <a:avLst/>
              <a:gdLst/>
              <a:ahLst/>
              <a:cxnLst/>
              <a:rect l="l" t="t" r="r" b="b"/>
              <a:pathLst>
                <a:path w="460" h="405" extrusionOk="0">
                  <a:moveTo>
                    <a:pt x="456" y="144"/>
                  </a:moveTo>
                  <a:cubicBezTo>
                    <a:pt x="447" y="102"/>
                    <a:pt x="423" y="64"/>
                    <a:pt x="389" y="39"/>
                  </a:cubicBezTo>
                  <a:cubicBezTo>
                    <a:pt x="350" y="11"/>
                    <a:pt x="299" y="0"/>
                    <a:pt x="253" y="3"/>
                  </a:cubicBezTo>
                  <a:cubicBezTo>
                    <a:pt x="226" y="5"/>
                    <a:pt x="200" y="11"/>
                    <a:pt x="175" y="21"/>
                  </a:cubicBezTo>
                  <a:cubicBezTo>
                    <a:pt x="151" y="31"/>
                    <a:pt x="129" y="44"/>
                    <a:pt x="107" y="59"/>
                  </a:cubicBezTo>
                  <a:cubicBezTo>
                    <a:pt x="77" y="80"/>
                    <a:pt x="48" y="106"/>
                    <a:pt x="28" y="137"/>
                  </a:cubicBezTo>
                  <a:cubicBezTo>
                    <a:pt x="7" y="171"/>
                    <a:pt x="0" y="210"/>
                    <a:pt x="12" y="248"/>
                  </a:cubicBezTo>
                  <a:cubicBezTo>
                    <a:pt x="23" y="284"/>
                    <a:pt x="48" y="316"/>
                    <a:pt x="76" y="340"/>
                  </a:cubicBezTo>
                  <a:cubicBezTo>
                    <a:pt x="108" y="367"/>
                    <a:pt x="145" y="389"/>
                    <a:pt x="186" y="398"/>
                  </a:cubicBezTo>
                  <a:cubicBezTo>
                    <a:pt x="205" y="403"/>
                    <a:pt x="224" y="405"/>
                    <a:pt x="243" y="404"/>
                  </a:cubicBezTo>
                  <a:cubicBezTo>
                    <a:pt x="264" y="402"/>
                    <a:pt x="286" y="398"/>
                    <a:pt x="306" y="390"/>
                  </a:cubicBezTo>
                  <a:cubicBezTo>
                    <a:pt x="350" y="374"/>
                    <a:pt x="388" y="344"/>
                    <a:pt x="416" y="307"/>
                  </a:cubicBezTo>
                  <a:cubicBezTo>
                    <a:pt x="444" y="270"/>
                    <a:pt x="460" y="225"/>
                    <a:pt x="460" y="179"/>
                  </a:cubicBezTo>
                  <a:cubicBezTo>
                    <a:pt x="460" y="167"/>
                    <a:pt x="459" y="155"/>
                    <a:pt x="456" y="144"/>
                  </a:cubicBezTo>
                  <a:cubicBezTo>
                    <a:pt x="453" y="127"/>
                    <a:pt x="460" y="160"/>
                    <a:pt x="456" y="144"/>
                  </a:cubicBezTo>
                  <a:close/>
                  <a:moveTo>
                    <a:pt x="423" y="195"/>
                  </a:moveTo>
                  <a:cubicBezTo>
                    <a:pt x="422" y="232"/>
                    <a:pt x="404" y="270"/>
                    <a:pt x="380" y="297"/>
                  </a:cubicBezTo>
                  <a:cubicBezTo>
                    <a:pt x="358" y="322"/>
                    <a:pt x="330" y="340"/>
                    <a:pt x="299" y="350"/>
                  </a:cubicBezTo>
                  <a:cubicBezTo>
                    <a:pt x="280" y="356"/>
                    <a:pt x="260" y="357"/>
                    <a:pt x="240" y="355"/>
                  </a:cubicBezTo>
                  <a:cubicBezTo>
                    <a:pt x="240" y="355"/>
                    <a:pt x="240" y="355"/>
                    <a:pt x="240" y="355"/>
                  </a:cubicBezTo>
                  <a:cubicBezTo>
                    <a:pt x="193" y="349"/>
                    <a:pt x="156" y="317"/>
                    <a:pt x="127" y="281"/>
                  </a:cubicBezTo>
                  <a:cubicBezTo>
                    <a:pt x="111" y="262"/>
                    <a:pt x="98" y="238"/>
                    <a:pt x="95" y="212"/>
                  </a:cubicBezTo>
                  <a:cubicBezTo>
                    <a:pt x="94" y="197"/>
                    <a:pt x="97" y="181"/>
                    <a:pt x="103" y="167"/>
                  </a:cubicBezTo>
                  <a:cubicBezTo>
                    <a:pt x="112" y="146"/>
                    <a:pt x="127" y="128"/>
                    <a:pt x="143" y="112"/>
                  </a:cubicBezTo>
                  <a:cubicBezTo>
                    <a:pt x="156" y="99"/>
                    <a:pt x="170" y="87"/>
                    <a:pt x="186" y="78"/>
                  </a:cubicBezTo>
                  <a:cubicBezTo>
                    <a:pt x="232" y="51"/>
                    <a:pt x="289" y="46"/>
                    <a:pt x="339" y="66"/>
                  </a:cubicBezTo>
                  <a:cubicBezTo>
                    <a:pt x="385" y="85"/>
                    <a:pt x="421" y="129"/>
                    <a:pt x="423" y="180"/>
                  </a:cubicBezTo>
                  <a:cubicBezTo>
                    <a:pt x="423" y="185"/>
                    <a:pt x="423" y="190"/>
                    <a:pt x="423" y="195"/>
                  </a:cubicBezTo>
                  <a:cubicBezTo>
                    <a:pt x="423" y="197"/>
                    <a:pt x="423" y="194"/>
                    <a:pt x="423" y="195"/>
                  </a:cubicBezTo>
                  <a:close/>
                </a:path>
              </a:pathLst>
            </a:custGeom>
            <a:solidFill>
              <a:schemeClr val="lt1">
                <a:alpha val="5882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52" name="Google Shape;1652;p15"/>
          <p:cNvSpPr txBox="1"/>
          <p:nvPr/>
        </p:nvSpPr>
        <p:spPr>
          <a:xfrm>
            <a:off x="4697820" y="1857187"/>
            <a:ext cx="2904962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smtClean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Q &amp; A</a:t>
            </a:r>
            <a:endParaRPr sz="3600" b="1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53" name="Google Shape;1653;p15"/>
          <p:cNvSpPr txBox="1"/>
          <p:nvPr/>
        </p:nvSpPr>
        <p:spPr>
          <a:xfrm>
            <a:off x="2061013" y="2648154"/>
            <a:ext cx="7970452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1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 b="1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THANK YOU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l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"/>
          <p:cNvSpPr txBox="1"/>
          <p:nvPr/>
        </p:nvSpPr>
        <p:spPr>
          <a:xfrm>
            <a:off x="2324884" y="408124"/>
            <a:ext cx="7553866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Overview</a:t>
            </a:r>
            <a:endParaRPr/>
          </a:p>
        </p:txBody>
      </p:sp>
      <p:grpSp>
        <p:nvGrpSpPr>
          <p:cNvPr id="108" name="Google Shape;108;p2"/>
          <p:cNvGrpSpPr/>
          <p:nvPr/>
        </p:nvGrpSpPr>
        <p:grpSpPr>
          <a:xfrm>
            <a:off x="5456238" y="2707460"/>
            <a:ext cx="6977062" cy="4277539"/>
            <a:chOff x="5456238" y="2707460"/>
            <a:chExt cx="6977062" cy="4277539"/>
          </a:xfrm>
        </p:grpSpPr>
        <p:grpSp>
          <p:nvGrpSpPr>
            <p:cNvPr id="109" name="Google Shape;109;p2"/>
            <p:cNvGrpSpPr/>
            <p:nvPr/>
          </p:nvGrpSpPr>
          <p:grpSpPr>
            <a:xfrm>
              <a:off x="7307961" y="2753902"/>
              <a:ext cx="4869417" cy="3671009"/>
              <a:chOff x="7307961" y="2753902"/>
              <a:chExt cx="4869417" cy="3671009"/>
            </a:xfrm>
          </p:grpSpPr>
          <p:sp>
            <p:nvSpPr>
              <p:cNvPr id="110" name="Google Shape;110;p2"/>
              <p:cNvSpPr/>
              <p:nvPr/>
            </p:nvSpPr>
            <p:spPr>
              <a:xfrm rot="6770778">
                <a:off x="9932607" y="4323765"/>
                <a:ext cx="1697577" cy="1900141"/>
              </a:xfrm>
              <a:custGeom>
                <a:avLst/>
                <a:gdLst/>
                <a:ahLst/>
                <a:cxnLst/>
                <a:rect l="l" t="t" r="r" b="b"/>
                <a:pathLst>
                  <a:path w="595" h="666" extrusionOk="0">
                    <a:moveTo>
                      <a:pt x="19" y="0"/>
                    </a:moveTo>
                    <a:cubicBezTo>
                      <a:pt x="15" y="0"/>
                      <a:pt x="13" y="0"/>
                      <a:pt x="12" y="0"/>
                    </a:cubicBezTo>
                    <a:cubicBezTo>
                      <a:pt x="0" y="3"/>
                      <a:pt x="29" y="391"/>
                      <a:pt x="29" y="391"/>
                    </a:cubicBezTo>
                    <a:cubicBezTo>
                      <a:pt x="218" y="418"/>
                      <a:pt x="156" y="615"/>
                      <a:pt x="156" y="615"/>
                    </a:cubicBezTo>
                    <a:cubicBezTo>
                      <a:pt x="506" y="666"/>
                      <a:pt x="506" y="666"/>
                      <a:pt x="506" y="666"/>
                    </a:cubicBezTo>
                    <a:cubicBezTo>
                      <a:pt x="595" y="39"/>
                      <a:pt x="89" y="0"/>
                      <a:pt x="19" y="0"/>
                    </a:cubicBezTo>
                  </a:path>
                </a:pathLst>
              </a:custGeom>
              <a:solidFill>
                <a:srgbClr val="EAF4D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" name="Google Shape;111;p2"/>
              <p:cNvSpPr/>
              <p:nvPr/>
            </p:nvSpPr>
            <p:spPr>
              <a:xfrm>
                <a:off x="8571757" y="2935714"/>
                <a:ext cx="733179" cy="1367548"/>
              </a:xfrm>
              <a:custGeom>
                <a:avLst/>
                <a:gdLst/>
                <a:ahLst/>
                <a:cxnLst/>
                <a:rect l="l" t="t" r="r" b="b"/>
                <a:pathLst>
                  <a:path w="257" h="479" extrusionOk="0">
                    <a:moveTo>
                      <a:pt x="102" y="0"/>
                    </a:moveTo>
                    <a:cubicBezTo>
                      <a:pt x="94" y="0"/>
                      <a:pt x="0" y="252"/>
                      <a:pt x="0" y="252"/>
                    </a:cubicBezTo>
                    <a:cubicBezTo>
                      <a:pt x="71" y="301"/>
                      <a:pt x="42" y="364"/>
                      <a:pt x="21" y="393"/>
                    </a:cubicBezTo>
                    <a:cubicBezTo>
                      <a:pt x="54" y="414"/>
                      <a:pt x="92" y="441"/>
                      <a:pt x="128" y="479"/>
                    </a:cubicBezTo>
                    <a:cubicBezTo>
                      <a:pt x="131" y="377"/>
                      <a:pt x="163" y="263"/>
                      <a:pt x="257" y="154"/>
                    </a:cubicBezTo>
                    <a:cubicBezTo>
                      <a:pt x="209" y="58"/>
                      <a:pt x="123" y="5"/>
                      <a:pt x="102" y="0"/>
                    </a:cubicBezTo>
                    <a:cubicBezTo>
                      <a:pt x="102" y="0"/>
                      <a:pt x="102" y="0"/>
                      <a:pt x="102" y="0"/>
                    </a:cubicBezTo>
                  </a:path>
                </a:pathLst>
              </a:custGeom>
              <a:solidFill>
                <a:srgbClr val="EAF4D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" name="Google Shape;112;p2"/>
              <p:cNvSpPr/>
              <p:nvPr/>
            </p:nvSpPr>
            <p:spPr>
              <a:xfrm>
                <a:off x="7307961" y="2832951"/>
                <a:ext cx="1263796" cy="1230200"/>
              </a:xfrm>
              <a:custGeom>
                <a:avLst/>
                <a:gdLst/>
                <a:ahLst/>
                <a:cxnLst/>
                <a:rect l="l" t="t" r="r" b="b"/>
                <a:pathLst>
                  <a:path w="443" h="431" extrusionOk="0">
                    <a:moveTo>
                      <a:pt x="443" y="0"/>
                    </a:moveTo>
                    <a:cubicBezTo>
                      <a:pt x="29" y="11"/>
                      <a:pt x="0" y="393"/>
                      <a:pt x="17" y="431"/>
                    </a:cubicBezTo>
                    <a:cubicBezTo>
                      <a:pt x="17" y="431"/>
                      <a:pt x="18" y="431"/>
                      <a:pt x="20" y="431"/>
                    </a:cubicBezTo>
                    <a:cubicBezTo>
                      <a:pt x="47" y="431"/>
                      <a:pt x="283" y="377"/>
                      <a:pt x="283" y="377"/>
                    </a:cubicBezTo>
                    <a:cubicBezTo>
                      <a:pt x="281" y="269"/>
                      <a:pt x="388" y="264"/>
                      <a:pt x="405" y="264"/>
                    </a:cubicBezTo>
                    <a:cubicBezTo>
                      <a:pt x="407" y="264"/>
                      <a:pt x="408" y="264"/>
                      <a:pt x="408" y="264"/>
                    </a:cubicBezTo>
                    <a:cubicBezTo>
                      <a:pt x="443" y="0"/>
                      <a:pt x="443" y="0"/>
                      <a:pt x="443" y="0"/>
                    </a:cubicBezTo>
                  </a:path>
                </a:pathLst>
              </a:custGeom>
              <a:solidFill>
                <a:srgbClr val="EAF4D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" name="Google Shape;113;p2"/>
              <p:cNvSpPr/>
              <p:nvPr/>
            </p:nvSpPr>
            <p:spPr>
              <a:xfrm>
                <a:off x="7430487" y="4011768"/>
                <a:ext cx="1569122" cy="907087"/>
              </a:xfrm>
              <a:custGeom>
                <a:avLst/>
                <a:gdLst/>
                <a:ahLst/>
                <a:cxnLst/>
                <a:rect l="l" t="t" r="r" b="b"/>
                <a:pathLst>
                  <a:path w="550" h="318" extrusionOk="0">
                    <a:moveTo>
                      <a:pt x="242" y="0"/>
                    </a:moveTo>
                    <a:cubicBezTo>
                      <a:pt x="0" y="113"/>
                      <a:pt x="0" y="113"/>
                      <a:pt x="0" y="113"/>
                    </a:cubicBezTo>
                    <a:cubicBezTo>
                      <a:pt x="109" y="272"/>
                      <a:pt x="240" y="318"/>
                      <a:pt x="351" y="318"/>
                    </a:cubicBezTo>
                    <a:cubicBezTo>
                      <a:pt x="434" y="318"/>
                      <a:pt x="506" y="293"/>
                      <a:pt x="550" y="270"/>
                    </a:cubicBezTo>
                    <a:cubicBezTo>
                      <a:pt x="545" y="251"/>
                      <a:pt x="540" y="230"/>
                      <a:pt x="536" y="209"/>
                    </a:cubicBezTo>
                    <a:cubicBezTo>
                      <a:pt x="468" y="158"/>
                      <a:pt x="423" y="100"/>
                      <a:pt x="390" y="52"/>
                    </a:cubicBezTo>
                    <a:cubicBezTo>
                      <a:pt x="373" y="61"/>
                      <a:pt x="357" y="65"/>
                      <a:pt x="342" y="65"/>
                    </a:cubicBezTo>
                    <a:cubicBezTo>
                      <a:pt x="280" y="65"/>
                      <a:pt x="242" y="0"/>
                      <a:pt x="242" y="0"/>
                    </a:cubicBezTo>
                  </a:path>
                </a:pathLst>
              </a:custGeom>
              <a:solidFill>
                <a:srgbClr val="EAF4D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" name="Google Shape;114;p2"/>
              <p:cNvSpPr/>
              <p:nvPr/>
            </p:nvSpPr>
            <p:spPr>
              <a:xfrm>
                <a:off x="8999609" y="2858642"/>
                <a:ext cx="1582956" cy="2362577"/>
              </a:xfrm>
              <a:custGeom>
                <a:avLst/>
                <a:gdLst/>
                <a:ahLst/>
                <a:cxnLst/>
                <a:rect l="l" t="t" r="r" b="b"/>
                <a:pathLst>
                  <a:path w="555" h="828" extrusionOk="0">
                    <a:moveTo>
                      <a:pt x="343" y="0"/>
                    </a:moveTo>
                    <a:cubicBezTo>
                      <a:pt x="239" y="56"/>
                      <a:pt x="162" y="117"/>
                      <a:pt x="107" y="181"/>
                    </a:cubicBezTo>
                    <a:cubicBezTo>
                      <a:pt x="155" y="274"/>
                      <a:pt x="167" y="407"/>
                      <a:pt x="50" y="575"/>
                    </a:cubicBezTo>
                    <a:cubicBezTo>
                      <a:pt x="16" y="550"/>
                      <a:pt x="16" y="550"/>
                      <a:pt x="16" y="550"/>
                    </a:cubicBezTo>
                    <a:cubicBezTo>
                      <a:pt x="36" y="577"/>
                      <a:pt x="56" y="609"/>
                      <a:pt x="73" y="645"/>
                    </a:cubicBezTo>
                    <a:cubicBezTo>
                      <a:pt x="77" y="652"/>
                      <a:pt x="71" y="659"/>
                      <a:pt x="64" y="659"/>
                    </a:cubicBezTo>
                    <a:cubicBezTo>
                      <a:pt x="63" y="659"/>
                      <a:pt x="61" y="659"/>
                      <a:pt x="60" y="658"/>
                    </a:cubicBezTo>
                    <a:cubicBezTo>
                      <a:pt x="53" y="655"/>
                      <a:pt x="46" y="651"/>
                      <a:pt x="39" y="647"/>
                    </a:cubicBezTo>
                    <a:cubicBezTo>
                      <a:pt x="33" y="654"/>
                      <a:pt x="19" y="664"/>
                      <a:pt x="0" y="674"/>
                    </a:cubicBezTo>
                    <a:cubicBezTo>
                      <a:pt x="5" y="693"/>
                      <a:pt x="11" y="711"/>
                      <a:pt x="17" y="727"/>
                    </a:cubicBezTo>
                    <a:cubicBezTo>
                      <a:pt x="20" y="723"/>
                      <a:pt x="24" y="719"/>
                      <a:pt x="28" y="715"/>
                    </a:cubicBezTo>
                    <a:cubicBezTo>
                      <a:pt x="28" y="714"/>
                      <a:pt x="29" y="714"/>
                      <a:pt x="30" y="714"/>
                    </a:cubicBezTo>
                    <a:cubicBezTo>
                      <a:pt x="32" y="714"/>
                      <a:pt x="33" y="715"/>
                      <a:pt x="33" y="717"/>
                    </a:cubicBezTo>
                    <a:cubicBezTo>
                      <a:pt x="32" y="729"/>
                      <a:pt x="29" y="740"/>
                      <a:pt x="26" y="750"/>
                    </a:cubicBezTo>
                    <a:cubicBezTo>
                      <a:pt x="45" y="797"/>
                      <a:pt x="64" y="826"/>
                      <a:pt x="66" y="827"/>
                    </a:cubicBezTo>
                    <a:cubicBezTo>
                      <a:pt x="66" y="827"/>
                      <a:pt x="66" y="828"/>
                      <a:pt x="66" y="828"/>
                    </a:cubicBezTo>
                    <a:cubicBezTo>
                      <a:pt x="84" y="828"/>
                      <a:pt x="380" y="588"/>
                      <a:pt x="380" y="588"/>
                    </a:cubicBezTo>
                    <a:cubicBezTo>
                      <a:pt x="309" y="455"/>
                      <a:pt x="408" y="363"/>
                      <a:pt x="482" y="354"/>
                    </a:cubicBezTo>
                    <a:cubicBezTo>
                      <a:pt x="555" y="345"/>
                      <a:pt x="343" y="0"/>
                      <a:pt x="343" y="0"/>
                    </a:cubicBezTo>
                  </a:path>
                </a:pathLst>
              </a:custGeom>
              <a:solidFill>
                <a:srgbClr val="EAF4D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" name="Google Shape;115;p2"/>
              <p:cNvSpPr/>
              <p:nvPr/>
            </p:nvSpPr>
            <p:spPr>
              <a:xfrm>
                <a:off x="10479801" y="2753902"/>
                <a:ext cx="1697577" cy="1900141"/>
              </a:xfrm>
              <a:custGeom>
                <a:avLst/>
                <a:gdLst/>
                <a:ahLst/>
                <a:cxnLst/>
                <a:rect l="l" t="t" r="r" b="b"/>
                <a:pathLst>
                  <a:path w="595" h="666" extrusionOk="0">
                    <a:moveTo>
                      <a:pt x="19" y="0"/>
                    </a:moveTo>
                    <a:cubicBezTo>
                      <a:pt x="15" y="0"/>
                      <a:pt x="13" y="0"/>
                      <a:pt x="12" y="0"/>
                    </a:cubicBezTo>
                    <a:cubicBezTo>
                      <a:pt x="0" y="3"/>
                      <a:pt x="29" y="391"/>
                      <a:pt x="29" y="391"/>
                    </a:cubicBezTo>
                    <a:cubicBezTo>
                      <a:pt x="218" y="418"/>
                      <a:pt x="156" y="615"/>
                      <a:pt x="156" y="615"/>
                    </a:cubicBezTo>
                    <a:cubicBezTo>
                      <a:pt x="506" y="666"/>
                      <a:pt x="506" y="666"/>
                      <a:pt x="506" y="666"/>
                    </a:cubicBezTo>
                    <a:cubicBezTo>
                      <a:pt x="595" y="39"/>
                      <a:pt x="89" y="0"/>
                      <a:pt x="19" y="0"/>
                    </a:cubicBezTo>
                  </a:path>
                </a:pathLst>
              </a:custGeom>
              <a:solidFill>
                <a:srgbClr val="EAF4D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6" name="Google Shape;116;p2"/>
            <p:cNvGrpSpPr/>
            <p:nvPr/>
          </p:nvGrpSpPr>
          <p:grpSpPr>
            <a:xfrm>
              <a:off x="5456238" y="5239004"/>
              <a:ext cx="6977062" cy="1745995"/>
              <a:chOff x="5456238" y="5239004"/>
              <a:chExt cx="6977062" cy="1745995"/>
            </a:xfrm>
          </p:grpSpPr>
          <p:sp>
            <p:nvSpPr>
              <p:cNvPr id="117" name="Google Shape;117;p2"/>
              <p:cNvSpPr/>
              <p:nvPr/>
            </p:nvSpPr>
            <p:spPr>
              <a:xfrm>
                <a:off x="6080725" y="5632273"/>
                <a:ext cx="6352575" cy="1244034"/>
              </a:xfrm>
              <a:custGeom>
                <a:avLst/>
                <a:gdLst/>
                <a:ahLst/>
                <a:cxnLst/>
                <a:rect l="l" t="t" r="r" b="b"/>
                <a:pathLst>
                  <a:path w="2227" h="436" extrusionOk="0">
                    <a:moveTo>
                      <a:pt x="0" y="362"/>
                    </a:moveTo>
                    <a:cubicBezTo>
                      <a:pt x="138" y="286"/>
                      <a:pt x="462" y="0"/>
                      <a:pt x="831" y="3"/>
                    </a:cubicBezTo>
                    <a:cubicBezTo>
                      <a:pt x="1199" y="7"/>
                      <a:pt x="1468" y="270"/>
                      <a:pt x="1647" y="286"/>
                    </a:cubicBezTo>
                    <a:cubicBezTo>
                      <a:pt x="1827" y="303"/>
                      <a:pt x="2107" y="97"/>
                      <a:pt x="2227" y="90"/>
                    </a:cubicBezTo>
                    <a:cubicBezTo>
                      <a:pt x="2227" y="436"/>
                      <a:pt x="2227" y="436"/>
                      <a:pt x="2227" y="436"/>
                    </a:cubicBezTo>
                    <a:cubicBezTo>
                      <a:pt x="0" y="436"/>
                      <a:pt x="0" y="436"/>
                      <a:pt x="0" y="436"/>
                    </a:cubicBezTo>
                    <a:lnTo>
                      <a:pt x="0" y="36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" name="Google Shape;118;p2"/>
              <p:cNvSpPr/>
              <p:nvPr/>
            </p:nvSpPr>
            <p:spPr>
              <a:xfrm>
                <a:off x="10688293" y="5595713"/>
                <a:ext cx="860646" cy="1372488"/>
              </a:xfrm>
              <a:custGeom>
                <a:avLst/>
                <a:gdLst/>
                <a:ahLst/>
                <a:cxnLst/>
                <a:rect l="l" t="t" r="r" b="b"/>
                <a:pathLst>
                  <a:path w="302" h="481" extrusionOk="0">
                    <a:moveTo>
                      <a:pt x="270" y="275"/>
                    </a:moveTo>
                    <a:cubicBezTo>
                      <a:pt x="262" y="214"/>
                      <a:pt x="249" y="153"/>
                      <a:pt x="217" y="101"/>
                    </a:cubicBezTo>
                    <a:cubicBezTo>
                      <a:pt x="185" y="49"/>
                      <a:pt x="133" y="7"/>
                      <a:pt x="72" y="1"/>
                    </a:cubicBezTo>
                    <a:cubicBezTo>
                      <a:pt x="59" y="0"/>
                      <a:pt x="45" y="0"/>
                      <a:pt x="34" y="8"/>
                    </a:cubicBezTo>
                    <a:cubicBezTo>
                      <a:pt x="22" y="16"/>
                      <a:pt x="17" y="33"/>
                      <a:pt x="14" y="48"/>
                    </a:cubicBezTo>
                    <a:cubicBezTo>
                      <a:pt x="0" y="129"/>
                      <a:pt x="34" y="212"/>
                      <a:pt x="82" y="279"/>
                    </a:cubicBezTo>
                    <a:cubicBezTo>
                      <a:pt x="129" y="346"/>
                      <a:pt x="191" y="403"/>
                      <a:pt x="241" y="468"/>
                    </a:cubicBezTo>
                    <a:cubicBezTo>
                      <a:pt x="244" y="472"/>
                      <a:pt x="248" y="476"/>
                      <a:pt x="253" y="477"/>
                    </a:cubicBezTo>
                    <a:cubicBezTo>
                      <a:pt x="302" y="481"/>
                      <a:pt x="273" y="300"/>
                      <a:pt x="270" y="275"/>
                    </a:cubicBezTo>
                    <a:close/>
                  </a:path>
                </a:pathLst>
              </a:custGeom>
              <a:solidFill>
                <a:srgbClr val="76AB38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" name="Google Shape;119;p2"/>
              <p:cNvSpPr/>
              <p:nvPr/>
            </p:nvSpPr>
            <p:spPr>
              <a:xfrm>
                <a:off x="10924452" y="5778513"/>
                <a:ext cx="522712" cy="1206486"/>
              </a:xfrm>
              <a:custGeom>
                <a:avLst/>
                <a:gdLst/>
                <a:ahLst/>
                <a:cxnLst/>
                <a:rect l="l" t="t" r="r" b="b"/>
                <a:pathLst>
                  <a:path w="183" h="423" extrusionOk="0">
                    <a:moveTo>
                      <a:pt x="183" y="423"/>
                    </a:moveTo>
                    <a:cubicBezTo>
                      <a:pt x="179" y="404"/>
                      <a:pt x="174" y="385"/>
                      <a:pt x="170" y="366"/>
                    </a:cubicBezTo>
                    <a:cubicBezTo>
                      <a:pt x="165" y="347"/>
                      <a:pt x="160" y="328"/>
                      <a:pt x="155" y="310"/>
                    </a:cubicBezTo>
                    <a:cubicBezTo>
                      <a:pt x="149" y="291"/>
                      <a:pt x="144" y="272"/>
                      <a:pt x="137" y="254"/>
                    </a:cubicBezTo>
                    <a:cubicBezTo>
                      <a:pt x="131" y="235"/>
                      <a:pt x="125" y="217"/>
                      <a:pt x="118" y="199"/>
                    </a:cubicBezTo>
                    <a:cubicBezTo>
                      <a:pt x="104" y="162"/>
                      <a:pt x="89" y="126"/>
                      <a:pt x="70" y="92"/>
                    </a:cubicBezTo>
                    <a:cubicBezTo>
                      <a:pt x="65" y="84"/>
                      <a:pt x="60" y="75"/>
                      <a:pt x="55" y="67"/>
                    </a:cubicBezTo>
                    <a:cubicBezTo>
                      <a:pt x="50" y="59"/>
                      <a:pt x="45" y="51"/>
                      <a:pt x="39" y="43"/>
                    </a:cubicBezTo>
                    <a:cubicBezTo>
                      <a:pt x="27" y="27"/>
                      <a:pt x="15" y="13"/>
                      <a:pt x="0" y="0"/>
                    </a:cubicBezTo>
                    <a:cubicBezTo>
                      <a:pt x="8" y="6"/>
                      <a:pt x="15" y="12"/>
                      <a:pt x="21" y="20"/>
                    </a:cubicBezTo>
                    <a:cubicBezTo>
                      <a:pt x="28" y="27"/>
                      <a:pt x="34" y="34"/>
                      <a:pt x="40" y="42"/>
                    </a:cubicBezTo>
                    <a:cubicBezTo>
                      <a:pt x="46" y="50"/>
                      <a:pt x="52" y="58"/>
                      <a:pt x="57" y="66"/>
                    </a:cubicBezTo>
                    <a:cubicBezTo>
                      <a:pt x="63" y="74"/>
                      <a:pt x="68" y="82"/>
                      <a:pt x="73" y="91"/>
                    </a:cubicBezTo>
                    <a:cubicBezTo>
                      <a:pt x="83" y="108"/>
                      <a:pt x="91" y="125"/>
                      <a:pt x="99" y="143"/>
                    </a:cubicBezTo>
                    <a:cubicBezTo>
                      <a:pt x="107" y="161"/>
                      <a:pt x="115" y="179"/>
                      <a:pt x="122" y="197"/>
                    </a:cubicBezTo>
                    <a:cubicBezTo>
                      <a:pt x="129" y="215"/>
                      <a:pt x="135" y="234"/>
                      <a:pt x="141" y="253"/>
                    </a:cubicBezTo>
                    <a:cubicBezTo>
                      <a:pt x="147" y="271"/>
                      <a:pt x="152" y="290"/>
                      <a:pt x="157" y="309"/>
                    </a:cubicBezTo>
                    <a:cubicBezTo>
                      <a:pt x="162" y="328"/>
                      <a:pt x="167" y="347"/>
                      <a:pt x="172" y="366"/>
                    </a:cubicBezTo>
                    <a:cubicBezTo>
                      <a:pt x="174" y="375"/>
                      <a:pt x="176" y="385"/>
                      <a:pt x="178" y="394"/>
                    </a:cubicBezTo>
                    <a:cubicBezTo>
                      <a:pt x="180" y="404"/>
                      <a:pt x="181" y="413"/>
                      <a:pt x="183" y="423"/>
                    </a:cubicBezTo>
                    <a:close/>
                  </a:path>
                </a:pathLst>
              </a:custGeom>
              <a:solidFill>
                <a:srgbClr val="4E722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" name="Google Shape;120;p2"/>
              <p:cNvSpPr/>
              <p:nvPr/>
            </p:nvSpPr>
            <p:spPr>
              <a:xfrm>
                <a:off x="11466926" y="5818038"/>
                <a:ext cx="863610" cy="1127437"/>
              </a:xfrm>
              <a:custGeom>
                <a:avLst/>
                <a:gdLst/>
                <a:ahLst/>
                <a:cxnLst/>
                <a:rect l="l" t="t" r="r" b="b"/>
                <a:pathLst>
                  <a:path w="303" h="395" extrusionOk="0">
                    <a:moveTo>
                      <a:pt x="33" y="226"/>
                    </a:moveTo>
                    <a:cubicBezTo>
                      <a:pt x="40" y="176"/>
                      <a:pt x="54" y="126"/>
                      <a:pt x="86" y="83"/>
                    </a:cubicBezTo>
                    <a:cubicBezTo>
                      <a:pt x="117" y="41"/>
                      <a:pt x="170" y="6"/>
                      <a:pt x="231" y="1"/>
                    </a:cubicBezTo>
                    <a:cubicBezTo>
                      <a:pt x="243" y="0"/>
                      <a:pt x="257" y="1"/>
                      <a:pt x="268" y="7"/>
                    </a:cubicBezTo>
                    <a:cubicBezTo>
                      <a:pt x="281" y="14"/>
                      <a:pt x="286" y="27"/>
                      <a:pt x="289" y="39"/>
                    </a:cubicBezTo>
                    <a:cubicBezTo>
                      <a:pt x="303" y="106"/>
                      <a:pt x="269" y="174"/>
                      <a:pt x="221" y="229"/>
                    </a:cubicBezTo>
                    <a:cubicBezTo>
                      <a:pt x="173" y="285"/>
                      <a:pt x="112" y="331"/>
                      <a:pt x="61" y="385"/>
                    </a:cubicBezTo>
                    <a:cubicBezTo>
                      <a:pt x="58" y="388"/>
                      <a:pt x="55" y="391"/>
                      <a:pt x="50" y="392"/>
                    </a:cubicBezTo>
                    <a:cubicBezTo>
                      <a:pt x="0" y="395"/>
                      <a:pt x="29" y="247"/>
                      <a:pt x="33" y="226"/>
                    </a:cubicBezTo>
                    <a:close/>
                  </a:path>
                </a:pathLst>
              </a:custGeom>
              <a:solidFill>
                <a:srgbClr val="76AB38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" name="Google Shape;121;p2"/>
              <p:cNvSpPr/>
              <p:nvPr/>
            </p:nvSpPr>
            <p:spPr>
              <a:xfrm>
                <a:off x="11572654" y="5969219"/>
                <a:ext cx="521723" cy="990089"/>
              </a:xfrm>
              <a:custGeom>
                <a:avLst/>
                <a:gdLst/>
                <a:ahLst/>
                <a:cxnLst/>
                <a:rect l="l" t="t" r="r" b="b"/>
                <a:pathLst>
                  <a:path w="183" h="347" extrusionOk="0">
                    <a:moveTo>
                      <a:pt x="0" y="347"/>
                    </a:moveTo>
                    <a:cubicBezTo>
                      <a:pt x="3" y="331"/>
                      <a:pt x="7" y="314"/>
                      <a:pt x="11" y="298"/>
                    </a:cubicBezTo>
                    <a:cubicBezTo>
                      <a:pt x="16" y="282"/>
                      <a:pt x="21" y="266"/>
                      <a:pt x="26" y="250"/>
                    </a:cubicBezTo>
                    <a:cubicBezTo>
                      <a:pt x="31" y="235"/>
                      <a:pt x="37" y="219"/>
                      <a:pt x="43" y="203"/>
                    </a:cubicBezTo>
                    <a:cubicBezTo>
                      <a:pt x="49" y="188"/>
                      <a:pt x="56" y="172"/>
                      <a:pt x="63" y="157"/>
                    </a:cubicBezTo>
                    <a:cubicBezTo>
                      <a:pt x="68" y="146"/>
                      <a:pt x="68" y="146"/>
                      <a:pt x="68" y="146"/>
                    </a:cubicBezTo>
                    <a:cubicBezTo>
                      <a:pt x="74" y="135"/>
                      <a:pt x="74" y="135"/>
                      <a:pt x="74" y="135"/>
                    </a:cubicBezTo>
                    <a:cubicBezTo>
                      <a:pt x="76" y="131"/>
                      <a:pt x="78" y="127"/>
                      <a:pt x="80" y="124"/>
                    </a:cubicBezTo>
                    <a:cubicBezTo>
                      <a:pt x="81" y="120"/>
                      <a:pt x="83" y="116"/>
                      <a:pt x="86" y="113"/>
                    </a:cubicBezTo>
                    <a:cubicBezTo>
                      <a:pt x="94" y="98"/>
                      <a:pt x="103" y="84"/>
                      <a:pt x="112" y="70"/>
                    </a:cubicBezTo>
                    <a:cubicBezTo>
                      <a:pt x="116" y="65"/>
                      <a:pt x="116" y="65"/>
                      <a:pt x="116" y="65"/>
                    </a:cubicBezTo>
                    <a:cubicBezTo>
                      <a:pt x="117" y="64"/>
                      <a:pt x="119" y="62"/>
                      <a:pt x="120" y="60"/>
                    </a:cubicBezTo>
                    <a:cubicBezTo>
                      <a:pt x="128" y="50"/>
                      <a:pt x="128" y="50"/>
                      <a:pt x="128" y="50"/>
                    </a:cubicBezTo>
                    <a:cubicBezTo>
                      <a:pt x="133" y="44"/>
                      <a:pt x="138" y="38"/>
                      <a:pt x="144" y="32"/>
                    </a:cubicBezTo>
                    <a:cubicBezTo>
                      <a:pt x="156" y="20"/>
                      <a:pt x="169" y="9"/>
                      <a:pt x="183" y="0"/>
                    </a:cubicBezTo>
                    <a:cubicBezTo>
                      <a:pt x="169" y="9"/>
                      <a:pt x="157" y="21"/>
                      <a:pt x="146" y="33"/>
                    </a:cubicBezTo>
                    <a:cubicBezTo>
                      <a:pt x="142" y="38"/>
                      <a:pt x="142" y="38"/>
                      <a:pt x="142" y="38"/>
                    </a:cubicBezTo>
                    <a:cubicBezTo>
                      <a:pt x="141" y="38"/>
                      <a:pt x="140" y="39"/>
                      <a:pt x="139" y="40"/>
                    </a:cubicBezTo>
                    <a:cubicBezTo>
                      <a:pt x="137" y="42"/>
                      <a:pt x="137" y="42"/>
                      <a:pt x="137" y="42"/>
                    </a:cubicBezTo>
                    <a:cubicBezTo>
                      <a:pt x="130" y="52"/>
                      <a:pt x="130" y="52"/>
                      <a:pt x="130" y="52"/>
                    </a:cubicBezTo>
                    <a:cubicBezTo>
                      <a:pt x="122" y="62"/>
                      <a:pt x="122" y="62"/>
                      <a:pt x="122" y="62"/>
                    </a:cubicBezTo>
                    <a:cubicBezTo>
                      <a:pt x="121" y="64"/>
                      <a:pt x="120" y="65"/>
                      <a:pt x="118" y="67"/>
                    </a:cubicBezTo>
                    <a:cubicBezTo>
                      <a:pt x="115" y="72"/>
                      <a:pt x="115" y="72"/>
                      <a:pt x="115" y="72"/>
                    </a:cubicBezTo>
                    <a:cubicBezTo>
                      <a:pt x="106" y="86"/>
                      <a:pt x="97" y="100"/>
                      <a:pt x="89" y="115"/>
                    </a:cubicBezTo>
                    <a:cubicBezTo>
                      <a:pt x="81" y="129"/>
                      <a:pt x="73" y="144"/>
                      <a:pt x="66" y="159"/>
                    </a:cubicBezTo>
                    <a:cubicBezTo>
                      <a:pt x="52" y="189"/>
                      <a:pt x="40" y="220"/>
                      <a:pt x="29" y="251"/>
                    </a:cubicBezTo>
                    <a:cubicBezTo>
                      <a:pt x="23" y="267"/>
                      <a:pt x="18" y="283"/>
                      <a:pt x="13" y="299"/>
                    </a:cubicBezTo>
                    <a:cubicBezTo>
                      <a:pt x="8" y="315"/>
                      <a:pt x="4" y="331"/>
                      <a:pt x="0" y="347"/>
                    </a:cubicBezTo>
                    <a:close/>
                  </a:path>
                </a:pathLst>
              </a:custGeom>
              <a:solidFill>
                <a:srgbClr val="4E722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" name="Google Shape;122;p2"/>
              <p:cNvSpPr/>
              <p:nvPr/>
            </p:nvSpPr>
            <p:spPr>
              <a:xfrm>
                <a:off x="5456238" y="5239004"/>
                <a:ext cx="1814174" cy="1469323"/>
              </a:xfrm>
              <a:custGeom>
                <a:avLst/>
                <a:gdLst/>
                <a:ahLst/>
                <a:cxnLst/>
                <a:rect l="l" t="t" r="r" b="b"/>
                <a:pathLst>
                  <a:path w="636" h="515" extrusionOk="0">
                    <a:moveTo>
                      <a:pt x="20" y="496"/>
                    </a:moveTo>
                    <a:cubicBezTo>
                      <a:pt x="11" y="491"/>
                      <a:pt x="1" y="483"/>
                      <a:pt x="1" y="473"/>
                    </a:cubicBezTo>
                    <a:cubicBezTo>
                      <a:pt x="1" y="464"/>
                      <a:pt x="9" y="456"/>
                      <a:pt x="16" y="451"/>
                    </a:cubicBezTo>
                    <a:cubicBezTo>
                      <a:pt x="38" y="436"/>
                      <a:pt x="64" y="426"/>
                      <a:pt x="90" y="424"/>
                    </a:cubicBezTo>
                    <a:cubicBezTo>
                      <a:pt x="44" y="394"/>
                      <a:pt x="12" y="345"/>
                      <a:pt x="2" y="292"/>
                    </a:cubicBezTo>
                    <a:cubicBezTo>
                      <a:pt x="0" y="279"/>
                      <a:pt x="0" y="263"/>
                      <a:pt x="11" y="255"/>
                    </a:cubicBezTo>
                    <a:cubicBezTo>
                      <a:pt x="21" y="249"/>
                      <a:pt x="34" y="253"/>
                      <a:pt x="45" y="259"/>
                    </a:cubicBezTo>
                    <a:cubicBezTo>
                      <a:pt x="64" y="268"/>
                      <a:pt x="82" y="281"/>
                      <a:pt x="99" y="295"/>
                    </a:cubicBezTo>
                    <a:cubicBezTo>
                      <a:pt x="64" y="233"/>
                      <a:pt x="44" y="159"/>
                      <a:pt x="63" y="91"/>
                    </a:cubicBezTo>
                    <a:cubicBezTo>
                      <a:pt x="66" y="78"/>
                      <a:pt x="74" y="64"/>
                      <a:pt x="87" y="62"/>
                    </a:cubicBezTo>
                    <a:cubicBezTo>
                      <a:pt x="96" y="61"/>
                      <a:pt x="104" y="66"/>
                      <a:pt x="111" y="72"/>
                    </a:cubicBezTo>
                    <a:cubicBezTo>
                      <a:pt x="148" y="102"/>
                      <a:pt x="167" y="149"/>
                      <a:pt x="185" y="193"/>
                    </a:cubicBezTo>
                    <a:cubicBezTo>
                      <a:pt x="170" y="136"/>
                      <a:pt x="179" y="74"/>
                      <a:pt x="208" y="23"/>
                    </a:cubicBezTo>
                    <a:cubicBezTo>
                      <a:pt x="213" y="15"/>
                      <a:pt x="219" y="6"/>
                      <a:pt x="227" y="3"/>
                    </a:cubicBezTo>
                    <a:cubicBezTo>
                      <a:pt x="237" y="0"/>
                      <a:pt x="249" y="4"/>
                      <a:pt x="256" y="12"/>
                    </a:cubicBezTo>
                    <a:cubicBezTo>
                      <a:pt x="263" y="20"/>
                      <a:pt x="267" y="30"/>
                      <a:pt x="271" y="40"/>
                    </a:cubicBezTo>
                    <a:cubicBezTo>
                      <a:pt x="285" y="88"/>
                      <a:pt x="286" y="139"/>
                      <a:pt x="286" y="188"/>
                    </a:cubicBezTo>
                    <a:cubicBezTo>
                      <a:pt x="304" y="143"/>
                      <a:pt x="325" y="95"/>
                      <a:pt x="366" y="70"/>
                    </a:cubicBezTo>
                    <a:cubicBezTo>
                      <a:pt x="370" y="68"/>
                      <a:pt x="375" y="65"/>
                      <a:pt x="380" y="66"/>
                    </a:cubicBezTo>
                    <a:cubicBezTo>
                      <a:pt x="393" y="67"/>
                      <a:pt x="398" y="84"/>
                      <a:pt x="397" y="98"/>
                    </a:cubicBezTo>
                    <a:cubicBezTo>
                      <a:pt x="395" y="139"/>
                      <a:pt x="384" y="179"/>
                      <a:pt x="372" y="218"/>
                    </a:cubicBezTo>
                    <a:cubicBezTo>
                      <a:pt x="393" y="180"/>
                      <a:pt x="426" y="149"/>
                      <a:pt x="465" y="132"/>
                    </a:cubicBezTo>
                    <a:cubicBezTo>
                      <a:pt x="486" y="123"/>
                      <a:pt x="513" y="119"/>
                      <a:pt x="528" y="136"/>
                    </a:cubicBezTo>
                    <a:cubicBezTo>
                      <a:pt x="537" y="146"/>
                      <a:pt x="538" y="159"/>
                      <a:pt x="539" y="172"/>
                    </a:cubicBezTo>
                    <a:cubicBezTo>
                      <a:pt x="539" y="217"/>
                      <a:pt x="521" y="261"/>
                      <a:pt x="504" y="303"/>
                    </a:cubicBezTo>
                    <a:cubicBezTo>
                      <a:pt x="528" y="276"/>
                      <a:pt x="561" y="258"/>
                      <a:pt x="596" y="253"/>
                    </a:cubicBezTo>
                    <a:cubicBezTo>
                      <a:pt x="608" y="251"/>
                      <a:pt x="622" y="251"/>
                      <a:pt x="629" y="260"/>
                    </a:cubicBezTo>
                    <a:cubicBezTo>
                      <a:pt x="636" y="269"/>
                      <a:pt x="633" y="282"/>
                      <a:pt x="628" y="292"/>
                    </a:cubicBezTo>
                    <a:cubicBezTo>
                      <a:pt x="620" y="308"/>
                      <a:pt x="606" y="321"/>
                      <a:pt x="592" y="333"/>
                    </a:cubicBezTo>
                    <a:cubicBezTo>
                      <a:pt x="542" y="374"/>
                      <a:pt x="481" y="399"/>
                      <a:pt x="420" y="422"/>
                    </a:cubicBezTo>
                    <a:cubicBezTo>
                      <a:pt x="370" y="440"/>
                      <a:pt x="320" y="458"/>
                      <a:pt x="270" y="476"/>
                    </a:cubicBezTo>
                    <a:cubicBezTo>
                      <a:pt x="235" y="488"/>
                      <a:pt x="200" y="501"/>
                      <a:pt x="163" y="506"/>
                    </a:cubicBezTo>
                    <a:cubicBezTo>
                      <a:pt x="148" y="508"/>
                      <a:pt x="134" y="509"/>
                      <a:pt x="119" y="512"/>
                    </a:cubicBezTo>
                    <a:cubicBezTo>
                      <a:pt x="103" y="515"/>
                      <a:pt x="87" y="515"/>
                      <a:pt x="71" y="513"/>
                    </a:cubicBezTo>
                    <a:cubicBezTo>
                      <a:pt x="53" y="511"/>
                      <a:pt x="36" y="505"/>
                      <a:pt x="20" y="496"/>
                    </a:cubicBezTo>
                    <a:close/>
                  </a:path>
                </a:pathLst>
              </a:custGeom>
              <a:solidFill>
                <a:srgbClr val="344F1B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3" name="Google Shape;123;p2"/>
              <p:cNvSpPr/>
              <p:nvPr/>
            </p:nvSpPr>
            <p:spPr>
              <a:xfrm>
                <a:off x="6597508" y="5409948"/>
                <a:ext cx="565200" cy="1334940"/>
              </a:xfrm>
              <a:custGeom>
                <a:avLst/>
                <a:gdLst/>
                <a:ahLst/>
                <a:cxnLst/>
                <a:rect l="l" t="t" r="r" b="b"/>
                <a:pathLst>
                  <a:path w="198" h="468" extrusionOk="0">
                    <a:moveTo>
                      <a:pt x="27" y="297"/>
                    </a:moveTo>
                    <a:cubicBezTo>
                      <a:pt x="11" y="247"/>
                      <a:pt x="0" y="195"/>
                      <a:pt x="8" y="143"/>
                    </a:cubicBezTo>
                    <a:cubicBezTo>
                      <a:pt x="15" y="91"/>
                      <a:pt x="43" y="39"/>
                      <a:pt x="90" y="11"/>
                    </a:cubicBezTo>
                    <a:cubicBezTo>
                      <a:pt x="100" y="5"/>
                      <a:pt x="112" y="0"/>
                      <a:pt x="124" y="1"/>
                    </a:cubicBezTo>
                    <a:cubicBezTo>
                      <a:pt x="137" y="3"/>
                      <a:pt x="147" y="13"/>
                      <a:pt x="155" y="24"/>
                    </a:cubicBezTo>
                    <a:cubicBezTo>
                      <a:pt x="196" y="81"/>
                      <a:pt x="198" y="158"/>
                      <a:pt x="183" y="228"/>
                    </a:cubicBezTo>
                    <a:cubicBezTo>
                      <a:pt x="168" y="298"/>
                      <a:pt x="138" y="365"/>
                      <a:pt x="120" y="435"/>
                    </a:cubicBezTo>
                    <a:cubicBezTo>
                      <a:pt x="119" y="439"/>
                      <a:pt x="118" y="443"/>
                      <a:pt x="114" y="445"/>
                    </a:cubicBezTo>
                    <a:cubicBezTo>
                      <a:pt x="75" y="468"/>
                      <a:pt x="33" y="318"/>
                      <a:pt x="27" y="297"/>
                    </a:cubicBezTo>
                    <a:close/>
                  </a:path>
                </a:pathLst>
              </a:custGeom>
              <a:solidFill>
                <a:srgbClr val="4E722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" name="Google Shape;124;p2"/>
              <p:cNvSpPr/>
              <p:nvPr/>
            </p:nvSpPr>
            <p:spPr>
              <a:xfrm>
                <a:off x="6808964" y="5589784"/>
                <a:ext cx="93871" cy="1127437"/>
              </a:xfrm>
              <a:custGeom>
                <a:avLst/>
                <a:gdLst/>
                <a:ahLst/>
                <a:cxnLst/>
                <a:rect l="l" t="t" r="r" b="b"/>
                <a:pathLst>
                  <a:path w="33" h="395" extrusionOk="0">
                    <a:moveTo>
                      <a:pt x="33" y="395"/>
                    </a:moveTo>
                    <a:cubicBezTo>
                      <a:pt x="30" y="387"/>
                      <a:pt x="28" y="379"/>
                      <a:pt x="27" y="371"/>
                    </a:cubicBezTo>
                    <a:cubicBezTo>
                      <a:pt x="25" y="363"/>
                      <a:pt x="23" y="355"/>
                      <a:pt x="21" y="346"/>
                    </a:cubicBezTo>
                    <a:cubicBezTo>
                      <a:pt x="18" y="330"/>
                      <a:pt x="15" y="314"/>
                      <a:pt x="12" y="297"/>
                    </a:cubicBezTo>
                    <a:cubicBezTo>
                      <a:pt x="9" y="280"/>
                      <a:pt x="7" y="264"/>
                      <a:pt x="5" y="247"/>
                    </a:cubicBezTo>
                    <a:cubicBezTo>
                      <a:pt x="3" y="231"/>
                      <a:pt x="2" y="214"/>
                      <a:pt x="1" y="197"/>
                    </a:cubicBezTo>
                    <a:cubicBezTo>
                      <a:pt x="0" y="180"/>
                      <a:pt x="0" y="163"/>
                      <a:pt x="0" y="147"/>
                    </a:cubicBezTo>
                    <a:cubicBezTo>
                      <a:pt x="0" y="134"/>
                      <a:pt x="0" y="134"/>
                      <a:pt x="0" y="134"/>
                    </a:cubicBezTo>
                    <a:cubicBezTo>
                      <a:pt x="0" y="130"/>
                      <a:pt x="1" y="126"/>
                      <a:pt x="1" y="122"/>
                    </a:cubicBezTo>
                    <a:cubicBezTo>
                      <a:pt x="1" y="115"/>
                      <a:pt x="1" y="115"/>
                      <a:pt x="1" y="115"/>
                    </a:cubicBezTo>
                    <a:cubicBezTo>
                      <a:pt x="2" y="109"/>
                      <a:pt x="2" y="109"/>
                      <a:pt x="2" y="109"/>
                    </a:cubicBezTo>
                    <a:cubicBezTo>
                      <a:pt x="2" y="103"/>
                      <a:pt x="2" y="103"/>
                      <a:pt x="2" y="103"/>
                    </a:cubicBezTo>
                    <a:cubicBezTo>
                      <a:pt x="3" y="100"/>
                      <a:pt x="3" y="100"/>
                      <a:pt x="3" y="100"/>
                    </a:cubicBezTo>
                    <a:cubicBezTo>
                      <a:pt x="3" y="96"/>
                      <a:pt x="3" y="96"/>
                      <a:pt x="3" y="96"/>
                    </a:cubicBezTo>
                    <a:cubicBezTo>
                      <a:pt x="5" y="84"/>
                      <a:pt x="5" y="84"/>
                      <a:pt x="5" y="84"/>
                    </a:cubicBezTo>
                    <a:cubicBezTo>
                      <a:pt x="7" y="72"/>
                      <a:pt x="7" y="72"/>
                      <a:pt x="7" y="72"/>
                    </a:cubicBezTo>
                    <a:cubicBezTo>
                      <a:pt x="7" y="68"/>
                      <a:pt x="7" y="68"/>
                      <a:pt x="7" y="68"/>
                    </a:cubicBezTo>
                    <a:cubicBezTo>
                      <a:pt x="8" y="65"/>
                      <a:pt x="8" y="65"/>
                      <a:pt x="8" y="65"/>
                    </a:cubicBezTo>
                    <a:cubicBezTo>
                      <a:pt x="9" y="59"/>
                      <a:pt x="9" y="59"/>
                      <a:pt x="9" y="59"/>
                    </a:cubicBezTo>
                    <a:cubicBezTo>
                      <a:pt x="10" y="57"/>
                      <a:pt x="10" y="55"/>
                      <a:pt x="10" y="53"/>
                    </a:cubicBezTo>
                    <a:cubicBezTo>
                      <a:pt x="12" y="47"/>
                      <a:pt x="12" y="47"/>
                      <a:pt x="12" y="47"/>
                    </a:cubicBezTo>
                    <a:cubicBezTo>
                      <a:pt x="13" y="43"/>
                      <a:pt x="14" y="39"/>
                      <a:pt x="16" y="35"/>
                    </a:cubicBezTo>
                    <a:cubicBezTo>
                      <a:pt x="18" y="29"/>
                      <a:pt x="18" y="29"/>
                      <a:pt x="18" y="29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25"/>
                      <a:pt x="19" y="24"/>
                      <a:pt x="20" y="23"/>
                    </a:cubicBezTo>
                    <a:cubicBezTo>
                      <a:pt x="21" y="19"/>
                      <a:pt x="23" y="15"/>
                      <a:pt x="24" y="11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23" y="15"/>
                      <a:pt x="18" y="31"/>
                      <a:pt x="14" y="47"/>
                    </a:cubicBezTo>
                    <a:cubicBezTo>
                      <a:pt x="13" y="53"/>
                      <a:pt x="13" y="53"/>
                      <a:pt x="13" y="53"/>
                    </a:cubicBezTo>
                    <a:cubicBezTo>
                      <a:pt x="12" y="55"/>
                      <a:pt x="12" y="58"/>
                      <a:pt x="11" y="60"/>
                    </a:cubicBezTo>
                    <a:cubicBezTo>
                      <a:pt x="10" y="66"/>
                      <a:pt x="10" y="66"/>
                      <a:pt x="10" y="66"/>
                    </a:cubicBezTo>
                    <a:cubicBezTo>
                      <a:pt x="10" y="69"/>
                      <a:pt x="10" y="69"/>
                      <a:pt x="10" y="69"/>
                    </a:cubicBezTo>
                    <a:cubicBezTo>
                      <a:pt x="9" y="72"/>
                      <a:pt x="9" y="72"/>
                      <a:pt x="9" y="72"/>
                    </a:cubicBezTo>
                    <a:cubicBezTo>
                      <a:pt x="7" y="84"/>
                      <a:pt x="7" y="84"/>
                      <a:pt x="7" y="84"/>
                    </a:cubicBezTo>
                    <a:cubicBezTo>
                      <a:pt x="6" y="97"/>
                      <a:pt x="6" y="97"/>
                      <a:pt x="6" y="97"/>
                    </a:cubicBezTo>
                    <a:cubicBezTo>
                      <a:pt x="5" y="113"/>
                      <a:pt x="4" y="130"/>
                      <a:pt x="4" y="147"/>
                    </a:cubicBezTo>
                    <a:cubicBezTo>
                      <a:pt x="4" y="163"/>
                      <a:pt x="4" y="180"/>
                      <a:pt x="5" y="197"/>
                    </a:cubicBezTo>
                    <a:cubicBezTo>
                      <a:pt x="7" y="230"/>
                      <a:pt x="10" y="263"/>
                      <a:pt x="15" y="297"/>
                    </a:cubicBezTo>
                    <a:cubicBezTo>
                      <a:pt x="17" y="313"/>
                      <a:pt x="20" y="330"/>
                      <a:pt x="23" y="346"/>
                    </a:cubicBezTo>
                    <a:cubicBezTo>
                      <a:pt x="26" y="363"/>
                      <a:pt x="29" y="379"/>
                      <a:pt x="33" y="395"/>
                    </a:cubicBezTo>
                    <a:close/>
                  </a:path>
                </a:pathLst>
              </a:custGeom>
              <a:solidFill>
                <a:srgbClr val="76AB38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5" name="Google Shape;125;p2"/>
              <p:cNvSpPr/>
              <p:nvPr/>
            </p:nvSpPr>
            <p:spPr>
              <a:xfrm>
                <a:off x="6739796" y="5727132"/>
                <a:ext cx="998982" cy="1017756"/>
              </a:xfrm>
              <a:custGeom>
                <a:avLst/>
                <a:gdLst/>
                <a:ahLst/>
                <a:cxnLst/>
                <a:rect l="l" t="t" r="r" b="b"/>
                <a:pathLst>
                  <a:path w="350" h="357" extrusionOk="0">
                    <a:moveTo>
                      <a:pt x="75" y="187"/>
                    </a:moveTo>
                    <a:cubicBezTo>
                      <a:pt x="95" y="139"/>
                      <a:pt x="120" y="92"/>
                      <a:pt x="160" y="57"/>
                    </a:cubicBezTo>
                    <a:cubicBezTo>
                      <a:pt x="199" y="22"/>
                      <a:pt x="254" y="0"/>
                      <a:pt x="309" y="10"/>
                    </a:cubicBezTo>
                    <a:cubicBezTo>
                      <a:pt x="320" y="12"/>
                      <a:pt x="332" y="16"/>
                      <a:pt x="340" y="24"/>
                    </a:cubicBezTo>
                    <a:cubicBezTo>
                      <a:pt x="349" y="34"/>
                      <a:pt x="350" y="49"/>
                      <a:pt x="349" y="62"/>
                    </a:cubicBezTo>
                    <a:cubicBezTo>
                      <a:pt x="343" y="132"/>
                      <a:pt x="295" y="191"/>
                      <a:pt x="238" y="235"/>
                    </a:cubicBezTo>
                    <a:cubicBezTo>
                      <a:pt x="181" y="279"/>
                      <a:pt x="115" y="311"/>
                      <a:pt x="56" y="352"/>
                    </a:cubicBezTo>
                    <a:cubicBezTo>
                      <a:pt x="53" y="354"/>
                      <a:pt x="49" y="357"/>
                      <a:pt x="45" y="356"/>
                    </a:cubicBezTo>
                    <a:cubicBezTo>
                      <a:pt x="0" y="348"/>
                      <a:pt x="66" y="207"/>
                      <a:pt x="75" y="187"/>
                    </a:cubicBezTo>
                    <a:close/>
                  </a:path>
                </a:pathLst>
              </a:custGeom>
              <a:solidFill>
                <a:srgbClr val="76AB38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" name="Google Shape;126;p2"/>
              <p:cNvSpPr/>
              <p:nvPr/>
            </p:nvSpPr>
            <p:spPr>
              <a:xfrm>
                <a:off x="6828726" y="5895111"/>
                <a:ext cx="724287" cy="861634"/>
              </a:xfrm>
              <a:custGeom>
                <a:avLst/>
                <a:gdLst/>
                <a:ahLst/>
                <a:cxnLst/>
                <a:rect l="l" t="t" r="r" b="b"/>
                <a:pathLst>
                  <a:path w="254" h="302" extrusionOk="0">
                    <a:moveTo>
                      <a:pt x="0" y="302"/>
                    </a:moveTo>
                    <a:cubicBezTo>
                      <a:pt x="3" y="295"/>
                      <a:pt x="7" y="287"/>
                      <a:pt x="11" y="280"/>
                    </a:cubicBezTo>
                    <a:cubicBezTo>
                      <a:pt x="15" y="272"/>
                      <a:pt x="19" y="265"/>
                      <a:pt x="23" y="258"/>
                    </a:cubicBezTo>
                    <a:cubicBezTo>
                      <a:pt x="31" y="243"/>
                      <a:pt x="39" y="228"/>
                      <a:pt x="48" y="214"/>
                    </a:cubicBezTo>
                    <a:cubicBezTo>
                      <a:pt x="56" y="200"/>
                      <a:pt x="66" y="186"/>
                      <a:pt x="75" y="172"/>
                    </a:cubicBezTo>
                    <a:cubicBezTo>
                      <a:pt x="84" y="158"/>
                      <a:pt x="94" y="144"/>
                      <a:pt x="104" y="131"/>
                    </a:cubicBezTo>
                    <a:cubicBezTo>
                      <a:pt x="114" y="117"/>
                      <a:pt x="125" y="104"/>
                      <a:pt x="136" y="92"/>
                    </a:cubicBezTo>
                    <a:cubicBezTo>
                      <a:pt x="144" y="82"/>
                      <a:pt x="144" y="82"/>
                      <a:pt x="144" y="82"/>
                    </a:cubicBezTo>
                    <a:cubicBezTo>
                      <a:pt x="147" y="79"/>
                      <a:pt x="150" y="76"/>
                      <a:pt x="153" y="73"/>
                    </a:cubicBezTo>
                    <a:cubicBezTo>
                      <a:pt x="157" y="69"/>
                      <a:pt x="157" y="69"/>
                      <a:pt x="157" y="69"/>
                    </a:cubicBezTo>
                    <a:cubicBezTo>
                      <a:pt x="162" y="64"/>
                      <a:pt x="162" y="64"/>
                      <a:pt x="162" y="64"/>
                    </a:cubicBezTo>
                    <a:cubicBezTo>
                      <a:pt x="166" y="60"/>
                      <a:pt x="166" y="60"/>
                      <a:pt x="166" y="60"/>
                    </a:cubicBezTo>
                    <a:cubicBezTo>
                      <a:pt x="169" y="58"/>
                      <a:pt x="169" y="58"/>
                      <a:pt x="169" y="58"/>
                    </a:cubicBezTo>
                    <a:cubicBezTo>
                      <a:pt x="171" y="56"/>
                      <a:pt x="171" y="56"/>
                      <a:pt x="171" y="56"/>
                    </a:cubicBezTo>
                    <a:cubicBezTo>
                      <a:pt x="180" y="47"/>
                      <a:pt x="180" y="47"/>
                      <a:pt x="180" y="47"/>
                    </a:cubicBezTo>
                    <a:cubicBezTo>
                      <a:pt x="190" y="39"/>
                      <a:pt x="190" y="39"/>
                      <a:pt x="190" y="39"/>
                    </a:cubicBezTo>
                    <a:cubicBezTo>
                      <a:pt x="192" y="37"/>
                      <a:pt x="192" y="37"/>
                      <a:pt x="192" y="37"/>
                    </a:cubicBezTo>
                    <a:cubicBezTo>
                      <a:pt x="195" y="35"/>
                      <a:pt x="195" y="35"/>
                      <a:pt x="195" y="35"/>
                    </a:cubicBezTo>
                    <a:cubicBezTo>
                      <a:pt x="200" y="31"/>
                      <a:pt x="200" y="31"/>
                      <a:pt x="200" y="31"/>
                    </a:cubicBezTo>
                    <a:cubicBezTo>
                      <a:pt x="202" y="30"/>
                      <a:pt x="203" y="29"/>
                      <a:pt x="205" y="27"/>
                    </a:cubicBezTo>
                    <a:cubicBezTo>
                      <a:pt x="210" y="24"/>
                      <a:pt x="210" y="24"/>
                      <a:pt x="210" y="24"/>
                    </a:cubicBezTo>
                    <a:cubicBezTo>
                      <a:pt x="213" y="21"/>
                      <a:pt x="217" y="19"/>
                      <a:pt x="221" y="17"/>
                    </a:cubicBezTo>
                    <a:cubicBezTo>
                      <a:pt x="226" y="13"/>
                      <a:pt x="226" y="13"/>
                      <a:pt x="226" y="13"/>
                    </a:cubicBezTo>
                    <a:cubicBezTo>
                      <a:pt x="229" y="12"/>
                      <a:pt x="229" y="12"/>
                      <a:pt x="229" y="12"/>
                    </a:cubicBezTo>
                    <a:cubicBezTo>
                      <a:pt x="229" y="11"/>
                      <a:pt x="230" y="11"/>
                      <a:pt x="231" y="10"/>
                    </a:cubicBezTo>
                    <a:cubicBezTo>
                      <a:pt x="235" y="8"/>
                      <a:pt x="239" y="6"/>
                      <a:pt x="243" y="5"/>
                    </a:cubicBezTo>
                    <a:cubicBezTo>
                      <a:pt x="254" y="0"/>
                      <a:pt x="254" y="0"/>
                      <a:pt x="254" y="0"/>
                    </a:cubicBezTo>
                    <a:cubicBezTo>
                      <a:pt x="239" y="6"/>
                      <a:pt x="225" y="15"/>
                      <a:pt x="211" y="25"/>
                    </a:cubicBezTo>
                    <a:cubicBezTo>
                      <a:pt x="206" y="29"/>
                      <a:pt x="206" y="29"/>
                      <a:pt x="206" y="29"/>
                    </a:cubicBezTo>
                    <a:cubicBezTo>
                      <a:pt x="204" y="30"/>
                      <a:pt x="203" y="32"/>
                      <a:pt x="201" y="33"/>
                    </a:cubicBezTo>
                    <a:cubicBezTo>
                      <a:pt x="196" y="37"/>
                      <a:pt x="196" y="37"/>
                      <a:pt x="196" y="37"/>
                    </a:cubicBezTo>
                    <a:cubicBezTo>
                      <a:pt x="194" y="39"/>
                      <a:pt x="194" y="39"/>
                      <a:pt x="194" y="39"/>
                    </a:cubicBezTo>
                    <a:cubicBezTo>
                      <a:pt x="192" y="41"/>
                      <a:pt x="192" y="41"/>
                      <a:pt x="192" y="41"/>
                    </a:cubicBezTo>
                    <a:cubicBezTo>
                      <a:pt x="182" y="49"/>
                      <a:pt x="182" y="49"/>
                      <a:pt x="182" y="49"/>
                    </a:cubicBezTo>
                    <a:cubicBezTo>
                      <a:pt x="173" y="58"/>
                      <a:pt x="173" y="58"/>
                      <a:pt x="173" y="58"/>
                    </a:cubicBezTo>
                    <a:cubicBezTo>
                      <a:pt x="161" y="70"/>
                      <a:pt x="150" y="82"/>
                      <a:pt x="139" y="94"/>
                    </a:cubicBezTo>
                    <a:cubicBezTo>
                      <a:pt x="128" y="107"/>
                      <a:pt x="117" y="120"/>
                      <a:pt x="107" y="133"/>
                    </a:cubicBezTo>
                    <a:cubicBezTo>
                      <a:pt x="87" y="160"/>
                      <a:pt x="68" y="187"/>
                      <a:pt x="50" y="216"/>
                    </a:cubicBezTo>
                    <a:cubicBezTo>
                      <a:pt x="41" y="230"/>
                      <a:pt x="33" y="244"/>
                      <a:pt x="24" y="259"/>
                    </a:cubicBezTo>
                    <a:cubicBezTo>
                      <a:pt x="16" y="273"/>
                      <a:pt x="8" y="288"/>
                      <a:pt x="0" y="302"/>
                    </a:cubicBezTo>
                    <a:close/>
                  </a:path>
                </a:pathLst>
              </a:custGeom>
              <a:solidFill>
                <a:srgbClr val="4E722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7" name="Google Shape;127;p2"/>
              <p:cNvSpPr/>
              <p:nvPr/>
            </p:nvSpPr>
            <p:spPr>
              <a:xfrm>
                <a:off x="6089618" y="5914873"/>
                <a:ext cx="781597" cy="958469"/>
              </a:xfrm>
              <a:custGeom>
                <a:avLst/>
                <a:gdLst/>
                <a:ahLst/>
                <a:cxnLst/>
                <a:rect l="l" t="t" r="r" b="b"/>
                <a:pathLst>
                  <a:path w="274" h="336" extrusionOk="0">
                    <a:moveTo>
                      <a:pt x="245" y="192"/>
                    </a:moveTo>
                    <a:cubicBezTo>
                      <a:pt x="238" y="150"/>
                      <a:pt x="226" y="107"/>
                      <a:pt x="197" y="71"/>
                    </a:cubicBezTo>
                    <a:cubicBezTo>
                      <a:pt x="168" y="35"/>
                      <a:pt x="120" y="6"/>
                      <a:pt x="65" y="1"/>
                    </a:cubicBezTo>
                    <a:cubicBezTo>
                      <a:pt x="54" y="0"/>
                      <a:pt x="41" y="1"/>
                      <a:pt x="31" y="6"/>
                    </a:cubicBezTo>
                    <a:cubicBezTo>
                      <a:pt x="20" y="12"/>
                      <a:pt x="15" y="23"/>
                      <a:pt x="13" y="34"/>
                    </a:cubicBezTo>
                    <a:cubicBezTo>
                      <a:pt x="0" y="90"/>
                      <a:pt x="31" y="148"/>
                      <a:pt x="74" y="195"/>
                    </a:cubicBezTo>
                    <a:cubicBezTo>
                      <a:pt x="118" y="242"/>
                      <a:pt x="173" y="281"/>
                      <a:pt x="219" y="326"/>
                    </a:cubicBezTo>
                    <a:cubicBezTo>
                      <a:pt x="222" y="329"/>
                      <a:pt x="225" y="332"/>
                      <a:pt x="229" y="332"/>
                    </a:cubicBezTo>
                    <a:cubicBezTo>
                      <a:pt x="274" y="336"/>
                      <a:pt x="248" y="209"/>
                      <a:pt x="245" y="192"/>
                    </a:cubicBezTo>
                    <a:close/>
                  </a:path>
                </a:pathLst>
              </a:custGeom>
              <a:solidFill>
                <a:srgbClr val="76AB38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8" name="Google Shape;128;p2"/>
              <p:cNvSpPr/>
              <p:nvPr/>
            </p:nvSpPr>
            <p:spPr>
              <a:xfrm>
                <a:off x="6304038" y="6043328"/>
                <a:ext cx="473306" cy="838908"/>
              </a:xfrm>
              <a:custGeom>
                <a:avLst/>
                <a:gdLst/>
                <a:ahLst/>
                <a:cxnLst/>
                <a:rect l="l" t="t" r="r" b="b"/>
                <a:pathLst>
                  <a:path w="166" h="294" extrusionOk="0">
                    <a:moveTo>
                      <a:pt x="166" y="294"/>
                    </a:moveTo>
                    <a:cubicBezTo>
                      <a:pt x="162" y="281"/>
                      <a:pt x="158" y="267"/>
                      <a:pt x="154" y="253"/>
                    </a:cubicBezTo>
                    <a:cubicBezTo>
                      <a:pt x="149" y="240"/>
                      <a:pt x="144" y="226"/>
                      <a:pt x="139" y="213"/>
                    </a:cubicBezTo>
                    <a:cubicBezTo>
                      <a:pt x="129" y="186"/>
                      <a:pt x="118" y="159"/>
                      <a:pt x="105" y="134"/>
                    </a:cubicBezTo>
                    <a:cubicBezTo>
                      <a:pt x="99" y="121"/>
                      <a:pt x="92" y="109"/>
                      <a:pt x="84" y="96"/>
                    </a:cubicBezTo>
                    <a:cubicBezTo>
                      <a:pt x="82" y="93"/>
                      <a:pt x="81" y="90"/>
                      <a:pt x="79" y="87"/>
                    </a:cubicBezTo>
                    <a:cubicBezTo>
                      <a:pt x="73" y="78"/>
                      <a:pt x="73" y="78"/>
                      <a:pt x="73" y="78"/>
                    </a:cubicBezTo>
                    <a:cubicBezTo>
                      <a:pt x="71" y="75"/>
                      <a:pt x="69" y="72"/>
                      <a:pt x="67" y="69"/>
                    </a:cubicBezTo>
                    <a:cubicBezTo>
                      <a:pt x="65" y="66"/>
                      <a:pt x="63" y="63"/>
                      <a:pt x="61" y="60"/>
                    </a:cubicBezTo>
                    <a:cubicBezTo>
                      <a:pt x="57" y="55"/>
                      <a:pt x="52" y="49"/>
                      <a:pt x="48" y="44"/>
                    </a:cubicBezTo>
                    <a:cubicBezTo>
                      <a:pt x="40" y="35"/>
                      <a:pt x="40" y="35"/>
                      <a:pt x="40" y="35"/>
                    </a:cubicBezTo>
                    <a:cubicBezTo>
                      <a:pt x="39" y="34"/>
                      <a:pt x="38" y="33"/>
                      <a:pt x="37" y="32"/>
                    </a:cubicBezTo>
                    <a:cubicBezTo>
                      <a:pt x="33" y="28"/>
                      <a:pt x="33" y="28"/>
                      <a:pt x="33" y="28"/>
                    </a:cubicBezTo>
                    <a:cubicBezTo>
                      <a:pt x="23" y="17"/>
                      <a:pt x="12" y="8"/>
                      <a:pt x="0" y="0"/>
                    </a:cubicBezTo>
                    <a:cubicBezTo>
                      <a:pt x="13" y="7"/>
                      <a:pt x="24" y="16"/>
                      <a:pt x="34" y="26"/>
                    </a:cubicBezTo>
                    <a:cubicBezTo>
                      <a:pt x="38" y="30"/>
                      <a:pt x="38" y="30"/>
                      <a:pt x="38" y="30"/>
                    </a:cubicBezTo>
                    <a:cubicBezTo>
                      <a:pt x="40" y="31"/>
                      <a:pt x="41" y="33"/>
                      <a:pt x="42" y="34"/>
                    </a:cubicBezTo>
                    <a:cubicBezTo>
                      <a:pt x="49" y="42"/>
                      <a:pt x="49" y="42"/>
                      <a:pt x="49" y="42"/>
                    </a:cubicBezTo>
                    <a:cubicBezTo>
                      <a:pt x="54" y="47"/>
                      <a:pt x="59" y="53"/>
                      <a:pt x="63" y="59"/>
                    </a:cubicBezTo>
                    <a:cubicBezTo>
                      <a:pt x="68" y="64"/>
                      <a:pt x="72" y="70"/>
                      <a:pt x="76" y="76"/>
                    </a:cubicBezTo>
                    <a:cubicBezTo>
                      <a:pt x="82" y="85"/>
                      <a:pt x="82" y="85"/>
                      <a:pt x="82" y="85"/>
                    </a:cubicBezTo>
                    <a:cubicBezTo>
                      <a:pt x="84" y="88"/>
                      <a:pt x="86" y="91"/>
                      <a:pt x="88" y="94"/>
                    </a:cubicBezTo>
                    <a:cubicBezTo>
                      <a:pt x="95" y="107"/>
                      <a:pt x="102" y="119"/>
                      <a:pt x="109" y="132"/>
                    </a:cubicBezTo>
                    <a:cubicBezTo>
                      <a:pt x="121" y="158"/>
                      <a:pt x="132" y="185"/>
                      <a:pt x="142" y="212"/>
                    </a:cubicBezTo>
                    <a:cubicBezTo>
                      <a:pt x="147" y="225"/>
                      <a:pt x="151" y="239"/>
                      <a:pt x="155" y="253"/>
                    </a:cubicBezTo>
                    <a:cubicBezTo>
                      <a:pt x="159" y="267"/>
                      <a:pt x="163" y="280"/>
                      <a:pt x="166" y="294"/>
                    </a:cubicBezTo>
                    <a:close/>
                  </a:path>
                </a:pathLst>
              </a:custGeom>
              <a:solidFill>
                <a:srgbClr val="4E722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9" name="Google Shape;129;p2"/>
            <p:cNvGrpSpPr/>
            <p:nvPr/>
          </p:nvGrpSpPr>
          <p:grpSpPr>
            <a:xfrm>
              <a:off x="7238793" y="2707460"/>
              <a:ext cx="4618437" cy="4220229"/>
              <a:chOff x="7238793" y="2707460"/>
              <a:chExt cx="4618437" cy="4220229"/>
            </a:xfrm>
          </p:grpSpPr>
          <p:sp>
            <p:nvSpPr>
              <p:cNvPr id="130" name="Google Shape;130;p2"/>
              <p:cNvSpPr/>
              <p:nvPr/>
            </p:nvSpPr>
            <p:spPr>
              <a:xfrm>
                <a:off x="8585590" y="4890201"/>
                <a:ext cx="610653" cy="888313"/>
              </a:xfrm>
              <a:custGeom>
                <a:avLst/>
                <a:gdLst/>
                <a:ahLst/>
                <a:cxnLst/>
                <a:rect l="l" t="t" r="r" b="b"/>
                <a:pathLst>
                  <a:path w="214" h="311" extrusionOk="0">
                    <a:moveTo>
                      <a:pt x="212" y="202"/>
                    </a:moveTo>
                    <a:cubicBezTo>
                      <a:pt x="189" y="154"/>
                      <a:pt x="156" y="136"/>
                      <a:pt x="136" y="125"/>
                    </a:cubicBezTo>
                    <a:cubicBezTo>
                      <a:pt x="138" y="122"/>
                      <a:pt x="139" y="118"/>
                      <a:pt x="138" y="115"/>
                    </a:cubicBezTo>
                    <a:cubicBezTo>
                      <a:pt x="137" y="111"/>
                      <a:pt x="135" y="108"/>
                      <a:pt x="133" y="106"/>
                    </a:cubicBezTo>
                    <a:cubicBezTo>
                      <a:pt x="147" y="88"/>
                      <a:pt x="172" y="56"/>
                      <a:pt x="178" y="5"/>
                    </a:cubicBezTo>
                    <a:cubicBezTo>
                      <a:pt x="178" y="2"/>
                      <a:pt x="175" y="0"/>
                      <a:pt x="173" y="3"/>
                    </a:cubicBezTo>
                    <a:cubicBezTo>
                      <a:pt x="135" y="43"/>
                      <a:pt x="132" y="82"/>
                      <a:pt x="128" y="104"/>
                    </a:cubicBezTo>
                    <a:cubicBezTo>
                      <a:pt x="126" y="104"/>
                      <a:pt x="124" y="104"/>
                      <a:pt x="123" y="104"/>
                    </a:cubicBezTo>
                    <a:cubicBezTo>
                      <a:pt x="117" y="105"/>
                      <a:pt x="113" y="110"/>
                      <a:pt x="112" y="116"/>
                    </a:cubicBezTo>
                    <a:cubicBezTo>
                      <a:pt x="89" y="115"/>
                      <a:pt x="48" y="112"/>
                      <a:pt x="3" y="135"/>
                    </a:cubicBezTo>
                    <a:cubicBezTo>
                      <a:pt x="0" y="137"/>
                      <a:pt x="1" y="141"/>
                      <a:pt x="4" y="141"/>
                    </a:cubicBezTo>
                    <a:cubicBezTo>
                      <a:pt x="58" y="150"/>
                      <a:pt x="92" y="131"/>
                      <a:pt x="113" y="122"/>
                    </a:cubicBezTo>
                    <a:cubicBezTo>
                      <a:pt x="114" y="125"/>
                      <a:pt x="117" y="128"/>
                      <a:pt x="120" y="129"/>
                    </a:cubicBezTo>
                    <a:cubicBezTo>
                      <a:pt x="117" y="151"/>
                      <a:pt x="113" y="201"/>
                      <a:pt x="113" y="311"/>
                    </a:cubicBezTo>
                    <a:cubicBezTo>
                      <a:pt x="125" y="311"/>
                      <a:pt x="125" y="311"/>
                      <a:pt x="125" y="311"/>
                    </a:cubicBezTo>
                    <a:cubicBezTo>
                      <a:pt x="137" y="311"/>
                      <a:pt x="137" y="311"/>
                      <a:pt x="137" y="311"/>
                    </a:cubicBezTo>
                    <a:cubicBezTo>
                      <a:pt x="137" y="202"/>
                      <a:pt x="132" y="151"/>
                      <a:pt x="129" y="130"/>
                    </a:cubicBezTo>
                    <a:cubicBezTo>
                      <a:pt x="130" y="129"/>
                      <a:pt x="131" y="129"/>
                      <a:pt x="131" y="129"/>
                    </a:cubicBezTo>
                    <a:cubicBezTo>
                      <a:pt x="143" y="149"/>
                      <a:pt x="164" y="183"/>
                      <a:pt x="208" y="206"/>
                    </a:cubicBezTo>
                    <a:cubicBezTo>
                      <a:pt x="211" y="208"/>
                      <a:pt x="214" y="205"/>
                      <a:pt x="212" y="202"/>
                    </a:cubicBezTo>
                  </a:path>
                </a:pathLst>
              </a:custGeom>
              <a:solidFill>
                <a:srgbClr val="4E722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" name="Google Shape;131;p2"/>
              <p:cNvSpPr/>
              <p:nvPr/>
            </p:nvSpPr>
            <p:spPr>
              <a:xfrm>
                <a:off x="8283228" y="3895171"/>
                <a:ext cx="219361" cy="1820103"/>
              </a:xfrm>
              <a:custGeom>
                <a:avLst/>
                <a:gdLst/>
                <a:ahLst/>
                <a:cxnLst/>
                <a:rect l="l" t="t" r="r" b="b"/>
                <a:pathLst>
                  <a:path w="77" h="638" extrusionOk="0">
                    <a:moveTo>
                      <a:pt x="45" y="0"/>
                    </a:moveTo>
                    <a:cubicBezTo>
                      <a:pt x="39" y="0"/>
                      <a:pt x="39" y="0"/>
                      <a:pt x="39" y="0"/>
                    </a:cubicBezTo>
                    <a:cubicBezTo>
                      <a:pt x="33" y="0"/>
                      <a:pt x="33" y="0"/>
                      <a:pt x="33" y="0"/>
                    </a:cubicBezTo>
                    <a:cubicBezTo>
                      <a:pt x="33" y="0"/>
                      <a:pt x="0" y="106"/>
                      <a:pt x="0" y="638"/>
                    </a:cubicBezTo>
                    <a:cubicBezTo>
                      <a:pt x="39" y="638"/>
                      <a:pt x="39" y="638"/>
                      <a:pt x="39" y="638"/>
                    </a:cubicBezTo>
                    <a:cubicBezTo>
                      <a:pt x="77" y="638"/>
                      <a:pt x="77" y="638"/>
                      <a:pt x="77" y="638"/>
                    </a:cubicBezTo>
                    <a:cubicBezTo>
                      <a:pt x="77" y="106"/>
                      <a:pt x="45" y="0"/>
                      <a:pt x="45" y="0"/>
                    </a:cubicBezTo>
                    <a:close/>
                  </a:path>
                </a:pathLst>
              </a:custGeom>
              <a:solidFill>
                <a:srgbClr val="4E722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" name="Google Shape;132;p2"/>
              <p:cNvSpPr/>
              <p:nvPr/>
            </p:nvSpPr>
            <p:spPr>
              <a:xfrm>
                <a:off x="8266430" y="3774621"/>
                <a:ext cx="264814" cy="265803"/>
              </a:xfrm>
              <a:custGeom>
                <a:avLst/>
                <a:gdLst/>
                <a:ahLst/>
                <a:cxnLst/>
                <a:rect l="l" t="t" r="r" b="b"/>
                <a:pathLst>
                  <a:path w="93" h="93" extrusionOk="0">
                    <a:moveTo>
                      <a:pt x="38" y="5"/>
                    </a:moveTo>
                    <a:cubicBezTo>
                      <a:pt x="61" y="0"/>
                      <a:pt x="84" y="16"/>
                      <a:pt x="88" y="39"/>
                    </a:cubicBezTo>
                    <a:cubicBezTo>
                      <a:pt x="93" y="62"/>
                      <a:pt x="78" y="84"/>
                      <a:pt x="54" y="89"/>
                    </a:cubicBezTo>
                    <a:cubicBezTo>
                      <a:pt x="31" y="93"/>
                      <a:pt x="9" y="78"/>
                      <a:pt x="4" y="55"/>
                    </a:cubicBezTo>
                    <a:cubicBezTo>
                      <a:pt x="0" y="32"/>
                      <a:pt x="15" y="9"/>
                      <a:pt x="38" y="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" name="Google Shape;133;p2"/>
              <p:cNvSpPr/>
              <p:nvPr/>
            </p:nvSpPr>
            <p:spPr>
              <a:xfrm>
                <a:off x="8425516" y="3946553"/>
                <a:ext cx="793455" cy="804324"/>
              </a:xfrm>
              <a:custGeom>
                <a:avLst/>
                <a:gdLst/>
                <a:ahLst/>
                <a:cxnLst/>
                <a:rect l="l" t="t" r="r" b="b"/>
                <a:pathLst>
                  <a:path w="278" h="282" extrusionOk="0">
                    <a:moveTo>
                      <a:pt x="0" y="8"/>
                    </a:moveTo>
                    <a:cubicBezTo>
                      <a:pt x="38" y="70"/>
                      <a:pt x="105" y="196"/>
                      <a:pt x="261" y="277"/>
                    </a:cubicBezTo>
                    <a:cubicBezTo>
                      <a:pt x="269" y="282"/>
                      <a:pt x="278" y="273"/>
                      <a:pt x="274" y="264"/>
                    </a:cubicBezTo>
                    <a:cubicBezTo>
                      <a:pt x="191" y="92"/>
                      <a:pt x="70" y="40"/>
                      <a:pt x="8" y="0"/>
                    </a:cubicBezTo>
                    <a:cubicBezTo>
                      <a:pt x="0" y="8"/>
                      <a:pt x="0" y="8"/>
                      <a:pt x="0" y="8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" name="Google Shape;134;p2"/>
              <p:cNvSpPr/>
              <p:nvPr/>
            </p:nvSpPr>
            <p:spPr>
              <a:xfrm>
                <a:off x="8354372" y="3863552"/>
                <a:ext cx="88930" cy="87942"/>
              </a:xfrm>
              <a:custGeom>
                <a:avLst/>
                <a:gdLst/>
                <a:ahLst/>
                <a:cxnLst/>
                <a:rect l="l" t="t" r="r" b="b"/>
                <a:pathLst>
                  <a:path w="31" h="31" extrusionOk="0">
                    <a:moveTo>
                      <a:pt x="13" y="2"/>
                    </a:moveTo>
                    <a:cubicBezTo>
                      <a:pt x="20" y="0"/>
                      <a:pt x="28" y="5"/>
                      <a:pt x="29" y="13"/>
                    </a:cubicBezTo>
                    <a:cubicBezTo>
                      <a:pt x="31" y="21"/>
                      <a:pt x="26" y="28"/>
                      <a:pt x="18" y="30"/>
                    </a:cubicBezTo>
                    <a:cubicBezTo>
                      <a:pt x="10" y="31"/>
                      <a:pt x="3" y="26"/>
                      <a:pt x="1" y="19"/>
                    </a:cubicBezTo>
                    <a:cubicBezTo>
                      <a:pt x="0" y="11"/>
                      <a:pt x="5" y="3"/>
                      <a:pt x="13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" name="Google Shape;135;p2"/>
              <p:cNvSpPr/>
              <p:nvPr/>
            </p:nvSpPr>
            <p:spPr>
              <a:xfrm>
                <a:off x="7238793" y="3843789"/>
                <a:ext cx="1083960" cy="370542"/>
              </a:xfrm>
              <a:custGeom>
                <a:avLst/>
                <a:gdLst/>
                <a:ahLst/>
                <a:cxnLst/>
                <a:rect l="l" t="t" r="r" b="b"/>
                <a:pathLst>
                  <a:path w="380" h="130" extrusionOk="0">
                    <a:moveTo>
                      <a:pt x="378" y="21"/>
                    </a:moveTo>
                    <a:cubicBezTo>
                      <a:pt x="305" y="17"/>
                      <a:pt x="164" y="0"/>
                      <a:pt x="8" y="82"/>
                    </a:cubicBezTo>
                    <a:cubicBezTo>
                      <a:pt x="0" y="86"/>
                      <a:pt x="2" y="99"/>
                      <a:pt x="11" y="100"/>
                    </a:cubicBezTo>
                    <a:cubicBezTo>
                      <a:pt x="200" y="130"/>
                      <a:pt x="312" y="60"/>
                      <a:pt x="380" y="32"/>
                    </a:cubicBezTo>
                    <a:lnTo>
                      <a:pt x="378" y="2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" name="Google Shape;136;p2"/>
              <p:cNvSpPr/>
              <p:nvPr/>
            </p:nvSpPr>
            <p:spPr>
              <a:xfrm>
                <a:off x="8414647" y="2822081"/>
                <a:ext cx="476270" cy="1015780"/>
              </a:xfrm>
              <a:custGeom>
                <a:avLst/>
                <a:gdLst/>
                <a:ahLst/>
                <a:cxnLst/>
                <a:rect l="l" t="t" r="r" b="b"/>
                <a:pathLst>
                  <a:path w="167" h="356" extrusionOk="0">
                    <a:moveTo>
                      <a:pt x="10" y="356"/>
                    </a:moveTo>
                    <a:cubicBezTo>
                      <a:pt x="54" y="298"/>
                      <a:pt x="147" y="190"/>
                      <a:pt x="166" y="15"/>
                    </a:cubicBezTo>
                    <a:cubicBezTo>
                      <a:pt x="167" y="6"/>
                      <a:pt x="155" y="0"/>
                      <a:pt x="149" y="7"/>
                    </a:cubicBezTo>
                    <a:cubicBezTo>
                      <a:pt x="19" y="148"/>
                      <a:pt x="14" y="280"/>
                      <a:pt x="0" y="352"/>
                    </a:cubicBezTo>
                    <a:lnTo>
                      <a:pt x="10" y="35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" name="Google Shape;137;p2"/>
              <p:cNvSpPr/>
              <p:nvPr/>
            </p:nvSpPr>
            <p:spPr>
              <a:xfrm>
                <a:off x="10319727" y="4356620"/>
                <a:ext cx="311256" cy="2571069"/>
              </a:xfrm>
              <a:custGeom>
                <a:avLst/>
                <a:gdLst/>
                <a:ahLst/>
                <a:cxnLst/>
                <a:rect l="l" t="t" r="r" b="b"/>
                <a:pathLst>
                  <a:path w="109" h="901" extrusionOk="0">
                    <a:moveTo>
                      <a:pt x="63" y="0"/>
                    </a:moveTo>
                    <a:cubicBezTo>
                      <a:pt x="54" y="0"/>
                      <a:pt x="54" y="0"/>
                      <a:pt x="54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46" y="0"/>
                      <a:pt x="0" y="150"/>
                      <a:pt x="0" y="901"/>
                    </a:cubicBezTo>
                    <a:cubicBezTo>
                      <a:pt x="54" y="901"/>
                      <a:pt x="54" y="901"/>
                      <a:pt x="54" y="901"/>
                    </a:cubicBezTo>
                    <a:cubicBezTo>
                      <a:pt x="109" y="901"/>
                      <a:pt x="109" y="901"/>
                      <a:pt x="109" y="901"/>
                    </a:cubicBezTo>
                    <a:cubicBezTo>
                      <a:pt x="109" y="150"/>
                      <a:pt x="63" y="0"/>
                      <a:pt x="63" y="0"/>
                    </a:cubicBezTo>
                    <a:close/>
                  </a:path>
                </a:pathLst>
              </a:custGeom>
              <a:solidFill>
                <a:srgbClr val="4E722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" name="Google Shape;138;p2"/>
              <p:cNvSpPr/>
              <p:nvPr/>
            </p:nvSpPr>
            <p:spPr>
              <a:xfrm>
                <a:off x="10305894" y="4194570"/>
                <a:ext cx="341887" cy="341887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" name="Google Shape;139;p2"/>
              <p:cNvSpPr/>
              <p:nvPr/>
            </p:nvSpPr>
            <p:spPr>
              <a:xfrm>
                <a:off x="9099409" y="4385275"/>
                <a:ext cx="1309249" cy="902147"/>
              </a:xfrm>
              <a:custGeom>
                <a:avLst/>
                <a:gdLst/>
                <a:ahLst/>
                <a:cxnLst/>
                <a:rect l="l" t="t" r="r" b="b"/>
                <a:pathLst>
                  <a:path w="459" h="316" extrusionOk="0">
                    <a:moveTo>
                      <a:pt x="451" y="0"/>
                    </a:moveTo>
                    <a:cubicBezTo>
                      <a:pt x="355" y="37"/>
                      <a:pt x="162" y="95"/>
                      <a:pt x="8" y="290"/>
                    </a:cubicBezTo>
                    <a:cubicBezTo>
                      <a:pt x="0" y="300"/>
                      <a:pt x="9" y="316"/>
                      <a:pt x="22" y="312"/>
                    </a:cubicBezTo>
                    <a:cubicBezTo>
                      <a:pt x="284" y="243"/>
                      <a:pt x="389" y="89"/>
                      <a:pt x="459" y="13"/>
                    </a:cubicBezTo>
                    <a:lnTo>
                      <a:pt x="45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" name="Google Shape;140;p2"/>
              <p:cNvSpPr/>
              <p:nvPr/>
            </p:nvSpPr>
            <p:spPr>
              <a:xfrm>
                <a:off x="10419527" y="4308202"/>
                <a:ext cx="114621" cy="114621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" name="Google Shape;141;p2"/>
              <p:cNvSpPr/>
              <p:nvPr/>
            </p:nvSpPr>
            <p:spPr>
              <a:xfrm>
                <a:off x="10209059" y="2707460"/>
                <a:ext cx="541486" cy="1547384"/>
              </a:xfrm>
              <a:custGeom>
                <a:avLst/>
                <a:gdLst/>
                <a:ahLst/>
                <a:cxnLst/>
                <a:rect l="l" t="t" r="r" b="b"/>
                <a:pathLst>
                  <a:path w="190" h="542" extrusionOk="0">
                    <a:moveTo>
                      <a:pt x="104" y="542"/>
                    </a:moveTo>
                    <a:cubicBezTo>
                      <a:pt x="129" y="442"/>
                      <a:pt x="190" y="251"/>
                      <a:pt x="118" y="13"/>
                    </a:cubicBezTo>
                    <a:cubicBezTo>
                      <a:pt x="115" y="0"/>
                      <a:pt x="97" y="0"/>
                      <a:pt x="92" y="12"/>
                    </a:cubicBezTo>
                    <a:cubicBezTo>
                      <a:pt x="0" y="267"/>
                      <a:pt x="67" y="441"/>
                      <a:pt x="89" y="542"/>
                    </a:cubicBezTo>
                    <a:lnTo>
                      <a:pt x="104" y="54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" name="Google Shape;142;p2"/>
              <p:cNvSpPr/>
              <p:nvPr/>
            </p:nvSpPr>
            <p:spPr>
              <a:xfrm>
                <a:off x="10562803" y="4410966"/>
                <a:ext cx="1294427" cy="924873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24" extrusionOk="0">
                    <a:moveTo>
                      <a:pt x="0" y="13"/>
                    </a:moveTo>
                    <a:cubicBezTo>
                      <a:pt x="69" y="89"/>
                      <a:pt x="193" y="247"/>
                      <a:pt x="431" y="320"/>
                    </a:cubicBezTo>
                    <a:cubicBezTo>
                      <a:pt x="444" y="324"/>
                      <a:pt x="454" y="309"/>
                      <a:pt x="446" y="298"/>
                    </a:cubicBezTo>
                    <a:cubicBezTo>
                      <a:pt x="287" y="80"/>
                      <a:pt x="105" y="39"/>
                      <a:pt x="9" y="0"/>
                    </a:cubicBezTo>
                    <a:lnTo>
                      <a:pt x="0" y="1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3" name="Google Shape;143;p2"/>
            <p:cNvGrpSpPr/>
            <p:nvPr/>
          </p:nvGrpSpPr>
          <p:grpSpPr>
            <a:xfrm>
              <a:off x="7550048" y="3041442"/>
              <a:ext cx="4016678" cy="2400126"/>
              <a:chOff x="7550048" y="3041442"/>
              <a:chExt cx="4016678" cy="2400126"/>
            </a:xfrm>
          </p:grpSpPr>
          <p:sp>
            <p:nvSpPr>
              <p:cNvPr id="144" name="Google Shape;144;p2"/>
              <p:cNvSpPr/>
              <p:nvPr/>
            </p:nvSpPr>
            <p:spPr>
              <a:xfrm>
                <a:off x="8936370" y="3375424"/>
                <a:ext cx="539509" cy="1124472"/>
              </a:xfrm>
              <a:custGeom>
                <a:avLst/>
                <a:gdLst/>
                <a:ahLst/>
                <a:cxnLst/>
                <a:rect l="l" t="t" r="r" b="b"/>
                <a:pathLst>
                  <a:path w="189" h="394" extrusionOk="0">
                    <a:moveTo>
                      <a:pt x="129" y="0"/>
                    </a:moveTo>
                    <a:cubicBezTo>
                      <a:pt x="35" y="109"/>
                      <a:pt x="3" y="223"/>
                      <a:pt x="0" y="325"/>
                    </a:cubicBezTo>
                    <a:cubicBezTo>
                      <a:pt x="13" y="339"/>
                      <a:pt x="26" y="353"/>
                      <a:pt x="38" y="369"/>
                    </a:cubicBezTo>
                    <a:cubicBezTo>
                      <a:pt x="72" y="394"/>
                      <a:pt x="72" y="394"/>
                      <a:pt x="72" y="394"/>
                    </a:cubicBezTo>
                    <a:cubicBezTo>
                      <a:pt x="189" y="226"/>
                      <a:pt x="177" y="93"/>
                      <a:pt x="129" y="0"/>
                    </a:cubicBezTo>
                  </a:path>
                </a:pathLst>
              </a:custGeom>
              <a:solidFill>
                <a:srgbClr val="EAF4D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5" name="Google Shape;145;p2"/>
              <p:cNvSpPr/>
              <p:nvPr/>
            </p:nvSpPr>
            <p:spPr>
              <a:xfrm>
                <a:off x="8959097" y="4608588"/>
                <a:ext cx="151182" cy="173908"/>
              </a:xfrm>
              <a:custGeom>
                <a:avLst/>
                <a:gdLst/>
                <a:ahLst/>
                <a:cxnLst/>
                <a:rect l="l" t="t" r="r" b="b"/>
                <a:pathLst>
                  <a:path w="53" h="61" extrusionOk="0">
                    <a:moveTo>
                      <a:pt x="0" y="0"/>
                    </a:moveTo>
                    <a:cubicBezTo>
                      <a:pt x="4" y="21"/>
                      <a:pt x="9" y="42"/>
                      <a:pt x="14" y="61"/>
                    </a:cubicBezTo>
                    <a:cubicBezTo>
                      <a:pt x="33" y="51"/>
                      <a:pt x="47" y="41"/>
                      <a:pt x="53" y="34"/>
                    </a:cubicBezTo>
                    <a:cubicBezTo>
                      <a:pt x="34" y="23"/>
                      <a:pt x="17" y="12"/>
                      <a:pt x="0" y="0"/>
                    </a:cubicBezTo>
                  </a:path>
                </a:pathLst>
              </a:custGeom>
              <a:solidFill>
                <a:srgbClr val="EAF4D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6" name="Google Shape;146;p2"/>
              <p:cNvSpPr/>
              <p:nvPr/>
            </p:nvSpPr>
            <p:spPr>
              <a:xfrm>
                <a:off x="7550048" y="3041442"/>
                <a:ext cx="847800" cy="699584"/>
              </a:xfrm>
              <a:custGeom>
                <a:avLst/>
                <a:gdLst/>
                <a:ahLst/>
                <a:cxnLst/>
                <a:rect l="l" t="t" r="r" b="b"/>
                <a:pathLst>
                  <a:path w="297" h="245" extrusionOk="0">
                    <a:moveTo>
                      <a:pt x="0" y="245"/>
                    </a:moveTo>
                    <a:cubicBezTo>
                      <a:pt x="7" y="211"/>
                      <a:pt x="19" y="178"/>
                      <a:pt x="37" y="148"/>
                    </a:cubicBezTo>
                    <a:cubicBezTo>
                      <a:pt x="55" y="118"/>
                      <a:pt x="78" y="91"/>
                      <a:pt x="105" y="69"/>
                    </a:cubicBezTo>
                    <a:cubicBezTo>
                      <a:pt x="131" y="47"/>
                      <a:pt x="162" y="29"/>
                      <a:pt x="195" y="17"/>
                    </a:cubicBezTo>
                    <a:cubicBezTo>
                      <a:pt x="228" y="6"/>
                      <a:pt x="263" y="0"/>
                      <a:pt x="297" y="1"/>
                    </a:cubicBezTo>
                    <a:cubicBezTo>
                      <a:pt x="297" y="1"/>
                      <a:pt x="297" y="1"/>
                      <a:pt x="297" y="1"/>
                    </a:cubicBezTo>
                    <a:cubicBezTo>
                      <a:pt x="297" y="1"/>
                      <a:pt x="297" y="1"/>
                      <a:pt x="297" y="1"/>
                    </a:cubicBezTo>
                    <a:cubicBezTo>
                      <a:pt x="263" y="2"/>
                      <a:pt x="228" y="8"/>
                      <a:pt x="196" y="20"/>
                    </a:cubicBezTo>
                    <a:cubicBezTo>
                      <a:pt x="164" y="32"/>
                      <a:pt x="133" y="49"/>
                      <a:pt x="106" y="71"/>
                    </a:cubicBezTo>
                    <a:cubicBezTo>
                      <a:pt x="79" y="93"/>
                      <a:pt x="56" y="119"/>
                      <a:pt x="38" y="149"/>
                    </a:cubicBezTo>
                    <a:cubicBezTo>
                      <a:pt x="20" y="178"/>
                      <a:pt x="8" y="211"/>
                      <a:pt x="1" y="245"/>
                    </a:cubicBezTo>
                    <a:cubicBezTo>
                      <a:pt x="0" y="245"/>
                      <a:pt x="0" y="245"/>
                      <a:pt x="0" y="245"/>
                    </a:cubicBezTo>
                    <a:close/>
                  </a:path>
                </a:pathLst>
              </a:custGeom>
              <a:solidFill>
                <a:srgbClr val="4E722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" name="Google Shape;147;p2"/>
              <p:cNvSpPr/>
              <p:nvPr/>
            </p:nvSpPr>
            <p:spPr>
              <a:xfrm>
                <a:off x="7633050" y="4308202"/>
                <a:ext cx="402162" cy="385364"/>
              </a:xfrm>
              <a:custGeom>
                <a:avLst/>
                <a:gdLst/>
                <a:ahLst/>
                <a:cxnLst/>
                <a:rect l="l" t="t" r="r" b="b"/>
                <a:pathLst>
                  <a:path w="141" h="135" extrusionOk="0">
                    <a:moveTo>
                      <a:pt x="141" y="135"/>
                    </a:moveTo>
                    <a:cubicBezTo>
                      <a:pt x="126" y="128"/>
                      <a:pt x="111" y="120"/>
                      <a:pt x="97" y="111"/>
                    </a:cubicBezTo>
                    <a:cubicBezTo>
                      <a:pt x="84" y="101"/>
                      <a:pt x="71" y="91"/>
                      <a:pt x="58" y="80"/>
                    </a:cubicBezTo>
                    <a:cubicBezTo>
                      <a:pt x="46" y="68"/>
                      <a:pt x="35" y="56"/>
                      <a:pt x="25" y="43"/>
                    </a:cubicBezTo>
                    <a:cubicBezTo>
                      <a:pt x="15" y="29"/>
                      <a:pt x="7" y="15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9" y="14"/>
                      <a:pt x="18" y="28"/>
                      <a:pt x="28" y="41"/>
                    </a:cubicBezTo>
                    <a:cubicBezTo>
                      <a:pt x="38" y="54"/>
                      <a:pt x="48" y="66"/>
                      <a:pt x="60" y="78"/>
                    </a:cubicBezTo>
                    <a:cubicBezTo>
                      <a:pt x="72" y="89"/>
                      <a:pt x="85" y="100"/>
                      <a:pt x="98" y="109"/>
                    </a:cubicBezTo>
                    <a:cubicBezTo>
                      <a:pt x="112" y="119"/>
                      <a:pt x="126" y="127"/>
                      <a:pt x="141" y="134"/>
                    </a:cubicBezTo>
                    <a:cubicBezTo>
                      <a:pt x="141" y="134"/>
                      <a:pt x="141" y="134"/>
                      <a:pt x="141" y="134"/>
                    </a:cubicBezTo>
                    <a:lnTo>
                      <a:pt x="141" y="135"/>
                    </a:lnTo>
                    <a:close/>
                  </a:path>
                </a:pathLst>
              </a:custGeom>
              <a:solidFill>
                <a:srgbClr val="4E722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" name="Google Shape;148;p2"/>
              <p:cNvSpPr/>
              <p:nvPr/>
            </p:nvSpPr>
            <p:spPr>
              <a:xfrm>
                <a:off x="8579662" y="4651077"/>
                <a:ext cx="256909" cy="102764"/>
              </a:xfrm>
              <a:custGeom>
                <a:avLst/>
                <a:gdLst/>
                <a:ahLst/>
                <a:cxnLst/>
                <a:rect l="l" t="t" r="r" b="b"/>
                <a:pathLst>
                  <a:path w="90" h="36" extrusionOk="0">
                    <a:moveTo>
                      <a:pt x="90" y="1"/>
                    </a:moveTo>
                    <a:cubicBezTo>
                      <a:pt x="83" y="5"/>
                      <a:pt x="76" y="9"/>
                      <a:pt x="69" y="13"/>
                    </a:cubicBezTo>
                    <a:cubicBezTo>
                      <a:pt x="62" y="16"/>
                      <a:pt x="55" y="20"/>
                      <a:pt x="47" y="23"/>
                    </a:cubicBezTo>
                    <a:cubicBezTo>
                      <a:pt x="40" y="26"/>
                      <a:pt x="32" y="29"/>
                      <a:pt x="24" y="31"/>
                    </a:cubicBezTo>
                    <a:cubicBezTo>
                      <a:pt x="17" y="33"/>
                      <a:pt x="9" y="35"/>
                      <a:pt x="1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1" y="35"/>
                      <a:pt x="1" y="35"/>
                      <a:pt x="1" y="35"/>
                    </a:cubicBezTo>
                    <a:cubicBezTo>
                      <a:pt x="8" y="33"/>
                      <a:pt x="16" y="30"/>
                      <a:pt x="23" y="28"/>
                    </a:cubicBezTo>
                    <a:cubicBezTo>
                      <a:pt x="31" y="25"/>
                      <a:pt x="39" y="23"/>
                      <a:pt x="46" y="20"/>
                    </a:cubicBezTo>
                    <a:cubicBezTo>
                      <a:pt x="54" y="18"/>
                      <a:pt x="61" y="15"/>
                      <a:pt x="68" y="11"/>
                    </a:cubicBezTo>
                    <a:cubicBezTo>
                      <a:pt x="76" y="8"/>
                      <a:pt x="83" y="4"/>
                      <a:pt x="90" y="0"/>
                    </a:cubicBezTo>
                    <a:cubicBezTo>
                      <a:pt x="90" y="0"/>
                      <a:pt x="90" y="0"/>
                      <a:pt x="90" y="0"/>
                    </a:cubicBezTo>
                    <a:lnTo>
                      <a:pt x="90" y="1"/>
                    </a:lnTo>
                    <a:close/>
                  </a:path>
                </a:pathLst>
              </a:custGeom>
              <a:solidFill>
                <a:srgbClr val="4E722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9" name="Google Shape;149;p2"/>
              <p:cNvSpPr/>
              <p:nvPr/>
            </p:nvSpPr>
            <p:spPr>
              <a:xfrm>
                <a:off x="8962061" y="3252898"/>
                <a:ext cx="305327" cy="1050364"/>
              </a:xfrm>
              <a:custGeom>
                <a:avLst/>
                <a:gdLst/>
                <a:ahLst/>
                <a:cxnLst/>
                <a:rect l="l" t="t" r="r" b="b"/>
                <a:pathLst>
                  <a:path w="107" h="368" extrusionOk="0">
                    <a:moveTo>
                      <a:pt x="0" y="0"/>
                    </a:moveTo>
                    <a:cubicBezTo>
                      <a:pt x="13" y="11"/>
                      <a:pt x="25" y="23"/>
                      <a:pt x="36" y="36"/>
                    </a:cubicBezTo>
                    <a:cubicBezTo>
                      <a:pt x="44" y="46"/>
                      <a:pt x="44" y="46"/>
                      <a:pt x="44" y="46"/>
                    </a:cubicBezTo>
                    <a:cubicBezTo>
                      <a:pt x="46" y="49"/>
                      <a:pt x="49" y="53"/>
                      <a:pt x="51" y="56"/>
                    </a:cubicBezTo>
                    <a:cubicBezTo>
                      <a:pt x="54" y="60"/>
                      <a:pt x="56" y="63"/>
                      <a:pt x="58" y="67"/>
                    </a:cubicBezTo>
                    <a:cubicBezTo>
                      <a:pt x="62" y="72"/>
                      <a:pt x="62" y="72"/>
                      <a:pt x="62" y="72"/>
                    </a:cubicBezTo>
                    <a:cubicBezTo>
                      <a:pt x="63" y="74"/>
                      <a:pt x="64" y="76"/>
                      <a:pt x="65" y="77"/>
                    </a:cubicBezTo>
                    <a:cubicBezTo>
                      <a:pt x="68" y="83"/>
                      <a:pt x="68" y="83"/>
                      <a:pt x="68" y="83"/>
                    </a:cubicBezTo>
                    <a:cubicBezTo>
                      <a:pt x="69" y="85"/>
                      <a:pt x="70" y="87"/>
                      <a:pt x="71" y="88"/>
                    </a:cubicBezTo>
                    <a:cubicBezTo>
                      <a:pt x="77" y="100"/>
                      <a:pt x="77" y="100"/>
                      <a:pt x="77" y="100"/>
                    </a:cubicBezTo>
                    <a:cubicBezTo>
                      <a:pt x="78" y="102"/>
                      <a:pt x="78" y="104"/>
                      <a:pt x="79" y="106"/>
                    </a:cubicBezTo>
                    <a:cubicBezTo>
                      <a:pt x="82" y="111"/>
                      <a:pt x="82" y="111"/>
                      <a:pt x="82" y="111"/>
                    </a:cubicBezTo>
                    <a:cubicBezTo>
                      <a:pt x="83" y="113"/>
                      <a:pt x="84" y="115"/>
                      <a:pt x="84" y="117"/>
                    </a:cubicBezTo>
                    <a:cubicBezTo>
                      <a:pt x="87" y="123"/>
                      <a:pt x="87" y="123"/>
                      <a:pt x="87" y="123"/>
                    </a:cubicBezTo>
                    <a:cubicBezTo>
                      <a:pt x="90" y="131"/>
                      <a:pt x="92" y="139"/>
                      <a:pt x="95" y="147"/>
                    </a:cubicBezTo>
                    <a:cubicBezTo>
                      <a:pt x="98" y="159"/>
                      <a:pt x="98" y="159"/>
                      <a:pt x="98" y="159"/>
                    </a:cubicBezTo>
                    <a:cubicBezTo>
                      <a:pt x="99" y="162"/>
                      <a:pt x="99" y="162"/>
                      <a:pt x="99" y="162"/>
                    </a:cubicBezTo>
                    <a:cubicBezTo>
                      <a:pt x="99" y="163"/>
                      <a:pt x="99" y="164"/>
                      <a:pt x="99" y="165"/>
                    </a:cubicBezTo>
                    <a:cubicBezTo>
                      <a:pt x="101" y="172"/>
                      <a:pt x="101" y="172"/>
                      <a:pt x="101" y="172"/>
                    </a:cubicBezTo>
                    <a:cubicBezTo>
                      <a:pt x="102" y="178"/>
                      <a:pt x="102" y="178"/>
                      <a:pt x="102" y="178"/>
                    </a:cubicBezTo>
                    <a:cubicBezTo>
                      <a:pt x="102" y="180"/>
                      <a:pt x="103" y="182"/>
                      <a:pt x="103" y="184"/>
                    </a:cubicBezTo>
                    <a:cubicBezTo>
                      <a:pt x="103" y="188"/>
                      <a:pt x="104" y="193"/>
                      <a:pt x="105" y="197"/>
                    </a:cubicBezTo>
                    <a:cubicBezTo>
                      <a:pt x="106" y="209"/>
                      <a:pt x="106" y="209"/>
                      <a:pt x="106" y="209"/>
                    </a:cubicBezTo>
                    <a:cubicBezTo>
                      <a:pt x="106" y="213"/>
                      <a:pt x="106" y="213"/>
                      <a:pt x="106" y="213"/>
                    </a:cubicBezTo>
                    <a:cubicBezTo>
                      <a:pt x="106" y="216"/>
                      <a:pt x="106" y="216"/>
                      <a:pt x="106" y="216"/>
                    </a:cubicBezTo>
                    <a:cubicBezTo>
                      <a:pt x="106" y="222"/>
                      <a:pt x="106" y="222"/>
                      <a:pt x="106" y="222"/>
                    </a:cubicBezTo>
                    <a:cubicBezTo>
                      <a:pt x="107" y="228"/>
                      <a:pt x="107" y="228"/>
                      <a:pt x="107" y="228"/>
                    </a:cubicBezTo>
                    <a:cubicBezTo>
                      <a:pt x="107" y="230"/>
                      <a:pt x="107" y="233"/>
                      <a:pt x="107" y="235"/>
                    </a:cubicBezTo>
                    <a:cubicBezTo>
                      <a:pt x="107" y="239"/>
                      <a:pt x="106" y="243"/>
                      <a:pt x="106" y="247"/>
                    </a:cubicBezTo>
                    <a:cubicBezTo>
                      <a:pt x="106" y="256"/>
                      <a:pt x="105" y="264"/>
                      <a:pt x="104" y="273"/>
                    </a:cubicBezTo>
                    <a:cubicBezTo>
                      <a:pt x="99" y="306"/>
                      <a:pt x="88" y="339"/>
                      <a:pt x="72" y="368"/>
                    </a:cubicBezTo>
                    <a:cubicBezTo>
                      <a:pt x="71" y="368"/>
                      <a:pt x="71" y="368"/>
                      <a:pt x="71" y="368"/>
                    </a:cubicBezTo>
                    <a:cubicBezTo>
                      <a:pt x="71" y="368"/>
                      <a:pt x="71" y="368"/>
                      <a:pt x="71" y="368"/>
                    </a:cubicBezTo>
                    <a:cubicBezTo>
                      <a:pt x="86" y="338"/>
                      <a:pt x="96" y="305"/>
                      <a:pt x="100" y="272"/>
                    </a:cubicBezTo>
                    <a:cubicBezTo>
                      <a:pt x="102" y="264"/>
                      <a:pt x="102" y="256"/>
                      <a:pt x="103" y="247"/>
                    </a:cubicBezTo>
                    <a:cubicBezTo>
                      <a:pt x="103" y="243"/>
                      <a:pt x="103" y="239"/>
                      <a:pt x="103" y="235"/>
                    </a:cubicBezTo>
                    <a:cubicBezTo>
                      <a:pt x="103" y="233"/>
                      <a:pt x="103" y="230"/>
                      <a:pt x="103" y="228"/>
                    </a:cubicBezTo>
                    <a:cubicBezTo>
                      <a:pt x="103" y="222"/>
                      <a:pt x="103" y="222"/>
                      <a:pt x="103" y="222"/>
                    </a:cubicBezTo>
                    <a:cubicBezTo>
                      <a:pt x="103" y="216"/>
                      <a:pt x="103" y="216"/>
                      <a:pt x="103" y="216"/>
                    </a:cubicBezTo>
                    <a:cubicBezTo>
                      <a:pt x="103" y="213"/>
                      <a:pt x="103" y="213"/>
                      <a:pt x="103" y="213"/>
                    </a:cubicBezTo>
                    <a:cubicBezTo>
                      <a:pt x="103" y="210"/>
                      <a:pt x="103" y="210"/>
                      <a:pt x="103" y="210"/>
                    </a:cubicBezTo>
                    <a:cubicBezTo>
                      <a:pt x="102" y="197"/>
                      <a:pt x="102" y="197"/>
                      <a:pt x="102" y="197"/>
                    </a:cubicBezTo>
                    <a:cubicBezTo>
                      <a:pt x="101" y="193"/>
                      <a:pt x="101" y="189"/>
                      <a:pt x="100" y="185"/>
                    </a:cubicBezTo>
                    <a:cubicBezTo>
                      <a:pt x="100" y="183"/>
                      <a:pt x="100" y="180"/>
                      <a:pt x="99" y="178"/>
                    </a:cubicBezTo>
                    <a:cubicBezTo>
                      <a:pt x="98" y="172"/>
                      <a:pt x="98" y="172"/>
                      <a:pt x="98" y="172"/>
                    </a:cubicBezTo>
                    <a:cubicBezTo>
                      <a:pt x="97" y="166"/>
                      <a:pt x="97" y="166"/>
                      <a:pt x="97" y="166"/>
                    </a:cubicBezTo>
                    <a:cubicBezTo>
                      <a:pt x="97" y="165"/>
                      <a:pt x="96" y="164"/>
                      <a:pt x="96" y="163"/>
                    </a:cubicBezTo>
                    <a:cubicBezTo>
                      <a:pt x="95" y="160"/>
                      <a:pt x="95" y="160"/>
                      <a:pt x="95" y="160"/>
                    </a:cubicBezTo>
                    <a:cubicBezTo>
                      <a:pt x="92" y="148"/>
                      <a:pt x="92" y="148"/>
                      <a:pt x="92" y="148"/>
                    </a:cubicBezTo>
                    <a:cubicBezTo>
                      <a:pt x="90" y="140"/>
                      <a:pt x="88" y="132"/>
                      <a:pt x="85" y="124"/>
                    </a:cubicBezTo>
                    <a:cubicBezTo>
                      <a:pt x="82" y="118"/>
                      <a:pt x="82" y="118"/>
                      <a:pt x="82" y="118"/>
                    </a:cubicBezTo>
                    <a:cubicBezTo>
                      <a:pt x="82" y="116"/>
                      <a:pt x="81" y="114"/>
                      <a:pt x="80" y="112"/>
                    </a:cubicBezTo>
                    <a:cubicBezTo>
                      <a:pt x="78" y="106"/>
                      <a:pt x="78" y="106"/>
                      <a:pt x="78" y="106"/>
                    </a:cubicBezTo>
                    <a:cubicBezTo>
                      <a:pt x="77" y="104"/>
                      <a:pt x="76" y="102"/>
                      <a:pt x="75" y="101"/>
                    </a:cubicBezTo>
                    <a:cubicBezTo>
                      <a:pt x="69" y="89"/>
                      <a:pt x="69" y="89"/>
                      <a:pt x="69" y="89"/>
                    </a:cubicBezTo>
                    <a:cubicBezTo>
                      <a:pt x="69" y="87"/>
                      <a:pt x="67" y="86"/>
                      <a:pt x="66" y="84"/>
                    </a:cubicBezTo>
                    <a:cubicBezTo>
                      <a:pt x="63" y="78"/>
                      <a:pt x="63" y="78"/>
                      <a:pt x="63" y="78"/>
                    </a:cubicBezTo>
                    <a:cubicBezTo>
                      <a:pt x="62" y="76"/>
                      <a:pt x="61" y="75"/>
                      <a:pt x="60" y="73"/>
                    </a:cubicBezTo>
                    <a:cubicBezTo>
                      <a:pt x="57" y="68"/>
                      <a:pt x="57" y="68"/>
                      <a:pt x="57" y="68"/>
                    </a:cubicBezTo>
                    <a:cubicBezTo>
                      <a:pt x="55" y="64"/>
                      <a:pt x="52" y="60"/>
                      <a:pt x="50" y="57"/>
                    </a:cubicBezTo>
                    <a:cubicBezTo>
                      <a:pt x="47" y="54"/>
                      <a:pt x="45" y="50"/>
                      <a:pt x="43" y="47"/>
                    </a:cubicBezTo>
                    <a:cubicBezTo>
                      <a:pt x="35" y="37"/>
                      <a:pt x="35" y="37"/>
                      <a:pt x="35" y="37"/>
                    </a:cubicBezTo>
                    <a:cubicBezTo>
                      <a:pt x="24" y="24"/>
                      <a:pt x="12" y="12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4E722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" name="Google Shape;150;p2"/>
              <p:cNvSpPr/>
              <p:nvPr/>
            </p:nvSpPr>
            <p:spPr>
              <a:xfrm>
                <a:off x="8636972" y="3184719"/>
                <a:ext cx="513818" cy="801359"/>
              </a:xfrm>
              <a:custGeom>
                <a:avLst/>
                <a:gdLst/>
                <a:ahLst/>
                <a:cxnLst/>
                <a:rect l="l" t="t" r="r" b="b"/>
                <a:pathLst>
                  <a:path w="180" h="281" extrusionOk="0">
                    <a:moveTo>
                      <a:pt x="0" y="0"/>
                    </a:moveTo>
                    <a:cubicBezTo>
                      <a:pt x="28" y="10"/>
                      <a:pt x="55" y="24"/>
                      <a:pt x="79" y="42"/>
                    </a:cubicBezTo>
                    <a:cubicBezTo>
                      <a:pt x="102" y="61"/>
                      <a:pt x="123" y="83"/>
                      <a:pt x="139" y="109"/>
                    </a:cubicBezTo>
                    <a:cubicBezTo>
                      <a:pt x="155" y="134"/>
                      <a:pt x="167" y="162"/>
                      <a:pt x="173" y="192"/>
                    </a:cubicBezTo>
                    <a:cubicBezTo>
                      <a:pt x="179" y="221"/>
                      <a:pt x="180" y="251"/>
                      <a:pt x="175" y="281"/>
                    </a:cubicBezTo>
                    <a:cubicBezTo>
                      <a:pt x="175" y="281"/>
                      <a:pt x="175" y="281"/>
                      <a:pt x="175" y="281"/>
                    </a:cubicBezTo>
                    <a:cubicBezTo>
                      <a:pt x="175" y="281"/>
                      <a:pt x="175" y="281"/>
                      <a:pt x="175" y="281"/>
                    </a:cubicBezTo>
                    <a:cubicBezTo>
                      <a:pt x="178" y="251"/>
                      <a:pt x="176" y="221"/>
                      <a:pt x="170" y="192"/>
                    </a:cubicBezTo>
                    <a:cubicBezTo>
                      <a:pt x="163" y="163"/>
                      <a:pt x="152" y="135"/>
                      <a:pt x="136" y="110"/>
                    </a:cubicBezTo>
                    <a:cubicBezTo>
                      <a:pt x="121" y="85"/>
                      <a:pt x="101" y="62"/>
                      <a:pt x="78" y="44"/>
                    </a:cubicBezTo>
                    <a:cubicBezTo>
                      <a:pt x="54" y="25"/>
                      <a:pt x="28" y="1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E722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" name="Google Shape;151;p2"/>
              <p:cNvSpPr/>
              <p:nvPr/>
            </p:nvSpPr>
            <p:spPr>
              <a:xfrm>
                <a:off x="7769409" y="3192624"/>
                <a:ext cx="374495" cy="302362"/>
              </a:xfrm>
              <a:custGeom>
                <a:avLst/>
                <a:gdLst/>
                <a:ahLst/>
                <a:cxnLst/>
                <a:rect l="l" t="t" r="r" b="b"/>
                <a:pathLst>
                  <a:path w="131" h="106" extrusionOk="0">
                    <a:moveTo>
                      <a:pt x="0" y="105"/>
                    </a:moveTo>
                    <a:cubicBezTo>
                      <a:pt x="7" y="93"/>
                      <a:pt x="16" y="82"/>
                      <a:pt x="25" y="71"/>
                    </a:cubicBezTo>
                    <a:cubicBezTo>
                      <a:pt x="35" y="60"/>
                      <a:pt x="45" y="50"/>
                      <a:pt x="56" y="41"/>
                    </a:cubicBezTo>
                    <a:cubicBezTo>
                      <a:pt x="67" y="32"/>
                      <a:pt x="79" y="23"/>
                      <a:pt x="91" y="16"/>
                    </a:cubicBezTo>
                    <a:cubicBezTo>
                      <a:pt x="104" y="10"/>
                      <a:pt x="117" y="4"/>
                      <a:pt x="131" y="0"/>
                    </a:cubicBezTo>
                    <a:cubicBezTo>
                      <a:pt x="131" y="0"/>
                      <a:pt x="131" y="0"/>
                      <a:pt x="131" y="0"/>
                    </a:cubicBezTo>
                    <a:cubicBezTo>
                      <a:pt x="131" y="0"/>
                      <a:pt x="131" y="0"/>
                      <a:pt x="131" y="0"/>
                    </a:cubicBezTo>
                    <a:cubicBezTo>
                      <a:pt x="118" y="6"/>
                      <a:pt x="105" y="12"/>
                      <a:pt x="93" y="19"/>
                    </a:cubicBezTo>
                    <a:cubicBezTo>
                      <a:pt x="81" y="27"/>
                      <a:pt x="69" y="34"/>
                      <a:pt x="58" y="43"/>
                    </a:cubicBezTo>
                    <a:cubicBezTo>
                      <a:pt x="46" y="52"/>
                      <a:pt x="36" y="61"/>
                      <a:pt x="26" y="72"/>
                    </a:cubicBezTo>
                    <a:cubicBezTo>
                      <a:pt x="17" y="82"/>
                      <a:pt x="8" y="94"/>
                      <a:pt x="0" y="106"/>
                    </a:cubicBezTo>
                    <a:cubicBezTo>
                      <a:pt x="0" y="106"/>
                      <a:pt x="0" y="106"/>
                      <a:pt x="0" y="106"/>
                    </a:cubicBezTo>
                    <a:lnTo>
                      <a:pt x="0" y="105"/>
                    </a:lnTo>
                    <a:close/>
                  </a:path>
                </a:pathLst>
              </a:custGeom>
              <a:solidFill>
                <a:srgbClr val="4E722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" name="Google Shape;152;p2"/>
              <p:cNvSpPr/>
              <p:nvPr/>
            </p:nvSpPr>
            <p:spPr>
              <a:xfrm>
                <a:off x="7655776" y="3954458"/>
                <a:ext cx="60275" cy="228254"/>
              </a:xfrm>
              <a:custGeom>
                <a:avLst/>
                <a:gdLst/>
                <a:ahLst/>
                <a:cxnLst/>
                <a:rect l="l" t="t" r="r" b="b"/>
                <a:pathLst>
                  <a:path w="21" h="80" extrusionOk="0">
                    <a:moveTo>
                      <a:pt x="21" y="80"/>
                    </a:moveTo>
                    <a:cubicBezTo>
                      <a:pt x="18" y="74"/>
                      <a:pt x="15" y="67"/>
                      <a:pt x="13" y="61"/>
                    </a:cubicBezTo>
                    <a:cubicBezTo>
                      <a:pt x="10" y="54"/>
                      <a:pt x="8" y="48"/>
                      <a:pt x="7" y="41"/>
                    </a:cubicBezTo>
                    <a:cubicBezTo>
                      <a:pt x="5" y="34"/>
                      <a:pt x="3" y="28"/>
                      <a:pt x="2" y="21"/>
                    </a:cubicBezTo>
                    <a:cubicBezTo>
                      <a:pt x="1" y="14"/>
                      <a:pt x="0" y="7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3" y="7"/>
                      <a:pt x="4" y="13"/>
                      <a:pt x="5" y="20"/>
                    </a:cubicBezTo>
                    <a:cubicBezTo>
                      <a:pt x="7" y="27"/>
                      <a:pt x="8" y="34"/>
                      <a:pt x="9" y="40"/>
                    </a:cubicBezTo>
                    <a:cubicBezTo>
                      <a:pt x="11" y="47"/>
                      <a:pt x="12" y="54"/>
                      <a:pt x="14" y="60"/>
                    </a:cubicBezTo>
                    <a:cubicBezTo>
                      <a:pt x="16" y="67"/>
                      <a:pt x="19" y="74"/>
                      <a:pt x="21" y="80"/>
                    </a:cubicBezTo>
                    <a:cubicBezTo>
                      <a:pt x="21" y="80"/>
                      <a:pt x="21" y="80"/>
                      <a:pt x="21" y="80"/>
                    </a:cubicBezTo>
                    <a:close/>
                  </a:path>
                </a:pathLst>
              </a:custGeom>
              <a:solidFill>
                <a:srgbClr val="4E722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" name="Google Shape;153;p2"/>
              <p:cNvSpPr/>
              <p:nvPr/>
            </p:nvSpPr>
            <p:spPr>
              <a:xfrm>
                <a:off x="7977901" y="4442585"/>
                <a:ext cx="918945" cy="19663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69" extrusionOk="0">
                    <a:moveTo>
                      <a:pt x="322" y="1"/>
                    </a:moveTo>
                    <a:cubicBezTo>
                      <a:pt x="311" y="10"/>
                      <a:pt x="299" y="19"/>
                      <a:pt x="287" y="27"/>
                    </a:cubicBezTo>
                    <a:cubicBezTo>
                      <a:pt x="278" y="33"/>
                      <a:pt x="278" y="33"/>
                      <a:pt x="278" y="33"/>
                    </a:cubicBezTo>
                    <a:cubicBezTo>
                      <a:pt x="275" y="35"/>
                      <a:pt x="272" y="36"/>
                      <a:pt x="268" y="38"/>
                    </a:cubicBezTo>
                    <a:cubicBezTo>
                      <a:pt x="265" y="40"/>
                      <a:pt x="262" y="41"/>
                      <a:pt x="259" y="43"/>
                    </a:cubicBezTo>
                    <a:cubicBezTo>
                      <a:pt x="254" y="45"/>
                      <a:pt x="254" y="45"/>
                      <a:pt x="254" y="45"/>
                    </a:cubicBezTo>
                    <a:cubicBezTo>
                      <a:pt x="252" y="46"/>
                      <a:pt x="251" y="47"/>
                      <a:pt x="249" y="47"/>
                    </a:cubicBezTo>
                    <a:cubicBezTo>
                      <a:pt x="244" y="50"/>
                      <a:pt x="244" y="50"/>
                      <a:pt x="244" y="50"/>
                    </a:cubicBezTo>
                    <a:cubicBezTo>
                      <a:pt x="242" y="50"/>
                      <a:pt x="240" y="51"/>
                      <a:pt x="239" y="52"/>
                    </a:cubicBezTo>
                    <a:cubicBezTo>
                      <a:pt x="228" y="55"/>
                      <a:pt x="228" y="55"/>
                      <a:pt x="228" y="55"/>
                    </a:cubicBezTo>
                    <a:cubicBezTo>
                      <a:pt x="225" y="56"/>
                      <a:pt x="222" y="57"/>
                      <a:pt x="218" y="58"/>
                    </a:cubicBezTo>
                    <a:cubicBezTo>
                      <a:pt x="216" y="59"/>
                      <a:pt x="215" y="60"/>
                      <a:pt x="213" y="60"/>
                    </a:cubicBezTo>
                    <a:cubicBezTo>
                      <a:pt x="207" y="61"/>
                      <a:pt x="207" y="61"/>
                      <a:pt x="207" y="61"/>
                    </a:cubicBezTo>
                    <a:cubicBezTo>
                      <a:pt x="200" y="63"/>
                      <a:pt x="193" y="64"/>
                      <a:pt x="186" y="66"/>
                    </a:cubicBezTo>
                    <a:cubicBezTo>
                      <a:pt x="175" y="67"/>
                      <a:pt x="175" y="67"/>
                      <a:pt x="175" y="67"/>
                    </a:cubicBezTo>
                    <a:cubicBezTo>
                      <a:pt x="173" y="67"/>
                      <a:pt x="173" y="67"/>
                      <a:pt x="173" y="67"/>
                    </a:cubicBezTo>
                    <a:cubicBezTo>
                      <a:pt x="172" y="67"/>
                      <a:pt x="171" y="67"/>
                      <a:pt x="170" y="67"/>
                    </a:cubicBezTo>
                    <a:cubicBezTo>
                      <a:pt x="164" y="68"/>
                      <a:pt x="164" y="68"/>
                      <a:pt x="164" y="68"/>
                    </a:cubicBezTo>
                    <a:cubicBezTo>
                      <a:pt x="159" y="68"/>
                      <a:pt x="159" y="68"/>
                      <a:pt x="159" y="68"/>
                    </a:cubicBezTo>
                    <a:cubicBezTo>
                      <a:pt x="157" y="68"/>
                      <a:pt x="155" y="68"/>
                      <a:pt x="154" y="68"/>
                    </a:cubicBezTo>
                    <a:cubicBezTo>
                      <a:pt x="150" y="68"/>
                      <a:pt x="146" y="69"/>
                      <a:pt x="143" y="69"/>
                    </a:cubicBezTo>
                    <a:cubicBezTo>
                      <a:pt x="132" y="68"/>
                      <a:pt x="132" y="68"/>
                      <a:pt x="132" y="68"/>
                    </a:cubicBezTo>
                    <a:cubicBezTo>
                      <a:pt x="129" y="68"/>
                      <a:pt x="129" y="68"/>
                      <a:pt x="129" y="68"/>
                    </a:cubicBezTo>
                    <a:cubicBezTo>
                      <a:pt x="126" y="68"/>
                      <a:pt x="126" y="68"/>
                      <a:pt x="126" y="68"/>
                    </a:cubicBezTo>
                    <a:cubicBezTo>
                      <a:pt x="121" y="67"/>
                      <a:pt x="121" y="67"/>
                      <a:pt x="121" y="67"/>
                    </a:cubicBezTo>
                    <a:cubicBezTo>
                      <a:pt x="117" y="67"/>
                      <a:pt x="114" y="67"/>
                      <a:pt x="110" y="66"/>
                    </a:cubicBezTo>
                    <a:cubicBezTo>
                      <a:pt x="106" y="66"/>
                      <a:pt x="103" y="65"/>
                      <a:pt x="99" y="64"/>
                    </a:cubicBezTo>
                    <a:cubicBezTo>
                      <a:pt x="92" y="63"/>
                      <a:pt x="85" y="61"/>
                      <a:pt x="78" y="59"/>
                    </a:cubicBezTo>
                    <a:cubicBezTo>
                      <a:pt x="50" y="51"/>
                      <a:pt x="23" y="39"/>
                      <a:pt x="0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24" y="37"/>
                      <a:pt x="51" y="49"/>
                      <a:pt x="79" y="56"/>
                    </a:cubicBezTo>
                    <a:cubicBezTo>
                      <a:pt x="86" y="58"/>
                      <a:pt x="93" y="60"/>
                      <a:pt x="100" y="61"/>
                    </a:cubicBezTo>
                    <a:cubicBezTo>
                      <a:pt x="107" y="62"/>
                      <a:pt x="114" y="63"/>
                      <a:pt x="121" y="64"/>
                    </a:cubicBezTo>
                    <a:cubicBezTo>
                      <a:pt x="126" y="65"/>
                      <a:pt x="126" y="65"/>
                      <a:pt x="126" y="65"/>
                    </a:cubicBezTo>
                    <a:cubicBezTo>
                      <a:pt x="129" y="65"/>
                      <a:pt x="129" y="65"/>
                      <a:pt x="129" y="65"/>
                    </a:cubicBezTo>
                    <a:cubicBezTo>
                      <a:pt x="132" y="65"/>
                      <a:pt x="132" y="65"/>
                      <a:pt x="132" y="65"/>
                    </a:cubicBezTo>
                    <a:cubicBezTo>
                      <a:pt x="143" y="66"/>
                      <a:pt x="143" y="66"/>
                      <a:pt x="143" y="66"/>
                    </a:cubicBezTo>
                    <a:cubicBezTo>
                      <a:pt x="146" y="66"/>
                      <a:pt x="150" y="66"/>
                      <a:pt x="153" y="66"/>
                    </a:cubicBezTo>
                    <a:cubicBezTo>
                      <a:pt x="155" y="66"/>
                      <a:pt x="157" y="66"/>
                      <a:pt x="159" y="65"/>
                    </a:cubicBezTo>
                    <a:cubicBezTo>
                      <a:pt x="164" y="65"/>
                      <a:pt x="164" y="65"/>
                      <a:pt x="164" y="65"/>
                    </a:cubicBezTo>
                    <a:cubicBezTo>
                      <a:pt x="170" y="65"/>
                      <a:pt x="170" y="65"/>
                      <a:pt x="170" y="65"/>
                    </a:cubicBezTo>
                    <a:cubicBezTo>
                      <a:pt x="171" y="65"/>
                      <a:pt x="171" y="65"/>
                      <a:pt x="172" y="65"/>
                    </a:cubicBezTo>
                    <a:cubicBezTo>
                      <a:pt x="175" y="64"/>
                      <a:pt x="175" y="64"/>
                      <a:pt x="175" y="64"/>
                    </a:cubicBezTo>
                    <a:cubicBezTo>
                      <a:pt x="186" y="63"/>
                      <a:pt x="186" y="63"/>
                      <a:pt x="186" y="63"/>
                    </a:cubicBezTo>
                    <a:cubicBezTo>
                      <a:pt x="193" y="62"/>
                      <a:pt x="200" y="61"/>
                      <a:pt x="207" y="59"/>
                    </a:cubicBezTo>
                    <a:cubicBezTo>
                      <a:pt x="212" y="58"/>
                      <a:pt x="212" y="58"/>
                      <a:pt x="212" y="58"/>
                    </a:cubicBezTo>
                    <a:cubicBezTo>
                      <a:pt x="214" y="58"/>
                      <a:pt x="216" y="57"/>
                      <a:pt x="217" y="56"/>
                    </a:cubicBezTo>
                    <a:cubicBezTo>
                      <a:pt x="221" y="55"/>
                      <a:pt x="224" y="55"/>
                      <a:pt x="228" y="53"/>
                    </a:cubicBezTo>
                    <a:cubicBezTo>
                      <a:pt x="238" y="50"/>
                      <a:pt x="238" y="50"/>
                      <a:pt x="238" y="50"/>
                    </a:cubicBezTo>
                    <a:cubicBezTo>
                      <a:pt x="240" y="49"/>
                      <a:pt x="241" y="49"/>
                      <a:pt x="243" y="48"/>
                    </a:cubicBezTo>
                    <a:cubicBezTo>
                      <a:pt x="248" y="46"/>
                      <a:pt x="248" y="46"/>
                      <a:pt x="248" y="46"/>
                    </a:cubicBezTo>
                    <a:cubicBezTo>
                      <a:pt x="250" y="45"/>
                      <a:pt x="252" y="45"/>
                      <a:pt x="253" y="44"/>
                    </a:cubicBezTo>
                    <a:cubicBezTo>
                      <a:pt x="258" y="42"/>
                      <a:pt x="258" y="42"/>
                      <a:pt x="258" y="42"/>
                    </a:cubicBezTo>
                    <a:cubicBezTo>
                      <a:pt x="261" y="40"/>
                      <a:pt x="265" y="39"/>
                      <a:pt x="268" y="37"/>
                    </a:cubicBezTo>
                    <a:cubicBezTo>
                      <a:pt x="271" y="35"/>
                      <a:pt x="274" y="34"/>
                      <a:pt x="277" y="32"/>
                    </a:cubicBezTo>
                    <a:cubicBezTo>
                      <a:pt x="287" y="26"/>
                      <a:pt x="287" y="26"/>
                      <a:pt x="287" y="26"/>
                    </a:cubicBezTo>
                    <a:cubicBezTo>
                      <a:pt x="299" y="19"/>
                      <a:pt x="311" y="10"/>
                      <a:pt x="322" y="0"/>
                    </a:cubicBezTo>
                    <a:cubicBezTo>
                      <a:pt x="322" y="0"/>
                      <a:pt x="322" y="0"/>
                      <a:pt x="322" y="0"/>
                    </a:cubicBezTo>
                    <a:lnTo>
                      <a:pt x="322" y="1"/>
                    </a:lnTo>
                    <a:close/>
                  </a:path>
                </a:pathLst>
              </a:custGeom>
              <a:solidFill>
                <a:srgbClr val="4E722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" name="Google Shape;154;p2"/>
              <p:cNvSpPr/>
              <p:nvPr/>
            </p:nvSpPr>
            <p:spPr>
              <a:xfrm>
                <a:off x="8791118" y="3606642"/>
                <a:ext cx="237147" cy="761835"/>
              </a:xfrm>
              <a:custGeom>
                <a:avLst/>
                <a:gdLst/>
                <a:ahLst/>
                <a:cxnLst/>
                <a:rect l="l" t="t" r="r" b="b"/>
                <a:pathLst>
                  <a:path w="83" h="267" extrusionOk="0">
                    <a:moveTo>
                      <a:pt x="56" y="0"/>
                    </a:moveTo>
                    <a:cubicBezTo>
                      <a:pt x="68" y="22"/>
                      <a:pt x="76" y="46"/>
                      <a:pt x="79" y="70"/>
                    </a:cubicBezTo>
                    <a:cubicBezTo>
                      <a:pt x="83" y="95"/>
                      <a:pt x="82" y="120"/>
                      <a:pt x="77" y="144"/>
                    </a:cubicBezTo>
                    <a:cubicBezTo>
                      <a:pt x="72" y="168"/>
                      <a:pt x="63" y="192"/>
                      <a:pt x="50" y="213"/>
                    </a:cubicBezTo>
                    <a:cubicBezTo>
                      <a:pt x="37" y="234"/>
                      <a:pt x="20" y="253"/>
                      <a:pt x="0" y="267"/>
                    </a:cubicBezTo>
                    <a:cubicBezTo>
                      <a:pt x="0" y="267"/>
                      <a:pt x="0" y="267"/>
                      <a:pt x="0" y="267"/>
                    </a:cubicBezTo>
                    <a:cubicBezTo>
                      <a:pt x="0" y="267"/>
                      <a:pt x="0" y="267"/>
                      <a:pt x="0" y="267"/>
                    </a:cubicBezTo>
                    <a:cubicBezTo>
                      <a:pt x="18" y="251"/>
                      <a:pt x="34" y="232"/>
                      <a:pt x="47" y="211"/>
                    </a:cubicBezTo>
                    <a:cubicBezTo>
                      <a:pt x="60" y="190"/>
                      <a:pt x="69" y="167"/>
                      <a:pt x="74" y="144"/>
                    </a:cubicBezTo>
                    <a:cubicBezTo>
                      <a:pt x="80" y="120"/>
                      <a:pt x="81" y="95"/>
                      <a:pt x="78" y="70"/>
                    </a:cubicBezTo>
                    <a:cubicBezTo>
                      <a:pt x="75" y="46"/>
                      <a:pt x="67" y="22"/>
                      <a:pt x="56" y="0"/>
                    </a:cubicBezTo>
                    <a:cubicBezTo>
                      <a:pt x="56" y="0"/>
                      <a:pt x="56" y="0"/>
                      <a:pt x="56" y="0"/>
                    </a:cubicBezTo>
                    <a:close/>
                  </a:path>
                </a:pathLst>
              </a:custGeom>
              <a:solidFill>
                <a:srgbClr val="4E722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" name="Google Shape;155;p2"/>
              <p:cNvSpPr/>
              <p:nvPr/>
            </p:nvSpPr>
            <p:spPr>
              <a:xfrm>
                <a:off x="8260501" y="3272660"/>
                <a:ext cx="393269" cy="57311"/>
              </a:xfrm>
              <a:custGeom>
                <a:avLst/>
                <a:gdLst/>
                <a:ahLst/>
                <a:cxnLst/>
                <a:rect l="l" t="t" r="r" b="b"/>
                <a:pathLst>
                  <a:path w="138" h="20" extrusionOk="0">
                    <a:moveTo>
                      <a:pt x="0" y="7"/>
                    </a:moveTo>
                    <a:cubicBezTo>
                      <a:pt x="11" y="4"/>
                      <a:pt x="23" y="2"/>
                      <a:pt x="35" y="1"/>
                    </a:cubicBezTo>
                    <a:cubicBezTo>
                      <a:pt x="47" y="0"/>
                      <a:pt x="58" y="0"/>
                      <a:pt x="70" y="1"/>
                    </a:cubicBezTo>
                    <a:cubicBezTo>
                      <a:pt x="82" y="2"/>
                      <a:pt x="94" y="3"/>
                      <a:pt x="105" y="6"/>
                    </a:cubicBezTo>
                    <a:cubicBezTo>
                      <a:pt x="117" y="10"/>
                      <a:pt x="128" y="14"/>
                      <a:pt x="138" y="19"/>
                    </a:cubicBezTo>
                    <a:cubicBezTo>
                      <a:pt x="138" y="20"/>
                      <a:pt x="138" y="20"/>
                      <a:pt x="138" y="20"/>
                    </a:cubicBezTo>
                    <a:cubicBezTo>
                      <a:pt x="138" y="20"/>
                      <a:pt x="138" y="20"/>
                      <a:pt x="138" y="20"/>
                    </a:cubicBezTo>
                    <a:cubicBezTo>
                      <a:pt x="127" y="16"/>
                      <a:pt x="116" y="12"/>
                      <a:pt x="104" y="10"/>
                    </a:cubicBezTo>
                    <a:cubicBezTo>
                      <a:pt x="93" y="7"/>
                      <a:pt x="82" y="5"/>
                      <a:pt x="70" y="3"/>
                    </a:cubicBezTo>
                    <a:cubicBezTo>
                      <a:pt x="58" y="2"/>
                      <a:pt x="47" y="2"/>
                      <a:pt x="35" y="3"/>
                    </a:cubicBezTo>
                    <a:cubicBezTo>
                      <a:pt x="23" y="3"/>
                      <a:pt x="12" y="5"/>
                      <a:pt x="0" y="8"/>
                    </a:cubicBezTo>
                    <a:cubicBezTo>
                      <a:pt x="0" y="7"/>
                      <a:pt x="0" y="7"/>
                      <a:pt x="0" y="7"/>
                    </a:cubicBezTo>
                    <a:close/>
                  </a:path>
                </a:pathLst>
              </a:custGeom>
              <a:solidFill>
                <a:srgbClr val="4E722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" name="Google Shape;156;p2"/>
              <p:cNvSpPr/>
              <p:nvPr/>
            </p:nvSpPr>
            <p:spPr>
              <a:xfrm>
                <a:off x="7832649" y="3503879"/>
                <a:ext cx="99800" cy="167979"/>
              </a:xfrm>
              <a:custGeom>
                <a:avLst/>
                <a:gdLst/>
                <a:ahLst/>
                <a:cxnLst/>
                <a:rect l="l" t="t" r="r" b="b"/>
                <a:pathLst>
                  <a:path w="35" h="59" extrusionOk="0">
                    <a:moveTo>
                      <a:pt x="0" y="59"/>
                    </a:moveTo>
                    <a:cubicBezTo>
                      <a:pt x="2" y="53"/>
                      <a:pt x="4" y="48"/>
                      <a:pt x="6" y="43"/>
                    </a:cubicBezTo>
                    <a:cubicBezTo>
                      <a:pt x="9" y="37"/>
                      <a:pt x="11" y="32"/>
                      <a:pt x="14" y="27"/>
                    </a:cubicBezTo>
                    <a:cubicBezTo>
                      <a:pt x="17" y="22"/>
                      <a:pt x="19" y="17"/>
                      <a:pt x="23" y="12"/>
                    </a:cubicBezTo>
                    <a:cubicBezTo>
                      <a:pt x="26" y="8"/>
                      <a:pt x="30" y="3"/>
                      <a:pt x="34" y="0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32" y="5"/>
                      <a:pt x="29" y="10"/>
                      <a:pt x="25" y="14"/>
                    </a:cubicBezTo>
                    <a:cubicBezTo>
                      <a:pt x="22" y="19"/>
                      <a:pt x="19" y="24"/>
                      <a:pt x="16" y="29"/>
                    </a:cubicBezTo>
                    <a:cubicBezTo>
                      <a:pt x="13" y="33"/>
                      <a:pt x="10" y="38"/>
                      <a:pt x="8" y="43"/>
                    </a:cubicBezTo>
                    <a:cubicBezTo>
                      <a:pt x="5" y="48"/>
                      <a:pt x="3" y="54"/>
                      <a:pt x="0" y="59"/>
                    </a:cubicBezTo>
                    <a:cubicBezTo>
                      <a:pt x="0" y="59"/>
                      <a:pt x="0" y="59"/>
                      <a:pt x="0" y="59"/>
                    </a:cubicBezTo>
                    <a:close/>
                  </a:path>
                </a:pathLst>
              </a:custGeom>
              <a:solidFill>
                <a:srgbClr val="4E722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" name="Google Shape;157;p2"/>
              <p:cNvSpPr/>
              <p:nvPr/>
            </p:nvSpPr>
            <p:spPr>
              <a:xfrm>
                <a:off x="7803993" y="4011768"/>
                <a:ext cx="581999" cy="491092"/>
              </a:xfrm>
              <a:custGeom>
                <a:avLst/>
                <a:gdLst/>
                <a:ahLst/>
                <a:cxnLst/>
                <a:rect l="l" t="t" r="r" b="b"/>
                <a:pathLst>
                  <a:path w="204" h="172" extrusionOk="0">
                    <a:moveTo>
                      <a:pt x="204" y="172"/>
                    </a:moveTo>
                    <a:cubicBezTo>
                      <a:pt x="192" y="172"/>
                      <a:pt x="180" y="170"/>
                      <a:pt x="168" y="168"/>
                    </a:cubicBezTo>
                    <a:cubicBezTo>
                      <a:pt x="159" y="166"/>
                      <a:pt x="159" y="166"/>
                      <a:pt x="159" y="166"/>
                    </a:cubicBezTo>
                    <a:cubicBezTo>
                      <a:pt x="156" y="166"/>
                      <a:pt x="153" y="165"/>
                      <a:pt x="150" y="164"/>
                    </a:cubicBezTo>
                    <a:cubicBezTo>
                      <a:pt x="147" y="163"/>
                      <a:pt x="145" y="162"/>
                      <a:pt x="142" y="161"/>
                    </a:cubicBezTo>
                    <a:cubicBezTo>
                      <a:pt x="138" y="160"/>
                      <a:pt x="138" y="160"/>
                      <a:pt x="138" y="160"/>
                    </a:cubicBezTo>
                    <a:cubicBezTo>
                      <a:pt x="136" y="160"/>
                      <a:pt x="135" y="159"/>
                      <a:pt x="133" y="158"/>
                    </a:cubicBezTo>
                    <a:cubicBezTo>
                      <a:pt x="131" y="157"/>
                      <a:pt x="128" y="156"/>
                      <a:pt x="125" y="155"/>
                    </a:cubicBezTo>
                    <a:cubicBezTo>
                      <a:pt x="117" y="151"/>
                      <a:pt x="117" y="151"/>
                      <a:pt x="117" y="151"/>
                    </a:cubicBezTo>
                    <a:cubicBezTo>
                      <a:pt x="114" y="150"/>
                      <a:pt x="111" y="149"/>
                      <a:pt x="109" y="147"/>
                    </a:cubicBezTo>
                    <a:cubicBezTo>
                      <a:pt x="107" y="147"/>
                      <a:pt x="106" y="146"/>
                      <a:pt x="105" y="145"/>
                    </a:cubicBezTo>
                    <a:cubicBezTo>
                      <a:pt x="101" y="143"/>
                      <a:pt x="101" y="143"/>
                      <a:pt x="101" y="143"/>
                    </a:cubicBezTo>
                    <a:cubicBezTo>
                      <a:pt x="96" y="140"/>
                      <a:pt x="91" y="137"/>
                      <a:pt x="86" y="133"/>
                    </a:cubicBezTo>
                    <a:cubicBezTo>
                      <a:pt x="81" y="130"/>
                      <a:pt x="76" y="126"/>
                      <a:pt x="71" y="122"/>
                    </a:cubicBezTo>
                    <a:cubicBezTo>
                      <a:pt x="68" y="119"/>
                      <a:pt x="68" y="119"/>
                      <a:pt x="68" y="119"/>
                    </a:cubicBezTo>
                    <a:cubicBezTo>
                      <a:pt x="67" y="118"/>
                      <a:pt x="66" y="117"/>
                      <a:pt x="65" y="116"/>
                    </a:cubicBezTo>
                    <a:cubicBezTo>
                      <a:pt x="62" y="114"/>
                      <a:pt x="60" y="112"/>
                      <a:pt x="58" y="110"/>
                    </a:cubicBezTo>
                    <a:cubicBezTo>
                      <a:pt x="52" y="104"/>
                      <a:pt x="52" y="104"/>
                      <a:pt x="52" y="104"/>
                    </a:cubicBezTo>
                    <a:cubicBezTo>
                      <a:pt x="50" y="102"/>
                      <a:pt x="50" y="102"/>
                      <a:pt x="50" y="102"/>
                    </a:cubicBezTo>
                    <a:cubicBezTo>
                      <a:pt x="49" y="100"/>
                      <a:pt x="49" y="100"/>
                      <a:pt x="49" y="100"/>
                    </a:cubicBezTo>
                    <a:cubicBezTo>
                      <a:pt x="46" y="97"/>
                      <a:pt x="46" y="97"/>
                      <a:pt x="46" y="97"/>
                    </a:cubicBezTo>
                    <a:cubicBezTo>
                      <a:pt x="44" y="95"/>
                      <a:pt x="42" y="92"/>
                      <a:pt x="40" y="90"/>
                    </a:cubicBezTo>
                    <a:cubicBezTo>
                      <a:pt x="38" y="87"/>
                      <a:pt x="36" y="85"/>
                      <a:pt x="35" y="83"/>
                    </a:cubicBezTo>
                    <a:cubicBezTo>
                      <a:pt x="31" y="78"/>
                      <a:pt x="28" y="73"/>
                      <a:pt x="25" y="67"/>
                    </a:cubicBezTo>
                    <a:cubicBezTo>
                      <a:pt x="13" y="47"/>
                      <a:pt x="4" y="24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6" y="23"/>
                      <a:pt x="15" y="45"/>
                      <a:pt x="28" y="66"/>
                    </a:cubicBezTo>
                    <a:cubicBezTo>
                      <a:pt x="31" y="71"/>
                      <a:pt x="34" y="76"/>
                      <a:pt x="37" y="81"/>
                    </a:cubicBezTo>
                    <a:cubicBezTo>
                      <a:pt x="41" y="85"/>
                      <a:pt x="44" y="90"/>
                      <a:pt x="48" y="95"/>
                    </a:cubicBezTo>
                    <a:cubicBezTo>
                      <a:pt x="51" y="98"/>
                      <a:pt x="51" y="98"/>
                      <a:pt x="51" y="98"/>
                    </a:cubicBezTo>
                    <a:cubicBezTo>
                      <a:pt x="53" y="100"/>
                      <a:pt x="53" y="100"/>
                      <a:pt x="53" y="100"/>
                    </a:cubicBezTo>
                    <a:cubicBezTo>
                      <a:pt x="54" y="101"/>
                      <a:pt x="54" y="101"/>
                      <a:pt x="54" y="101"/>
                    </a:cubicBezTo>
                    <a:cubicBezTo>
                      <a:pt x="60" y="108"/>
                      <a:pt x="60" y="108"/>
                      <a:pt x="60" y="108"/>
                    </a:cubicBezTo>
                    <a:cubicBezTo>
                      <a:pt x="62" y="110"/>
                      <a:pt x="64" y="112"/>
                      <a:pt x="67" y="114"/>
                    </a:cubicBezTo>
                    <a:cubicBezTo>
                      <a:pt x="68" y="115"/>
                      <a:pt x="69" y="116"/>
                      <a:pt x="70" y="117"/>
                    </a:cubicBezTo>
                    <a:cubicBezTo>
                      <a:pt x="73" y="120"/>
                      <a:pt x="73" y="120"/>
                      <a:pt x="73" y="120"/>
                    </a:cubicBezTo>
                    <a:cubicBezTo>
                      <a:pt x="78" y="124"/>
                      <a:pt x="82" y="128"/>
                      <a:pt x="87" y="131"/>
                    </a:cubicBezTo>
                    <a:cubicBezTo>
                      <a:pt x="92" y="135"/>
                      <a:pt x="97" y="138"/>
                      <a:pt x="102" y="141"/>
                    </a:cubicBezTo>
                    <a:cubicBezTo>
                      <a:pt x="106" y="143"/>
                      <a:pt x="106" y="143"/>
                      <a:pt x="106" y="143"/>
                    </a:cubicBezTo>
                    <a:cubicBezTo>
                      <a:pt x="107" y="144"/>
                      <a:pt x="108" y="145"/>
                      <a:pt x="110" y="145"/>
                    </a:cubicBezTo>
                    <a:cubicBezTo>
                      <a:pt x="112" y="147"/>
                      <a:pt x="115" y="148"/>
                      <a:pt x="118" y="150"/>
                    </a:cubicBezTo>
                    <a:cubicBezTo>
                      <a:pt x="126" y="153"/>
                      <a:pt x="126" y="153"/>
                      <a:pt x="126" y="153"/>
                    </a:cubicBezTo>
                    <a:cubicBezTo>
                      <a:pt x="128" y="155"/>
                      <a:pt x="131" y="156"/>
                      <a:pt x="134" y="157"/>
                    </a:cubicBezTo>
                    <a:cubicBezTo>
                      <a:pt x="135" y="157"/>
                      <a:pt x="137" y="158"/>
                      <a:pt x="138" y="158"/>
                    </a:cubicBezTo>
                    <a:cubicBezTo>
                      <a:pt x="142" y="160"/>
                      <a:pt x="142" y="160"/>
                      <a:pt x="142" y="160"/>
                    </a:cubicBezTo>
                    <a:cubicBezTo>
                      <a:pt x="145" y="161"/>
                      <a:pt x="148" y="162"/>
                      <a:pt x="151" y="163"/>
                    </a:cubicBezTo>
                    <a:cubicBezTo>
                      <a:pt x="154" y="164"/>
                      <a:pt x="156" y="164"/>
                      <a:pt x="159" y="165"/>
                    </a:cubicBezTo>
                    <a:cubicBezTo>
                      <a:pt x="168" y="167"/>
                      <a:pt x="168" y="167"/>
                      <a:pt x="168" y="167"/>
                    </a:cubicBezTo>
                    <a:cubicBezTo>
                      <a:pt x="180" y="170"/>
                      <a:pt x="192" y="171"/>
                      <a:pt x="204" y="172"/>
                    </a:cubicBezTo>
                    <a:cubicBezTo>
                      <a:pt x="204" y="172"/>
                      <a:pt x="204" y="172"/>
                      <a:pt x="204" y="172"/>
                    </a:cubicBezTo>
                    <a:close/>
                  </a:path>
                </a:pathLst>
              </a:custGeom>
              <a:solidFill>
                <a:srgbClr val="4E722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" name="Google Shape;158;p2"/>
              <p:cNvSpPr/>
              <p:nvPr/>
            </p:nvSpPr>
            <p:spPr>
              <a:xfrm>
                <a:off x="10770307" y="3295387"/>
                <a:ext cx="796419" cy="1147199"/>
              </a:xfrm>
              <a:custGeom>
                <a:avLst/>
                <a:gdLst/>
                <a:ahLst/>
                <a:cxnLst/>
                <a:rect l="l" t="t" r="r" b="b"/>
                <a:pathLst>
                  <a:path w="279" h="402" extrusionOk="0">
                    <a:moveTo>
                      <a:pt x="0" y="0"/>
                    </a:moveTo>
                    <a:cubicBezTo>
                      <a:pt x="42" y="12"/>
                      <a:pt x="82" y="32"/>
                      <a:pt x="118" y="57"/>
                    </a:cubicBezTo>
                    <a:cubicBezTo>
                      <a:pt x="154" y="83"/>
                      <a:pt x="185" y="115"/>
                      <a:pt x="210" y="151"/>
                    </a:cubicBezTo>
                    <a:cubicBezTo>
                      <a:pt x="235" y="187"/>
                      <a:pt x="254" y="228"/>
                      <a:pt x="265" y="271"/>
                    </a:cubicBezTo>
                    <a:cubicBezTo>
                      <a:pt x="275" y="313"/>
                      <a:pt x="279" y="358"/>
                      <a:pt x="274" y="402"/>
                    </a:cubicBezTo>
                    <a:cubicBezTo>
                      <a:pt x="273" y="402"/>
                      <a:pt x="273" y="402"/>
                      <a:pt x="273" y="402"/>
                    </a:cubicBezTo>
                    <a:cubicBezTo>
                      <a:pt x="273" y="401"/>
                      <a:pt x="273" y="401"/>
                      <a:pt x="273" y="401"/>
                    </a:cubicBezTo>
                    <a:cubicBezTo>
                      <a:pt x="276" y="358"/>
                      <a:pt x="272" y="314"/>
                      <a:pt x="261" y="272"/>
                    </a:cubicBezTo>
                    <a:cubicBezTo>
                      <a:pt x="249" y="230"/>
                      <a:pt x="232" y="189"/>
                      <a:pt x="207" y="153"/>
                    </a:cubicBezTo>
                    <a:cubicBezTo>
                      <a:pt x="183" y="117"/>
                      <a:pt x="152" y="85"/>
                      <a:pt x="117" y="59"/>
                    </a:cubicBezTo>
                    <a:cubicBezTo>
                      <a:pt x="82" y="33"/>
                      <a:pt x="42" y="13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4E722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" name="Google Shape;159;p2"/>
              <p:cNvSpPr/>
              <p:nvPr/>
            </p:nvSpPr>
            <p:spPr>
              <a:xfrm>
                <a:off x="9515404" y="3335900"/>
                <a:ext cx="530617" cy="464413"/>
              </a:xfrm>
              <a:custGeom>
                <a:avLst/>
                <a:gdLst/>
                <a:ahLst/>
                <a:cxnLst/>
                <a:rect l="l" t="t" r="r" b="b"/>
                <a:pathLst>
                  <a:path w="186" h="163" extrusionOk="0">
                    <a:moveTo>
                      <a:pt x="0" y="162"/>
                    </a:moveTo>
                    <a:cubicBezTo>
                      <a:pt x="11" y="144"/>
                      <a:pt x="22" y="127"/>
                      <a:pt x="35" y="110"/>
                    </a:cubicBezTo>
                    <a:cubicBezTo>
                      <a:pt x="49" y="94"/>
                      <a:pt x="63" y="79"/>
                      <a:pt x="79" y="65"/>
                    </a:cubicBezTo>
                    <a:cubicBezTo>
                      <a:pt x="94" y="51"/>
                      <a:pt x="111" y="38"/>
                      <a:pt x="129" y="27"/>
                    </a:cubicBezTo>
                    <a:cubicBezTo>
                      <a:pt x="143" y="19"/>
                      <a:pt x="143" y="19"/>
                      <a:pt x="143" y="19"/>
                    </a:cubicBezTo>
                    <a:cubicBezTo>
                      <a:pt x="148" y="17"/>
                      <a:pt x="152" y="14"/>
                      <a:pt x="157" y="12"/>
                    </a:cubicBezTo>
                    <a:cubicBezTo>
                      <a:pt x="171" y="5"/>
                      <a:pt x="171" y="5"/>
                      <a:pt x="171" y="5"/>
                    </a:cubicBezTo>
                    <a:cubicBezTo>
                      <a:pt x="176" y="3"/>
                      <a:pt x="181" y="1"/>
                      <a:pt x="186" y="0"/>
                    </a:cubicBezTo>
                    <a:cubicBezTo>
                      <a:pt x="186" y="0"/>
                      <a:pt x="186" y="0"/>
                      <a:pt x="186" y="0"/>
                    </a:cubicBezTo>
                    <a:cubicBezTo>
                      <a:pt x="186" y="0"/>
                      <a:pt x="186" y="0"/>
                      <a:pt x="186" y="0"/>
                    </a:cubicBezTo>
                    <a:cubicBezTo>
                      <a:pt x="186" y="0"/>
                      <a:pt x="186" y="0"/>
                      <a:pt x="186" y="0"/>
                    </a:cubicBezTo>
                    <a:cubicBezTo>
                      <a:pt x="181" y="2"/>
                      <a:pt x="177" y="5"/>
                      <a:pt x="172" y="7"/>
                    </a:cubicBezTo>
                    <a:cubicBezTo>
                      <a:pt x="158" y="14"/>
                      <a:pt x="158" y="14"/>
                      <a:pt x="158" y="14"/>
                    </a:cubicBezTo>
                    <a:cubicBezTo>
                      <a:pt x="154" y="17"/>
                      <a:pt x="149" y="19"/>
                      <a:pt x="145" y="22"/>
                    </a:cubicBezTo>
                    <a:cubicBezTo>
                      <a:pt x="131" y="30"/>
                      <a:pt x="131" y="30"/>
                      <a:pt x="131" y="30"/>
                    </a:cubicBezTo>
                    <a:cubicBezTo>
                      <a:pt x="114" y="41"/>
                      <a:pt x="97" y="53"/>
                      <a:pt x="81" y="67"/>
                    </a:cubicBezTo>
                    <a:cubicBezTo>
                      <a:pt x="65" y="81"/>
                      <a:pt x="50" y="96"/>
                      <a:pt x="37" y="112"/>
                    </a:cubicBezTo>
                    <a:cubicBezTo>
                      <a:pt x="24" y="127"/>
                      <a:pt x="11" y="145"/>
                      <a:pt x="1" y="163"/>
                    </a:cubicBezTo>
                    <a:cubicBezTo>
                      <a:pt x="0" y="163"/>
                      <a:pt x="0" y="163"/>
                      <a:pt x="0" y="163"/>
                    </a:cubicBezTo>
                    <a:lnTo>
                      <a:pt x="0" y="162"/>
                    </a:lnTo>
                    <a:close/>
                  </a:path>
                </a:pathLst>
              </a:custGeom>
              <a:solidFill>
                <a:srgbClr val="4E722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" name="Google Shape;160;p2"/>
              <p:cNvSpPr/>
              <p:nvPr/>
            </p:nvSpPr>
            <p:spPr>
              <a:xfrm>
                <a:off x="9379044" y="4480134"/>
                <a:ext cx="99800" cy="333982"/>
              </a:xfrm>
              <a:custGeom>
                <a:avLst/>
                <a:gdLst/>
                <a:ahLst/>
                <a:cxnLst/>
                <a:rect l="l" t="t" r="r" b="b"/>
                <a:pathLst>
                  <a:path w="35" h="117" extrusionOk="0">
                    <a:moveTo>
                      <a:pt x="34" y="117"/>
                    </a:moveTo>
                    <a:cubicBezTo>
                      <a:pt x="30" y="108"/>
                      <a:pt x="25" y="99"/>
                      <a:pt x="22" y="89"/>
                    </a:cubicBezTo>
                    <a:cubicBezTo>
                      <a:pt x="18" y="80"/>
                      <a:pt x="14" y="70"/>
                      <a:pt x="11" y="61"/>
                    </a:cubicBezTo>
                    <a:cubicBezTo>
                      <a:pt x="8" y="51"/>
                      <a:pt x="5" y="41"/>
                      <a:pt x="3" y="31"/>
                    </a:cubicBezTo>
                    <a:cubicBezTo>
                      <a:pt x="2" y="21"/>
                      <a:pt x="0" y="11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3" y="10"/>
                      <a:pt x="5" y="20"/>
                      <a:pt x="7" y="30"/>
                    </a:cubicBezTo>
                    <a:cubicBezTo>
                      <a:pt x="10" y="40"/>
                      <a:pt x="12" y="50"/>
                      <a:pt x="14" y="60"/>
                    </a:cubicBezTo>
                    <a:cubicBezTo>
                      <a:pt x="17" y="69"/>
                      <a:pt x="20" y="79"/>
                      <a:pt x="23" y="89"/>
                    </a:cubicBezTo>
                    <a:cubicBezTo>
                      <a:pt x="27" y="98"/>
                      <a:pt x="31" y="108"/>
                      <a:pt x="35" y="117"/>
                    </a:cubicBezTo>
                    <a:cubicBezTo>
                      <a:pt x="35" y="117"/>
                      <a:pt x="35" y="117"/>
                      <a:pt x="35" y="117"/>
                    </a:cubicBezTo>
                    <a:lnTo>
                      <a:pt x="34" y="117"/>
                    </a:lnTo>
                    <a:close/>
                  </a:path>
                </a:pathLst>
              </a:custGeom>
              <a:solidFill>
                <a:srgbClr val="4E722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" name="Google Shape;161;p2"/>
              <p:cNvSpPr/>
              <p:nvPr/>
            </p:nvSpPr>
            <p:spPr>
              <a:xfrm>
                <a:off x="9881005" y="5127348"/>
                <a:ext cx="1342845" cy="314220"/>
              </a:xfrm>
              <a:custGeom>
                <a:avLst/>
                <a:gdLst/>
                <a:ahLst/>
                <a:cxnLst/>
                <a:rect l="l" t="t" r="r" b="b"/>
                <a:pathLst>
                  <a:path w="471" h="110" extrusionOk="0">
                    <a:moveTo>
                      <a:pt x="471" y="0"/>
                    </a:moveTo>
                    <a:cubicBezTo>
                      <a:pt x="456" y="15"/>
                      <a:pt x="439" y="29"/>
                      <a:pt x="422" y="41"/>
                    </a:cubicBezTo>
                    <a:cubicBezTo>
                      <a:pt x="409" y="50"/>
                      <a:pt x="409" y="50"/>
                      <a:pt x="409" y="50"/>
                    </a:cubicBezTo>
                    <a:cubicBezTo>
                      <a:pt x="404" y="53"/>
                      <a:pt x="400" y="56"/>
                      <a:pt x="395" y="58"/>
                    </a:cubicBezTo>
                    <a:cubicBezTo>
                      <a:pt x="390" y="61"/>
                      <a:pt x="386" y="63"/>
                      <a:pt x="381" y="66"/>
                    </a:cubicBezTo>
                    <a:cubicBezTo>
                      <a:pt x="374" y="70"/>
                      <a:pt x="374" y="70"/>
                      <a:pt x="374" y="70"/>
                    </a:cubicBezTo>
                    <a:cubicBezTo>
                      <a:pt x="372" y="71"/>
                      <a:pt x="369" y="72"/>
                      <a:pt x="367" y="73"/>
                    </a:cubicBezTo>
                    <a:cubicBezTo>
                      <a:pt x="359" y="77"/>
                      <a:pt x="359" y="77"/>
                      <a:pt x="359" y="77"/>
                    </a:cubicBezTo>
                    <a:cubicBezTo>
                      <a:pt x="357" y="78"/>
                      <a:pt x="355" y="79"/>
                      <a:pt x="352" y="80"/>
                    </a:cubicBezTo>
                    <a:cubicBezTo>
                      <a:pt x="337" y="86"/>
                      <a:pt x="337" y="86"/>
                      <a:pt x="337" y="86"/>
                    </a:cubicBezTo>
                    <a:cubicBezTo>
                      <a:pt x="335" y="87"/>
                      <a:pt x="335" y="87"/>
                      <a:pt x="335" y="87"/>
                    </a:cubicBezTo>
                    <a:cubicBezTo>
                      <a:pt x="334" y="87"/>
                      <a:pt x="334" y="87"/>
                      <a:pt x="334" y="87"/>
                    </a:cubicBezTo>
                    <a:cubicBezTo>
                      <a:pt x="330" y="88"/>
                      <a:pt x="330" y="88"/>
                      <a:pt x="330" y="88"/>
                    </a:cubicBezTo>
                    <a:cubicBezTo>
                      <a:pt x="322" y="91"/>
                      <a:pt x="322" y="91"/>
                      <a:pt x="322" y="91"/>
                    </a:cubicBezTo>
                    <a:cubicBezTo>
                      <a:pt x="320" y="92"/>
                      <a:pt x="317" y="93"/>
                      <a:pt x="315" y="94"/>
                    </a:cubicBezTo>
                    <a:cubicBezTo>
                      <a:pt x="307" y="96"/>
                      <a:pt x="307" y="96"/>
                      <a:pt x="307" y="96"/>
                    </a:cubicBezTo>
                    <a:cubicBezTo>
                      <a:pt x="297" y="99"/>
                      <a:pt x="286" y="101"/>
                      <a:pt x="276" y="103"/>
                    </a:cubicBezTo>
                    <a:cubicBezTo>
                      <a:pt x="260" y="106"/>
                      <a:pt x="260" y="106"/>
                      <a:pt x="260" y="106"/>
                    </a:cubicBezTo>
                    <a:cubicBezTo>
                      <a:pt x="256" y="106"/>
                      <a:pt x="256" y="106"/>
                      <a:pt x="256" y="106"/>
                    </a:cubicBezTo>
                    <a:cubicBezTo>
                      <a:pt x="255" y="107"/>
                      <a:pt x="253" y="107"/>
                      <a:pt x="252" y="107"/>
                    </a:cubicBezTo>
                    <a:cubicBezTo>
                      <a:pt x="244" y="108"/>
                      <a:pt x="244" y="108"/>
                      <a:pt x="244" y="108"/>
                    </a:cubicBezTo>
                    <a:cubicBezTo>
                      <a:pt x="236" y="109"/>
                      <a:pt x="236" y="109"/>
                      <a:pt x="236" y="109"/>
                    </a:cubicBezTo>
                    <a:cubicBezTo>
                      <a:pt x="235" y="109"/>
                      <a:pt x="233" y="109"/>
                      <a:pt x="232" y="109"/>
                    </a:cubicBezTo>
                    <a:cubicBezTo>
                      <a:pt x="228" y="109"/>
                      <a:pt x="228" y="109"/>
                      <a:pt x="228" y="109"/>
                    </a:cubicBezTo>
                    <a:cubicBezTo>
                      <a:pt x="223" y="110"/>
                      <a:pt x="217" y="110"/>
                      <a:pt x="212" y="110"/>
                    </a:cubicBezTo>
                    <a:cubicBezTo>
                      <a:pt x="196" y="110"/>
                      <a:pt x="196" y="110"/>
                      <a:pt x="196" y="110"/>
                    </a:cubicBezTo>
                    <a:cubicBezTo>
                      <a:pt x="192" y="110"/>
                      <a:pt x="192" y="110"/>
                      <a:pt x="192" y="110"/>
                    </a:cubicBezTo>
                    <a:cubicBezTo>
                      <a:pt x="188" y="110"/>
                      <a:pt x="188" y="110"/>
                      <a:pt x="188" y="110"/>
                    </a:cubicBezTo>
                    <a:cubicBezTo>
                      <a:pt x="180" y="109"/>
                      <a:pt x="180" y="109"/>
                      <a:pt x="180" y="109"/>
                    </a:cubicBezTo>
                    <a:cubicBezTo>
                      <a:pt x="172" y="109"/>
                      <a:pt x="172" y="109"/>
                      <a:pt x="172" y="109"/>
                    </a:cubicBezTo>
                    <a:cubicBezTo>
                      <a:pt x="169" y="109"/>
                      <a:pt x="167" y="108"/>
                      <a:pt x="164" y="108"/>
                    </a:cubicBezTo>
                    <a:cubicBezTo>
                      <a:pt x="159" y="108"/>
                      <a:pt x="153" y="107"/>
                      <a:pt x="148" y="106"/>
                    </a:cubicBezTo>
                    <a:cubicBezTo>
                      <a:pt x="138" y="105"/>
                      <a:pt x="127" y="103"/>
                      <a:pt x="117" y="100"/>
                    </a:cubicBezTo>
                    <a:cubicBezTo>
                      <a:pt x="75" y="90"/>
                      <a:pt x="35" y="73"/>
                      <a:pt x="0" y="49"/>
                    </a:cubicBezTo>
                    <a:cubicBezTo>
                      <a:pt x="0" y="49"/>
                      <a:pt x="0" y="49"/>
                      <a:pt x="0" y="49"/>
                    </a:cubicBezTo>
                    <a:cubicBezTo>
                      <a:pt x="0" y="49"/>
                      <a:pt x="0" y="49"/>
                      <a:pt x="0" y="49"/>
                    </a:cubicBezTo>
                    <a:cubicBezTo>
                      <a:pt x="36" y="71"/>
                      <a:pt x="76" y="87"/>
                      <a:pt x="117" y="96"/>
                    </a:cubicBezTo>
                    <a:cubicBezTo>
                      <a:pt x="128" y="99"/>
                      <a:pt x="138" y="101"/>
                      <a:pt x="149" y="102"/>
                    </a:cubicBezTo>
                    <a:cubicBezTo>
                      <a:pt x="154" y="103"/>
                      <a:pt x="159" y="104"/>
                      <a:pt x="164" y="104"/>
                    </a:cubicBezTo>
                    <a:cubicBezTo>
                      <a:pt x="167" y="104"/>
                      <a:pt x="170" y="105"/>
                      <a:pt x="172" y="105"/>
                    </a:cubicBezTo>
                    <a:cubicBezTo>
                      <a:pt x="180" y="105"/>
                      <a:pt x="180" y="105"/>
                      <a:pt x="180" y="105"/>
                    </a:cubicBezTo>
                    <a:cubicBezTo>
                      <a:pt x="188" y="106"/>
                      <a:pt x="188" y="106"/>
                      <a:pt x="188" y="106"/>
                    </a:cubicBezTo>
                    <a:cubicBezTo>
                      <a:pt x="192" y="106"/>
                      <a:pt x="192" y="106"/>
                      <a:pt x="192" y="106"/>
                    </a:cubicBezTo>
                    <a:cubicBezTo>
                      <a:pt x="196" y="106"/>
                      <a:pt x="196" y="106"/>
                      <a:pt x="196" y="106"/>
                    </a:cubicBezTo>
                    <a:cubicBezTo>
                      <a:pt x="212" y="106"/>
                      <a:pt x="212" y="106"/>
                      <a:pt x="212" y="106"/>
                    </a:cubicBezTo>
                    <a:cubicBezTo>
                      <a:pt x="217" y="106"/>
                      <a:pt x="223" y="106"/>
                      <a:pt x="228" y="106"/>
                    </a:cubicBezTo>
                    <a:cubicBezTo>
                      <a:pt x="232" y="106"/>
                      <a:pt x="232" y="106"/>
                      <a:pt x="232" y="106"/>
                    </a:cubicBezTo>
                    <a:cubicBezTo>
                      <a:pt x="233" y="106"/>
                      <a:pt x="234" y="106"/>
                      <a:pt x="236" y="105"/>
                    </a:cubicBezTo>
                    <a:cubicBezTo>
                      <a:pt x="244" y="105"/>
                      <a:pt x="244" y="105"/>
                      <a:pt x="244" y="105"/>
                    </a:cubicBezTo>
                    <a:cubicBezTo>
                      <a:pt x="252" y="104"/>
                      <a:pt x="252" y="104"/>
                      <a:pt x="252" y="104"/>
                    </a:cubicBezTo>
                    <a:cubicBezTo>
                      <a:pt x="253" y="104"/>
                      <a:pt x="254" y="104"/>
                      <a:pt x="256" y="103"/>
                    </a:cubicBezTo>
                    <a:cubicBezTo>
                      <a:pt x="259" y="103"/>
                      <a:pt x="259" y="103"/>
                      <a:pt x="259" y="103"/>
                    </a:cubicBezTo>
                    <a:cubicBezTo>
                      <a:pt x="275" y="100"/>
                      <a:pt x="275" y="100"/>
                      <a:pt x="275" y="100"/>
                    </a:cubicBezTo>
                    <a:cubicBezTo>
                      <a:pt x="286" y="98"/>
                      <a:pt x="296" y="96"/>
                      <a:pt x="306" y="93"/>
                    </a:cubicBezTo>
                    <a:cubicBezTo>
                      <a:pt x="314" y="91"/>
                      <a:pt x="314" y="91"/>
                      <a:pt x="314" y="91"/>
                    </a:cubicBezTo>
                    <a:cubicBezTo>
                      <a:pt x="316" y="90"/>
                      <a:pt x="319" y="89"/>
                      <a:pt x="321" y="89"/>
                    </a:cubicBezTo>
                    <a:cubicBezTo>
                      <a:pt x="329" y="86"/>
                      <a:pt x="329" y="86"/>
                      <a:pt x="329" y="86"/>
                    </a:cubicBezTo>
                    <a:cubicBezTo>
                      <a:pt x="333" y="85"/>
                      <a:pt x="333" y="85"/>
                      <a:pt x="333" y="85"/>
                    </a:cubicBezTo>
                    <a:cubicBezTo>
                      <a:pt x="335" y="84"/>
                      <a:pt x="335" y="84"/>
                      <a:pt x="335" y="84"/>
                    </a:cubicBezTo>
                    <a:cubicBezTo>
                      <a:pt x="336" y="84"/>
                      <a:pt x="336" y="84"/>
                      <a:pt x="336" y="84"/>
                    </a:cubicBezTo>
                    <a:cubicBezTo>
                      <a:pt x="351" y="78"/>
                      <a:pt x="351" y="78"/>
                      <a:pt x="351" y="78"/>
                    </a:cubicBezTo>
                    <a:cubicBezTo>
                      <a:pt x="354" y="77"/>
                      <a:pt x="356" y="76"/>
                      <a:pt x="359" y="75"/>
                    </a:cubicBezTo>
                    <a:cubicBezTo>
                      <a:pt x="366" y="71"/>
                      <a:pt x="366" y="71"/>
                      <a:pt x="366" y="71"/>
                    </a:cubicBezTo>
                    <a:cubicBezTo>
                      <a:pt x="368" y="70"/>
                      <a:pt x="371" y="69"/>
                      <a:pt x="373" y="68"/>
                    </a:cubicBezTo>
                    <a:cubicBezTo>
                      <a:pt x="380" y="64"/>
                      <a:pt x="380" y="64"/>
                      <a:pt x="380" y="64"/>
                    </a:cubicBezTo>
                    <a:cubicBezTo>
                      <a:pt x="385" y="62"/>
                      <a:pt x="390" y="60"/>
                      <a:pt x="394" y="57"/>
                    </a:cubicBezTo>
                    <a:cubicBezTo>
                      <a:pt x="399" y="54"/>
                      <a:pt x="403" y="52"/>
                      <a:pt x="408" y="49"/>
                    </a:cubicBezTo>
                    <a:cubicBezTo>
                      <a:pt x="421" y="40"/>
                      <a:pt x="421" y="40"/>
                      <a:pt x="421" y="40"/>
                    </a:cubicBezTo>
                    <a:cubicBezTo>
                      <a:pt x="439" y="28"/>
                      <a:pt x="455" y="15"/>
                      <a:pt x="471" y="0"/>
                    </a:cubicBezTo>
                    <a:cubicBezTo>
                      <a:pt x="471" y="0"/>
                      <a:pt x="471" y="0"/>
                      <a:pt x="471" y="0"/>
                    </a:cubicBezTo>
                    <a:close/>
                  </a:path>
                </a:pathLst>
              </a:custGeom>
              <a:solidFill>
                <a:srgbClr val="4E722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" name="Google Shape;162;p2"/>
              <p:cNvSpPr/>
              <p:nvPr/>
            </p:nvSpPr>
            <p:spPr>
              <a:xfrm>
                <a:off x="10283167" y="4725186"/>
                <a:ext cx="1064197" cy="573105"/>
              </a:xfrm>
              <a:custGeom>
                <a:avLst/>
                <a:gdLst/>
                <a:ahLst/>
                <a:cxnLst/>
                <a:rect l="l" t="t" r="r" b="b"/>
                <a:pathLst>
                  <a:path w="373" h="201" extrusionOk="0">
                    <a:moveTo>
                      <a:pt x="373" y="0"/>
                    </a:moveTo>
                    <a:cubicBezTo>
                      <a:pt x="358" y="35"/>
                      <a:pt x="337" y="67"/>
                      <a:pt x="311" y="95"/>
                    </a:cubicBezTo>
                    <a:cubicBezTo>
                      <a:pt x="285" y="122"/>
                      <a:pt x="255" y="146"/>
                      <a:pt x="221" y="163"/>
                    </a:cubicBezTo>
                    <a:cubicBezTo>
                      <a:pt x="187" y="180"/>
                      <a:pt x="151" y="192"/>
                      <a:pt x="113" y="197"/>
                    </a:cubicBezTo>
                    <a:cubicBezTo>
                      <a:pt x="75" y="201"/>
                      <a:pt x="37" y="199"/>
                      <a:pt x="0" y="190"/>
                    </a:cubicBezTo>
                    <a:cubicBezTo>
                      <a:pt x="0" y="189"/>
                      <a:pt x="0" y="189"/>
                      <a:pt x="0" y="189"/>
                    </a:cubicBezTo>
                    <a:cubicBezTo>
                      <a:pt x="0" y="189"/>
                      <a:pt x="0" y="189"/>
                      <a:pt x="0" y="189"/>
                    </a:cubicBezTo>
                    <a:cubicBezTo>
                      <a:pt x="37" y="196"/>
                      <a:pt x="75" y="198"/>
                      <a:pt x="112" y="193"/>
                    </a:cubicBezTo>
                    <a:cubicBezTo>
                      <a:pt x="150" y="188"/>
                      <a:pt x="186" y="177"/>
                      <a:pt x="220" y="160"/>
                    </a:cubicBezTo>
                    <a:cubicBezTo>
                      <a:pt x="253" y="143"/>
                      <a:pt x="284" y="121"/>
                      <a:pt x="310" y="93"/>
                    </a:cubicBezTo>
                    <a:cubicBezTo>
                      <a:pt x="336" y="66"/>
                      <a:pt x="357" y="35"/>
                      <a:pt x="373" y="0"/>
                    </a:cubicBezTo>
                    <a:cubicBezTo>
                      <a:pt x="373" y="0"/>
                      <a:pt x="373" y="0"/>
                      <a:pt x="373" y="0"/>
                    </a:cubicBezTo>
                    <a:close/>
                  </a:path>
                </a:pathLst>
              </a:custGeom>
              <a:solidFill>
                <a:srgbClr val="4E722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3" name="Google Shape;163;p2"/>
              <p:cNvSpPr/>
              <p:nvPr/>
            </p:nvSpPr>
            <p:spPr>
              <a:xfrm>
                <a:off x="11055871" y="3597750"/>
                <a:ext cx="336947" cy="504926"/>
              </a:xfrm>
              <a:custGeom>
                <a:avLst/>
                <a:gdLst/>
                <a:ahLst/>
                <a:cxnLst/>
                <a:rect l="l" t="t" r="r" b="b"/>
                <a:pathLst>
                  <a:path w="118" h="177" extrusionOk="0">
                    <a:moveTo>
                      <a:pt x="0" y="0"/>
                    </a:moveTo>
                    <a:cubicBezTo>
                      <a:pt x="14" y="11"/>
                      <a:pt x="28" y="23"/>
                      <a:pt x="41" y="36"/>
                    </a:cubicBezTo>
                    <a:cubicBezTo>
                      <a:pt x="53" y="49"/>
                      <a:pt x="65" y="63"/>
                      <a:pt x="75" y="78"/>
                    </a:cubicBezTo>
                    <a:cubicBezTo>
                      <a:pt x="85" y="93"/>
                      <a:pt x="94" y="109"/>
                      <a:pt x="102" y="125"/>
                    </a:cubicBezTo>
                    <a:cubicBezTo>
                      <a:pt x="107" y="138"/>
                      <a:pt x="107" y="138"/>
                      <a:pt x="107" y="138"/>
                    </a:cubicBezTo>
                    <a:cubicBezTo>
                      <a:pt x="108" y="142"/>
                      <a:pt x="110" y="146"/>
                      <a:pt x="111" y="151"/>
                    </a:cubicBezTo>
                    <a:cubicBezTo>
                      <a:pt x="115" y="164"/>
                      <a:pt x="115" y="164"/>
                      <a:pt x="115" y="164"/>
                    </a:cubicBezTo>
                    <a:cubicBezTo>
                      <a:pt x="116" y="168"/>
                      <a:pt x="118" y="172"/>
                      <a:pt x="118" y="177"/>
                    </a:cubicBezTo>
                    <a:cubicBezTo>
                      <a:pt x="118" y="177"/>
                      <a:pt x="118" y="177"/>
                      <a:pt x="118" y="177"/>
                    </a:cubicBezTo>
                    <a:cubicBezTo>
                      <a:pt x="118" y="177"/>
                      <a:pt x="118" y="177"/>
                      <a:pt x="118" y="177"/>
                    </a:cubicBezTo>
                    <a:cubicBezTo>
                      <a:pt x="118" y="177"/>
                      <a:pt x="118" y="177"/>
                      <a:pt x="118" y="177"/>
                    </a:cubicBezTo>
                    <a:cubicBezTo>
                      <a:pt x="117" y="173"/>
                      <a:pt x="115" y="168"/>
                      <a:pt x="114" y="164"/>
                    </a:cubicBezTo>
                    <a:cubicBezTo>
                      <a:pt x="109" y="152"/>
                      <a:pt x="109" y="152"/>
                      <a:pt x="109" y="152"/>
                    </a:cubicBezTo>
                    <a:cubicBezTo>
                      <a:pt x="107" y="147"/>
                      <a:pt x="105" y="143"/>
                      <a:pt x="104" y="139"/>
                    </a:cubicBezTo>
                    <a:cubicBezTo>
                      <a:pt x="98" y="127"/>
                      <a:pt x="98" y="127"/>
                      <a:pt x="98" y="127"/>
                    </a:cubicBezTo>
                    <a:cubicBezTo>
                      <a:pt x="90" y="111"/>
                      <a:pt x="82" y="95"/>
                      <a:pt x="72" y="80"/>
                    </a:cubicBezTo>
                    <a:cubicBezTo>
                      <a:pt x="62" y="65"/>
                      <a:pt x="51" y="51"/>
                      <a:pt x="39" y="37"/>
                    </a:cubicBezTo>
                    <a:cubicBezTo>
                      <a:pt x="27" y="24"/>
                      <a:pt x="14" y="12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4E722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4" name="Google Shape;164;p2"/>
              <p:cNvSpPr/>
              <p:nvPr/>
            </p:nvSpPr>
            <p:spPr>
              <a:xfrm>
                <a:off x="10191273" y="3404080"/>
                <a:ext cx="297422" cy="51382"/>
              </a:xfrm>
              <a:custGeom>
                <a:avLst/>
                <a:gdLst/>
                <a:ahLst/>
                <a:cxnLst/>
                <a:rect l="l" t="t" r="r" b="b"/>
                <a:pathLst>
                  <a:path w="104" h="18" extrusionOk="0">
                    <a:moveTo>
                      <a:pt x="1" y="17"/>
                    </a:moveTo>
                    <a:cubicBezTo>
                      <a:pt x="9" y="14"/>
                      <a:pt x="17" y="12"/>
                      <a:pt x="26" y="9"/>
                    </a:cubicBezTo>
                    <a:cubicBezTo>
                      <a:pt x="34" y="7"/>
                      <a:pt x="43" y="5"/>
                      <a:pt x="51" y="4"/>
                    </a:cubicBezTo>
                    <a:cubicBezTo>
                      <a:pt x="60" y="2"/>
                      <a:pt x="69" y="0"/>
                      <a:pt x="78" y="0"/>
                    </a:cubicBezTo>
                    <a:cubicBezTo>
                      <a:pt x="86" y="0"/>
                      <a:pt x="95" y="0"/>
                      <a:pt x="104" y="1"/>
                    </a:cubicBezTo>
                    <a:cubicBezTo>
                      <a:pt x="104" y="1"/>
                      <a:pt x="104" y="1"/>
                      <a:pt x="104" y="1"/>
                    </a:cubicBezTo>
                    <a:cubicBezTo>
                      <a:pt x="104" y="1"/>
                      <a:pt x="104" y="1"/>
                      <a:pt x="104" y="1"/>
                    </a:cubicBezTo>
                    <a:cubicBezTo>
                      <a:pt x="95" y="2"/>
                      <a:pt x="87" y="3"/>
                      <a:pt x="78" y="4"/>
                    </a:cubicBezTo>
                    <a:cubicBezTo>
                      <a:pt x="69" y="5"/>
                      <a:pt x="61" y="5"/>
                      <a:pt x="52" y="7"/>
                    </a:cubicBezTo>
                    <a:cubicBezTo>
                      <a:pt x="43" y="8"/>
                      <a:pt x="35" y="9"/>
                      <a:pt x="26" y="11"/>
                    </a:cubicBezTo>
                    <a:cubicBezTo>
                      <a:pt x="18" y="13"/>
                      <a:pt x="9" y="15"/>
                      <a:pt x="1" y="18"/>
                    </a:cubicBezTo>
                    <a:cubicBezTo>
                      <a:pt x="0" y="17"/>
                      <a:pt x="0" y="17"/>
                      <a:pt x="0" y="17"/>
                    </a:cubicBezTo>
                    <a:lnTo>
                      <a:pt x="1" y="17"/>
                    </a:lnTo>
                    <a:close/>
                  </a:path>
                </a:pathLst>
              </a:custGeom>
              <a:solidFill>
                <a:srgbClr val="4E722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" name="Google Shape;165;p2"/>
              <p:cNvSpPr/>
              <p:nvPr/>
            </p:nvSpPr>
            <p:spPr>
              <a:xfrm>
                <a:off x="9541095" y="3746954"/>
                <a:ext cx="219361" cy="1163996"/>
              </a:xfrm>
              <a:custGeom>
                <a:avLst/>
                <a:gdLst/>
                <a:ahLst/>
                <a:cxnLst/>
                <a:rect l="l" t="t" r="r" b="b"/>
                <a:pathLst>
                  <a:path w="77" h="408" extrusionOk="0">
                    <a:moveTo>
                      <a:pt x="67" y="408"/>
                    </a:moveTo>
                    <a:cubicBezTo>
                      <a:pt x="56" y="394"/>
                      <a:pt x="46" y="378"/>
                      <a:pt x="38" y="362"/>
                    </a:cubicBezTo>
                    <a:cubicBezTo>
                      <a:pt x="31" y="350"/>
                      <a:pt x="31" y="350"/>
                      <a:pt x="31" y="350"/>
                    </a:cubicBezTo>
                    <a:cubicBezTo>
                      <a:pt x="30" y="345"/>
                      <a:pt x="28" y="341"/>
                      <a:pt x="26" y="337"/>
                    </a:cubicBezTo>
                    <a:cubicBezTo>
                      <a:pt x="24" y="333"/>
                      <a:pt x="22" y="328"/>
                      <a:pt x="21" y="324"/>
                    </a:cubicBezTo>
                    <a:cubicBezTo>
                      <a:pt x="18" y="318"/>
                      <a:pt x="18" y="318"/>
                      <a:pt x="18" y="318"/>
                    </a:cubicBezTo>
                    <a:cubicBezTo>
                      <a:pt x="18" y="316"/>
                      <a:pt x="17" y="313"/>
                      <a:pt x="16" y="311"/>
                    </a:cubicBezTo>
                    <a:cubicBezTo>
                      <a:pt x="14" y="305"/>
                      <a:pt x="14" y="305"/>
                      <a:pt x="14" y="305"/>
                    </a:cubicBezTo>
                    <a:cubicBezTo>
                      <a:pt x="13" y="302"/>
                      <a:pt x="13" y="300"/>
                      <a:pt x="12" y="298"/>
                    </a:cubicBezTo>
                    <a:cubicBezTo>
                      <a:pt x="9" y="285"/>
                      <a:pt x="9" y="285"/>
                      <a:pt x="9" y="285"/>
                    </a:cubicBezTo>
                    <a:cubicBezTo>
                      <a:pt x="8" y="283"/>
                      <a:pt x="8" y="283"/>
                      <a:pt x="8" y="283"/>
                    </a:cubicBezTo>
                    <a:cubicBezTo>
                      <a:pt x="8" y="281"/>
                      <a:pt x="8" y="281"/>
                      <a:pt x="8" y="281"/>
                    </a:cubicBezTo>
                    <a:cubicBezTo>
                      <a:pt x="7" y="278"/>
                      <a:pt x="7" y="278"/>
                      <a:pt x="7" y="278"/>
                    </a:cubicBezTo>
                    <a:cubicBezTo>
                      <a:pt x="6" y="271"/>
                      <a:pt x="6" y="271"/>
                      <a:pt x="6" y="271"/>
                    </a:cubicBezTo>
                    <a:cubicBezTo>
                      <a:pt x="5" y="269"/>
                      <a:pt x="5" y="267"/>
                      <a:pt x="5" y="264"/>
                    </a:cubicBezTo>
                    <a:cubicBezTo>
                      <a:pt x="4" y="258"/>
                      <a:pt x="4" y="258"/>
                      <a:pt x="4" y="258"/>
                    </a:cubicBezTo>
                    <a:cubicBezTo>
                      <a:pt x="2" y="249"/>
                      <a:pt x="1" y="239"/>
                      <a:pt x="1" y="230"/>
                    </a:cubicBezTo>
                    <a:cubicBezTo>
                      <a:pt x="0" y="216"/>
                      <a:pt x="0" y="216"/>
                      <a:pt x="0" y="216"/>
                    </a:cubicBezTo>
                    <a:cubicBezTo>
                      <a:pt x="0" y="213"/>
                      <a:pt x="0" y="213"/>
                      <a:pt x="0" y="213"/>
                    </a:cubicBezTo>
                    <a:cubicBezTo>
                      <a:pt x="0" y="212"/>
                      <a:pt x="0" y="211"/>
                      <a:pt x="0" y="209"/>
                    </a:cubicBezTo>
                    <a:cubicBezTo>
                      <a:pt x="0" y="203"/>
                      <a:pt x="0" y="203"/>
                      <a:pt x="0" y="203"/>
                    </a:cubicBezTo>
                    <a:cubicBezTo>
                      <a:pt x="0" y="196"/>
                      <a:pt x="0" y="196"/>
                      <a:pt x="0" y="196"/>
                    </a:cubicBezTo>
                    <a:cubicBezTo>
                      <a:pt x="0" y="193"/>
                      <a:pt x="1" y="191"/>
                      <a:pt x="1" y="189"/>
                    </a:cubicBezTo>
                    <a:cubicBezTo>
                      <a:pt x="1" y="184"/>
                      <a:pt x="1" y="180"/>
                      <a:pt x="2" y="175"/>
                    </a:cubicBezTo>
                    <a:cubicBezTo>
                      <a:pt x="3" y="161"/>
                      <a:pt x="3" y="161"/>
                      <a:pt x="3" y="161"/>
                    </a:cubicBezTo>
                    <a:cubicBezTo>
                      <a:pt x="4" y="158"/>
                      <a:pt x="4" y="158"/>
                      <a:pt x="4" y="158"/>
                    </a:cubicBezTo>
                    <a:cubicBezTo>
                      <a:pt x="4" y="154"/>
                      <a:pt x="4" y="154"/>
                      <a:pt x="4" y="154"/>
                    </a:cubicBezTo>
                    <a:cubicBezTo>
                      <a:pt x="6" y="148"/>
                      <a:pt x="6" y="148"/>
                      <a:pt x="6" y="148"/>
                    </a:cubicBezTo>
                    <a:cubicBezTo>
                      <a:pt x="7" y="141"/>
                      <a:pt x="7" y="141"/>
                      <a:pt x="7" y="141"/>
                    </a:cubicBezTo>
                    <a:cubicBezTo>
                      <a:pt x="7" y="139"/>
                      <a:pt x="8" y="136"/>
                      <a:pt x="9" y="134"/>
                    </a:cubicBezTo>
                    <a:cubicBezTo>
                      <a:pt x="9" y="130"/>
                      <a:pt x="11" y="125"/>
                      <a:pt x="12" y="121"/>
                    </a:cubicBezTo>
                    <a:cubicBezTo>
                      <a:pt x="14" y="112"/>
                      <a:pt x="17" y="103"/>
                      <a:pt x="21" y="94"/>
                    </a:cubicBezTo>
                    <a:cubicBezTo>
                      <a:pt x="34" y="60"/>
                      <a:pt x="53" y="28"/>
                      <a:pt x="77" y="0"/>
                    </a:cubicBezTo>
                    <a:cubicBezTo>
                      <a:pt x="77" y="0"/>
                      <a:pt x="77" y="0"/>
                      <a:pt x="77" y="0"/>
                    </a:cubicBezTo>
                    <a:cubicBezTo>
                      <a:pt x="77" y="1"/>
                      <a:pt x="77" y="1"/>
                      <a:pt x="77" y="1"/>
                    </a:cubicBezTo>
                    <a:cubicBezTo>
                      <a:pt x="55" y="30"/>
                      <a:pt x="37" y="62"/>
                      <a:pt x="24" y="96"/>
                    </a:cubicBezTo>
                    <a:cubicBezTo>
                      <a:pt x="21" y="104"/>
                      <a:pt x="18" y="113"/>
                      <a:pt x="16" y="122"/>
                    </a:cubicBezTo>
                    <a:cubicBezTo>
                      <a:pt x="15" y="126"/>
                      <a:pt x="13" y="131"/>
                      <a:pt x="12" y="135"/>
                    </a:cubicBezTo>
                    <a:cubicBezTo>
                      <a:pt x="12" y="137"/>
                      <a:pt x="11" y="139"/>
                      <a:pt x="11" y="142"/>
                    </a:cubicBezTo>
                    <a:cubicBezTo>
                      <a:pt x="10" y="148"/>
                      <a:pt x="10" y="148"/>
                      <a:pt x="10" y="148"/>
                    </a:cubicBezTo>
                    <a:cubicBezTo>
                      <a:pt x="8" y="155"/>
                      <a:pt x="8" y="155"/>
                      <a:pt x="8" y="155"/>
                    </a:cubicBezTo>
                    <a:cubicBezTo>
                      <a:pt x="8" y="158"/>
                      <a:pt x="8" y="158"/>
                      <a:pt x="8" y="158"/>
                    </a:cubicBezTo>
                    <a:cubicBezTo>
                      <a:pt x="7" y="162"/>
                      <a:pt x="7" y="162"/>
                      <a:pt x="7" y="162"/>
                    </a:cubicBezTo>
                    <a:cubicBezTo>
                      <a:pt x="5" y="175"/>
                      <a:pt x="5" y="175"/>
                      <a:pt x="5" y="175"/>
                    </a:cubicBezTo>
                    <a:cubicBezTo>
                      <a:pt x="5" y="180"/>
                      <a:pt x="4" y="184"/>
                      <a:pt x="4" y="189"/>
                    </a:cubicBezTo>
                    <a:cubicBezTo>
                      <a:pt x="4" y="191"/>
                      <a:pt x="4" y="194"/>
                      <a:pt x="4" y="196"/>
                    </a:cubicBezTo>
                    <a:cubicBezTo>
                      <a:pt x="3" y="203"/>
                      <a:pt x="3" y="203"/>
                      <a:pt x="3" y="203"/>
                    </a:cubicBezTo>
                    <a:cubicBezTo>
                      <a:pt x="3" y="209"/>
                      <a:pt x="3" y="209"/>
                      <a:pt x="3" y="209"/>
                    </a:cubicBezTo>
                    <a:cubicBezTo>
                      <a:pt x="3" y="211"/>
                      <a:pt x="3" y="212"/>
                      <a:pt x="3" y="213"/>
                    </a:cubicBezTo>
                    <a:cubicBezTo>
                      <a:pt x="3" y="216"/>
                      <a:pt x="3" y="216"/>
                      <a:pt x="3" y="216"/>
                    </a:cubicBezTo>
                    <a:cubicBezTo>
                      <a:pt x="3" y="230"/>
                      <a:pt x="3" y="230"/>
                      <a:pt x="3" y="230"/>
                    </a:cubicBezTo>
                    <a:cubicBezTo>
                      <a:pt x="4" y="239"/>
                      <a:pt x="5" y="248"/>
                      <a:pt x="6" y="257"/>
                    </a:cubicBezTo>
                    <a:cubicBezTo>
                      <a:pt x="7" y="264"/>
                      <a:pt x="7" y="264"/>
                      <a:pt x="7" y="264"/>
                    </a:cubicBezTo>
                    <a:cubicBezTo>
                      <a:pt x="7" y="266"/>
                      <a:pt x="8" y="268"/>
                      <a:pt x="8" y="271"/>
                    </a:cubicBezTo>
                    <a:cubicBezTo>
                      <a:pt x="10" y="277"/>
                      <a:pt x="10" y="277"/>
                      <a:pt x="10" y="277"/>
                    </a:cubicBezTo>
                    <a:cubicBezTo>
                      <a:pt x="10" y="281"/>
                      <a:pt x="10" y="281"/>
                      <a:pt x="10" y="281"/>
                    </a:cubicBezTo>
                    <a:cubicBezTo>
                      <a:pt x="11" y="282"/>
                      <a:pt x="11" y="282"/>
                      <a:pt x="11" y="282"/>
                    </a:cubicBezTo>
                    <a:cubicBezTo>
                      <a:pt x="11" y="284"/>
                      <a:pt x="11" y="284"/>
                      <a:pt x="11" y="284"/>
                    </a:cubicBezTo>
                    <a:cubicBezTo>
                      <a:pt x="14" y="297"/>
                      <a:pt x="14" y="297"/>
                      <a:pt x="14" y="297"/>
                    </a:cubicBezTo>
                    <a:cubicBezTo>
                      <a:pt x="15" y="300"/>
                      <a:pt x="16" y="302"/>
                      <a:pt x="16" y="304"/>
                    </a:cubicBezTo>
                    <a:cubicBezTo>
                      <a:pt x="18" y="311"/>
                      <a:pt x="18" y="311"/>
                      <a:pt x="18" y="311"/>
                    </a:cubicBezTo>
                    <a:cubicBezTo>
                      <a:pt x="19" y="313"/>
                      <a:pt x="19" y="315"/>
                      <a:pt x="20" y="317"/>
                    </a:cubicBezTo>
                    <a:cubicBezTo>
                      <a:pt x="23" y="324"/>
                      <a:pt x="23" y="324"/>
                      <a:pt x="23" y="324"/>
                    </a:cubicBezTo>
                    <a:cubicBezTo>
                      <a:pt x="24" y="328"/>
                      <a:pt x="25" y="332"/>
                      <a:pt x="27" y="336"/>
                    </a:cubicBezTo>
                    <a:cubicBezTo>
                      <a:pt x="29" y="341"/>
                      <a:pt x="31" y="345"/>
                      <a:pt x="33" y="349"/>
                    </a:cubicBezTo>
                    <a:cubicBezTo>
                      <a:pt x="39" y="361"/>
                      <a:pt x="39" y="361"/>
                      <a:pt x="39" y="361"/>
                    </a:cubicBezTo>
                    <a:cubicBezTo>
                      <a:pt x="47" y="378"/>
                      <a:pt x="57" y="393"/>
                      <a:pt x="67" y="408"/>
                    </a:cubicBezTo>
                    <a:cubicBezTo>
                      <a:pt x="67" y="408"/>
                      <a:pt x="67" y="408"/>
                      <a:pt x="67" y="408"/>
                    </a:cubicBezTo>
                    <a:close/>
                  </a:path>
                </a:pathLst>
              </a:custGeom>
              <a:solidFill>
                <a:srgbClr val="4E722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" name="Google Shape;166;p2"/>
              <p:cNvSpPr/>
              <p:nvPr/>
            </p:nvSpPr>
            <p:spPr>
              <a:xfrm>
                <a:off x="9840493" y="4785461"/>
                <a:ext cx="941671" cy="353744"/>
              </a:xfrm>
              <a:custGeom>
                <a:avLst/>
                <a:gdLst/>
                <a:ahLst/>
                <a:cxnLst/>
                <a:rect l="l" t="t" r="r" b="b"/>
                <a:pathLst>
                  <a:path w="330" h="124" extrusionOk="0">
                    <a:moveTo>
                      <a:pt x="330" y="102"/>
                    </a:moveTo>
                    <a:cubicBezTo>
                      <a:pt x="301" y="114"/>
                      <a:pt x="270" y="121"/>
                      <a:pt x="239" y="123"/>
                    </a:cubicBezTo>
                    <a:cubicBezTo>
                      <a:pt x="208" y="124"/>
                      <a:pt x="176" y="121"/>
                      <a:pt x="146" y="112"/>
                    </a:cubicBezTo>
                    <a:cubicBezTo>
                      <a:pt x="116" y="103"/>
                      <a:pt x="87" y="89"/>
                      <a:pt x="62" y="70"/>
                    </a:cubicBezTo>
                    <a:cubicBezTo>
                      <a:pt x="37" y="51"/>
                      <a:pt x="16" y="27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8" y="26"/>
                      <a:pt x="40" y="48"/>
                      <a:pt x="65" y="66"/>
                    </a:cubicBezTo>
                    <a:cubicBezTo>
                      <a:pt x="90" y="85"/>
                      <a:pt x="117" y="99"/>
                      <a:pt x="147" y="109"/>
                    </a:cubicBezTo>
                    <a:cubicBezTo>
                      <a:pt x="176" y="118"/>
                      <a:pt x="208" y="122"/>
                      <a:pt x="239" y="121"/>
                    </a:cubicBezTo>
                    <a:cubicBezTo>
                      <a:pt x="270" y="120"/>
                      <a:pt x="300" y="113"/>
                      <a:pt x="329" y="102"/>
                    </a:cubicBezTo>
                    <a:cubicBezTo>
                      <a:pt x="330" y="102"/>
                      <a:pt x="330" y="102"/>
                      <a:pt x="330" y="102"/>
                    </a:cubicBezTo>
                    <a:close/>
                  </a:path>
                </a:pathLst>
              </a:custGeom>
              <a:solidFill>
                <a:srgbClr val="4E722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" name="Google Shape;167;p2"/>
              <p:cNvSpPr/>
              <p:nvPr/>
            </p:nvSpPr>
            <p:spPr>
              <a:xfrm>
                <a:off x="11164564" y="4240023"/>
                <a:ext cx="99800" cy="494056"/>
              </a:xfrm>
              <a:custGeom>
                <a:avLst/>
                <a:gdLst/>
                <a:ahLst/>
                <a:cxnLst/>
                <a:rect l="l" t="t" r="r" b="b"/>
                <a:pathLst>
                  <a:path w="35" h="173" extrusionOk="0">
                    <a:moveTo>
                      <a:pt x="31" y="0"/>
                    </a:moveTo>
                    <a:cubicBezTo>
                      <a:pt x="34" y="15"/>
                      <a:pt x="35" y="29"/>
                      <a:pt x="35" y="44"/>
                    </a:cubicBezTo>
                    <a:cubicBezTo>
                      <a:pt x="35" y="59"/>
                      <a:pt x="34" y="74"/>
                      <a:pt x="31" y="89"/>
                    </a:cubicBezTo>
                    <a:cubicBezTo>
                      <a:pt x="29" y="104"/>
                      <a:pt x="26" y="118"/>
                      <a:pt x="20" y="132"/>
                    </a:cubicBezTo>
                    <a:cubicBezTo>
                      <a:pt x="15" y="146"/>
                      <a:pt x="9" y="160"/>
                      <a:pt x="1" y="173"/>
                    </a:cubicBezTo>
                    <a:cubicBezTo>
                      <a:pt x="0" y="173"/>
                      <a:pt x="0" y="173"/>
                      <a:pt x="0" y="173"/>
                    </a:cubicBezTo>
                    <a:cubicBezTo>
                      <a:pt x="0" y="172"/>
                      <a:pt x="0" y="172"/>
                      <a:pt x="0" y="172"/>
                    </a:cubicBezTo>
                    <a:cubicBezTo>
                      <a:pt x="6" y="159"/>
                      <a:pt x="12" y="145"/>
                      <a:pt x="17" y="131"/>
                    </a:cubicBezTo>
                    <a:cubicBezTo>
                      <a:pt x="21" y="117"/>
                      <a:pt x="26" y="103"/>
                      <a:pt x="28" y="88"/>
                    </a:cubicBezTo>
                    <a:cubicBezTo>
                      <a:pt x="31" y="74"/>
                      <a:pt x="33" y="59"/>
                      <a:pt x="33" y="44"/>
                    </a:cubicBezTo>
                    <a:cubicBezTo>
                      <a:pt x="34" y="30"/>
                      <a:pt x="33" y="15"/>
                      <a:pt x="31" y="0"/>
                    </a:cubicBezTo>
                    <a:cubicBezTo>
                      <a:pt x="31" y="0"/>
                      <a:pt x="31" y="0"/>
                      <a:pt x="31" y="0"/>
                    </a:cubicBezTo>
                    <a:close/>
                  </a:path>
                </a:pathLst>
              </a:custGeom>
              <a:solidFill>
                <a:srgbClr val="4E722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" name="Google Shape;168;p2"/>
              <p:cNvSpPr/>
              <p:nvPr/>
            </p:nvSpPr>
            <p:spPr>
              <a:xfrm>
                <a:off x="10824653" y="3658024"/>
                <a:ext cx="202563" cy="142288"/>
              </a:xfrm>
              <a:custGeom>
                <a:avLst/>
                <a:gdLst/>
                <a:ahLst/>
                <a:cxnLst/>
                <a:rect l="l" t="t" r="r" b="b"/>
                <a:pathLst>
                  <a:path w="71" h="50" extrusionOk="0">
                    <a:moveTo>
                      <a:pt x="0" y="0"/>
                    </a:moveTo>
                    <a:cubicBezTo>
                      <a:pt x="7" y="3"/>
                      <a:pt x="13" y="6"/>
                      <a:pt x="20" y="10"/>
                    </a:cubicBezTo>
                    <a:cubicBezTo>
                      <a:pt x="26" y="13"/>
                      <a:pt x="32" y="17"/>
                      <a:pt x="38" y="21"/>
                    </a:cubicBezTo>
                    <a:cubicBezTo>
                      <a:pt x="44" y="25"/>
                      <a:pt x="50" y="29"/>
                      <a:pt x="56" y="34"/>
                    </a:cubicBezTo>
                    <a:cubicBezTo>
                      <a:pt x="61" y="39"/>
                      <a:pt x="66" y="44"/>
                      <a:pt x="71" y="50"/>
                    </a:cubicBezTo>
                    <a:cubicBezTo>
                      <a:pt x="71" y="50"/>
                      <a:pt x="71" y="50"/>
                      <a:pt x="71" y="50"/>
                    </a:cubicBezTo>
                    <a:cubicBezTo>
                      <a:pt x="71" y="50"/>
                      <a:pt x="71" y="50"/>
                      <a:pt x="71" y="50"/>
                    </a:cubicBezTo>
                    <a:cubicBezTo>
                      <a:pt x="65" y="46"/>
                      <a:pt x="59" y="41"/>
                      <a:pt x="53" y="37"/>
                    </a:cubicBezTo>
                    <a:cubicBezTo>
                      <a:pt x="48" y="33"/>
                      <a:pt x="42" y="28"/>
                      <a:pt x="36" y="24"/>
                    </a:cubicBezTo>
                    <a:cubicBezTo>
                      <a:pt x="31" y="19"/>
                      <a:pt x="25" y="15"/>
                      <a:pt x="18" y="12"/>
                    </a:cubicBezTo>
                    <a:cubicBezTo>
                      <a:pt x="12" y="8"/>
                      <a:pt x="6" y="4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4E722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9" name="Google Shape;169;p2"/>
              <p:cNvSpPr/>
              <p:nvPr/>
            </p:nvSpPr>
            <p:spPr>
              <a:xfrm>
                <a:off x="9715002" y="3586880"/>
                <a:ext cx="684762" cy="672905"/>
              </a:xfrm>
              <a:custGeom>
                <a:avLst/>
                <a:gdLst/>
                <a:ahLst/>
                <a:cxnLst/>
                <a:rect l="l" t="t" r="r" b="b"/>
                <a:pathLst>
                  <a:path w="240" h="236" extrusionOk="0">
                    <a:moveTo>
                      <a:pt x="0" y="236"/>
                    </a:moveTo>
                    <a:cubicBezTo>
                      <a:pt x="2" y="221"/>
                      <a:pt x="5" y="206"/>
                      <a:pt x="9" y="192"/>
                    </a:cubicBezTo>
                    <a:cubicBezTo>
                      <a:pt x="13" y="181"/>
                      <a:pt x="13" y="181"/>
                      <a:pt x="13" y="181"/>
                    </a:cubicBezTo>
                    <a:cubicBezTo>
                      <a:pt x="14" y="177"/>
                      <a:pt x="15" y="174"/>
                      <a:pt x="16" y="170"/>
                    </a:cubicBezTo>
                    <a:cubicBezTo>
                      <a:pt x="18" y="167"/>
                      <a:pt x="19" y="163"/>
                      <a:pt x="21" y="160"/>
                    </a:cubicBezTo>
                    <a:cubicBezTo>
                      <a:pt x="23" y="154"/>
                      <a:pt x="23" y="154"/>
                      <a:pt x="23" y="154"/>
                    </a:cubicBezTo>
                    <a:cubicBezTo>
                      <a:pt x="24" y="153"/>
                      <a:pt x="25" y="151"/>
                      <a:pt x="26" y="149"/>
                    </a:cubicBezTo>
                    <a:cubicBezTo>
                      <a:pt x="28" y="144"/>
                      <a:pt x="28" y="144"/>
                      <a:pt x="28" y="144"/>
                    </a:cubicBezTo>
                    <a:cubicBezTo>
                      <a:pt x="29" y="143"/>
                      <a:pt x="30" y="141"/>
                      <a:pt x="31" y="139"/>
                    </a:cubicBezTo>
                    <a:cubicBezTo>
                      <a:pt x="36" y="129"/>
                      <a:pt x="36" y="129"/>
                      <a:pt x="36" y="129"/>
                    </a:cubicBezTo>
                    <a:cubicBezTo>
                      <a:pt x="38" y="126"/>
                      <a:pt x="40" y="123"/>
                      <a:pt x="42" y="120"/>
                    </a:cubicBezTo>
                    <a:cubicBezTo>
                      <a:pt x="43" y="118"/>
                      <a:pt x="44" y="116"/>
                      <a:pt x="45" y="115"/>
                    </a:cubicBezTo>
                    <a:cubicBezTo>
                      <a:pt x="49" y="110"/>
                      <a:pt x="49" y="110"/>
                      <a:pt x="49" y="110"/>
                    </a:cubicBezTo>
                    <a:cubicBezTo>
                      <a:pt x="53" y="104"/>
                      <a:pt x="58" y="98"/>
                      <a:pt x="63" y="92"/>
                    </a:cubicBezTo>
                    <a:cubicBezTo>
                      <a:pt x="70" y="84"/>
                      <a:pt x="70" y="84"/>
                      <a:pt x="70" y="84"/>
                    </a:cubicBezTo>
                    <a:cubicBezTo>
                      <a:pt x="72" y="82"/>
                      <a:pt x="72" y="82"/>
                      <a:pt x="72" y="82"/>
                    </a:cubicBezTo>
                    <a:cubicBezTo>
                      <a:pt x="73" y="81"/>
                      <a:pt x="73" y="80"/>
                      <a:pt x="74" y="80"/>
                    </a:cubicBezTo>
                    <a:cubicBezTo>
                      <a:pt x="78" y="75"/>
                      <a:pt x="78" y="75"/>
                      <a:pt x="78" y="75"/>
                    </a:cubicBezTo>
                    <a:cubicBezTo>
                      <a:pt x="82" y="71"/>
                      <a:pt x="82" y="71"/>
                      <a:pt x="82" y="71"/>
                    </a:cubicBezTo>
                    <a:cubicBezTo>
                      <a:pt x="83" y="70"/>
                      <a:pt x="85" y="69"/>
                      <a:pt x="86" y="68"/>
                    </a:cubicBezTo>
                    <a:cubicBezTo>
                      <a:pt x="89" y="65"/>
                      <a:pt x="92" y="62"/>
                      <a:pt x="95" y="60"/>
                    </a:cubicBezTo>
                    <a:cubicBezTo>
                      <a:pt x="104" y="53"/>
                      <a:pt x="104" y="53"/>
                      <a:pt x="104" y="53"/>
                    </a:cubicBezTo>
                    <a:cubicBezTo>
                      <a:pt x="106" y="51"/>
                      <a:pt x="106" y="51"/>
                      <a:pt x="106" y="51"/>
                    </a:cubicBezTo>
                    <a:cubicBezTo>
                      <a:pt x="108" y="49"/>
                      <a:pt x="108" y="49"/>
                      <a:pt x="108" y="49"/>
                    </a:cubicBezTo>
                    <a:cubicBezTo>
                      <a:pt x="113" y="46"/>
                      <a:pt x="113" y="46"/>
                      <a:pt x="113" y="46"/>
                    </a:cubicBezTo>
                    <a:cubicBezTo>
                      <a:pt x="116" y="44"/>
                      <a:pt x="119" y="42"/>
                      <a:pt x="122" y="40"/>
                    </a:cubicBezTo>
                    <a:cubicBezTo>
                      <a:pt x="125" y="37"/>
                      <a:pt x="129" y="35"/>
                      <a:pt x="132" y="34"/>
                    </a:cubicBezTo>
                    <a:cubicBezTo>
                      <a:pt x="139" y="30"/>
                      <a:pt x="145" y="26"/>
                      <a:pt x="152" y="23"/>
                    </a:cubicBezTo>
                    <a:cubicBezTo>
                      <a:pt x="180" y="10"/>
                      <a:pt x="210" y="2"/>
                      <a:pt x="240" y="0"/>
                    </a:cubicBezTo>
                    <a:cubicBezTo>
                      <a:pt x="240" y="0"/>
                      <a:pt x="240" y="0"/>
                      <a:pt x="240" y="0"/>
                    </a:cubicBezTo>
                    <a:cubicBezTo>
                      <a:pt x="240" y="0"/>
                      <a:pt x="240" y="0"/>
                      <a:pt x="240" y="0"/>
                    </a:cubicBezTo>
                    <a:cubicBezTo>
                      <a:pt x="210" y="5"/>
                      <a:pt x="181" y="13"/>
                      <a:pt x="154" y="27"/>
                    </a:cubicBezTo>
                    <a:cubicBezTo>
                      <a:pt x="147" y="30"/>
                      <a:pt x="141" y="33"/>
                      <a:pt x="134" y="37"/>
                    </a:cubicBezTo>
                    <a:cubicBezTo>
                      <a:pt x="131" y="39"/>
                      <a:pt x="128" y="41"/>
                      <a:pt x="125" y="43"/>
                    </a:cubicBezTo>
                    <a:cubicBezTo>
                      <a:pt x="121" y="45"/>
                      <a:pt x="118" y="47"/>
                      <a:pt x="115" y="49"/>
                    </a:cubicBezTo>
                    <a:cubicBezTo>
                      <a:pt x="111" y="52"/>
                      <a:pt x="111" y="52"/>
                      <a:pt x="111" y="52"/>
                    </a:cubicBezTo>
                    <a:cubicBezTo>
                      <a:pt x="108" y="54"/>
                      <a:pt x="108" y="54"/>
                      <a:pt x="108" y="54"/>
                    </a:cubicBezTo>
                    <a:cubicBezTo>
                      <a:pt x="106" y="56"/>
                      <a:pt x="106" y="56"/>
                      <a:pt x="106" y="56"/>
                    </a:cubicBezTo>
                    <a:cubicBezTo>
                      <a:pt x="97" y="63"/>
                      <a:pt x="97" y="63"/>
                      <a:pt x="97" y="63"/>
                    </a:cubicBezTo>
                    <a:cubicBezTo>
                      <a:pt x="94" y="65"/>
                      <a:pt x="91" y="68"/>
                      <a:pt x="89" y="70"/>
                    </a:cubicBezTo>
                    <a:cubicBezTo>
                      <a:pt x="87" y="71"/>
                      <a:pt x="86" y="72"/>
                      <a:pt x="84" y="74"/>
                    </a:cubicBezTo>
                    <a:cubicBezTo>
                      <a:pt x="80" y="78"/>
                      <a:pt x="80" y="78"/>
                      <a:pt x="80" y="78"/>
                    </a:cubicBezTo>
                    <a:cubicBezTo>
                      <a:pt x="76" y="82"/>
                      <a:pt x="76" y="82"/>
                      <a:pt x="76" y="82"/>
                    </a:cubicBezTo>
                    <a:cubicBezTo>
                      <a:pt x="76" y="82"/>
                      <a:pt x="75" y="83"/>
                      <a:pt x="74" y="84"/>
                    </a:cubicBezTo>
                    <a:cubicBezTo>
                      <a:pt x="72" y="86"/>
                      <a:pt x="72" y="86"/>
                      <a:pt x="72" y="86"/>
                    </a:cubicBezTo>
                    <a:cubicBezTo>
                      <a:pt x="65" y="94"/>
                      <a:pt x="65" y="94"/>
                      <a:pt x="65" y="94"/>
                    </a:cubicBezTo>
                    <a:cubicBezTo>
                      <a:pt x="60" y="100"/>
                      <a:pt x="55" y="106"/>
                      <a:pt x="51" y="112"/>
                    </a:cubicBezTo>
                    <a:cubicBezTo>
                      <a:pt x="47" y="116"/>
                      <a:pt x="47" y="116"/>
                      <a:pt x="47" y="116"/>
                    </a:cubicBezTo>
                    <a:cubicBezTo>
                      <a:pt x="46" y="118"/>
                      <a:pt x="45" y="119"/>
                      <a:pt x="44" y="121"/>
                    </a:cubicBezTo>
                    <a:cubicBezTo>
                      <a:pt x="42" y="124"/>
                      <a:pt x="40" y="127"/>
                      <a:pt x="38" y="130"/>
                    </a:cubicBezTo>
                    <a:cubicBezTo>
                      <a:pt x="33" y="140"/>
                      <a:pt x="33" y="140"/>
                      <a:pt x="33" y="140"/>
                    </a:cubicBezTo>
                    <a:cubicBezTo>
                      <a:pt x="32" y="142"/>
                      <a:pt x="31" y="144"/>
                      <a:pt x="30" y="145"/>
                    </a:cubicBezTo>
                    <a:cubicBezTo>
                      <a:pt x="27" y="150"/>
                      <a:pt x="27" y="150"/>
                      <a:pt x="27" y="150"/>
                    </a:cubicBezTo>
                    <a:cubicBezTo>
                      <a:pt x="26" y="152"/>
                      <a:pt x="26" y="154"/>
                      <a:pt x="25" y="155"/>
                    </a:cubicBezTo>
                    <a:cubicBezTo>
                      <a:pt x="22" y="160"/>
                      <a:pt x="22" y="160"/>
                      <a:pt x="22" y="160"/>
                    </a:cubicBezTo>
                    <a:cubicBezTo>
                      <a:pt x="21" y="164"/>
                      <a:pt x="19" y="167"/>
                      <a:pt x="18" y="171"/>
                    </a:cubicBezTo>
                    <a:cubicBezTo>
                      <a:pt x="17" y="174"/>
                      <a:pt x="15" y="178"/>
                      <a:pt x="14" y="181"/>
                    </a:cubicBezTo>
                    <a:cubicBezTo>
                      <a:pt x="10" y="192"/>
                      <a:pt x="10" y="192"/>
                      <a:pt x="10" y="192"/>
                    </a:cubicBezTo>
                    <a:cubicBezTo>
                      <a:pt x="6" y="207"/>
                      <a:pt x="3" y="221"/>
                      <a:pt x="1" y="236"/>
                    </a:cubicBezTo>
                    <a:cubicBezTo>
                      <a:pt x="0" y="236"/>
                      <a:pt x="0" y="236"/>
                      <a:pt x="0" y="236"/>
                    </a:cubicBezTo>
                    <a:close/>
                  </a:path>
                </a:pathLst>
              </a:custGeom>
              <a:solidFill>
                <a:srgbClr val="4E722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70" name="Google Shape;170;p2"/>
          <p:cNvSpPr/>
          <p:nvPr/>
        </p:nvSpPr>
        <p:spPr>
          <a:xfrm>
            <a:off x="1053362" y="1376656"/>
            <a:ext cx="399727" cy="388653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0732" y="6661"/>
                </a:moveTo>
                <a:cubicBezTo>
                  <a:pt x="20540" y="6471"/>
                  <a:pt x="20228" y="6473"/>
                  <a:pt x="20038" y="6667"/>
                </a:cubicBezTo>
                <a:cubicBezTo>
                  <a:pt x="19903" y="6804"/>
                  <a:pt x="19870" y="7000"/>
                  <a:pt x="19929" y="7171"/>
                </a:cubicBezTo>
                <a:lnTo>
                  <a:pt x="19918" y="7175"/>
                </a:lnTo>
                <a:cubicBezTo>
                  <a:pt x="20365" y="8298"/>
                  <a:pt x="20618" y="951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cubicBezTo>
                  <a:pt x="5378" y="20618"/>
                  <a:pt x="982" y="16223"/>
                  <a:pt x="982" y="10800"/>
                </a:cubicBezTo>
                <a:cubicBezTo>
                  <a:pt x="982" y="5377"/>
                  <a:pt x="5378" y="982"/>
                  <a:pt x="10800" y="982"/>
                </a:cubicBezTo>
                <a:cubicBezTo>
                  <a:pt x="13575" y="982"/>
                  <a:pt x="16077" y="2136"/>
                  <a:pt x="17862" y="3989"/>
                </a:cubicBezTo>
                <a:lnTo>
                  <a:pt x="17868" y="3982"/>
                </a:lnTo>
                <a:cubicBezTo>
                  <a:pt x="18062" y="4157"/>
                  <a:pt x="18359" y="4153"/>
                  <a:pt x="18544" y="3965"/>
                </a:cubicBezTo>
                <a:cubicBezTo>
                  <a:pt x="18734" y="3771"/>
                  <a:pt x="18732" y="3461"/>
                  <a:pt x="18539" y="3270"/>
                </a:cubicBezTo>
                <a:cubicBezTo>
                  <a:pt x="18520" y="3252"/>
                  <a:pt x="18496" y="3244"/>
                  <a:pt x="18476" y="3230"/>
                </a:cubicBezTo>
                <a:cubicBezTo>
                  <a:pt x="16521" y="1241"/>
                  <a:pt x="13810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9412"/>
                  <a:pt x="21329" y="8089"/>
                  <a:pt x="20851" y="6869"/>
                </a:cubicBezTo>
                <a:cubicBezTo>
                  <a:pt x="20828" y="6794"/>
                  <a:pt x="20793" y="6721"/>
                  <a:pt x="20732" y="6661"/>
                </a:cubicBezTo>
                <a:moveTo>
                  <a:pt x="10792" y="13534"/>
                </a:moveTo>
                <a:lnTo>
                  <a:pt x="6238" y="8980"/>
                </a:lnTo>
                <a:cubicBezTo>
                  <a:pt x="6149" y="8891"/>
                  <a:pt x="6027" y="8836"/>
                  <a:pt x="5891" y="8836"/>
                </a:cubicBezTo>
                <a:cubicBezTo>
                  <a:pt x="5620" y="8836"/>
                  <a:pt x="5400" y="9056"/>
                  <a:pt x="5400" y="9327"/>
                </a:cubicBezTo>
                <a:cubicBezTo>
                  <a:pt x="5400" y="9463"/>
                  <a:pt x="5455" y="9585"/>
                  <a:pt x="5544" y="9675"/>
                </a:cubicBezTo>
                <a:lnTo>
                  <a:pt x="10453" y="14583"/>
                </a:lnTo>
                <a:cubicBezTo>
                  <a:pt x="10542" y="14672"/>
                  <a:pt x="10664" y="14727"/>
                  <a:pt x="10800" y="14727"/>
                </a:cubicBezTo>
                <a:cubicBezTo>
                  <a:pt x="10940" y="14727"/>
                  <a:pt x="11064" y="14668"/>
                  <a:pt x="11154" y="14574"/>
                </a:cubicBezTo>
                <a:lnTo>
                  <a:pt x="11155" y="14576"/>
                </a:lnTo>
                <a:lnTo>
                  <a:pt x="19353" y="5988"/>
                </a:lnTo>
                <a:cubicBezTo>
                  <a:pt x="19353" y="5989"/>
                  <a:pt x="19354" y="5990"/>
                  <a:pt x="19354" y="5991"/>
                </a:cubicBezTo>
                <a:lnTo>
                  <a:pt x="20055" y="5255"/>
                </a:lnTo>
                <a:cubicBezTo>
                  <a:pt x="20055" y="5255"/>
                  <a:pt x="20054" y="5254"/>
                  <a:pt x="20054" y="5253"/>
                </a:cubicBezTo>
                <a:lnTo>
                  <a:pt x="21464" y="3775"/>
                </a:lnTo>
                <a:lnTo>
                  <a:pt x="21463" y="3774"/>
                </a:lnTo>
                <a:cubicBezTo>
                  <a:pt x="21547" y="3686"/>
                  <a:pt x="21600" y="3567"/>
                  <a:pt x="21600" y="3436"/>
                </a:cubicBezTo>
                <a:cubicBezTo>
                  <a:pt x="21600" y="3166"/>
                  <a:pt x="21380" y="2945"/>
                  <a:pt x="21109" y="2945"/>
                </a:cubicBezTo>
                <a:cubicBezTo>
                  <a:pt x="20969" y="2945"/>
                  <a:pt x="20844" y="3005"/>
                  <a:pt x="20755" y="3099"/>
                </a:cubicBezTo>
                <a:lnTo>
                  <a:pt x="20754" y="3097"/>
                </a:lnTo>
                <a:lnTo>
                  <a:pt x="19493" y="4419"/>
                </a:lnTo>
                <a:cubicBezTo>
                  <a:pt x="19492" y="4418"/>
                  <a:pt x="19491" y="4416"/>
                  <a:pt x="19490" y="4415"/>
                </a:cubicBezTo>
                <a:lnTo>
                  <a:pt x="18805" y="5133"/>
                </a:lnTo>
                <a:cubicBezTo>
                  <a:pt x="18806" y="5134"/>
                  <a:pt x="18807" y="5136"/>
                  <a:pt x="18807" y="5137"/>
                </a:cubicBezTo>
                <a:cubicBezTo>
                  <a:pt x="18807" y="5137"/>
                  <a:pt x="10792" y="13534"/>
                  <a:pt x="10792" y="13534"/>
                </a:cubicBezTo>
                <a:close/>
              </a:path>
            </a:pathLst>
          </a:custGeom>
          <a:gradFill>
            <a:gsLst>
              <a:gs pos="0">
                <a:srgbClr val="385D1F"/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txBody>
          <a:bodyPr spcFirstLastPara="1" wrap="square" lIns="19025" tIns="19025" rIns="19025" bIns="190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</p:txBody>
      </p:sp>
      <p:sp>
        <p:nvSpPr>
          <p:cNvPr id="171" name="Google Shape;171;p2"/>
          <p:cNvSpPr txBox="1"/>
          <p:nvPr/>
        </p:nvSpPr>
        <p:spPr>
          <a:xfrm>
            <a:off x="1877606" y="1403953"/>
            <a:ext cx="20217755" cy="286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rPr>
              <a:t>Background</a:t>
            </a:r>
            <a:endParaRPr/>
          </a:p>
        </p:txBody>
      </p:sp>
      <p:sp>
        <p:nvSpPr>
          <p:cNvPr id="172" name="Google Shape;172;p2"/>
          <p:cNvSpPr/>
          <p:nvPr/>
        </p:nvSpPr>
        <p:spPr>
          <a:xfrm>
            <a:off x="1055312" y="2015452"/>
            <a:ext cx="399727" cy="388653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0732" y="6661"/>
                </a:moveTo>
                <a:cubicBezTo>
                  <a:pt x="20540" y="6471"/>
                  <a:pt x="20228" y="6473"/>
                  <a:pt x="20038" y="6667"/>
                </a:cubicBezTo>
                <a:cubicBezTo>
                  <a:pt x="19903" y="6804"/>
                  <a:pt x="19870" y="7000"/>
                  <a:pt x="19929" y="7171"/>
                </a:cubicBezTo>
                <a:lnTo>
                  <a:pt x="19918" y="7175"/>
                </a:lnTo>
                <a:cubicBezTo>
                  <a:pt x="20365" y="8298"/>
                  <a:pt x="20618" y="951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cubicBezTo>
                  <a:pt x="5378" y="20618"/>
                  <a:pt x="982" y="16223"/>
                  <a:pt x="982" y="10800"/>
                </a:cubicBezTo>
                <a:cubicBezTo>
                  <a:pt x="982" y="5377"/>
                  <a:pt x="5378" y="982"/>
                  <a:pt x="10800" y="982"/>
                </a:cubicBezTo>
                <a:cubicBezTo>
                  <a:pt x="13575" y="982"/>
                  <a:pt x="16077" y="2136"/>
                  <a:pt x="17862" y="3989"/>
                </a:cubicBezTo>
                <a:lnTo>
                  <a:pt x="17868" y="3982"/>
                </a:lnTo>
                <a:cubicBezTo>
                  <a:pt x="18062" y="4157"/>
                  <a:pt x="18359" y="4153"/>
                  <a:pt x="18544" y="3965"/>
                </a:cubicBezTo>
                <a:cubicBezTo>
                  <a:pt x="18734" y="3771"/>
                  <a:pt x="18732" y="3461"/>
                  <a:pt x="18539" y="3270"/>
                </a:cubicBezTo>
                <a:cubicBezTo>
                  <a:pt x="18520" y="3252"/>
                  <a:pt x="18496" y="3244"/>
                  <a:pt x="18476" y="3230"/>
                </a:cubicBezTo>
                <a:cubicBezTo>
                  <a:pt x="16521" y="1241"/>
                  <a:pt x="13810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9412"/>
                  <a:pt x="21329" y="8089"/>
                  <a:pt x="20851" y="6869"/>
                </a:cubicBezTo>
                <a:cubicBezTo>
                  <a:pt x="20828" y="6794"/>
                  <a:pt x="20793" y="6721"/>
                  <a:pt x="20732" y="6661"/>
                </a:cubicBezTo>
                <a:moveTo>
                  <a:pt x="10792" y="13534"/>
                </a:moveTo>
                <a:lnTo>
                  <a:pt x="6238" y="8980"/>
                </a:lnTo>
                <a:cubicBezTo>
                  <a:pt x="6149" y="8891"/>
                  <a:pt x="6027" y="8836"/>
                  <a:pt x="5891" y="8836"/>
                </a:cubicBezTo>
                <a:cubicBezTo>
                  <a:pt x="5620" y="8836"/>
                  <a:pt x="5400" y="9056"/>
                  <a:pt x="5400" y="9327"/>
                </a:cubicBezTo>
                <a:cubicBezTo>
                  <a:pt x="5400" y="9463"/>
                  <a:pt x="5455" y="9585"/>
                  <a:pt x="5544" y="9675"/>
                </a:cubicBezTo>
                <a:lnTo>
                  <a:pt x="10453" y="14583"/>
                </a:lnTo>
                <a:cubicBezTo>
                  <a:pt x="10542" y="14672"/>
                  <a:pt x="10664" y="14727"/>
                  <a:pt x="10800" y="14727"/>
                </a:cubicBezTo>
                <a:cubicBezTo>
                  <a:pt x="10940" y="14727"/>
                  <a:pt x="11064" y="14668"/>
                  <a:pt x="11154" y="14574"/>
                </a:cubicBezTo>
                <a:lnTo>
                  <a:pt x="11155" y="14576"/>
                </a:lnTo>
                <a:lnTo>
                  <a:pt x="19353" y="5988"/>
                </a:lnTo>
                <a:cubicBezTo>
                  <a:pt x="19353" y="5989"/>
                  <a:pt x="19354" y="5990"/>
                  <a:pt x="19354" y="5991"/>
                </a:cubicBezTo>
                <a:lnTo>
                  <a:pt x="20055" y="5255"/>
                </a:lnTo>
                <a:cubicBezTo>
                  <a:pt x="20055" y="5255"/>
                  <a:pt x="20054" y="5254"/>
                  <a:pt x="20054" y="5253"/>
                </a:cubicBezTo>
                <a:lnTo>
                  <a:pt x="21464" y="3775"/>
                </a:lnTo>
                <a:lnTo>
                  <a:pt x="21463" y="3774"/>
                </a:lnTo>
                <a:cubicBezTo>
                  <a:pt x="21547" y="3686"/>
                  <a:pt x="21600" y="3567"/>
                  <a:pt x="21600" y="3436"/>
                </a:cubicBezTo>
                <a:cubicBezTo>
                  <a:pt x="21600" y="3166"/>
                  <a:pt x="21380" y="2945"/>
                  <a:pt x="21109" y="2945"/>
                </a:cubicBezTo>
                <a:cubicBezTo>
                  <a:pt x="20969" y="2945"/>
                  <a:pt x="20844" y="3005"/>
                  <a:pt x="20755" y="3099"/>
                </a:cubicBezTo>
                <a:lnTo>
                  <a:pt x="20754" y="3097"/>
                </a:lnTo>
                <a:lnTo>
                  <a:pt x="19493" y="4419"/>
                </a:lnTo>
                <a:cubicBezTo>
                  <a:pt x="19492" y="4418"/>
                  <a:pt x="19491" y="4416"/>
                  <a:pt x="19490" y="4415"/>
                </a:cubicBezTo>
                <a:lnTo>
                  <a:pt x="18805" y="5133"/>
                </a:lnTo>
                <a:cubicBezTo>
                  <a:pt x="18806" y="5134"/>
                  <a:pt x="18807" y="5136"/>
                  <a:pt x="18807" y="5137"/>
                </a:cubicBezTo>
                <a:cubicBezTo>
                  <a:pt x="18807" y="5137"/>
                  <a:pt x="10792" y="13534"/>
                  <a:pt x="10792" y="13534"/>
                </a:cubicBezTo>
                <a:close/>
              </a:path>
            </a:pathLst>
          </a:custGeom>
          <a:gradFill>
            <a:gsLst>
              <a:gs pos="0">
                <a:srgbClr val="385D1F"/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txBody>
          <a:bodyPr spcFirstLastPara="1" wrap="square" lIns="19025" tIns="19025" rIns="19025" bIns="190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</p:txBody>
      </p:sp>
      <p:sp>
        <p:nvSpPr>
          <p:cNvPr id="173" name="Google Shape;173;p2"/>
          <p:cNvSpPr txBox="1"/>
          <p:nvPr/>
        </p:nvSpPr>
        <p:spPr>
          <a:xfrm>
            <a:off x="1879556" y="2042749"/>
            <a:ext cx="20217755" cy="286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rPr>
              <a:t>Problem Definition</a:t>
            </a:r>
            <a:endParaRPr/>
          </a:p>
        </p:txBody>
      </p:sp>
      <p:sp>
        <p:nvSpPr>
          <p:cNvPr id="174" name="Google Shape;174;p2"/>
          <p:cNvSpPr/>
          <p:nvPr/>
        </p:nvSpPr>
        <p:spPr>
          <a:xfrm>
            <a:off x="1053409" y="2629893"/>
            <a:ext cx="399727" cy="388653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0732" y="6661"/>
                </a:moveTo>
                <a:cubicBezTo>
                  <a:pt x="20540" y="6471"/>
                  <a:pt x="20228" y="6473"/>
                  <a:pt x="20038" y="6667"/>
                </a:cubicBezTo>
                <a:cubicBezTo>
                  <a:pt x="19903" y="6804"/>
                  <a:pt x="19870" y="7000"/>
                  <a:pt x="19929" y="7171"/>
                </a:cubicBezTo>
                <a:lnTo>
                  <a:pt x="19918" y="7175"/>
                </a:lnTo>
                <a:cubicBezTo>
                  <a:pt x="20365" y="8298"/>
                  <a:pt x="20618" y="951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cubicBezTo>
                  <a:pt x="5378" y="20618"/>
                  <a:pt x="982" y="16223"/>
                  <a:pt x="982" y="10800"/>
                </a:cubicBezTo>
                <a:cubicBezTo>
                  <a:pt x="982" y="5377"/>
                  <a:pt x="5378" y="982"/>
                  <a:pt x="10800" y="982"/>
                </a:cubicBezTo>
                <a:cubicBezTo>
                  <a:pt x="13575" y="982"/>
                  <a:pt x="16077" y="2136"/>
                  <a:pt x="17862" y="3989"/>
                </a:cubicBezTo>
                <a:lnTo>
                  <a:pt x="17868" y="3982"/>
                </a:lnTo>
                <a:cubicBezTo>
                  <a:pt x="18062" y="4157"/>
                  <a:pt x="18359" y="4153"/>
                  <a:pt x="18544" y="3965"/>
                </a:cubicBezTo>
                <a:cubicBezTo>
                  <a:pt x="18734" y="3771"/>
                  <a:pt x="18732" y="3461"/>
                  <a:pt x="18539" y="3270"/>
                </a:cubicBezTo>
                <a:cubicBezTo>
                  <a:pt x="18520" y="3252"/>
                  <a:pt x="18496" y="3244"/>
                  <a:pt x="18476" y="3230"/>
                </a:cubicBezTo>
                <a:cubicBezTo>
                  <a:pt x="16521" y="1241"/>
                  <a:pt x="13810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9412"/>
                  <a:pt x="21329" y="8089"/>
                  <a:pt x="20851" y="6869"/>
                </a:cubicBezTo>
                <a:cubicBezTo>
                  <a:pt x="20828" y="6794"/>
                  <a:pt x="20793" y="6721"/>
                  <a:pt x="20732" y="6661"/>
                </a:cubicBezTo>
                <a:moveTo>
                  <a:pt x="10792" y="13534"/>
                </a:moveTo>
                <a:lnTo>
                  <a:pt x="6238" y="8980"/>
                </a:lnTo>
                <a:cubicBezTo>
                  <a:pt x="6149" y="8891"/>
                  <a:pt x="6027" y="8836"/>
                  <a:pt x="5891" y="8836"/>
                </a:cubicBezTo>
                <a:cubicBezTo>
                  <a:pt x="5620" y="8836"/>
                  <a:pt x="5400" y="9056"/>
                  <a:pt x="5400" y="9327"/>
                </a:cubicBezTo>
                <a:cubicBezTo>
                  <a:pt x="5400" y="9463"/>
                  <a:pt x="5455" y="9585"/>
                  <a:pt x="5544" y="9675"/>
                </a:cubicBezTo>
                <a:lnTo>
                  <a:pt x="10453" y="14583"/>
                </a:lnTo>
                <a:cubicBezTo>
                  <a:pt x="10542" y="14672"/>
                  <a:pt x="10664" y="14727"/>
                  <a:pt x="10800" y="14727"/>
                </a:cubicBezTo>
                <a:cubicBezTo>
                  <a:pt x="10940" y="14727"/>
                  <a:pt x="11064" y="14668"/>
                  <a:pt x="11154" y="14574"/>
                </a:cubicBezTo>
                <a:lnTo>
                  <a:pt x="11155" y="14576"/>
                </a:lnTo>
                <a:lnTo>
                  <a:pt x="19353" y="5988"/>
                </a:lnTo>
                <a:cubicBezTo>
                  <a:pt x="19353" y="5989"/>
                  <a:pt x="19354" y="5990"/>
                  <a:pt x="19354" y="5991"/>
                </a:cubicBezTo>
                <a:lnTo>
                  <a:pt x="20055" y="5255"/>
                </a:lnTo>
                <a:cubicBezTo>
                  <a:pt x="20055" y="5255"/>
                  <a:pt x="20054" y="5254"/>
                  <a:pt x="20054" y="5253"/>
                </a:cubicBezTo>
                <a:lnTo>
                  <a:pt x="21464" y="3775"/>
                </a:lnTo>
                <a:lnTo>
                  <a:pt x="21463" y="3774"/>
                </a:lnTo>
                <a:cubicBezTo>
                  <a:pt x="21547" y="3686"/>
                  <a:pt x="21600" y="3567"/>
                  <a:pt x="21600" y="3436"/>
                </a:cubicBezTo>
                <a:cubicBezTo>
                  <a:pt x="21600" y="3166"/>
                  <a:pt x="21380" y="2945"/>
                  <a:pt x="21109" y="2945"/>
                </a:cubicBezTo>
                <a:cubicBezTo>
                  <a:pt x="20969" y="2945"/>
                  <a:pt x="20844" y="3005"/>
                  <a:pt x="20755" y="3099"/>
                </a:cubicBezTo>
                <a:lnTo>
                  <a:pt x="20754" y="3097"/>
                </a:lnTo>
                <a:lnTo>
                  <a:pt x="19493" y="4419"/>
                </a:lnTo>
                <a:cubicBezTo>
                  <a:pt x="19492" y="4418"/>
                  <a:pt x="19491" y="4416"/>
                  <a:pt x="19490" y="4415"/>
                </a:cubicBezTo>
                <a:lnTo>
                  <a:pt x="18805" y="5133"/>
                </a:lnTo>
                <a:cubicBezTo>
                  <a:pt x="18806" y="5134"/>
                  <a:pt x="18807" y="5136"/>
                  <a:pt x="18807" y="5137"/>
                </a:cubicBezTo>
                <a:cubicBezTo>
                  <a:pt x="18807" y="5137"/>
                  <a:pt x="10792" y="13534"/>
                  <a:pt x="10792" y="13534"/>
                </a:cubicBezTo>
                <a:close/>
              </a:path>
            </a:pathLst>
          </a:custGeom>
          <a:gradFill>
            <a:gsLst>
              <a:gs pos="0">
                <a:srgbClr val="385D1F"/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txBody>
          <a:bodyPr spcFirstLastPara="1" wrap="square" lIns="19025" tIns="19025" rIns="19025" bIns="190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</p:txBody>
      </p:sp>
      <p:sp>
        <p:nvSpPr>
          <p:cNvPr id="175" name="Google Shape;175;p2"/>
          <p:cNvSpPr/>
          <p:nvPr/>
        </p:nvSpPr>
        <p:spPr>
          <a:xfrm>
            <a:off x="1055359" y="3295984"/>
            <a:ext cx="399727" cy="388653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0732" y="6661"/>
                </a:moveTo>
                <a:cubicBezTo>
                  <a:pt x="20540" y="6471"/>
                  <a:pt x="20228" y="6473"/>
                  <a:pt x="20038" y="6667"/>
                </a:cubicBezTo>
                <a:cubicBezTo>
                  <a:pt x="19903" y="6804"/>
                  <a:pt x="19870" y="7000"/>
                  <a:pt x="19929" y="7171"/>
                </a:cubicBezTo>
                <a:lnTo>
                  <a:pt x="19918" y="7175"/>
                </a:lnTo>
                <a:cubicBezTo>
                  <a:pt x="20365" y="8298"/>
                  <a:pt x="20618" y="951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cubicBezTo>
                  <a:pt x="5378" y="20618"/>
                  <a:pt x="982" y="16223"/>
                  <a:pt x="982" y="10800"/>
                </a:cubicBezTo>
                <a:cubicBezTo>
                  <a:pt x="982" y="5377"/>
                  <a:pt x="5378" y="982"/>
                  <a:pt x="10800" y="982"/>
                </a:cubicBezTo>
                <a:cubicBezTo>
                  <a:pt x="13575" y="982"/>
                  <a:pt x="16077" y="2136"/>
                  <a:pt x="17862" y="3989"/>
                </a:cubicBezTo>
                <a:lnTo>
                  <a:pt x="17868" y="3982"/>
                </a:lnTo>
                <a:cubicBezTo>
                  <a:pt x="18062" y="4157"/>
                  <a:pt x="18359" y="4153"/>
                  <a:pt x="18544" y="3965"/>
                </a:cubicBezTo>
                <a:cubicBezTo>
                  <a:pt x="18734" y="3771"/>
                  <a:pt x="18732" y="3461"/>
                  <a:pt x="18539" y="3270"/>
                </a:cubicBezTo>
                <a:cubicBezTo>
                  <a:pt x="18520" y="3252"/>
                  <a:pt x="18496" y="3244"/>
                  <a:pt x="18476" y="3230"/>
                </a:cubicBezTo>
                <a:cubicBezTo>
                  <a:pt x="16521" y="1241"/>
                  <a:pt x="13810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9412"/>
                  <a:pt x="21329" y="8089"/>
                  <a:pt x="20851" y="6869"/>
                </a:cubicBezTo>
                <a:cubicBezTo>
                  <a:pt x="20828" y="6794"/>
                  <a:pt x="20793" y="6721"/>
                  <a:pt x="20732" y="6661"/>
                </a:cubicBezTo>
                <a:moveTo>
                  <a:pt x="10792" y="13534"/>
                </a:moveTo>
                <a:lnTo>
                  <a:pt x="6238" y="8980"/>
                </a:lnTo>
                <a:cubicBezTo>
                  <a:pt x="6149" y="8891"/>
                  <a:pt x="6027" y="8836"/>
                  <a:pt x="5891" y="8836"/>
                </a:cubicBezTo>
                <a:cubicBezTo>
                  <a:pt x="5620" y="8836"/>
                  <a:pt x="5400" y="9056"/>
                  <a:pt x="5400" y="9327"/>
                </a:cubicBezTo>
                <a:cubicBezTo>
                  <a:pt x="5400" y="9463"/>
                  <a:pt x="5455" y="9585"/>
                  <a:pt x="5544" y="9675"/>
                </a:cubicBezTo>
                <a:lnTo>
                  <a:pt x="10453" y="14583"/>
                </a:lnTo>
                <a:cubicBezTo>
                  <a:pt x="10542" y="14672"/>
                  <a:pt x="10664" y="14727"/>
                  <a:pt x="10800" y="14727"/>
                </a:cubicBezTo>
                <a:cubicBezTo>
                  <a:pt x="10940" y="14727"/>
                  <a:pt x="11064" y="14668"/>
                  <a:pt x="11154" y="14574"/>
                </a:cubicBezTo>
                <a:lnTo>
                  <a:pt x="11155" y="14576"/>
                </a:lnTo>
                <a:lnTo>
                  <a:pt x="19353" y="5988"/>
                </a:lnTo>
                <a:cubicBezTo>
                  <a:pt x="19353" y="5989"/>
                  <a:pt x="19354" y="5990"/>
                  <a:pt x="19354" y="5991"/>
                </a:cubicBezTo>
                <a:lnTo>
                  <a:pt x="20055" y="5255"/>
                </a:lnTo>
                <a:cubicBezTo>
                  <a:pt x="20055" y="5255"/>
                  <a:pt x="20054" y="5254"/>
                  <a:pt x="20054" y="5253"/>
                </a:cubicBezTo>
                <a:lnTo>
                  <a:pt x="21464" y="3775"/>
                </a:lnTo>
                <a:lnTo>
                  <a:pt x="21463" y="3774"/>
                </a:lnTo>
                <a:cubicBezTo>
                  <a:pt x="21547" y="3686"/>
                  <a:pt x="21600" y="3567"/>
                  <a:pt x="21600" y="3436"/>
                </a:cubicBezTo>
                <a:cubicBezTo>
                  <a:pt x="21600" y="3166"/>
                  <a:pt x="21380" y="2945"/>
                  <a:pt x="21109" y="2945"/>
                </a:cubicBezTo>
                <a:cubicBezTo>
                  <a:pt x="20969" y="2945"/>
                  <a:pt x="20844" y="3005"/>
                  <a:pt x="20755" y="3099"/>
                </a:cubicBezTo>
                <a:lnTo>
                  <a:pt x="20754" y="3097"/>
                </a:lnTo>
                <a:lnTo>
                  <a:pt x="19493" y="4419"/>
                </a:lnTo>
                <a:cubicBezTo>
                  <a:pt x="19492" y="4418"/>
                  <a:pt x="19491" y="4416"/>
                  <a:pt x="19490" y="4415"/>
                </a:cubicBezTo>
                <a:lnTo>
                  <a:pt x="18805" y="5133"/>
                </a:lnTo>
                <a:cubicBezTo>
                  <a:pt x="18806" y="5134"/>
                  <a:pt x="18807" y="5136"/>
                  <a:pt x="18807" y="5137"/>
                </a:cubicBezTo>
                <a:cubicBezTo>
                  <a:pt x="18807" y="5137"/>
                  <a:pt x="10792" y="13534"/>
                  <a:pt x="10792" y="13534"/>
                </a:cubicBezTo>
                <a:close/>
              </a:path>
            </a:pathLst>
          </a:custGeom>
          <a:gradFill>
            <a:gsLst>
              <a:gs pos="0">
                <a:srgbClr val="385D1F"/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txBody>
          <a:bodyPr spcFirstLastPara="1" wrap="square" lIns="19025" tIns="19025" rIns="19025" bIns="190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</p:txBody>
      </p:sp>
      <p:sp>
        <p:nvSpPr>
          <p:cNvPr id="176" name="Google Shape;176;p2"/>
          <p:cNvSpPr txBox="1"/>
          <p:nvPr/>
        </p:nvSpPr>
        <p:spPr>
          <a:xfrm>
            <a:off x="1891301" y="2677068"/>
            <a:ext cx="20217755" cy="286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rPr>
              <a:t>Methods</a:t>
            </a:r>
            <a:endParaRPr/>
          </a:p>
        </p:txBody>
      </p:sp>
      <p:sp>
        <p:nvSpPr>
          <p:cNvPr id="177" name="Google Shape;177;p2"/>
          <p:cNvSpPr txBox="1"/>
          <p:nvPr/>
        </p:nvSpPr>
        <p:spPr>
          <a:xfrm>
            <a:off x="1893251" y="3315864"/>
            <a:ext cx="20217755" cy="286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rPr>
              <a:t>Timeline</a:t>
            </a:r>
            <a:endParaRPr/>
          </a:p>
        </p:txBody>
      </p:sp>
      <p:sp>
        <p:nvSpPr>
          <p:cNvPr id="178" name="Google Shape;178;p2"/>
          <p:cNvSpPr txBox="1"/>
          <p:nvPr/>
        </p:nvSpPr>
        <p:spPr>
          <a:xfrm>
            <a:off x="1893204" y="3953436"/>
            <a:ext cx="20217755" cy="286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rPr>
              <a:t>Work Completed</a:t>
            </a:r>
            <a:endParaRPr/>
          </a:p>
        </p:txBody>
      </p:sp>
      <p:sp>
        <p:nvSpPr>
          <p:cNvPr id="179" name="Google Shape;179;p2"/>
          <p:cNvSpPr txBox="1"/>
          <p:nvPr/>
        </p:nvSpPr>
        <p:spPr>
          <a:xfrm>
            <a:off x="1904949" y="4587755"/>
            <a:ext cx="20217755" cy="286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rPr>
              <a:t>Difficulties/Challenges</a:t>
            </a:r>
            <a:endParaRPr/>
          </a:p>
        </p:txBody>
      </p:sp>
      <p:sp>
        <p:nvSpPr>
          <p:cNvPr id="180" name="Google Shape;180;p2"/>
          <p:cNvSpPr txBox="1"/>
          <p:nvPr/>
        </p:nvSpPr>
        <p:spPr>
          <a:xfrm>
            <a:off x="1906899" y="5226551"/>
            <a:ext cx="20217755" cy="286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rPr>
              <a:t>Work Remaining</a:t>
            </a:r>
            <a:endParaRPr/>
          </a:p>
        </p:txBody>
      </p:sp>
      <p:sp>
        <p:nvSpPr>
          <p:cNvPr id="181" name="Google Shape;181;p2"/>
          <p:cNvSpPr/>
          <p:nvPr/>
        </p:nvSpPr>
        <p:spPr>
          <a:xfrm>
            <a:off x="1055436" y="3936382"/>
            <a:ext cx="399727" cy="388653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0732" y="6661"/>
                </a:moveTo>
                <a:cubicBezTo>
                  <a:pt x="20540" y="6471"/>
                  <a:pt x="20228" y="6473"/>
                  <a:pt x="20038" y="6667"/>
                </a:cubicBezTo>
                <a:cubicBezTo>
                  <a:pt x="19903" y="6804"/>
                  <a:pt x="19870" y="7000"/>
                  <a:pt x="19929" y="7171"/>
                </a:cubicBezTo>
                <a:lnTo>
                  <a:pt x="19918" y="7175"/>
                </a:lnTo>
                <a:cubicBezTo>
                  <a:pt x="20365" y="8298"/>
                  <a:pt x="20618" y="951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cubicBezTo>
                  <a:pt x="5378" y="20618"/>
                  <a:pt x="982" y="16223"/>
                  <a:pt x="982" y="10800"/>
                </a:cubicBezTo>
                <a:cubicBezTo>
                  <a:pt x="982" y="5377"/>
                  <a:pt x="5378" y="982"/>
                  <a:pt x="10800" y="982"/>
                </a:cubicBezTo>
                <a:cubicBezTo>
                  <a:pt x="13575" y="982"/>
                  <a:pt x="16077" y="2136"/>
                  <a:pt x="17862" y="3989"/>
                </a:cubicBezTo>
                <a:lnTo>
                  <a:pt x="17868" y="3982"/>
                </a:lnTo>
                <a:cubicBezTo>
                  <a:pt x="18062" y="4157"/>
                  <a:pt x="18359" y="4153"/>
                  <a:pt x="18544" y="3965"/>
                </a:cubicBezTo>
                <a:cubicBezTo>
                  <a:pt x="18734" y="3771"/>
                  <a:pt x="18732" y="3461"/>
                  <a:pt x="18539" y="3270"/>
                </a:cubicBezTo>
                <a:cubicBezTo>
                  <a:pt x="18520" y="3252"/>
                  <a:pt x="18496" y="3244"/>
                  <a:pt x="18476" y="3230"/>
                </a:cubicBezTo>
                <a:cubicBezTo>
                  <a:pt x="16521" y="1241"/>
                  <a:pt x="13810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9412"/>
                  <a:pt x="21329" y="8089"/>
                  <a:pt x="20851" y="6869"/>
                </a:cubicBezTo>
                <a:cubicBezTo>
                  <a:pt x="20828" y="6794"/>
                  <a:pt x="20793" y="6721"/>
                  <a:pt x="20732" y="6661"/>
                </a:cubicBezTo>
                <a:moveTo>
                  <a:pt x="10792" y="13534"/>
                </a:moveTo>
                <a:lnTo>
                  <a:pt x="6238" y="8980"/>
                </a:lnTo>
                <a:cubicBezTo>
                  <a:pt x="6149" y="8891"/>
                  <a:pt x="6027" y="8836"/>
                  <a:pt x="5891" y="8836"/>
                </a:cubicBezTo>
                <a:cubicBezTo>
                  <a:pt x="5620" y="8836"/>
                  <a:pt x="5400" y="9056"/>
                  <a:pt x="5400" y="9327"/>
                </a:cubicBezTo>
                <a:cubicBezTo>
                  <a:pt x="5400" y="9463"/>
                  <a:pt x="5455" y="9585"/>
                  <a:pt x="5544" y="9675"/>
                </a:cubicBezTo>
                <a:lnTo>
                  <a:pt x="10453" y="14583"/>
                </a:lnTo>
                <a:cubicBezTo>
                  <a:pt x="10542" y="14672"/>
                  <a:pt x="10664" y="14727"/>
                  <a:pt x="10800" y="14727"/>
                </a:cubicBezTo>
                <a:cubicBezTo>
                  <a:pt x="10940" y="14727"/>
                  <a:pt x="11064" y="14668"/>
                  <a:pt x="11154" y="14574"/>
                </a:cubicBezTo>
                <a:lnTo>
                  <a:pt x="11155" y="14576"/>
                </a:lnTo>
                <a:lnTo>
                  <a:pt x="19353" y="5988"/>
                </a:lnTo>
                <a:cubicBezTo>
                  <a:pt x="19353" y="5989"/>
                  <a:pt x="19354" y="5990"/>
                  <a:pt x="19354" y="5991"/>
                </a:cubicBezTo>
                <a:lnTo>
                  <a:pt x="20055" y="5255"/>
                </a:lnTo>
                <a:cubicBezTo>
                  <a:pt x="20055" y="5255"/>
                  <a:pt x="20054" y="5254"/>
                  <a:pt x="20054" y="5253"/>
                </a:cubicBezTo>
                <a:lnTo>
                  <a:pt x="21464" y="3775"/>
                </a:lnTo>
                <a:lnTo>
                  <a:pt x="21463" y="3774"/>
                </a:lnTo>
                <a:cubicBezTo>
                  <a:pt x="21547" y="3686"/>
                  <a:pt x="21600" y="3567"/>
                  <a:pt x="21600" y="3436"/>
                </a:cubicBezTo>
                <a:cubicBezTo>
                  <a:pt x="21600" y="3166"/>
                  <a:pt x="21380" y="2945"/>
                  <a:pt x="21109" y="2945"/>
                </a:cubicBezTo>
                <a:cubicBezTo>
                  <a:pt x="20969" y="2945"/>
                  <a:pt x="20844" y="3005"/>
                  <a:pt x="20755" y="3099"/>
                </a:cubicBezTo>
                <a:lnTo>
                  <a:pt x="20754" y="3097"/>
                </a:lnTo>
                <a:lnTo>
                  <a:pt x="19493" y="4419"/>
                </a:lnTo>
                <a:cubicBezTo>
                  <a:pt x="19492" y="4418"/>
                  <a:pt x="19491" y="4416"/>
                  <a:pt x="19490" y="4415"/>
                </a:cubicBezTo>
                <a:lnTo>
                  <a:pt x="18805" y="5133"/>
                </a:lnTo>
                <a:cubicBezTo>
                  <a:pt x="18806" y="5134"/>
                  <a:pt x="18807" y="5136"/>
                  <a:pt x="18807" y="5137"/>
                </a:cubicBezTo>
                <a:cubicBezTo>
                  <a:pt x="18807" y="5137"/>
                  <a:pt x="10792" y="13534"/>
                  <a:pt x="10792" y="13534"/>
                </a:cubicBezTo>
                <a:close/>
              </a:path>
            </a:pathLst>
          </a:custGeom>
          <a:gradFill>
            <a:gsLst>
              <a:gs pos="0">
                <a:srgbClr val="385D1F"/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txBody>
          <a:bodyPr spcFirstLastPara="1" wrap="square" lIns="19025" tIns="19025" rIns="19025" bIns="190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</p:txBody>
      </p:sp>
      <p:sp>
        <p:nvSpPr>
          <p:cNvPr id="182" name="Google Shape;182;p2"/>
          <p:cNvSpPr/>
          <p:nvPr/>
        </p:nvSpPr>
        <p:spPr>
          <a:xfrm>
            <a:off x="1053533" y="4550823"/>
            <a:ext cx="399727" cy="388653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0732" y="6661"/>
                </a:moveTo>
                <a:cubicBezTo>
                  <a:pt x="20540" y="6471"/>
                  <a:pt x="20228" y="6473"/>
                  <a:pt x="20038" y="6667"/>
                </a:cubicBezTo>
                <a:cubicBezTo>
                  <a:pt x="19903" y="6804"/>
                  <a:pt x="19870" y="7000"/>
                  <a:pt x="19929" y="7171"/>
                </a:cubicBezTo>
                <a:lnTo>
                  <a:pt x="19918" y="7175"/>
                </a:lnTo>
                <a:cubicBezTo>
                  <a:pt x="20365" y="8298"/>
                  <a:pt x="20618" y="951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cubicBezTo>
                  <a:pt x="5378" y="20618"/>
                  <a:pt x="982" y="16223"/>
                  <a:pt x="982" y="10800"/>
                </a:cubicBezTo>
                <a:cubicBezTo>
                  <a:pt x="982" y="5377"/>
                  <a:pt x="5378" y="982"/>
                  <a:pt x="10800" y="982"/>
                </a:cubicBezTo>
                <a:cubicBezTo>
                  <a:pt x="13575" y="982"/>
                  <a:pt x="16077" y="2136"/>
                  <a:pt x="17862" y="3989"/>
                </a:cubicBezTo>
                <a:lnTo>
                  <a:pt x="17868" y="3982"/>
                </a:lnTo>
                <a:cubicBezTo>
                  <a:pt x="18062" y="4157"/>
                  <a:pt x="18359" y="4153"/>
                  <a:pt x="18544" y="3965"/>
                </a:cubicBezTo>
                <a:cubicBezTo>
                  <a:pt x="18734" y="3771"/>
                  <a:pt x="18732" y="3461"/>
                  <a:pt x="18539" y="3270"/>
                </a:cubicBezTo>
                <a:cubicBezTo>
                  <a:pt x="18520" y="3252"/>
                  <a:pt x="18496" y="3244"/>
                  <a:pt x="18476" y="3230"/>
                </a:cubicBezTo>
                <a:cubicBezTo>
                  <a:pt x="16521" y="1241"/>
                  <a:pt x="13810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9412"/>
                  <a:pt x="21329" y="8089"/>
                  <a:pt x="20851" y="6869"/>
                </a:cubicBezTo>
                <a:cubicBezTo>
                  <a:pt x="20828" y="6794"/>
                  <a:pt x="20793" y="6721"/>
                  <a:pt x="20732" y="6661"/>
                </a:cubicBezTo>
                <a:moveTo>
                  <a:pt x="10792" y="13534"/>
                </a:moveTo>
                <a:lnTo>
                  <a:pt x="6238" y="8980"/>
                </a:lnTo>
                <a:cubicBezTo>
                  <a:pt x="6149" y="8891"/>
                  <a:pt x="6027" y="8836"/>
                  <a:pt x="5891" y="8836"/>
                </a:cubicBezTo>
                <a:cubicBezTo>
                  <a:pt x="5620" y="8836"/>
                  <a:pt x="5400" y="9056"/>
                  <a:pt x="5400" y="9327"/>
                </a:cubicBezTo>
                <a:cubicBezTo>
                  <a:pt x="5400" y="9463"/>
                  <a:pt x="5455" y="9585"/>
                  <a:pt x="5544" y="9675"/>
                </a:cubicBezTo>
                <a:lnTo>
                  <a:pt x="10453" y="14583"/>
                </a:lnTo>
                <a:cubicBezTo>
                  <a:pt x="10542" y="14672"/>
                  <a:pt x="10664" y="14727"/>
                  <a:pt x="10800" y="14727"/>
                </a:cubicBezTo>
                <a:cubicBezTo>
                  <a:pt x="10940" y="14727"/>
                  <a:pt x="11064" y="14668"/>
                  <a:pt x="11154" y="14574"/>
                </a:cubicBezTo>
                <a:lnTo>
                  <a:pt x="11155" y="14576"/>
                </a:lnTo>
                <a:lnTo>
                  <a:pt x="19353" y="5988"/>
                </a:lnTo>
                <a:cubicBezTo>
                  <a:pt x="19353" y="5989"/>
                  <a:pt x="19354" y="5990"/>
                  <a:pt x="19354" y="5991"/>
                </a:cubicBezTo>
                <a:lnTo>
                  <a:pt x="20055" y="5255"/>
                </a:lnTo>
                <a:cubicBezTo>
                  <a:pt x="20055" y="5255"/>
                  <a:pt x="20054" y="5254"/>
                  <a:pt x="20054" y="5253"/>
                </a:cubicBezTo>
                <a:lnTo>
                  <a:pt x="21464" y="3775"/>
                </a:lnTo>
                <a:lnTo>
                  <a:pt x="21463" y="3774"/>
                </a:lnTo>
                <a:cubicBezTo>
                  <a:pt x="21547" y="3686"/>
                  <a:pt x="21600" y="3567"/>
                  <a:pt x="21600" y="3436"/>
                </a:cubicBezTo>
                <a:cubicBezTo>
                  <a:pt x="21600" y="3166"/>
                  <a:pt x="21380" y="2945"/>
                  <a:pt x="21109" y="2945"/>
                </a:cubicBezTo>
                <a:cubicBezTo>
                  <a:pt x="20969" y="2945"/>
                  <a:pt x="20844" y="3005"/>
                  <a:pt x="20755" y="3099"/>
                </a:cubicBezTo>
                <a:lnTo>
                  <a:pt x="20754" y="3097"/>
                </a:lnTo>
                <a:lnTo>
                  <a:pt x="19493" y="4419"/>
                </a:lnTo>
                <a:cubicBezTo>
                  <a:pt x="19492" y="4418"/>
                  <a:pt x="19491" y="4416"/>
                  <a:pt x="19490" y="4415"/>
                </a:cubicBezTo>
                <a:lnTo>
                  <a:pt x="18805" y="5133"/>
                </a:lnTo>
                <a:cubicBezTo>
                  <a:pt x="18806" y="5134"/>
                  <a:pt x="18807" y="5136"/>
                  <a:pt x="18807" y="5137"/>
                </a:cubicBezTo>
                <a:cubicBezTo>
                  <a:pt x="18807" y="5137"/>
                  <a:pt x="10792" y="13534"/>
                  <a:pt x="10792" y="13534"/>
                </a:cubicBezTo>
                <a:close/>
              </a:path>
            </a:pathLst>
          </a:custGeom>
          <a:gradFill>
            <a:gsLst>
              <a:gs pos="0">
                <a:srgbClr val="385D1F"/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txBody>
          <a:bodyPr spcFirstLastPara="1" wrap="square" lIns="19025" tIns="19025" rIns="19025" bIns="190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</p:txBody>
      </p:sp>
      <p:sp>
        <p:nvSpPr>
          <p:cNvPr id="183" name="Google Shape;183;p2"/>
          <p:cNvSpPr/>
          <p:nvPr/>
        </p:nvSpPr>
        <p:spPr>
          <a:xfrm>
            <a:off x="1055483" y="5175970"/>
            <a:ext cx="399727" cy="388653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0732" y="6661"/>
                </a:moveTo>
                <a:cubicBezTo>
                  <a:pt x="20540" y="6471"/>
                  <a:pt x="20228" y="6473"/>
                  <a:pt x="20038" y="6667"/>
                </a:cubicBezTo>
                <a:cubicBezTo>
                  <a:pt x="19903" y="6804"/>
                  <a:pt x="19870" y="7000"/>
                  <a:pt x="19929" y="7171"/>
                </a:cubicBezTo>
                <a:lnTo>
                  <a:pt x="19918" y="7175"/>
                </a:lnTo>
                <a:cubicBezTo>
                  <a:pt x="20365" y="8298"/>
                  <a:pt x="20618" y="951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cubicBezTo>
                  <a:pt x="5378" y="20618"/>
                  <a:pt x="982" y="16223"/>
                  <a:pt x="982" y="10800"/>
                </a:cubicBezTo>
                <a:cubicBezTo>
                  <a:pt x="982" y="5377"/>
                  <a:pt x="5378" y="982"/>
                  <a:pt x="10800" y="982"/>
                </a:cubicBezTo>
                <a:cubicBezTo>
                  <a:pt x="13575" y="982"/>
                  <a:pt x="16077" y="2136"/>
                  <a:pt x="17862" y="3989"/>
                </a:cubicBezTo>
                <a:lnTo>
                  <a:pt x="17868" y="3982"/>
                </a:lnTo>
                <a:cubicBezTo>
                  <a:pt x="18062" y="4157"/>
                  <a:pt x="18359" y="4153"/>
                  <a:pt x="18544" y="3965"/>
                </a:cubicBezTo>
                <a:cubicBezTo>
                  <a:pt x="18734" y="3771"/>
                  <a:pt x="18732" y="3461"/>
                  <a:pt x="18539" y="3270"/>
                </a:cubicBezTo>
                <a:cubicBezTo>
                  <a:pt x="18520" y="3252"/>
                  <a:pt x="18496" y="3244"/>
                  <a:pt x="18476" y="3230"/>
                </a:cubicBezTo>
                <a:cubicBezTo>
                  <a:pt x="16521" y="1241"/>
                  <a:pt x="13810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9412"/>
                  <a:pt x="21329" y="8089"/>
                  <a:pt x="20851" y="6869"/>
                </a:cubicBezTo>
                <a:cubicBezTo>
                  <a:pt x="20828" y="6794"/>
                  <a:pt x="20793" y="6721"/>
                  <a:pt x="20732" y="6661"/>
                </a:cubicBezTo>
                <a:moveTo>
                  <a:pt x="10792" y="13534"/>
                </a:moveTo>
                <a:lnTo>
                  <a:pt x="6238" y="8980"/>
                </a:lnTo>
                <a:cubicBezTo>
                  <a:pt x="6149" y="8891"/>
                  <a:pt x="6027" y="8836"/>
                  <a:pt x="5891" y="8836"/>
                </a:cubicBezTo>
                <a:cubicBezTo>
                  <a:pt x="5620" y="8836"/>
                  <a:pt x="5400" y="9056"/>
                  <a:pt x="5400" y="9327"/>
                </a:cubicBezTo>
                <a:cubicBezTo>
                  <a:pt x="5400" y="9463"/>
                  <a:pt x="5455" y="9585"/>
                  <a:pt x="5544" y="9675"/>
                </a:cubicBezTo>
                <a:lnTo>
                  <a:pt x="10453" y="14583"/>
                </a:lnTo>
                <a:cubicBezTo>
                  <a:pt x="10542" y="14672"/>
                  <a:pt x="10664" y="14727"/>
                  <a:pt x="10800" y="14727"/>
                </a:cubicBezTo>
                <a:cubicBezTo>
                  <a:pt x="10940" y="14727"/>
                  <a:pt x="11064" y="14668"/>
                  <a:pt x="11154" y="14574"/>
                </a:cubicBezTo>
                <a:lnTo>
                  <a:pt x="11155" y="14576"/>
                </a:lnTo>
                <a:lnTo>
                  <a:pt x="19353" y="5988"/>
                </a:lnTo>
                <a:cubicBezTo>
                  <a:pt x="19353" y="5989"/>
                  <a:pt x="19354" y="5990"/>
                  <a:pt x="19354" y="5991"/>
                </a:cubicBezTo>
                <a:lnTo>
                  <a:pt x="20055" y="5255"/>
                </a:lnTo>
                <a:cubicBezTo>
                  <a:pt x="20055" y="5255"/>
                  <a:pt x="20054" y="5254"/>
                  <a:pt x="20054" y="5253"/>
                </a:cubicBezTo>
                <a:lnTo>
                  <a:pt x="21464" y="3775"/>
                </a:lnTo>
                <a:lnTo>
                  <a:pt x="21463" y="3774"/>
                </a:lnTo>
                <a:cubicBezTo>
                  <a:pt x="21547" y="3686"/>
                  <a:pt x="21600" y="3567"/>
                  <a:pt x="21600" y="3436"/>
                </a:cubicBezTo>
                <a:cubicBezTo>
                  <a:pt x="21600" y="3166"/>
                  <a:pt x="21380" y="2945"/>
                  <a:pt x="21109" y="2945"/>
                </a:cubicBezTo>
                <a:cubicBezTo>
                  <a:pt x="20969" y="2945"/>
                  <a:pt x="20844" y="3005"/>
                  <a:pt x="20755" y="3099"/>
                </a:cubicBezTo>
                <a:lnTo>
                  <a:pt x="20754" y="3097"/>
                </a:lnTo>
                <a:lnTo>
                  <a:pt x="19493" y="4419"/>
                </a:lnTo>
                <a:cubicBezTo>
                  <a:pt x="19492" y="4418"/>
                  <a:pt x="19491" y="4416"/>
                  <a:pt x="19490" y="4415"/>
                </a:cubicBezTo>
                <a:lnTo>
                  <a:pt x="18805" y="5133"/>
                </a:lnTo>
                <a:cubicBezTo>
                  <a:pt x="18806" y="5134"/>
                  <a:pt x="18807" y="5136"/>
                  <a:pt x="18807" y="5137"/>
                </a:cubicBezTo>
                <a:cubicBezTo>
                  <a:pt x="18807" y="5137"/>
                  <a:pt x="10792" y="13534"/>
                  <a:pt x="10792" y="13534"/>
                </a:cubicBezTo>
                <a:close/>
              </a:path>
            </a:pathLst>
          </a:custGeom>
          <a:gradFill>
            <a:gsLst>
              <a:gs pos="0">
                <a:srgbClr val="385D1F"/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txBody>
          <a:bodyPr spcFirstLastPara="1" wrap="square" lIns="19025" tIns="19025" rIns="19025" bIns="190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</p:txBody>
      </p:sp>
      <p:sp>
        <p:nvSpPr>
          <p:cNvPr id="184" name="Google Shape;184;p2"/>
          <p:cNvSpPr txBox="1"/>
          <p:nvPr/>
        </p:nvSpPr>
        <p:spPr>
          <a:xfrm>
            <a:off x="1904949" y="5847969"/>
            <a:ext cx="20217755" cy="286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rPr>
              <a:t>Expected Outcome</a:t>
            </a:r>
            <a:endParaRPr/>
          </a:p>
        </p:txBody>
      </p:sp>
      <p:sp>
        <p:nvSpPr>
          <p:cNvPr id="185" name="Google Shape;185;p2"/>
          <p:cNvSpPr/>
          <p:nvPr/>
        </p:nvSpPr>
        <p:spPr>
          <a:xfrm>
            <a:off x="1053533" y="5797388"/>
            <a:ext cx="399727" cy="388653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0732" y="6661"/>
                </a:moveTo>
                <a:cubicBezTo>
                  <a:pt x="20540" y="6471"/>
                  <a:pt x="20228" y="6473"/>
                  <a:pt x="20038" y="6667"/>
                </a:cubicBezTo>
                <a:cubicBezTo>
                  <a:pt x="19903" y="6804"/>
                  <a:pt x="19870" y="7000"/>
                  <a:pt x="19929" y="7171"/>
                </a:cubicBezTo>
                <a:lnTo>
                  <a:pt x="19918" y="7175"/>
                </a:lnTo>
                <a:cubicBezTo>
                  <a:pt x="20365" y="8298"/>
                  <a:pt x="20618" y="951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cubicBezTo>
                  <a:pt x="5378" y="20618"/>
                  <a:pt x="982" y="16223"/>
                  <a:pt x="982" y="10800"/>
                </a:cubicBezTo>
                <a:cubicBezTo>
                  <a:pt x="982" y="5377"/>
                  <a:pt x="5378" y="982"/>
                  <a:pt x="10800" y="982"/>
                </a:cubicBezTo>
                <a:cubicBezTo>
                  <a:pt x="13575" y="982"/>
                  <a:pt x="16077" y="2136"/>
                  <a:pt x="17862" y="3989"/>
                </a:cubicBezTo>
                <a:lnTo>
                  <a:pt x="17868" y="3982"/>
                </a:lnTo>
                <a:cubicBezTo>
                  <a:pt x="18062" y="4157"/>
                  <a:pt x="18359" y="4153"/>
                  <a:pt x="18544" y="3965"/>
                </a:cubicBezTo>
                <a:cubicBezTo>
                  <a:pt x="18734" y="3771"/>
                  <a:pt x="18732" y="3461"/>
                  <a:pt x="18539" y="3270"/>
                </a:cubicBezTo>
                <a:cubicBezTo>
                  <a:pt x="18520" y="3252"/>
                  <a:pt x="18496" y="3244"/>
                  <a:pt x="18476" y="3230"/>
                </a:cubicBezTo>
                <a:cubicBezTo>
                  <a:pt x="16521" y="1241"/>
                  <a:pt x="13810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9412"/>
                  <a:pt x="21329" y="8089"/>
                  <a:pt x="20851" y="6869"/>
                </a:cubicBezTo>
                <a:cubicBezTo>
                  <a:pt x="20828" y="6794"/>
                  <a:pt x="20793" y="6721"/>
                  <a:pt x="20732" y="6661"/>
                </a:cubicBezTo>
                <a:moveTo>
                  <a:pt x="10792" y="13534"/>
                </a:moveTo>
                <a:lnTo>
                  <a:pt x="6238" y="8980"/>
                </a:lnTo>
                <a:cubicBezTo>
                  <a:pt x="6149" y="8891"/>
                  <a:pt x="6027" y="8836"/>
                  <a:pt x="5891" y="8836"/>
                </a:cubicBezTo>
                <a:cubicBezTo>
                  <a:pt x="5620" y="8836"/>
                  <a:pt x="5400" y="9056"/>
                  <a:pt x="5400" y="9327"/>
                </a:cubicBezTo>
                <a:cubicBezTo>
                  <a:pt x="5400" y="9463"/>
                  <a:pt x="5455" y="9585"/>
                  <a:pt x="5544" y="9675"/>
                </a:cubicBezTo>
                <a:lnTo>
                  <a:pt x="10453" y="14583"/>
                </a:lnTo>
                <a:cubicBezTo>
                  <a:pt x="10542" y="14672"/>
                  <a:pt x="10664" y="14727"/>
                  <a:pt x="10800" y="14727"/>
                </a:cubicBezTo>
                <a:cubicBezTo>
                  <a:pt x="10940" y="14727"/>
                  <a:pt x="11064" y="14668"/>
                  <a:pt x="11154" y="14574"/>
                </a:cubicBezTo>
                <a:lnTo>
                  <a:pt x="11155" y="14576"/>
                </a:lnTo>
                <a:lnTo>
                  <a:pt x="19353" y="5988"/>
                </a:lnTo>
                <a:cubicBezTo>
                  <a:pt x="19353" y="5989"/>
                  <a:pt x="19354" y="5990"/>
                  <a:pt x="19354" y="5991"/>
                </a:cubicBezTo>
                <a:lnTo>
                  <a:pt x="20055" y="5255"/>
                </a:lnTo>
                <a:cubicBezTo>
                  <a:pt x="20055" y="5255"/>
                  <a:pt x="20054" y="5254"/>
                  <a:pt x="20054" y="5253"/>
                </a:cubicBezTo>
                <a:lnTo>
                  <a:pt x="21464" y="3775"/>
                </a:lnTo>
                <a:lnTo>
                  <a:pt x="21463" y="3774"/>
                </a:lnTo>
                <a:cubicBezTo>
                  <a:pt x="21547" y="3686"/>
                  <a:pt x="21600" y="3567"/>
                  <a:pt x="21600" y="3436"/>
                </a:cubicBezTo>
                <a:cubicBezTo>
                  <a:pt x="21600" y="3166"/>
                  <a:pt x="21380" y="2945"/>
                  <a:pt x="21109" y="2945"/>
                </a:cubicBezTo>
                <a:cubicBezTo>
                  <a:pt x="20969" y="2945"/>
                  <a:pt x="20844" y="3005"/>
                  <a:pt x="20755" y="3099"/>
                </a:cubicBezTo>
                <a:lnTo>
                  <a:pt x="20754" y="3097"/>
                </a:lnTo>
                <a:lnTo>
                  <a:pt x="19493" y="4419"/>
                </a:lnTo>
                <a:cubicBezTo>
                  <a:pt x="19492" y="4418"/>
                  <a:pt x="19491" y="4416"/>
                  <a:pt x="19490" y="4415"/>
                </a:cubicBezTo>
                <a:lnTo>
                  <a:pt x="18805" y="5133"/>
                </a:lnTo>
                <a:cubicBezTo>
                  <a:pt x="18806" y="5134"/>
                  <a:pt x="18807" y="5136"/>
                  <a:pt x="18807" y="5137"/>
                </a:cubicBezTo>
                <a:cubicBezTo>
                  <a:pt x="18807" y="5137"/>
                  <a:pt x="10792" y="13534"/>
                  <a:pt x="10792" y="13534"/>
                </a:cubicBezTo>
                <a:close/>
              </a:path>
            </a:pathLst>
          </a:custGeom>
          <a:gradFill>
            <a:gsLst>
              <a:gs pos="0">
                <a:srgbClr val="385D1F"/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txBody>
          <a:bodyPr spcFirstLastPara="1" wrap="square" lIns="19025" tIns="19025" rIns="19025" bIns="190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l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"/>
          <p:cNvSpPr txBox="1"/>
          <p:nvPr/>
        </p:nvSpPr>
        <p:spPr>
          <a:xfrm>
            <a:off x="2324884" y="408124"/>
            <a:ext cx="7553866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Client Context</a:t>
            </a:r>
            <a:endParaRPr sz="3200" b="1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192" name="Google Shape;192;p3"/>
          <p:cNvGrpSpPr/>
          <p:nvPr/>
        </p:nvGrpSpPr>
        <p:grpSpPr>
          <a:xfrm>
            <a:off x="546950" y="1496512"/>
            <a:ext cx="4256623" cy="4320422"/>
            <a:chOff x="722904" y="1077537"/>
            <a:chExt cx="5272449" cy="5351474"/>
          </a:xfrm>
        </p:grpSpPr>
        <p:grpSp>
          <p:nvGrpSpPr>
            <p:cNvPr id="193" name="Google Shape;193;p3"/>
            <p:cNvGrpSpPr/>
            <p:nvPr/>
          </p:nvGrpSpPr>
          <p:grpSpPr>
            <a:xfrm>
              <a:off x="722904" y="1077537"/>
              <a:ext cx="4567398" cy="5041548"/>
              <a:chOff x="1705" y="0"/>
              <a:chExt cx="3699" cy="4083"/>
            </a:xfrm>
          </p:grpSpPr>
          <p:sp>
            <p:nvSpPr>
              <p:cNvPr id="194" name="Google Shape;194;p3"/>
              <p:cNvSpPr/>
              <p:nvPr/>
            </p:nvSpPr>
            <p:spPr>
              <a:xfrm>
                <a:off x="1998" y="2651"/>
                <a:ext cx="117" cy="66"/>
              </a:xfrm>
              <a:custGeom>
                <a:avLst/>
                <a:gdLst/>
                <a:ahLst/>
                <a:cxnLst/>
                <a:rect l="l" t="t" r="r" b="b"/>
                <a:pathLst>
                  <a:path w="117" h="66" extrusionOk="0">
                    <a:moveTo>
                      <a:pt x="117" y="33"/>
                    </a:moveTo>
                    <a:lnTo>
                      <a:pt x="108" y="66"/>
                    </a:lnTo>
                    <a:lnTo>
                      <a:pt x="0" y="33"/>
                    </a:lnTo>
                    <a:lnTo>
                      <a:pt x="8" y="0"/>
                    </a:lnTo>
                    <a:lnTo>
                      <a:pt x="117" y="33"/>
                    </a:lnTo>
                    <a:close/>
                  </a:path>
                </a:pathLst>
              </a:custGeom>
              <a:solidFill>
                <a:srgbClr val="A2603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5" name="Google Shape;195;p3"/>
              <p:cNvSpPr/>
              <p:nvPr/>
            </p:nvSpPr>
            <p:spPr>
              <a:xfrm>
                <a:off x="1830" y="2559"/>
                <a:ext cx="257" cy="248"/>
              </a:xfrm>
              <a:custGeom>
                <a:avLst/>
                <a:gdLst/>
                <a:ahLst/>
                <a:cxnLst/>
                <a:rect l="l" t="t" r="r" b="b"/>
                <a:pathLst>
                  <a:path w="92" h="89" extrusionOk="0">
                    <a:moveTo>
                      <a:pt x="0" y="21"/>
                    </a:moveTo>
                    <a:cubicBezTo>
                      <a:pt x="0" y="21"/>
                      <a:pt x="65" y="89"/>
                      <a:pt x="78" y="44"/>
                    </a:cubicBezTo>
                    <a:cubicBezTo>
                      <a:pt x="92" y="0"/>
                      <a:pt x="0" y="21"/>
                      <a:pt x="0" y="21"/>
                    </a:cubicBezTo>
                    <a:close/>
                  </a:path>
                </a:pathLst>
              </a:custGeom>
              <a:solidFill>
                <a:srgbClr val="008648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6" name="Google Shape;196;p3"/>
              <p:cNvSpPr/>
              <p:nvPr/>
            </p:nvSpPr>
            <p:spPr>
              <a:xfrm>
                <a:off x="1830" y="2559"/>
                <a:ext cx="257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92" h="44" extrusionOk="0">
                    <a:moveTo>
                      <a:pt x="0" y="21"/>
                    </a:moveTo>
                    <a:cubicBezTo>
                      <a:pt x="78" y="44"/>
                      <a:pt x="78" y="44"/>
                      <a:pt x="78" y="44"/>
                    </a:cubicBezTo>
                    <a:cubicBezTo>
                      <a:pt x="92" y="0"/>
                      <a:pt x="0" y="21"/>
                      <a:pt x="0" y="21"/>
                    </a:cubicBezTo>
                    <a:close/>
                  </a:path>
                </a:pathLst>
              </a:custGeom>
              <a:solidFill>
                <a:srgbClr val="00593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7" name="Google Shape;197;p3"/>
              <p:cNvSpPr/>
              <p:nvPr/>
            </p:nvSpPr>
            <p:spPr>
              <a:xfrm>
                <a:off x="2145" y="2957"/>
                <a:ext cx="117" cy="59"/>
              </a:xfrm>
              <a:custGeom>
                <a:avLst/>
                <a:gdLst/>
                <a:ahLst/>
                <a:cxnLst/>
                <a:rect l="l" t="t" r="r" b="b"/>
                <a:pathLst>
                  <a:path w="117" h="59" extrusionOk="0">
                    <a:moveTo>
                      <a:pt x="112" y="0"/>
                    </a:moveTo>
                    <a:lnTo>
                      <a:pt x="117" y="36"/>
                    </a:lnTo>
                    <a:lnTo>
                      <a:pt x="9" y="59"/>
                    </a:lnTo>
                    <a:lnTo>
                      <a:pt x="0" y="25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rgbClr val="A2603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8" name="Google Shape;198;p3"/>
              <p:cNvSpPr/>
              <p:nvPr/>
            </p:nvSpPr>
            <p:spPr>
              <a:xfrm>
                <a:off x="1973" y="2862"/>
                <a:ext cx="250" cy="254"/>
              </a:xfrm>
              <a:custGeom>
                <a:avLst/>
                <a:gdLst/>
                <a:ahLst/>
                <a:cxnLst/>
                <a:rect l="l" t="t" r="r" b="b"/>
                <a:pathLst>
                  <a:path w="90" h="91" extrusionOk="0">
                    <a:moveTo>
                      <a:pt x="0" y="62"/>
                    </a:moveTo>
                    <a:cubicBezTo>
                      <a:pt x="0" y="62"/>
                      <a:pt x="90" y="91"/>
                      <a:pt x="80" y="45"/>
                    </a:cubicBezTo>
                    <a:cubicBezTo>
                      <a:pt x="71" y="0"/>
                      <a:pt x="0" y="62"/>
                      <a:pt x="0" y="62"/>
                    </a:cubicBezTo>
                    <a:close/>
                  </a:path>
                </a:pathLst>
              </a:custGeom>
              <a:solidFill>
                <a:srgbClr val="008648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9" name="Google Shape;199;p3"/>
              <p:cNvSpPr/>
              <p:nvPr/>
            </p:nvSpPr>
            <p:spPr>
              <a:xfrm>
                <a:off x="1973" y="2862"/>
                <a:ext cx="223" cy="173"/>
              </a:xfrm>
              <a:custGeom>
                <a:avLst/>
                <a:gdLst/>
                <a:ahLst/>
                <a:cxnLst/>
                <a:rect l="l" t="t" r="r" b="b"/>
                <a:pathLst>
                  <a:path w="80" h="62" extrusionOk="0">
                    <a:moveTo>
                      <a:pt x="0" y="62"/>
                    </a:moveTo>
                    <a:cubicBezTo>
                      <a:pt x="80" y="45"/>
                      <a:pt x="80" y="45"/>
                      <a:pt x="80" y="45"/>
                    </a:cubicBezTo>
                    <a:cubicBezTo>
                      <a:pt x="71" y="0"/>
                      <a:pt x="0" y="62"/>
                      <a:pt x="0" y="62"/>
                    </a:cubicBezTo>
                    <a:close/>
                  </a:path>
                </a:pathLst>
              </a:custGeom>
              <a:solidFill>
                <a:srgbClr val="00593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0" name="Google Shape;200;p3"/>
              <p:cNvSpPr/>
              <p:nvPr/>
            </p:nvSpPr>
            <p:spPr>
              <a:xfrm>
                <a:off x="2243" y="3108"/>
                <a:ext cx="97" cy="47"/>
              </a:xfrm>
              <a:custGeom>
                <a:avLst/>
                <a:gdLst/>
                <a:ahLst/>
                <a:cxnLst/>
                <a:rect l="l" t="t" r="r" b="b"/>
                <a:pathLst>
                  <a:path w="97" h="47" extrusionOk="0">
                    <a:moveTo>
                      <a:pt x="92" y="0"/>
                    </a:moveTo>
                    <a:lnTo>
                      <a:pt x="97" y="28"/>
                    </a:lnTo>
                    <a:lnTo>
                      <a:pt x="8" y="47"/>
                    </a:lnTo>
                    <a:lnTo>
                      <a:pt x="0" y="19"/>
                    </a:lnTo>
                    <a:lnTo>
                      <a:pt x="92" y="0"/>
                    </a:lnTo>
                    <a:close/>
                  </a:path>
                </a:pathLst>
              </a:custGeom>
              <a:solidFill>
                <a:srgbClr val="A2603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1" name="Google Shape;201;p3"/>
              <p:cNvSpPr/>
              <p:nvPr/>
            </p:nvSpPr>
            <p:spPr>
              <a:xfrm>
                <a:off x="2101" y="3027"/>
                <a:ext cx="209" cy="212"/>
              </a:xfrm>
              <a:custGeom>
                <a:avLst/>
                <a:gdLst/>
                <a:ahLst/>
                <a:cxnLst/>
                <a:rect l="l" t="t" r="r" b="b"/>
                <a:pathLst>
                  <a:path w="75" h="76" extrusionOk="0">
                    <a:moveTo>
                      <a:pt x="0" y="52"/>
                    </a:moveTo>
                    <a:cubicBezTo>
                      <a:pt x="0" y="52"/>
                      <a:pt x="75" y="76"/>
                      <a:pt x="67" y="38"/>
                    </a:cubicBezTo>
                    <a:cubicBezTo>
                      <a:pt x="58" y="0"/>
                      <a:pt x="0" y="52"/>
                      <a:pt x="0" y="52"/>
                    </a:cubicBezTo>
                    <a:close/>
                  </a:path>
                </a:pathLst>
              </a:custGeom>
              <a:solidFill>
                <a:srgbClr val="008648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2" name="Google Shape;202;p3"/>
              <p:cNvSpPr/>
              <p:nvPr/>
            </p:nvSpPr>
            <p:spPr>
              <a:xfrm>
                <a:off x="2101" y="3027"/>
                <a:ext cx="187" cy="145"/>
              </a:xfrm>
              <a:custGeom>
                <a:avLst/>
                <a:gdLst/>
                <a:ahLst/>
                <a:cxnLst/>
                <a:rect l="l" t="t" r="r" b="b"/>
                <a:pathLst>
                  <a:path w="67" h="52" extrusionOk="0">
                    <a:moveTo>
                      <a:pt x="0" y="52"/>
                    </a:moveTo>
                    <a:cubicBezTo>
                      <a:pt x="67" y="38"/>
                      <a:pt x="67" y="38"/>
                      <a:pt x="67" y="38"/>
                    </a:cubicBezTo>
                    <a:cubicBezTo>
                      <a:pt x="58" y="0"/>
                      <a:pt x="0" y="52"/>
                      <a:pt x="0" y="52"/>
                    </a:cubicBezTo>
                    <a:close/>
                  </a:path>
                </a:pathLst>
              </a:custGeom>
              <a:solidFill>
                <a:srgbClr val="00593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3" name="Google Shape;203;p3"/>
              <p:cNvSpPr/>
              <p:nvPr/>
            </p:nvSpPr>
            <p:spPr>
              <a:xfrm>
                <a:off x="2053" y="1789"/>
                <a:ext cx="1296" cy="1857"/>
              </a:xfrm>
              <a:custGeom>
                <a:avLst/>
                <a:gdLst/>
                <a:ahLst/>
                <a:cxnLst/>
                <a:rect l="l" t="t" r="r" b="b"/>
                <a:pathLst>
                  <a:path w="465" h="666" extrusionOk="0">
                    <a:moveTo>
                      <a:pt x="200" y="666"/>
                    </a:moveTo>
                    <a:cubicBezTo>
                      <a:pt x="200" y="666"/>
                      <a:pt x="183" y="530"/>
                      <a:pt x="239" y="438"/>
                    </a:cubicBezTo>
                    <a:cubicBezTo>
                      <a:pt x="294" y="347"/>
                      <a:pt x="338" y="281"/>
                      <a:pt x="338" y="281"/>
                    </a:cubicBezTo>
                    <a:cubicBezTo>
                      <a:pt x="338" y="281"/>
                      <a:pt x="352" y="256"/>
                      <a:pt x="396" y="281"/>
                    </a:cubicBezTo>
                    <a:cubicBezTo>
                      <a:pt x="441" y="306"/>
                      <a:pt x="449" y="302"/>
                      <a:pt x="457" y="291"/>
                    </a:cubicBezTo>
                    <a:cubicBezTo>
                      <a:pt x="465" y="281"/>
                      <a:pt x="458" y="269"/>
                      <a:pt x="442" y="234"/>
                    </a:cubicBezTo>
                    <a:cubicBezTo>
                      <a:pt x="425" y="200"/>
                      <a:pt x="334" y="24"/>
                      <a:pt x="334" y="24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38" y="0"/>
                      <a:pt x="18" y="3"/>
                      <a:pt x="16" y="19"/>
                    </a:cubicBezTo>
                    <a:cubicBezTo>
                      <a:pt x="14" y="35"/>
                      <a:pt x="54" y="59"/>
                      <a:pt x="54" y="59"/>
                    </a:cubicBezTo>
                    <a:cubicBezTo>
                      <a:pt x="54" y="59"/>
                      <a:pt x="81" y="78"/>
                      <a:pt x="55" y="117"/>
                    </a:cubicBezTo>
                    <a:cubicBezTo>
                      <a:pt x="30" y="156"/>
                      <a:pt x="1" y="226"/>
                      <a:pt x="0" y="292"/>
                    </a:cubicBezTo>
                    <a:lnTo>
                      <a:pt x="200" y="66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4" name="Google Shape;204;p3"/>
              <p:cNvSpPr/>
              <p:nvPr/>
            </p:nvSpPr>
            <p:spPr>
              <a:xfrm>
                <a:off x="2410" y="3066"/>
                <a:ext cx="1455" cy="1017"/>
              </a:xfrm>
              <a:custGeom>
                <a:avLst/>
                <a:gdLst/>
                <a:ahLst/>
                <a:cxnLst/>
                <a:rect l="l" t="t" r="r" b="b"/>
                <a:pathLst>
                  <a:path w="522" h="365" extrusionOk="0">
                    <a:moveTo>
                      <a:pt x="120" y="0"/>
                    </a:moveTo>
                    <a:cubicBezTo>
                      <a:pt x="120" y="0"/>
                      <a:pt x="0" y="260"/>
                      <a:pt x="248" y="356"/>
                    </a:cubicBezTo>
                    <a:cubicBezTo>
                      <a:pt x="457" y="356"/>
                      <a:pt x="457" y="356"/>
                      <a:pt x="457" y="356"/>
                    </a:cubicBezTo>
                    <a:cubicBezTo>
                      <a:pt x="457" y="356"/>
                      <a:pt x="512" y="365"/>
                      <a:pt x="512" y="317"/>
                    </a:cubicBezTo>
                    <a:cubicBezTo>
                      <a:pt x="512" y="268"/>
                      <a:pt x="512" y="53"/>
                      <a:pt x="512" y="53"/>
                    </a:cubicBezTo>
                    <a:cubicBezTo>
                      <a:pt x="512" y="53"/>
                      <a:pt x="522" y="7"/>
                      <a:pt x="458" y="9"/>
                    </a:cubicBezTo>
                    <a:cubicBezTo>
                      <a:pt x="120" y="0"/>
                      <a:pt x="120" y="0"/>
                      <a:pt x="120" y="0"/>
                    </a:cubicBezTo>
                  </a:path>
                </a:pathLst>
              </a:custGeom>
              <a:solidFill>
                <a:srgbClr val="00B2B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5" name="Google Shape;205;p3"/>
              <p:cNvSpPr/>
              <p:nvPr/>
            </p:nvSpPr>
            <p:spPr>
              <a:xfrm>
                <a:off x="2664" y="3066"/>
                <a:ext cx="1173" cy="995"/>
              </a:xfrm>
              <a:custGeom>
                <a:avLst/>
                <a:gdLst/>
                <a:ahLst/>
                <a:cxnLst/>
                <a:rect l="l" t="t" r="r" b="b"/>
                <a:pathLst>
                  <a:path w="421" h="357" extrusionOk="0">
                    <a:moveTo>
                      <a:pt x="29" y="0"/>
                    </a:moveTo>
                    <a:cubicBezTo>
                      <a:pt x="29" y="0"/>
                      <a:pt x="0" y="63"/>
                      <a:pt x="0" y="138"/>
                    </a:cubicBezTo>
                    <a:cubicBezTo>
                      <a:pt x="0" y="216"/>
                      <a:pt x="31" y="307"/>
                      <a:pt x="157" y="356"/>
                    </a:cubicBezTo>
                    <a:cubicBezTo>
                      <a:pt x="366" y="356"/>
                      <a:pt x="366" y="356"/>
                      <a:pt x="366" y="356"/>
                    </a:cubicBezTo>
                    <a:cubicBezTo>
                      <a:pt x="366" y="356"/>
                      <a:pt x="370" y="357"/>
                      <a:pt x="377" y="357"/>
                    </a:cubicBezTo>
                    <a:cubicBezTo>
                      <a:pt x="393" y="357"/>
                      <a:pt x="421" y="352"/>
                      <a:pt x="421" y="317"/>
                    </a:cubicBezTo>
                    <a:cubicBezTo>
                      <a:pt x="421" y="302"/>
                      <a:pt x="421" y="273"/>
                      <a:pt x="421" y="239"/>
                    </a:cubicBezTo>
                    <a:cubicBezTo>
                      <a:pt x="334" y="235"/>
                      <a:pt x="267" y="220"/>
                      <a:pt x="214" y="200"/>
                    </a:cubicBezTo>
                    <a:cubicBezTo>
                      <a:pt x="108" y="200"/>
                      <a:pt x="108" y="200"/>
                      <a:pt x="108" y="200"/>
                    </a:cubicBezTo>
                    <a:cubicBezTo>
                      <a:pt x="106" y="200"/>
                      <a:pt x="105" y="199"/>
                      <a:pt x="105" y="198"/>
                    </a:cubicBezTo>
                    <a:cubicBezTo>
                      <a:pt x="105" y="188"/>
                      <a:pt x="105" y="188"/>
                      <a:pt x="105" y="188"/>
                    </a:cubicBezTo>
                    <a:cubicBezTo>
                      <a:pt x="105" y="186"/>
                      <a:pt x="106" y="185"/>
                      <a:pt x="108" y="185"/>
                    </a:cubicBezTo>
                    <a:cubicBezTo>
                      <a:pt x="108" y="185"/>
                      <a:pt x="108" y="185"/>
                      <a:pt x="108" y="185"/>
                    </a:cubicBezTo>
                    <a:cubicBezTo>
                      <a:pt x="87" y="169"/>
                      <a:pt x="79" y="139"/>
                      <a:pt x="77" y="127"/>
                    </a:cubicBezTo>
                    <a:cubicBezTo>
                      <a:pt x="77" y="124"/>
                      <a:pt x="79" y="122"/>
                      <a:pt x="81" y="122"/>
                    </a:cubicBezTo>
                    <a:cubicBezTo>
                      <a:pt x="81" y="122"/>
                      <a:pt x="81" y="122"/>
                      <a:pt x="81" y="122"/>
                    </a:cubicBezTo>
                    <a:cubicBezTo>
                      <a:pt x="90" y="122"/>
                      <a:pt x="90" y="122"/>
                      <a:pt x="90" y="122"/>
                    </a:cubicBezTo>
                    <a:cubicBezTo>
                      <a:pt x="31" y="61"/>
                      <a:pt x="29" y="0"/>
                      <a:pt x="29" y="0"/>
                    </a:cubicBezTo>
                    <a:cubicBezTo>
                      <a:pt x="29" y="0"/>
                      <a:pt x="29" y="0"/>
                      <a:pt x="29" y="0"/>
                    </a:cubicBezTo>
                  </a:path>
                </a:pathLst>
              </a:custGeom>
              <a:solidFill>
                <a:srgbClr val="00A7B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6" name="Google Shape;206;p3"/>
              <p:cNvSpPr/>
              <p:nvPr/>
            </p:nvSpPr>
            <p:spPr>
              <a:xfrm>
                <a:off x="2956" y="3581"/>
                <a:ext cx="630" cy="42"/>
              </a:xfrm>
              <a:custGeom>
                <a:avLst/>
                <a:gdLst/>
                <a:ahLst/>
                <a:cxnLst/>
                <a:rect l="l" t="t" r="r" b="b"/>
                <a:pathLst>
                  <a:path w="226" h="15" extrusionOk="0">
                    <a:moveTo>
                      <a:pt x="224" y="15"/>
                    </a:moveTo>
                    <a:cubicBezTo>
                      <a:pt x="3" y="15"/>
                      <a:pt x="3" y="15"/>
                      <a:pt x="3" y="15"/>
                    </a:cubicBezTo>
                    <a:cubicBezTo>
                      <a:pt x="1" y="15"/>
                      <a:pt x="0" y="14"/>
                      <a:pt x="0" y="1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224" y="0"/>
                      <a:pt x="224" y="0"/>
                      <a:pt x="224" y="0"/>
                    </a:cubicBezTo>
                    <a:cubicBezTo>
                      <a:pt x="225" y="0"/>
                      <a:pt x="226" y="1"/>
                      <a:pt x="226" y="3"/>
                    </a:cubicBezTo>
                    <a:cubicBezTo>
                      <a:pt x="226" y="13"/>
                      <a:pt x="226" y="13"/>
                      <a:pt x="226" y="13"/>
                    </a:cubicBezTo>
                    <a:cubicBezTo>
                      <a:pt x="226" y="14"/>
                      <a:pt x="225" y="15"/>
                      <a:pt x="224" y="15"/>
                    </a:cubicBezTo>
                  </a:path>
                </a:pathLst>
              </a:custGeom>
              <a:solidFill>
                <a:srgbClr val="8DDCE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7" name="Google Shape;207;p3"/>
              <p:cNvSpPr/>
              <p:nvPr/>
            </p:nvSpPr>
            <p:spPr>
              <a:xfrm>
                <a:off x="3606" y="3581"/>
                <a:ext cx="44" cy="42"/>
              </a:xfrm>
              <a:prstGeom prst="ellipse">
                <a:avLst/>
              </a:prstGeom>
              <a:solidFill>
                <a:srgbClr val="8DDCE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8" name="Google Shape;208;p3"/>
              <p:cNvSpPr/>
              <p:nvPr/>
            </p:nvSpPr>
            <p:spPr>
              <a:xfrm>
                <a:off x="3673" y="3581"/>
                <a:ext cx="42" cy="42"/>
              </a:xfrm>
              <a:prstGeom prst="ellipse">
                <a:avLst/>
              </a:prstGeom>
              <a:solidFill>
                <a:srgbClr val="8DDCE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9" name="Google Shape;209;p3"/>
              <p:cNvSpPr/>
              <p:nvPr/>
            </p:nvSpPr>
            <p:spPr>
              <a:xfrm>
                <a:off x="3085" y="3333"/>
                <a:ext cx="19" cy="51"/>
              </a:xfrm>
              <a:custGeom>
                <a:avLst/>
                <a:gdLst/>
                <a:ahLst/>
                <a:cxnLst/>
                <a:rect l="l" t="t" r="r" b="b"/>
                <a:pathLst>
                  <a:path w="19" h="51" extrusionOk="0">
                    <a:moveTo>
                      <a:pt x="8" y="0"/>
                    </a:moveTo>
                    <a:lnTo>
                      <a:pt x="0" y="51"/>
                    </a:lnTo>
                    <a:lnTo>
                      <a:pt x="19" y="51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A6200B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0" name="Google Shape;210;p3"/>
              <p:cNvSpPr/>
              <p:nvPr/>
            </p:nvSpPr>
            <p:spPr>
              <a:xfrm>
                <a:off x="3099" y="3350"/>
                <a:ext cx="203" cy="73"/>
              </a:xfrm>
              <a:prstGeom prst="rect">
                <a:avLst/>
              </a:prstGeom>
              <a:solidFill>
                <a:srgbClr val="EF944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1" name="Google Shape;211;p3"/>
              <p:cNvSpPr/>
              <p:nvPr/>
            </p:nvSpPr>
            <p:spPr>
              <a:xfrm>
                <a:off x="3093" y="3333"/>
                <a:ext cx="226" cy="51"/>
              </a:xfrm>
              <a:custGeom>
                <a:avLst/>
                <a:gdLst/>
                <a:ahLst/>
                <a:cxnLst/>
                <a:rect l="l" t="t" r="r" b="b"/>
                <a:pathLst>
                  <a:path w="226" h="51" extrusionOk="0">
                    <a:moveTo>
                      <a:pt x="0" y="0"/>
                    </a:moveTo>
                    <a:lnTo>
                      <a:pt x="11" y="51"/>
                    </a:lnTo>
                    <a:lnTo>
                      <a:pt x="226" y="51"/>
                    </a:lnTo>
                    <a:lnTo>
                      <a:pt x="21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4A2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2" name="Google Shape;212;p3"/>
              <p:cNvSpPr/>
              <p:nvPr/>
            </p:nvSpPr>
            <p:spPr>
              <a:xfrm>
                <a:off x="2878" y="3406"/>
                <a:ext cx="449" cy="206"/>
              </a:xfrm>
              <a:custGeom>
                <a:avLst/>
                <a:gdLst/>
                <a:ahLst/>
                <a:cxnLst/>
                <a:rect l="l" t="t" r="r" b="b"/>
                <a:pathLst>
                  <a:path w="161" h="74" extrusionOk="0">
                    <a:moveTo>
                      <a:pt x="4" y="0"/>
                    </a:moveTo>
                    <a:cubicBezTo>
                      <a:pt x="2" y="0"/>
                      <a:pt x="0" y="2"/>
                      <a:pt x="0" y="5"/>
                    </a:cubicBezTo>
                    <a:cubicBezTo>
                      <a:pt x="3" y="22"/>
                      <a:pt x="17" y="74"/>
                      <a:pt x="65" y="74"/>
                    </a:cubicBezTo>
                    <a:cubicBezTo>
                      <a:pt x="157" y="74"/>
                      <a:pt x="157" y="74"/>
                      <a:pt x="157" y="74"/>
                    </a:cubicBezTo>
                    <a:cubicBezTo>
                      <a:pt x="159" y="74"/>
                      <a:pt x="161" y="72"/>
                      <a:pt x="161" y="70"/>
                    </a:cubicBezTo>
                    <a:cubicBezTo>
                      <a:pt x="161" y="4"/>
                      <a:pt x="161" y="4"/>
                      <a:pt x="161" y="4"/>
                    </a:cubicBezTo>
                    <a:cubicBezTo>
                      <a:pt x="161" y="2"/>
                      <a:pt x="159" y="0"/>
                      <a:pt x="157" y="0"/>
                    </a:cubicBezTo>
                    <a:cubicBezTo>
                      <a:pt x="4" y="0"/>
                      <a:pt x="4" y="0"/>
                      <a:pt x="4" y="0"/>
                    </a:cubicBezTo>
                  </a:path>
                </a:pathLst>
              </a:custGeom>
              <a:solidFill>
                <a:srgbClr val="FAF0F7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3" name="Google Shape;213;p3"/>
              <p:cNvSpPr/>
              <p:nvPr/>
            </p:nvSpPr>
            <p:spPr>
              <a:xfrm>
                <a:off x="2929" y="3545"/>
                <a:ext cx="398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43" h="8" extrusionOk="0">
                    <a:moveTo>
                      <a:pt x="0" y="0"/>
                    </a:moveTo>
                    <a:cubicBezTo>
                      <a:pt x="3" y="3"/>
                      <a:pt x="5" y="6"/>
                      <a:pt x="8" y="8"/>
                    </a:cubicBezTo>
                    <a:cubicBezTo>
                      <a:pt x="143" y="8"/>
                      <a:pt x="143" y="8"/>
                      <a:pt x="143" y="8"/>
                    </a:cubicBezTo>
                    <a:cubicBezTo>
                      <a:pt x="143" y="0"/>
                      <a:pt x="143" y="0"/>
                      <a:pt x="143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003F38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4" name="Google Shape;214;p3"/>
              <p:cNvSpPr/>
              <p:nvPr/>
            </p:nvSpPr>
            <p:spPr>
              <a:xfrm>
                <a:off x="2995" y="3450"/>
                <a:ext cx="48" cy="51"/>
              </a:xfrm>
              <a:prstGeom prst="ellipse">
                <a:avLst/>
              </a:prstGeom>
              <a:solidFill>
                <a:srgbClr val="EF944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5" name="Google Shape;215;p3"/>
              <p:cNvSpPr/>
              <p:nvPr/>
            </p:nvSpPr>
            <p:spPr>
              <a:xfrm>
                <a:off x="3004" y="3462"/>
                <a:ext cx="30" cy="28"/>
              </a:xfrm>
              <a:prstGeom prst="ellipse">
                <a:avLst/>
              </a:prstGeom>
              <a:solidFill>
                <a:srgbClr val="003F38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6" name="Google Shape;216;p3"/>
              <p:cNvSpPr/>
              <p:nvPr/>
            </p:nvSpPr>
            <p:spPr>
              <a:xfrm>
                <a:off x="3087" y="3450"/>
                <a:ext cx="51" cy="51"/>
              </a:xfrm>
              <a:prstGeom prst="ellipse">
                <a:avLst/>
              </a:prstGeom>
              <a:solidFill>
                <a:srgbClr val="EF944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7" name="Google Shape;217;p3"/>
              <p:cNvSpPr/>
              <p:nvPr/>
            </p:nvSpPr>
            <p:spPr>
              <a:xfrm>
                <a:off x="3099" y="3462"/>
                <a:ext cx="27" cy="28"/>
              </a:xfrm>
              <a:prstGeom prst="ellipse">
                <a:avLst/>
              </a:prstGeom>
              <a:solidFill>
                <a:srgbClr val="003F38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8" name="Google Shape;218;p3"/>
              <p:cNvSpPr/>
              <p:nvPr/>
            </p:nvSpPr>
            <p:spPr>
              <a:xfrm>
                <a:off x="3182" y="3450"/>
                <a:ext cx="48" cy="51"/>
              </a:xfrm>
              <a:prstGeom prst="ellipse">
                <a:avLst/>
              </a:prstGeom>
              <a:solidFill>
                <a:srgbClr val="EF944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9" name="Google Shape;219;p3"/>
              <p:cNvSpPr/>
              <p:nvPr/>
            </p:nvSpPr>
            <p:spPr>
              <a:xfrm>
                <a:off x="3191" y="3462"/>
                <a:ext cx="30" cy="28"/>
              </a:xfrm>
              <a:prstGeom prst="ellipse">
                <a:avLst/>
              </a:prstGeom>
              <a:solidFill>
                <a:srgbClr val="003F38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0" name="Google Shape;220;p3"/>
              <p:cNvSpPr/>
              <p:nvPr/>
            </p:nvSpPr>
            <p:spPr>
              <a:xfrm>
                <a:off x="2878" y="3406"/>
                <a:ext cx="446" cy="206"/>
              </a:xfrm>
              <a:custGeom>
                <a:avLst/>
                <a:gdLst/>
                <a:ahLst/>
                <a:cxnLst/>
                <a:rect l="l" t="t" r="r" b="b"/>
                <a:pathLst>
                  <a:path w="160" h="74" extrusionOk="0">
                    <a:moveTo>
                      <a:pt x="42" y="0"/>
                    </a:moveTo>
                    <a:cubicBezTo>
                      <a:pt x="13" y="0"/>
                      <a:pt x="13" y="0"/>
                      <a:pt x="13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5"/>
                    </a:cubicBezTo>
                    <a:cubicBezTo>
                      <a:pt x="3" y="22"/>
                      <a:pt x="17" y="74"/>
                      <a:pt x="65" y="74"/>
                    </a:cubicBezTo>
                    <a:cubicBezTo>
                      <a:pt x="157" y="74"/>
                      <a:pt x="157" y="74"/>
                      <a:pt x="157" y="74"/>
                    </a:cubicBezTo>
                    <a:cubicBezTo>
                      <a:pt x="157" y="74"/>
                      <a:pt x="157" y="74"/>
                      <a:pt x="157" y="74"/>
                    </a:cubicBezTo>
                    <a:cubicBezTo>
                      <a:pt x="157" y="74"/>
                      <a:pt x="157" y="74"/>
                      <a:pt x="157" y="74"/>
                    </a:cubicBezTo>
                    <a:cubicBezTo>
                      <a:pt x="157" y="74"/>
                      <a:pt x="157" y="74"/>
                      <a:pt x="157" y="74"/>
                    </a:cubicBezTo>
                    <a:cubicBezTo>
                      <a:pt x="157" y="74"/>
                      <a:pt x="157" y="74"/>
                      <a:pt x="157" y="74"/>
                    </a:cubicBezTo>
                    <a:cubicBezTo>
                      <a:pt x="158" y="74"/>
                      <a:pt x="160" y="73"/>
                      <a:pt x="160" y="72"/>
                    </a:cubicBezTo>
                    <a:cubicBezTo>
                      <a:pt x="150" y="70"/>
                      <a:pt x="138" y="70"/>
                      <a:pt x="124" y="70"/>
                    </a:cubicBezTo>
                    <a:cubicBezTo>
                      <a:pt x="124" y="70"/>
                      <a:pt x="123" y="70"/>
                      <a:pt x="123" y="70"/>
                    </a:cubicBezTo>
                    <a:cubicBezTo>
                      <a:pt x="123" y="70"/>
                      <a:pt x="122" y="70"/>
                      <a:pt x="122" y="70"/>
                    </a:cubicBezTo>
                    <a:cubicBezTo>
                      <a:pt x="101" y="70"/>
                      <a:pt x="85" y="65"/>
                      <a:pt x="73" y="58"/>
                    </a:cubicBezTo>
                    <a:cubicBezTo>
                      <a:pt x="26" y="58"/>
                      <a:pt x="26" y="58"/>
                      <a:pt x="26" y="58"/>
                    </a:cubicBezTo>
                    <a:cubicBezTo>
                      <a:pt x="23" y="56"/>
                      <a:pt x="21" y="53"/>
                      <a:pt x="18" y="50"/>
                    </a:cubicBezTo>
                    <a:cubicBezTo>
                      <a:pt x="62" y="50"/>
                      <a:pt x="62" y="50"/>
                      <a:pt x="62" y="50"/>
                    </a:cubicBezTo>
                    <a:cubicBezTo>
                      <a:pt x="57" y="45"/>
                      <a:pt x="53" y="39"/>
                      <a:pt x="50" y="34"/>
                    </a:cubicBezTo>
                    <a:cubicBezTo>
                      <a:pt x="45" y="33"/>
                      <a:pt x="42" y="30"/>
                      <a:pt x="42" y="25"/>
                    </a:cubicBezTo>
                    <a:cubicBezTo>
                      <a:pt x="42" y="23"/>
                      <a:pt x="43" y="21"/>
                      <a:pt x="44" y="19"/>
                    </a:cubicBezTo>
                    <a:cubicBezTo>
                      <a:pt x="42" y="11"/>
                      <a:pt x="42" y="4"/>
                      <a:pt x="42" y="0"/>
                    </a:cubicBezTo>
                  </a:path>
                </a:pathLst>
              </a:custGeom>
              <a:solidFill>
                <a:srgbClr val="F5E2E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1" name="Google Shape;221;p3"/>
              <p:cNvSpPr/>
              <p:nvPr/>
            </p:nvSpPr>
            <p:spPr>
              <a:xfrm>
                <a:off x="2929" y="3545"/>
                <a:ext cx="15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55" h="8" extrusionOk="0">
                    <a:moveTo>
                      <a:pt x="44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3" y="3"/>
                      <a:pt x="5" y="6"/>
                      <a:pt x="8" y="8"/>
                    </a:cubicBezTo>
                    <a:cubicBezTo>
                      <a:pt x="55" y="8"/>
                      <a:pt x="55" y="8"/>
                      <a:pt x="55" y="8"/>
                    </a:cubicBezTo>
                    <a:cubicBezTo>
                      <a:pt x="51" y="6"/>
                      <a:pt x="47" y="3"/>
                      <a:pt x="44" y="0"/>
                    </a:cubicBezTo>
                  </a:path>
                </a:pathLst>
              </a:custGeom>
              <a:solidFill>
                <a:srgbClr val="003B36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2" name="Google Shape;222;p3"/>
              <p:cNvSpPr/>
              <p:nvPr/>
            </p:nvSpPr>
            <p:spPr>
              <a:xfrm>
                <a:off x="2995" y="3459"/>
                <a:ext cx="23" cy="42"/>
              </a:xfrm>
              <a:custGeom>
                <a:avLst/>
                <a:gdLst/>
                <a:ahLst/>
                <a:cxnLst/>
                <a:rect l="l" t="t" r="r" b="b"/>
                <a:pathLst>
                  <a:path w="8" h="15" extrusionOk="0">
                    <a:moveTo>
                      <a:pt x="2" y="0"/>
                    </a:moveTo>
                    <a:cubicBezTo>
                      <a:pt x="1" y="2"/>
                      <a:pt x="0" y="4"/>
                      <a:pt x="0" y="6"/>
                    </a:cubicBezTo>
                    <a:cubicBezTo>
                      <a:pt x="0" y="11"/>
                      <a:pt x="3" y="14"/>
                      <a:pt x="8" y="15"/>
                    </a:cubicBezTo>
                    <a:cubicBezTo>
                      <a:pt x="7" y="13"/>
                      <a:pt x="7" y="12"/>
                      <a:pt x="6" y="11"/>
                    </a:cubicBezTo>
                    <a:cubicBezTo>
                      <a:pt x="4" y="10"/>
                      <a:pt x="3" y="8"/>
                      <a:pt x="3" y="6"/>
                    </a:cubicBezTo>
                    <a:cubicBezTo>
                      <a:pt x="3" y="5"/>
                      <a:pt x="3" y="5"/>
                      <a:pt x="4" y="4"/>
                    </a:cubicBezTo>
                    <a:cubicBezTo>
                      <a:pt x="3" y="3"/>
                      <a:pt x="3" y="1"/>
                      <a:pt x="2" y="0"/>
                    </a:cubicBezTo>
                  </a:path>
                </a:pathLst>
              </a:custGeom>
              <a:solidFill>
                <a:srgbClr val="EA8B4B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3" name="Google Shape;223;p3"/>
              <p:cNvSpPr/>
              <p:nvPr/>
            </p:nvSpPr>
            <p:spPr>
              <a:xfrm>
                <a:off x="3004" y="3470"/>
                <a:ext cx="8" cy="20"/>
              </a:xfrm>
              <a:custGeom>
                <a:avLst/>
                <a:gdLst/>
                <a:ahLst/>
                <a:cxnLst/>
                <a:rect l="l" t="t" r="r" b="b"/>
                <a:pathLst>
                  <a:path w="3" h="7" extrusionOk="0">
                    <a:moveTo>
                      <a:pt x="1" y="0"/>
                    </a:moveTo>
                    <a:cubicBezTo>
                      <a:pt x="0" y="1"/>
                      <a:pt x="0" y="1"/>
                      <a:pt x="0" y="2"/>
                    </a:cubicBezTo>
                    <a:cubicBezTo>
                      <a:pt x="0" y="4"/>
                      <a:pt x="1" y="6"/>
                      <a:pt x="3" y="7"/>
                    </a:cubicBezTo>
                    <a:cubicBezTo>
                      <a:pt x="2" y="5"/>
                      <a:pt x="1" y="2"/>
                      <a:pt x="1" y="0"/>
                    </a:cubicBezTo>
                  </a:path>
                </a:pathLst>
              </a:custGeom>
              <a:solidFill>
                <a:srgbClr val="003B36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4" name="Google Shape;224;p3"/>
              <p:cNvSpPr/>
              <p:nvPr/>
            </p:nvSpPr>
            <p:spPr>
              <a:xfrm>
                <a:off x="2920" y="3403"/>
                <a:ext cx="120" cy="309"/>
              </a:xfrm>
              <a:custGeom>
                <a:avLst/>
                <a:gdLst/>
                <a:ahLst/>
                <a:cxnLst/>
                <a:rect l="l" t="t" r="r" b="b"/>
                <a:pathLst>
                  <a:path w="43" h="111" extrusionOk="0">
                    <a:moveTo>
                      <a:pt x="42" y="111"/>
                    </a:moveTo>
                    <a:cubicBezTo>
                      <a:pt x="42" y="111"/>
                      <a:pt x="41" y="110"/>
                      <a:pt x="41" y="110"/>
                    </a:cubicBezTo>
                    <a:cubicBezTo>
                      <a:pt x="25" y="82"/>
                      <a:pt x="29" y="21"/>
                      <a:pt x="31" y="5"/>
                    </a:cubicBezTo>
                    <a:cubicBezTo>
                      <a:pt x="24" y="17"/>
                      <a:pt x="3" y="62"/>
                      <a:pt x="15" y="106"/>
                    </a:cubicBezTo>
                    <a:cubicBezTo>
                      <a:pt x="16" y="107"/>
                      <a:pt x="15" y="107"/>
                      <a:pt x="15" y="107"/>
                    </a:cubicBezTo>
                    <a:cubicBezTo>
                      <a:pt x="14" y="107"/>
                      <a:pt x="14" y="107"/>
                      <a:pt x="14" y="107"/>
                    </a:cubicBezTo>
                    <a:cubicBezTo>
                      <a:pt x="0" y="54"/>
                      <a:pt x="31" y="1"/>
                      <a:pt x="31" y="0"/>
                    </a:cubicBezTo>
                    <a:cubicBezTo>
                      <a:pt x="31" y="0"/>
                      <a:pt x="32" y="0"/>
                      <a:pt x="32" y="0"/>
                    </a:cubicBezTo>
                    <a:cubicBezTo>
                      <a:pt x="32" y="0"/>
                      <a:pt x="33" y="1"/>
                      <a:pt x="33" y="1"/>
                    </a:cubicBezTo>
                    <a:cubicBezTo>
                      <a:pt x="33" y="2"/>
                      <a:pt x="24" y="77"/>
                      <a:pt x="43" y="109"/>
                    </a:cubicBezTo>
                    <a:cubicBezTo>
                      <a:pt x="43" y="110"/>
                      <a:pt x="43" y="110"/>
                      <a:pt x="42" y="110"/>
                    </a:cubicBezTo>
                    <a:cubicBezTo>
                      <a:pt x="42" y="110"/>
                      <a:pt x="42" y="111"/>
                      <a:pt x="42" y="111"/>
                    </a:cubicBezTo>
                    <a:close/>
                  </a:path>
                </a:pathLst>
              </a:custGeom>
              <a:solidFill>
                <a:srgbClr val="007A8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5" name="Google Shape;225;p3"/>
              <p:cNvSpPr/>
              <p:nvPr/>
            </p:nvSpPr>
            <p:spPr>
              <a:xfrm>
                <a:off x="3009" y="3403"/>
                <a:ext cx="215" cy="304"/>
              </a:xfrm>
              <a:custGeom>
                <a:avLst/>
                <a:gdLst/>
                <a:ahLst/>
                <a:cxnLst/>
                <a:rect l="l" t="t" r="r" b="b"/>
                <a:pathLst>
                  <a:path w="77" h="109" extrusionOk="0">
                    <a:moveTo>
                      <a:pt x="46" y="109"/>
                    </a:moveTo>
                    <a:cubicBezTo>
                      <a:pt x="45" y="109"/>
                      <a:pt x="45" y="109"/>
                      <a:pt x="45" y="109"/>
                    </a:cubicBezTo>
                    <a:cubicBezTo>
                      <a:pt x="0" y="55"/>
                      <a:pt x="4" y="1"/>
                      <a:pt x="4" y="1"/>
                    </a:cubicBezTo>
                    <a:cubicBezTo>
                      <a:pt x="4" y="0"/>
                      <a:pt x="5" y="0"/>
                      <a:pt x="5" y="0"/>
                    </a:cubicBezTo>
                    <a:cubicBezTo>
                      <a:pt x="5" y="0"/>
                      <a:pt x="6" y="0"/>
                      <a:pt x="6" y="1"/>
                    </a:cubicBezTo>
                    <a:cubicBezTo>
                      <a:pt x="6" y="1"/>
                      <a:pt x="28" y="77"/>
                      <a:pt x="76" y="106"/>
                    </a:cubicBezTo>
                    <a:cubicBezTo>
                      <a:pt x="77" y="106"/>
                      <a:pt x="77" y="107"/>
                      <a:pt x="76" y="107"/>
                    </a:cubicBezTo>
                    <a:cubicBezTo>
                      <a:pt x="76" y="107"/>
                      <a:pt x="76" y="107"/>
                      <a:pt x="75" y="107"/>
                    </a:cubicBezTo>
                    <a:cubicBezTo>
                      <a:pt x="33" y="82"/>
                      <a:pt x="11" y="22"/>
                      <a:pt x="6" y="6"/>
                    </a:cubicBezTo>
                    <a:cubicBezTo>
                      <a:pt x="6" y="20"/>
                      <a:pt x="9" y="64"/>
                      <a:pt x="46" y="108"/>
                    </a:cubicBezTo>
                    <a:cubicBezTo>
                      <a:pt x="47" y="108"/>
                      <a:pt x="47" y="109"/>
                      <a:pt x="46" y="109"/>
                    </a:cubicBezTo>
                    <a:cubicBezTo>
                      <a:pt x="46" y="109"/>
                      <a:pt x="46" y="109"/>
                      <a:pt x="46" y="109"/>
                    </a:cubicBezTo>
                    <a:close/>
                  </a:path>
                </a:pathLst>
              </a:custGeom>
              <a:solidFill>
                <a:srgbClr val="007A8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6" name="Google Shape;226;p3"/>
              <p:cNvSpPr/>
              <p:nvPr/>
            </p:nvSpPr>
            <p:spPr>
              <a:xfrm>
                <a:off x="2951" y="3648"/>
                <a:ext cx="228" cy="39"/>
              </a:xfrm>
              <a:custGeom>
                <a:avLst/>
                <a:gdLst/>
                <a:ahLst/>
                <a:cxnLst/>
                <a:rect l="l" t="t" r="r" b="b"/>
                <a:pathLst>
                  <a:path w="82" h="14" extrusionOk="0">
                    <a:moveTo>
                      <a:pt x="27" y="14"/>
                    </a:moveTo>
                    <a:cubicBezTo>
                      <a:pt x="27" y="14"/>
                      <a:pt x="27" y="14"/>
                      <a:pt x="27" y="14"/>
                    </a:cubicBezTo>
                    <a:cubicBezTo>
                      <a:pt x="27" y="14"/>
                      <a:pt x="27" y="14"/>
                      <a:pt x="26" y="14"/>
                    </a:cubicBezTo>
                    <a:cubicBezTo>
                      <a:pt x="19" y="2"/>
                      <a:pt x="2" y="8"/>
                      <a:pt x="2" y="8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0" y="7"/>
                      <a:pt x="1" y="7"/>
                      <a:pt x="1" y="7"/>
                    </a:cubicBezTo>
                    <a:cubicBezTo>
                      <a:pt x="1" y="7"/>
                      <a:pt x="19" y="0"/>
                      <a:pt x="27" y="12"/>
                    </a:cubicBezTo>
                    <a:cubicBezTo>
                      <a:pt x="30" y="10"/>
                      <a:pt x="44" y="0"/>
                      <a:pt x="59" y="10"/>
                    </a:cubicBezTo>
                    <a:cubicBezTo>
                      <a:pt x="61" y="8"/>
                      <a:pt x="65" y="4"/>
                      <a:pt x="71" y="3"/>
                    </a:cubicBezTo>
                    <a:cubicBezTo>
                      <a:pt x="75" y="3"/>
                      <a:pt x="78" y="4"/>
                      <a:pt x="81" y="6"/>
                    </a:cubicBezTo>
                    <a:cubicBezTo>
                      <a:pt x="82" y="6"/>
                      <a:pt x="82" y="7"/>
                      <a:pt x="81" y="7"/>
                    </a:cubicBezTo>
                    <a:cubicBezTo>
                      <a:pt x="81" y="7"/>
                      <a:pt x="81" y="7"/>
                      <a:pt x="80" y="7"/>
                    </a:cubicBezTo>
                    <a:cubicBezTo>
                      <a:pt x="78" y="5"/>
                      <a:pt x="75" y="4"/>
                      <a:pt x="72" y="4"/>
                    </a:cubicBezTo>
                    <a:cubicBezTo>
                      <a:pt x="65" y="5"/>
                      <a:pt x="60" y="11"/>
                      <a:pt x="60" y="12"/>
                    </a:cubicBezTo>
                    <a:cubicBezTo>
                      <a:pt x="60" y="12"/>
                      <a:pt x="59" y="12"/>
                      <a:pt x="59" y="12"/>
                    </a:cubicBezTo>
                    <a:cubicBezTo>
                      <a:pt x="43" y="1"/>
                      <a:pt x="28" y="14"/>
                      <a:pt x="28" y="14"/>
                    </a:cubicBezTo>
                    <a:cubicBezTo>
                      <a:pt x="27" y="14"/>
                      <a:pt x="27" y="14"/>
                      <a:pt x="27" y="14"/>
                    </a:cubicBezTo>
                    <a:close/>
                  </a:path>
                </a:pathLst>
              </a:custGeom>
              <a:solidFill>
                <a:srgbClr val="007A8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7" name="Google Shape;227;p3"/>
              <p:cNvSpPr/>
              <p:nvPr/>
            </p:nvSpPr>
            <p:spPr>
              <a:xfrm>
                <a:off x="2948" y="3581"/>
                <a:ext cx="170" cy="34"/>
              </a:xfrm>
              <a:custGeom>
                <a:avLst/>
                <a:gdLst/>
                <a:ahLst/>
                <a:cxnLst/>
                <a:rect l="l" t="t" r="r" b="b"/>
                <a:pathLst>
                  <a:path w="61" h="12" extrusionOk="0">
                    <a:moveTo>
                      <a:pt x="22" y="12"/>
                    </a:moveTo>
                    <a:cubicBezTo>
                      <a:pt x="22" y="12"/>
                      <a:pt x="21" y="12"/>
                      <a:pt x="21" y="12"/>
                    </a:cubicBezTo>
                    <a:cubicBezTo>
                      <a:pt x="14" y="4"/>
                      <a:pt x="1" y="11"/>
                      <a:pt x="1" y="11"/>
                    </a:cubicBezTo>
                    <a:cubicBezTo>
                      <a:pt x="1" y="11"/>
                      <a:pt x="1" y="11"/>
                      <a:pt x="0" y="10"/>
                    </a:cubicBezTo>
                    <a:cubicBezTo>
                      <a:pt x="0" y="10"/>
                      <a:pt x="0" y="9"/>
                      <a:pt x="1" y="9"/>
                    </a:cubicBezTo>
                    <a:cubicBezTo>
                      <a:pt x="1" y="9"/>
                      <a:pt x="14" y="3"/>
                      <a:pt x="22" y="11"/>
                    </a:cubicBezTo>
                    <a:cubicBezTo>
                      <a:pt x="25" y="9"/>
                      <a:pt x="36" y="2"/>
                      <a:pt x="45" y="8"/>
                    </a:cubicBezTo>
                    <a:cubicBezTo>
                      <a:pt x="46" y="6"/>
                      <a:pt x="54" y="0"/>
                      <a:pt x="60" y="5"/>
                    </a:cubicBezTo>
                    <a:cubicBezTo>
                      <a:pt x="61" y="5"/>
                      <a:pt x="61" y="5"/>
                      <a:pt x="60" y="6"/>
                    </a:cubicBezTo>
                    <a:cubicBezTo>
                      <a:pt x="60" y="6"/>
                      <a:pt x="60" y="6"/>
                      <a:pt x="59" y="6"/>
                    </a:cubicBezTo>
                    <a:cubicBezTo>
                      <a:pt x="53" y="2"/>
                      <a:pt x="45" y="10"/>
                      <a:pt x="45" y="10"/>
                    </a:cubicBezTo>
                    <a:cubicBezTo>
                      <a:pt x="45" y="10"/>
                      <a:pt x="44" y="10"/>
                      <a:pt x="44" y="10"/>
                    </a:cubicBezTo>
                    <a:cubicBezTo>
                      <a:pt x="35" y="2"/>
                      <a:pt x="22" y="12"/>
                      <a:pt x="22" y="12"/>
                    </a:cubicBezTo>
                    <a:cubicBezTo>
                      <a:pt x="22" y="12"/>
                      <a:pt x="22" y="12"/>
                      <a:pt x="22" y="12"/>
                    </a:cubicBezTo>
                    <a:close/>
                  </a:path>
                </a:pathLst>
              </a:custGeom>
              <a:solidFill>
                <a:srgbClr val="007A8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8" name="Google Shape;228;p3"/>
              <p:cNvSpPr/>
              <p:nvPr/>
            </p:nvSpPr>
            <p:spPr>
              <a:xfrm>
                <a:off x="2954" y="3537"/>
                <a:ext cx="131" cy="22"/>
              </a:xfrm>
              <a:custGeom>
                <a:avLst/>
                <a:gdLst/>
                <a:ahLst/>
                <a:cxnLst/>
                <a:rect l="l" t="t" r="r" b="b"/>
                <a:pathLst>
                  <a:path w="47" h="8" extrusionOk="0">
                    <a:moveTo>
                      <a:pt x="18" y="8"/>
                    </a:moveTo>
                    <a:cubicBezTo>
                      <a:pt x="18" y="8"/>
                      <a:pt x="18" y="8"/>
                      <a:pt x="18" y="8"/>
                    </a:cubicBezTo>
                    <a:cubicBezTo>
                      <a:pt x="12" y="2"/>
                      <a:pt x="2" y="5"/>
                      <a:pt x="2" y="5"/>
                    </a:cubicBezTo>
                    <a:cubicBezTo>
                      <a:pt x="1" y="6"/>
                      <a:pt x="1" y="5"/>
                      <a:pt x="1" y="5"/>
                    </a:cubicBezTo>
                    <a:cubicBezTo>
                      <a:pt x="0" y="5"/>
                      <a:pt x="1" y="4"/>
                      <a:pt x="1" y="4"/>
                    </a:cubicBezTo>
                    <a:cubicBezTo>
                      <a:pt x="1" y="4"/>
                      <a:pt x="12" y="0"/>
                      <a:pt x="18" y="6"/>
                    </a:cubicBezTo>
                    <a:cubicBezTo>
                      <a:pt x="20" y="5"/>
                      <a:pt x="28" y="1"/>
                      <a:pt x="34" y="6"/>
                    </a:cubicBezTo>
                    <a:cubicBezTo>
                      <a:pt x="36" y="5"/>
                      <a:pt x="39" y="2"/>
                      <a:pt x="43" y="1"/>
                    </a:cubicBezTo>
                    <a:cubicBezTo>
                      <a:pt x="44" y="1"/>
                      <a:pt x="46" y="2"/>
                      <a:pt x="47" y="3"/>
                    </a:cubicBezTo>
                    <a:cubicBezTo>
                      <a:pt x="47" y="3"/>
                      <a:pt x="47" y="4"/>
                      <a:pt x="47" y="4"/>
                    </a:cubicBezTo>
                    <a:cubicBezTo>
                      <a:pt x="47" y="4"/>
                      <a:pt x="46" y="4"/>
                      <a:pt x="46" y="4"/>
                    </a:cubicBezTo>
                    <a:cubicBezTo>
                      <a:pt x="45" y="3"/>
                      <a:pt x="44" y="3"/>
                      <a:pt x="43" y="3"/>
                    </a:cubicBezTo>
                    <a:cubicBezTo>
                      <a:pt x="39" y="3"/>
                      <a:pt x="35" y="7"/>
                      <a:pt x="35" y="7"/>
                    </a:cubicBezTo>
                    <a:cubicBezTo>
                      <a:pt x="35" y="8"/>
                      <a:pt x="35" y="8"/>
                      <a:pt x="35" y="8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28" y="2"/>
                      <a:pt x="19" y="8"/>
                      <a:pt x="19" y="8"/>
                    </a:cubicBezTo>
                    <a:cubicBezTo>
                      <a:pt x="19" y="8"/>
                      <a:pt x="18" y="8"/>
                      <a:pt x="18" y="8"/>
                    </a:cubicBezTo>
                    <a:close/>
                  </a:path>
                </a:pathLst>
              </a:custGeom>
              <a:solidFill>
                <a:srgbClr val="007A8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9" name="Google Shape;229;p3"/>
              <p:cNvSpPr/>
              <p:nvPr/>
            </p:nvSpPr>
            <p:spPr>
              <a:xfrm>
                <a:off x="2968" y="3484"/>
                <a:ext cx="92" cy="19"/>
              </a:xfrm>
              <a:custGeom>
                <a:avLst/>
                <a:gdLst/>
                <a:ahLst/>
                <a:cxnLst/>
                <a:rect l="l" t="t" r="r" b="b"/>
                <a:pathLst>
                  <a:path w="33" h="7" extrusionOk="0">
                    <a:moveTo>
                      <a:pt x="13" y="7"/>
                    </a:moveTo>
                    <a:cubicBezTo>
                      <a:pt x="13" y="7"/>
                      <a:pt x="12" y="6"/>
                      <a:pt x="12" y="6"/>
                    </a:cubicBezTo>
                    <a:cubicBezTo>
                      <a:pt x="8" y="1"/>
                      <a:pt x="2" y="5"/>
                      <a:pt x="2" y="5"/>
                    </a:cubicBezTo>
                    <a:cubicBezTo>
                      <a:pt x="1" y="5"/>
                      <a:pt x="1" y="5"/>
                      <a:pt x="1" y="4"/>
                    </a:cubicBezTo>
                    <a:cubicBezTo>
                      <a:pt x="0" y="4"/>
                      <a:pt x="0" y="3"/>
                      <a:pt x="1" y="3"/>
                    </a:cubicBezTo>
                    <a:cubicBezTo>
                      <a:pt x="1" y="3"/>
                      <a:pt x="8" y="0"/>
                      <a:pt x="13" y="5"/>
                    </a:cubicBezTo>
                    <a:cubicBezTo>
                      <a:pt x="14" y="4"/>
                      <a:pt x="19" y="2"/>
                      <a:pt x="23" y="4"/>
                    </a:cubicBezTo>
                    <a:cubicBezTo>
                      <a:pt x="25" y="4"/>
                      <a:pt x="29" y="2"/>
                      <a:pt x="32" y="3"/>
                    </a:cubicBezTo>
                    <a:cubicBezTo>
                      <a:pt x="33" y="3"/>
                      <a:pt x="33" y="4"/>
                      <a:pt x="33" y="4"/>
                    </a:cubicBezTo>
                    <a:cubicBezTo>
                      <a:pt x="33" y="4"/>
                      <a:pt x="32" y="5"/>
                      <a:pt x="32" y="4"/>
                    </a:cubicBezTo>
                    <a:cubicBezTo>
                      <a:pt x="29" y="3"/>
                      <a:pt x="24" y="6"/>
                      <a:pt x="24" y="6"/>
                    </a:cubicBezTo>
                    <a:cubicBezTo>
                      <a:pt x="24" y="6"/>
                      <a:pt x="23" y="6"/>
                      <a:pt x="23" y="6"/>
                    </a:cubicBezTo>
                    <a:cubicBezTo>
                      <a:pt x="19" y="3"/>
                      <a:pt x="13" y="6"/>
                      <a:pt x="13" y="6"/>
                    </a:cubicBezTo>
                    <a:cubicBezTo>
                      <a:pt x="13" y="6"/>
                      <a:pt x="13" y="7"/>
                      <a:pt x="13" y="7"/>
                    </a:cubicBezTo>
                    <a:close/>
                  </a:path>
                </a:pathLst>
              </a:custGeom>
              <a:solidFill>
                <a:srgbClr val="007A8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0" name="Google Shape;230;p3"/>
              <p:cNvSpPr/>
              <p:nvPr/>
            </p:nvSpPr>
            <p:spPr>
              <a:xfrm>
                <a:off x="2990" y="3437"/>
                <a:ext cx="47" cy="11"/>
              </a:xfrm>
              <a:custGeom>
                <a:avLst/>
                <a:gdLst/>
                <a:ahLst/>
                <a:cxnLst/>
                <a:rect l="l" t="t" r="r" b="b"/>
                <a:pathLst>
                  <a:path w="17" h="4" extrusionOk="0">
                    <a:moveTo>
                      <a:pt x="12" y="4"/>
                    </a:moveTo>
                    <a:cubicBezTo>
                      <a:pt x="12" y="4"/>
                      <a:pt x="12" y="4"/>
                      <a:pt x="12" y="4"/>
                    </a:cubicBezTo>
                    <a:cubicBezTo>
                      <a:pt x="9" y="2"/>
                      <a:pt x="6" y="4"/>
                      <a:pt x="6" y="4"/>
                    </a:cubicBezTo>
                    <a:cubicBezTo>
                      <a:pt x="6" y="4"/>
                      <a:pt x="5" y="4"/>
                      <a:pt x="5" y="4"/>
                    </a:cubicBezTo>
                    <a:cubicBezTo>
                      <a:pt x="3" y="1"/>
                      <a:pt x="1" y="2"/>
                      <a:pt x="1" y="2"/>
                    </a:cubicBezTo>
                    <a:cubicBezTo>
                      <a:pt x="0" y="3"/>
                      <a:pt x="0" y="2"/>
                      <a:pt x="0" y="2"/>
                    </a:cubicBezTo>
                    <a:cubicBezTo>
                      <a:pt x="0" y="2"/>
                      <a:pt x="0" y="1"/>
                      <a:pt x="0" y="1"/>
                    </a:cubicBezTo>
                    <a:cubicBezTo>
                      <a:pt x="1" y="0"/>
                      <a:pt x="4" y="0"/>
                      <a:pt x="6" y="2"/>
                    </a:cubicBezTo>
                    <a:cubicBezTo>
                      <a:pt x="7" y="2"/>
                      <a:pt x="9" y="1"/>
                      <a:pt x="12" y="2"/>
                    </a:cubicBezTo>
                    <a:cubicBezTo>
                      <a:pt x="13" y="2"/>
                      <a:pt x="15" y="1"/>
                      <a:pt x="17" y="2"/>
                    </a:cubicBezTo>
                    <a:cubicBezTo>
                      <a:pt x="17" y="2"/>
                      <a:pt x="17" y="2"/>
                      <a:pt x="17" y="3"/>
                    </a:cubicBezTo>
                    <a:cubicBezTo>
                      <a:pt x="17" y="3"/>
                      <a:pt x="17" y="3"/>
                      <a:pt x="16" y="3"/>
                    </a:cubicBezTo>
                    <a:cubicBezTo>
                      <a:pt x="15" y="2"/>
                      <a:pt x="13" y="4"/>
                      <a:pt x="13" y="4"/>
                    </a:cubicBezTo>
                    <a:cubicBezTo>
                      <a:pt x="13" y="4"/>
                      <a:pt x="13" y="4"/>
                      <a:pt x="12" y="4"/>
                    </a:cubicBezTo>
                    <a:close/>
                  </a:path>
                </a:pathLst>
              </a:custGeom>
              <a:solidFill>
                <a:srgbClr val="007A8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1" name="Google Shape;231;p3"/>
              <p:cNvSpPr/>
              <p:nvPr/>
            </p:nvSpPr>
            <p:spPr>
              <a:xfrm>
                <a:off x="3224" y="3799"/>
                <a:ext cx="337" cy="131"/>
              </a:xfrm>
              <a:custGeom>
                <a:avLst/>
                <a:gdLst/>
                <a:ahLst/>
                <a:cxnLst/>
                <a:rect l="l" t="t" r="r" b="b"/>
                <a:pathLst>
                  <a:path w="121" h="47" extrusionOk="0">
                    <a:moveTo>
                      <a:pt x="81" y="7"/>
                    </a:moveTo>
                    <a:cubicBezTo>
                      <a:pt x="82" y="7"/>
                      <a:pt x="83" y="6"/>
                      <a:pt x="84" y="5"/>
                    </a:cubicBezTo>
                    <a:cubicBezTo>
                      <a:pt x="85" y="5"/>
                      <a:pt x="85" y="4"/>
                      <a:pt x="85" y="3"/>
                    </a:cubicBezTo>
                    <a:cubicBezTo>
                      <a:pt x="86" y="2"/>
                      <a:pt x="85" y="1"/>
                      <a:pt x="84" y="1"/>
                    </a:cubicBezTo>
                    <a:cubicBezTo>
                      <a:pt x="83" y="0"/>
                      <a:pt x="82" y="0"/>
                      <a:pt x="81" y="0"/>
                    </a:cubicBezTo>
                    <a:cubicBezTo>
                      <a:pt x="76" y="0"/>
                      <a:pt x="70" y="0"/>
                      <a:pt x="65" y="1"/>
                    </a:cubicBezTo>
                    <a:cubicBezTo>
                      <a:pt x="62" y="2"/>
                      <a:pt x="56" y="3"/>
                      <a:pt x="52" y="5"/>
                    </a:cubicBezTo>
                    <a:cubicBezTo>
                      <a:pt x="21" y="8"/>
                      <a:pt x="0" y="31"/>
                      <a:pt x="0" y="31"/>
                    </a:cubicBezTo>
                    <a:cubicBezTo>
                      <a:pt x="60" y="47"/>
                      <a:pt x="121" y="31"/>
                      <a:pt x="121" y="31"/>
                    </a:cubicBezTo>
                    <a:cubicBezTo>
                      <a:pt x="108" y="18"/>
                      <a:pt x="94" y="11"/>
                      <a:pt x="81" y="7"/>
                    </a:cubicBezTo>
                    <a:close/>
                  </a:path>
                </a:pathLst>
              </a:custGeom>
              <a:solidFill>
                <a:srgbClr val="35353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2" name="Google Shape;232;p3"/>
              <p:cNvSpPr/>
              <p:nvPr/>
            </p:nvSpPr>
            <p:spPr>
              <a:xfrm>
                <a:off x="3224" y="3846"/>
                <a:ext cx="337" cy="84"/>
              </a:xfrm>
              <a:custGeom>
                <a:avLst/>
                <a:gdLst/>
                <a:ahLst/>
                <a:cxnLst/>
                <a:rect l="l" t="t" r="r" b="b"/>
                <a:pathLst>
                  <a:path w="121" h="30" extrusionOk="0">
                    <a:moveTo>
                      <a:pt x="0" y="14"/>
                    </a:moveTo>
                    <a:cubicBezTo>
                      <a:pt x="60" y="30"/>
                      <a:pt x="121" y="14"/>
                      <a:pt x="121" y="14"/>
                    </a:cubicBezTo>
                    <a:cubicBezTo>
                      <a:pt x="115" y="8"/>
                      <a:pt x="110" y="4"/>
                      <a:pt x="104" y="0"/>
                    </a:cubicBezTo>
                    <a:cubicBezTo>
                      <a:pt x="94" y="2"/>
                      <a:pt x="84" y="5"/>
                      <a:pt x="74" y="7"/>
                    </a:cubicBezTo>
                    <a:cubicBezTo>
                      <a:pt x="56" y="10"/>
                      <a:pt x="37" y="11"/>
                      <a:pt x="19" y="7"/>
                    </a:cubicBezTo>
                    <a:cubicBezTo>
                      <a:pt x="16" y="6"/>
                      <a:pt x="13" y="5"/>
                      <a:pt x="11" y="4"/>
                    </a:cubicBezTo>
                    <a:cubicBezTo>
                      <a:pt x="4" y="10"/>
                      <a:pt x="0" y="14"/>
                      <a:pt x="0" y="14"/>
                    </a:cubicBez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3" name="Google Shape;233;p3"/>
              <p:cNvSpPr/>
              <p:nvPr/>
            </p:nvSpPr>
            <p:spPr>
              <a:xfrm>
                <a:off x="3255" y="3849"/>
                <a:ext cx="16" cy="17"/>
              </a:xfrm>
              <a:custGeom>
                <a:avLst/>
                <a:gdLst/>
                <a:ahLst/>
                <a:cxnLst/>
                <a:rect l="l" t="t" r="r" b="b"/>
                <a:pathLst>
                  <a:path w="6" h="6" extrusionOk="0">
                    <a:moveTo>
                      <a:pt x="4" y="1"/>
                    </a:moveTo>
                    <a:cubicBezTo>
                      <a:pt x="3" y="0"/>
                      <a:pt x="1" y="1"/>
                      <a:pt x="0" y="2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0" y="6"/>
                      <a:pt x="3" y="5"/>
                      <a:pt x="4" y="5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6" y="3"/>
                      <a:pt x="5" y="2"/>
                      <a:pt x="4" y="1"/>
                    </a:cubicBezTo>
                    <a:close/>
                  </a:path>
                </a:pathLst>
              </a:custGeom>
              <a:solidFill>
                <a:srgbClr val="5E606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4" name="Google Shape;234;p3"/>
              <p:cNvSpPr/>
              <p:nvPr/>
            </p:nvSpPr>
            <p:spPr>
              <a:xfrm>
                <a:off x="3271" y="3846"/>
                <a:ext cx="12" cy="9"/>
              </a:xfrm>
              <a:custGeom>
                <a:avLst/>
                <a:gdLst/>
                <a:ahLst/>
                <a:cxnLst/>
                <a:rect l="l" t="t" r="r" b="b"/>
                <a:pathLst>
                  <a:path w="4" h="3" extrusionOk="0">
                    <a:moveTo>
                      <a:pt x="0" y="2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0" y="3"/>
                      <a:pt x="1" y="3"/>
                      <a:pt x="1" y="3"/>
                    </a:cubicBezTo>
                    <a:cubicBezTo>
                      <a:pt x="2" y="3"/>
                      <a:pt x="2" y="3"/>
                      <a:pt x="3" y="3"/>
                    </a:cubicBezTo>
                    <a:cubicBezTo>
                      <a:pt x="3" y="2"/>
                      <a:pt x="4" y="2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0"/>
                      <a:pt x="3" y="0"/>
                      <a:pt x="3" y="0"/>
                    </a:cubicBezTo>
                    <a:cubicBezTo>
                      <a:pt x="2" y="0"/>
                      <a:pt x="0" y="1"/>
                      <a:pt x="0" y="2"/>
                    </a:cubicBezTo>
                    <a:close/>
                  </a:path>
                </a:pathLst>
              </a:custGeom>
              <a:solidFill>
                <a:srgbClr val="5E606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5" name="Google Shape;235;p3"/>
              <p:cNvSpPr/>
              <p:nvPr/>
            </p:nvSpPr>
            <p:spPr>
              <a:xfrm>
                <a:off x="3269" y="3846"/>
                <a:ext cx="5" cy="3"/>
              </a:xfrm>
              <a:custGeom>
                <a:avLst/>
                <a:gdLst/>
                <a:ahLst/>
                <a:cxnLst/>
                <a:rect l="l" t="t" r="r" b="b"/>
                <a:pathLst>
                  <a:path w="2" h="1" extrusionOk="0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  <a:cubicBezTo>
                      <a:pt x="1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1"/>
                    </a:cubicBezTo>
                    <a:close/>
                  </a:path>
                </a:pathLst>
              </a:custGeom>
              <a:solidFill>
                <a:srgbClr val="5E606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6" name="Google Shape;236;p3"/>
              <p:cNvSpPr/>
              <p:nvPr/>
            </p:nvSpPr>
            <p:spPr>
              <a:xfrm>
                <a:off x="3257" y="3863"/>
                <a:ext cx="14" cy="11"/>
              </a:xfrm>
              <a:custGeom>
                <a:avLst/>
                <a:gdLst/>
                <a:ahLst/>
                <a:cxnLst/>
                <a:rect l="l" t="t" r="r" b="b"/>
                <a:pathLst>
                  <a:path w="5" h="4" extrusionOk="0">
                    <a:moveTo>
                      <a:pt x="0" y="3"/>
                    </a:moveTo>
                    <a:cubicBezTo>
                      <a:pt x="0" y="3"/>
                      <a:pt x="0" y="3"/>
                      <a:pt x="1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2" y="4"/>
                      <a:pt x="3" y="4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5" y="2"/>
                      <a:pt x="4" y="1"/>
                      <a:pt x="4" y="1"/>
                    </a:cubicBezTo>
                    <a:cubicBezTo>
                      <a:pt x="3" y="0"/>
                      <a:pt x="0" y="1"/>
                      <a:pt x="0" y="3"/>
                    </a:cubicBezTo>
                    <a:close/>
                  </a:path>
                </a:pathLst>
              </a:custGeom>
              <a:solidFill>
                <a:srgbClr val="5E606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7" name="Google Shape;237;p3"/>
              <p:cNvSpPr/>
              <p:nvPr/>
            </p:nvSpPr>
            <p:spPr>
              <a:xfrm>
                <a:off x="3210" y="3883"/>
                <a:ext cx="170" cy="30"/>
              </a:xfrm>
              <a:custGeom>
                <a:avLst/>
                <a:gdLst/>
                <a:ahLst/>
                <a:cxnLst/>
                <a:rect l="l" t="t" r="r" b="b"/>
                <a:pathLst>
                  <a:path w="61" h="11" extrusionOk="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4"/>
                      <a:pt x="7" y="6"/>
                    </a:cubicBezTo>
                    <a:cubicBezTo>
                      <a:pt x="14" y="9"/>
                      <a:pt x="27" y="11"/>
                      <a:pt x="53" y="11"/>
                    </a:cubicBezTo>
                    <a:cubicBezTo>
                      <a:pt x="55" y="11"/>
                      <a:pt x="58" y="11"/>
                      <a:pt x="61" y="11"/>
                    </a:cubicBezTo>
                    <a:cubicBezTo>
                      <a:pt x="61" y="11"/>
                      <a:pt x="61" y="11"/>
                      <a:pt x="61" y="11"/>
                    </a:cubicBezTo>
                    <a:cubicBezTo>
                      <a:pt x="61" y="11"/>
                      <a:pt x="61" y="10"/>
                      <a:pt x="61" y="11"/>
                    </a:cubicBezTo>
                    <a:cubicBezTo>
                      <a:pt x="58" y="11"/>
                      <a:pt x="55" y="11"/>
                      <a:pt x="53" y="11"/>
                    </a:cubicBezTo>
                    <a:cubicBezTo>
                      <a:pt x="27" y="11"/>
                      <a:pt x="14" y="8"/>
                      <a:pt x="7" y="6"/>
                    </a:cubicBezTo>
                    <a:cubicBezTo>
                      <a:pt x="1" y="3"/>
                      <a:pt x="0" y="1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8DDCE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8" name="Google Shape;238;p3"/>
              <p:cNvSpPr/>
              <p:nvPr/>
            </p:nvSpPr>
            <p:spPr>
              <a:xfrm>
                <a:off x="3210" y="3905"/>
                <a:ext cx="126" cy="22"/>
              </a:xfrm>
              <a:custGeom>
                <a:avLst/>
                <a:gdLst/>
                <a:ahLst/>
                <a:cxnLst/>
                <a:rect l="l" t="t" r="r" b="b"/>
                <a:pathLst>
                  <a:path w="45" h="8" extrusionOk="0">
                    <a:moveTo>
                      <a:pt x="0" y="0"/>
                    </a:moveTo>
                    <a:cubicBezTo>
                      <a:pt x="0" y="0"/>
                      <a:pt x="10" y="8"/>
                      <a:pt x="43" y="8"/>
                    </a:cubicBezTo>
                    <a:cubicBezTo>
                      <a:pt x="43" y="8"/>
                      <a:pt x="44" y="8"/>
                      <a:pt x="45" y="8"/>
                    </a:cubicBezTo>
                    <a:cubicBezTo>
                      <a:pt x="45" y="8"/>
                      <a:pt x="45" y="8"/>
                      <a:pt x="45" y="7"/>
                    </a:cubicBezTo>
                    <a:cubicBezTo>
                      <a:pt x="45" y="7"/>
                      <a:pt x="45" y="7"/>
                      <a:pt x="45" y="7"/>
                    </a:cubicBezTo>
                    <a:cubicBezTo>
                      <a:pt x="44" y="7"/>
                      <a:pt x="43" y="7"/>
                      <a:pt x="43" y="7"/>
                    </a:cubicBezTo>
                    <a:cubicBezTo>
                      <a:pt x="26" y="7"/>
                      <a:pt x="16" y="5"/>
                      <a:pt x="9" y="4"/>
                    </a:cubicBezTo>
                    <a:cubicBezTo>
                      <a:pt x="6" y="3"/>
                      <a:pt x="4" y="2"/>
                      <a:pt x="2" y="1"/>
                    </a:cubicBezTo>
                    <a:cubicBezTo>
                      <a:pt x="2" y="1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8DDCE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9" name="Google Shape;239;p3"/>
              <p:cNvSpPr/>
              <p:nvPr/>
            </p:nvSpPr>
            <p:spPr>
              <a:xfrm>
                <a:off x="3478" y="3880"/>
                <a:ext cx="94" cy="30"/>
              </a:xfrm>
              <a:custGeom>
                <a:avLst/>
                <a:gdLst/>
                <a:ahLst/>
                <a:cxnLst/>
                <a:rect l="l" t="t" r="r" b="b"/>
                <a:pathLst>
                  <a:path w="34" h="11" extrusionOk="0">
                    <a:moveTo>
                      <a:pt x="33" y="0"/>
                    </a:moveTo>
                    <a:cubicBezTo>
                      <a:pt x="33" y="0"/>
                      <a:pt x="33" y="0"/>
                      <a:pt x="33" y="0"/>
                    </a:cubicBezTo>
                    <a:cubicBezTo>
                      <a:pt x="33" y="1"/>
                      <a:pt x="34" y="1"/>
                      <a:pt x="34" y="2"/>
                    </a:cubicBezTo>
                    <a:cubicBezTo>
                      <a:pt x="34" y="2"/>
                      <a:pt x="33" y="3"/>
                      <a:pt x="33" y="3"/>
                    </a:cubicBezTo>
                    <a:cubicBezTo>
                      <a:pt x="30" y="5"/>
                      <a:pt x="22" y="8"/>
                      <a:pt x="0" y="10"/>
                    </a:cubicBezTo>
                    <a:cubicBezTo>
                      <a:pt x="0" y="10"/>
                      <a:pt x="0" y="11"/>
                      <a:pt x="0" y="11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15" y="10"/>
                      <a:pt x="23" y="8"/>
                      <a:pt x="28" y="6"/>
                    </a:cubicBezTo>
                    <a:cubicBezTo>
                      <a:pt x="31" y="5"/>
                      <a:pt x="32" y="4"/>
                      <a:pt x="33" y="4"/>
                    </a:cubicBezTo>
                    <a:cubicBezTo>
                      <a:pt x="34" y="3"/>
                      <a:pt x="34" y="2"/>
                      <a:pt x="34" y="2"/>
                    </a:cubicBezTo>
                    <a:cubicBezTo>
                      <a:pt x="34" y="1"/>
                      <a:pt x="33" y="0"/>
                      <a:pt x="33" y="0"/>
                    </a:cubicBezTo>
                    <a:cubicBezTo>
                      <a:pt x="33" y="0"/>
                      <a:pt x="33" y="0"/>
                      <a:pt x="33" y="0"/>
                    </a:cubicBezTo>
                    <a:cubicBezTo>
                      <a:pt x="33" y="0"/>
                      <a:pt x="33" y="0"/>
                      <a:pt x="33" y="0"/>
                    </a:cubicBezTo>
                    <a:close/>
                  </a:path>
                </a:pathLst>
              </a:custGeom>
              <a:solidFill>
                <a:srgbClr val="8DDCE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0" name="Google Shape;240;p3"/>
              <p:cNvSpPr/>
              <p:nvPr/>
            </p:nvSpPr>
            <p:spPr>
              <a:xfrm>
                <a:off x="3503" y="3894"/>
                <a:ext cx="78" cy="28"/>
              </a:xfrm>
              <a:custGeom>
                <a:avLst/>
                <a:gdLst/>
                <a:ahLst/>
                <a:cxnLst/>
                <a:rect l="l" t="t" r="r" b="b"/>
                <a:pathLst>
                  <a:path w="28" h="10" extrusionOk="0">
                    <a:moveTo>
                      <a:pt x="27" y="0"/>
                    </a:moveTo>
                    <a:cubicBezTo>
                      <a:pt x="27" y="0"/>
                      <a:pt x="27" y="0"/>
                      <a:pt x="27" y="0"/>
                    </a:cubicBezTo>
                    <a:cubicBezTo>
                      <a:pt x="27" y="1"/>
                      <a:pt x="21" y="8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10"/>
                      <a:pt x="0" y="9"/>
                    </a:cubicBezTo>
                    <a:cubicBezTo>
                      <a:pt x="23" y="8"/>
                      <a:pt x="28" y="1"/>
                      <a:pt x="28" y="1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7" y="0"/>
                      <a:pt x="27" y="0"/>
                      <a:pt x="27" y="0"/>
                    </a:cubicBezTo>
                    <a:close/>
                  </a:path>
                </a:pathLst>
              </a:custGeom>
              <a:solidFill>
                <a:srgbClr val="8DDCE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1" name="Google Shape;241;p3"/>
              <p:cNvSpPr/>
              <p:nvPr/>
            </p:nvSpPr>
            <p:spPr>
              <a:xfrm>
                <a:off x="2009" y="2227"/>
                <a:ext cx="674" cy="1157"/>
              </a:xfrm>
              <a:custGeom>
                <a:avLst/>
                <a:gdLst/>
                <a:ahLst/>
                <a:cxnLst/>
                <a:rect l="l" t="t" r="r" b="b"/>
                <a:pathLst>
                  <a:path w="242" h="415" extrusionOk="0">
                    <a:moveTo>
                      <a:pt x="12" y="132"/>
                    </a:moveTo>
                    <a:cubicBezTo>
                      <a:pt x="0" y="94"/>
                      <a:pt x="23" y="52"/>
                      <a:pt x="49" y="22"/>
                    </a:cubicBezTo>
                    <a:cubicBezTo>
                      <a:pt x="59" y="11"/>
                      <a:pt x="73" y="0"/>
                      <a:pt x="88" y="3"/>
                    </a:cubicBezTo>
                    <a:cubicBezTo>
                      <a:pt x="102" y="5"/>
                      <a:pt x="112" y="19"/>
                      <a:pt x="125" y="25"/>
                    </a:cubicBezTo>
                    <a:cubicBezTo>
                      <a:pt x="149" y="36"/>
                      <a:pt x="178" y="19"/>
                      <a:pt x="204" y="26"/>
                    </a:cubicBezTo>
                    <a:cubicBezTo>
                      <a:pt x="222" y="30"/>
                      <a:pt x="236" y="45"/>
                      <a:pt x="239" y="63"/>
                    </a:cubicBezTo>
                    <a:cubicBezTo>
                      <a:pt x="242" y="82"/>
                      <a:pt x="234" y="100"/>
                      <a:pt x="225" y="117"/>
                    </a:cubicBezTo>
                    <a:cubicBezTo>
                      <a:pt x="218" y="133"/>
                      <a:pt x="210" y="149"/>
                      <a:pt x="202" y="165"/>
                    </a:cubicBezTo>
                    <a:cubicBezTo>
                      <a:pt x="194" y="182"/>
                      <a:pt x="185" y="200"/>
                      <a:pt x="178" y="219"/>
                    </a:cubicBezTo>
                    <a:cubicBezTo>
                      <a:pt x="158" y="274"/>
                      <a:pt x="157" y="336"/>
                      <a:pt x="173" y="392"/>
                    </a:cubicBezTo>
                    <a:cubicBezTo>
                      <a:pt x="175" y="397"/>
                      <a:pt x="176" y="402"/>
                      <a:pt x="175" y="407"/>
                    </a:cubicBezTo>
                    <a:cubicBezTo>
                      <a:pt x="173" y="412"/>
                      <a:pt x="167" y="415"/>
                      <a:pt x="163" y="412"/>
                    </a:cubicBezTo>
                    <a:cubicBezTo>
                      <a:pt x="163" y="412"/>
                      <a:pt x="31" y="191"/>
                      <a:pt x="12" y="132"/>
                    </a:cubicBezTo>
                    <a:close/>
                  </a:path>
                </a:pathLst>
              </a:custGeom>
              <a:solidFill>
                <a:srgbClr val="76AB38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2" name="Google Shape;242;p3"/>
              <p:cNvSpPr/>
              <p:nvPr/>
            </p:nvSpPr>
            <p:spPr>
              <a:xfrm>
                <a:off x="2014" y="2294"/>
                <a:ext cx="558" cy="1003"/>
              </a:xfrm>
              <a:custGeom>
                <a:avLst/>
                <a:gdLst/>
                <a:ahLst/>
                <a:cxnLst/>
                <a:rect l="l" t="t" r="r" b="b"/>
                <a:pathLst>
                  <a:path w="200" h="360" extrusionOk="0">
                    <a:moveTo>
                      <a:pt x="134" y="261"/>
                    </a:moveTo>
                    <a:cubicBezTo>
                      <a:pt x="137" y="205"/>
                      <a:pt x="159" y="152"/>
                      <a:pt x="187" y="104"/>
                    </a:cubicBezTo>
                    <a:cubicBezTo>
                      <a:pt x="193" y="93"/>
                      <a:pt x="200" y="81"/>
                      <a:pt x="196" y="69"/>
                    </a:cubicBezTo>
                    <a:cubicBezTo>
                      <a:pt x="194" y="62"/>
                      <a:pt x="189" y="56"/>
                      <a:pt x="182" y="52"/>
                    </a:cubicBezTo>
                    <a:cubicBezTo>
                      <a:pt x="175" y="48"/>
                      <a:pt x="166" y="46"/>
                      <a:pt x="157" y="47"/>
                    </a:cubicBezTo>
                    <a:cubicBezTo>
                      <a:pt x="148" y="47"/>
                      <a:pt x="140" y="51"/>
                      <a:pt x="131" y="53"/>
                    </a:cubicBezTo>
                    <a:cubicBezTo>
                      <a:pt x="123" y="54"/>
                      <a:pt x="113" y="54"/>
                      <a:pt x="106" y="49"/>
                    </a:cubicBezTo>
                    <a:cubicBezTo>
                      <a:pt x="94" y="40"/>
                      <a:pt x="95" y="21"/>
                      <a:pt x="86" y="10"/>
                    </a:cubicBezTo>
                    <a:cubicBezTo>
                      <a:pt x="79" y="3"/>
                      <a:pt x="69" y="0"/>
                      <a:pt x="59" y="1"/>
                    </a:cubicBezTo>
                    <a:cubicBezTo>
                      <a:pt x="52" y="2"/>
                      <a:pt x="45" y="5"/>
                      <a:pt x="39" y="8"/>
                    </a:cubicBezTo>
                    <a:cubicBezTo>
                      <a:pt x="17" y="37"/>
                      <a:pt x="0" y="74"/>
                      <a:pt x="10" y="108"/>
                    </a:cubicBezTo>
                    <a:cubicBezTo>
                      <a:pt x="25" y="154"/>
                      <a:pt x="108" y="298"/>
                      <a:pt x="145" y="360"/>
                    </a:cubicBezTo>
                    <a:cubicBezTo>
                      <a:pt x="138" y="327"/>
                      <a:pt x="133" y="294"/>
                      <a:pt x="134" y="261"/>
                    </a:cubicBezTo>
                    <a:close/>
                  </a:path>
                </a:pathLst>
              </a:custGeom>
              <a:solidFill>
                <a:srgbClr val="C3E0A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3" name="Google Shape;243;p3"/>
              <p:cNvSpPr/>
              <p:nvPr/>
            </p:nvSpPr>
            <p:spPr>
              <a:xfrm>
                <a:off x="2006" y="2364"/>
                <a:ext cx="170" cy="128"/>
              </a:xfrm>
              <a:custGeom>
                <a:avLst/>
                <a:gdLst/>
                <a:ahLst/>
                <a:cxnLst/>
                <a:rect l="l" t="t" r="r" b="b"/>
                <a:pathLst>
                  <a:path w="170" h="128" extrusionOk="0">
                    <a:moveTo>
                      <a:pt x="170" y="83"/>
                    </a:moveTo>
                    <a:lnTo>
                      <a:pt x="145" y="128"/>
                    </a:lnTo>
                    <a:lnTo>
                      <a:pt x="0" y="44"/>
                    </a:lnTo>
                    <a:lnTo>
                      <a:pt x="28" y="0"/>
                    </a:lnTo>
                    <a:lnTo>
                      <a:pt x="170" y="83"/>
                    </a:lnTo>
                    <a:close/>
                  </a:path>
                </a:pathLst>
              </a:custGeom>
              <a:solidFill>
                <a:srgbClr val="A2603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4" name="Google Shape;244;p3"/>
              <p:cNvSpPr/>
              <p:nvPr/>
            </p:nvSpPr>
            <p:spPr>
              <a:xfrm>
                <a:off x="1791" y="2249"/>
                <a:ext cx="388" cy="337"/>
              </a:xfrm>
              <a:custGeom>
                <a:avLst/>
                <a:gdLst/>
                <a:ahLst/>
                <a:cxnLst/>
                <a:rect l="l" t="t" r="r" b="b"/>
                <a:pathLst>
                  <a:path w="139" h="121" extrusionOk="0">
                    <a:moveTo>
                      <a:pt x="0" y="0"/>
                    </a:moveTo>
                    <a:cubicBezTo>
                      <a:pt x="0" y="0"/>
                      <a:pt x="69" y="121"/>
                      <a:pt x="104" y="62"/>
                    </a:cubicBezTo>
                    <a:cubicBezTo>
                      <a:pt x="139" y="3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008648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5" name="Google Shape;245;p3"/>
              <p:cNvSpPr/>
              <p:nvPr/>
            </p:nvSpPr>
            <p:spPr>
              <a:xfrm>
                <a:off x="1791" y="2249"/>
                <a:ext cx="388" cy="173"/>
              </a:xfrm>
              <a:custGeom>
                <a:avLst/>
                <a:gdLst/>
                <a:ahLst/>
                <a:cxnLst/>
                <a:rect l="l" t="t" r="r" b="b"/>
                <a:pathLst>
                  <a:path w="139" h="62" extrusionOk="0">
                    <a:moveTo>
                      <a:pt x="0" y="0"/>
                    </a:moveTo>
                    <a:cubicBezTo>
                      <a:pt x="104" y="62"/>
                      <a:pt x="104" y="62"/>
                      <a:pt x="104" y="62"/>
                    </a:cubicBezTo>
                    <a:cubicBezTo>
                      <a:pt x="139" y="3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00593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6" name="Google Shape;246;p3"/>
              <p:cNvSpPr/>
              <p:nvPr/>
            </p:nvSpPr>
            <p:spPr>
              <a:xfrm>
                <a:off x="2218" y="2341"/>
                <a:ext cx="170" cy="131"/>
              </a:xfrm>
              <a:custGeom>
                <a:avLst/>
                <a:gdLst/>
                <a:ahLst/>
                <a:cxnLst/>
                <a:rect l="l" t="t" r="r" b="b"/>
                <a:pathLst>
                  <a:path w="170" h="131" extrusionOk="0">
                    <a:moveTo>
                      <a:pt x="170" y="87"/>
                    </a:moveTo>
                    <a:lnTo>
                      <a:pt x="145" y="131"/>
                    </a:lnTo>
                    <a:lnTo>
                      <a:pt x="0" y="45"/>
                    </a:lnTo>
                    <a:lnTo>
                      <a:pt x="28" y="0"/>
                    </a:lnTo>
                    <a:lnTo>
                      <a:pt x="170" y="87"/>
                    </a:lnTo>
                    <a:close/>
                  </a:path>
                </a:pathLst>
              </a:custGeom>
              <a:solidFill>
                <a:srgbClr val="A2603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7" name="Google Shape;247;p3"/>
              <p:cNvSpPr/>
              <p:nvPr/>
            </p:nvSpPr>
            <p:spPr>
              <a:xfrm>
                <a:off x="2003" y="2230"/>
                <a:ext cx="388" cy="337"/>
              </a:xfrm>
              <a:custGeom>
                <a:avLst/>
                <a:gdLst/>
                <a:ahLst/>
                <a:cxnLst/>
                <a:rect l="l" t="t" r="r" b="b"/>
                <a:pathLst>
                  <a:path w="139" h="121" extrusionOk="0">
                    <a:moveTo>
                      <a:pt x="0" y="0"/>
                    </a:moveTo>
                    <a:cubicBezTo>
                      <a:pt x="0" y="0"/>
                      <a:pt x="69" y="121"/>
                      <a:pt x="104" y="61"/>
                    </a:cubicBezTo>
                    <a:cubicBezTo>
                      <a:pt x="139" y="3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008648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8" name="Google Shape;248;p3"/>
              <p:cNvSpPr/>
              <p:nvPr/>
            </p:nvSpPr>
            <p:spPr>
              <a:xfrm>
                <a:off x="2003" y="2230"/>
                <a:ext cx="388" cy="170"/>
              </a:xfrm>
              <a:custGeom>
                <a:avLst/>
                <a:gdLst/>
                <a:ahLst/>
                <a:cxnLst/>
                <a:rect l="l" t="t" r="r" b="b"/>
                <a:pathLst>
                  <a:path w="139" h="61" extrusionOk="0">
                    <a:moveTo>
                      <a:pt x="0" y="0"/>
                    </a:moveTo>
                    <a:cubicBezTo>
                      <a:pt x="104" y="61"/>
                      <a:pt x="104" y="61"/>
                      <a:pt x="104" y="61"/>
                    </a:cubicBezTo>
                    <a:cubicBezTo>
                      <a:pt x="139" y="3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00593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9" name="Google Shape;249;p3"/>
              <p:cNvSpPr/>
              <p:nvPr/>
            </p:nvSpPr>
            <p:spPr>
              <a:xfrm>
                <a:off x="2120" y="2581"/>
                <a:ext cx="154" cy="117"/>
              </a:xfrm>
              <a:custGeom>
                <a:avLst/>
                <a:gdLst/>
                <a:ahLst/>
                <a:cxnLst/>
                <a:rect l="l" t="t" r="r" b="b"/>
                <a:pathLst>
                  <a:path w="154" h="117" extrusionOk="0">
                    <a:moveTo>
                      <a:pt x="154" y="78"/>
                    </a:moveTo>
                    <a:lnTo>
                      <a:pt x="128" y="117"/>
                    </a:lnTo>
                    <a:lnTo>
                      <a:pt x="0" y="42"/>
                    </a:lnTo>
                    <a:lnTo>
                      <a:pt x="23" y="0"/>
                    </a:lnTo>
                    <a:lnTo>
                      <a:pt x="154" y="78"/>
                    </a:lnTo>
                    <a:close/>
                  </a:path>
                </a:pathLst>
              </a:custGeom>
              <a:solidFill>
                <a:srgbClr val="A2603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0" name="Google Shape;250;p3"/>
              <p:cNvSpPr/>
              <p:nvPr/>
            </p:nvSpPr>
            <p:spPr>
              <a:xfrm>
                <a:off x="1925" y="2478"/>
                <a:ext cx="351" cy="306"/>
              </a:xfrm>
              <a:custGeom>
                <a:avLst/>
                <a:gdLst/>
                <a:ahLst/>
                <a:cxnLst/>
                <a:rect l="l" t="t" r="r" b="b"/>
                <a:pathLst>
                  <a:path w="126" h="110" extrusionOk="0">
                    <a:moveTo>
                      <a:pt x="0" y="0"/>
                    </a:moveTo>
                    <a:cubicBezTo>
                      <a:pt x="0" y="0"/>
                      <a:pt x="62" y="110"/>
                      <a:pt x="94" y="56"/>
                    </a:cubicBezTo>
                    <a:cubicBezTo>
                      <a:pt x="126" y="4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008648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1" name="Google Shape;251;p3"/>
              <p:cNvSpPr/>
              <p:nvPr/>
            </p:nvSpPr>
            <p:spPr>
              <a:xfrm>
                <a:off x="1925" y="2478"/>
                <a:ext cx="351" cy="156"/>
              </a:xfrm>
              <a:custGeom>
                <a:avLst/>
                <a:gdLst/>
                <a:ahLst/>
                <a:cxnLst/>
                <a:rect l="l" t="t" r="r" b="b"/>
                <a:pathLst>
                  <a:path w="126" h="56" extrusionOk="0">
                    <a:moveTo>
                      <a:pt x="0" y="0"/>
                    </a:moveTo>
                    <a:cubicBezTo>
                      <a:pt x="94" y="56"/>
                      <a:pt x="94" y="56"/>
                      <a:pt x="94" y="56"/>
                    </a:cubicBezTo>
                    <a:cubicBezTo>
                      <a:pt x="126" y="4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00593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2" name="Google Shape;252;p3"/>
              <p:cNvSpPr/>
              <p:nvPr/>
            </p:nvSpPr>
            <p:spPr>
              <a:xfrm>
                <a:off x="2196" y="2821"/>
                <a:ext cx="197" cy="153"/>
              </a:xfrm>
              <a:custGeom>
                <a:avLst/>
                <a:gdLst/>
                <a:ahLst/>
                <a:cxnLst/>
                <a:rect l="l" t="t" r="r" b="b"/>
                <a:pathLst>
                  <a:path w="197" h="153" extrusionOk="0">
                    <a:moveTo>
                      <a:pt x="197" y="100"/>
                    </a:moveTo>
                    <a:lnTo>
                      <a:pt x="167" y="153"/>
                    </a:lnTo>
                    <a:lnTo>
                      <a:pt x="0" y="53"/>
                    </a:lnTo>
                    <a:lnTo>
                      <a:pt x="30" y="0"/>
                    </a:lnTo>
                    <a:lnTo>
                      <a:pt x="197" y="100"/>
                    </a:lnTo>
                    <a:close/>
                  </a:path>
                </a:pathLst>
              </a:custGeom>
              <a:solidFill>
                <a:srgbClr val="A2603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3" name="Google Shape;253;p3"/>
              <p:cNvSpPr/>
              <p:nvPr/>
            </p:nvSpPr>
            <p:spPr>
              <a:xfrm>
                <a:off x="1945" y="2687"/>
                <a:ext cx="451" cy="396"/>
              </a:xfrm>
              <a:custGeom>
                <a:avLst/>
                <a:gdLst/>
                <a:ahLst/>
                <a:cxnLst/>
                <a:rect l="l" t="t" r="r" b="b"/>
                <a:pathLst>
                  <a:path w="162" h="142" extrusionOk="0">
                    <a:moveTo>
                      <a:pt x="0" y="0"/>
                    </a:moveTo>
                    <a:cubicBezTo>
                      <a:pt x="0" y="0"/>
                      <a:pt x="80" y="142"/>
                      <a:pt x="121" y="73"/>
                    </a:cubicBezTo>
                    <a:cubicBezTo>
                      <a:pt x="162" y="4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008648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4" name="Google Shape;254;p3"/>
              <p:cNvSpPr/>
              <p:nvPr/>
            </p:nvSpPr>
            <p:spPr>
              <a:xfrm>
                <a:off x="1945" y="2687"/>
                <a:ext cx="451" cy="203"/>
              </a:xfrm>
              <a:custGeom>
                <a:avLst/>
                <a:gdLst/>
                <a:ahLst/>
                <a:cxnLst/>
                <a:rect l="l" t="t" r="r" b="b"/>
                <a:pathLst>
                  <a:path w="162" h="73" extrusionOk="0">
                    <a:moveTo>
                      <a:pt x="0" y="0"/>
                    </a:moveTo>
                    <a:cubicBezTo>
                      <a:pt x="121" y="73"/>
                      <a:pt x="121" y="73"/>
                      <a:pt x="121" y="73"/>
                    </a:cubicBezTo>
                    <a:cubicBezTo>
                      <a:pt x="162" y="4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00593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5" name="Google Shape;255;p3"/>
              <p:cNvSpPr/>
              <p:nvPr/>
            </p:nvSpPr>
            <p:spPr>
              <a:xfrm>
                <a:off x="1861" y="2018"/>
                <a:ext cx="510" cy="273"/>
              </a:xfrm>
              <a:custGeom>
                <a:avLst/>
                <a:gdLst/>
                <a:ahLst/>
                <a:cxnLst/>
                <a:rect l="l" t="t" r="r" b="b"/>
                <a:pathLst>
                  <a:path w="183" h="98" extrusionOk="0">
                    <a:moveTo>
                      <a:pt x="183" y="89"/>
                    </a:moveTo>
                    <a:cubicBezTo>
                      <a:pt x="179" y="97"/>
                      <a:pt x="179" y="97"/>
                      <a:pt x="179" y="97"/>
                    </a:cubicBezTo>
                    <a:cubicBezTo>
                      <a:pt x="178" y="98"/>
                      <a:pt x="177" y="98"/>
                      <a:pt x="176" y="98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0" y="12"/>
                      <a:pt x="0" y="11"/>
                      <a:pt x="0" y="10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5" y="1"/>
                      <a:pt x="6" y="0"/>
                      <a:pt x="7" y="1"/>
                    </a:cubicBezTo>
                    <a:cubicBezTo>
                      <a:pt x="182" y="86"/>
                      <a:pt x="182" y="86"/>
                      <a:pt x="182" y="86"/>
                    </a:cubicBezTo>
                    <a:cubicBezTo>
                      <a:pt x="183" y="86"/>
                      <a:pt x="183" y="88"/>
                      <a:pt x="183" y="89"/>
                    </a:cubicBezTo>
                    <a:close/>
                  </a:path>
                </a:pathLst>
              </a:custGeom>
              <a:solidFill>
                <a:srgbClr val="F3F4F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6" name="Google Shape;256;p3"/>
              <p:cNvSpPr/>
              <p:nvPr/>
            </p:nvSpPr>
            <p:spPr>
              <a:xfrm>
                <a:off x="1814" y="2040"/>
                <a:ext cx="100" cy="218"/>
              </a:xfrm>
              <a:custGeom>
                <a:avLst/>
                <a:gdLst/>
                <a:ahLst/>
                <a:cxnLst/>
                <a:rect l="l" t="t" r="r" b="b"/>
                <a:pathLst>
                  <a:path w="36" h="78" extrusionOk="0">
                    <a:moveTo>
                      <a:pt x="13" y="78"/>
                    </a:moveTo>
                    <a:cubicBezTo>
                      <a:pt x="13" y="78"/>
                      <a:pt x="36" y="36"/>
                      <a:pt x="22" y="0"/>
                    </a:cubicBezTo>
                    <a:cubicBezTo>
                      <a:pt x="0" y="32"/>
                      <a:pt x="13" y="78"/>
                      <a:pt x="13" y="78"/>
                    </a:cubicBezTo>
                    <a:close/>
                  </a:path>
                </a:pathLst>
              </a:custGeom>
              <a:solidFill>
                <a:srgbClr val="F3F4F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7" name="Google Shape;257;p3"/>
              <p:cNvSpPr/>
              <p:nvPr/>
            </p:nvSpPr>
            <p:spPr>
              <a:xfrm>
                <a:off x="1850" y="2040"/>
                <a:ext cx="64" cy="218"/>
              </a:xfrm>
              <a:custGeom>
                <a:avLst/>
                <a:gdLst/>
                <a:ahLst/>
                <a:cxnLst/>
                <a:rect l="l" t="t" r="r" b="b"/>
                <a:pathLst>
                  <a:path w="23" h="78" extrusionOk="0">
                    <a:moveTo>
                      <a:pt x="9" y="0"/>
                    </a:moveTo>
                    <a:cubicBezTo>
                      <a:pt x="0" y="78"/>
                      <a:pt x="0" y="78"/>
                      <a:pt x="0" y="78"/>
                    </a:cubicBezTo>
                    <a:cubicBezTo>
                      <a:pt x="0" y="78"/>
                      <a:pt x="23" y="36"/>
                      <a:pt x="9" y="0"/>
                    </a:cubicBezTo>
                    <a:close/>
                  </a:path>
                </a:pathLst>
              </a:custGeom>
              <a:solidFill>
                <a:srgbClr val="00B4BB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8" name="Google Shape;258;p3"/>
              <p:cNvSpPr/>
              <p:nvPr/>
            </p:nvSpPr>
            <p:spPr>
              <a:xfrm>
                <a:off x="1875" y="1940"/>
                <a:ext cx="195" cy="103"/>
              </a:xfrm>
              <a:custGeom>
                <a:avLst/>
                <a:gdLst/>
                <a:ahLst/>
                <a:cxnLst/>
                <a:rect l="l" t="t" r="r" b="b"/>
                <a:pathLst>
                  <a:path w="70" h="37" extrusionOk="0">
                    <a:moveTo>
                      <a:pt x="70" y="0"/>
                    </a:moveTo>
                    <a:cubicBezTo>
                      <a:pt x="70" y="0"/>
                      <a:pt x="22" y="5"/>
                      <a:pt x="0" y="36"/>
                    </a:cubicBezTo>
                    <a:cubicBezTo>
                      <a:pt x="38" y="37"/>
                      <a:pt x="70" y="0"/>
                      <a:pt x="70" y="0"/>
                    </a:cubicBezTo>
                    <a:close/>
                  </a:path>
                </a:pathLst>
              </a:custGeom>
              <a:solidFill>
                <a:srgbClr val="F3F4F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9" name="Google Shape;259;p3"/>
              <p:cNvSpPr/>
              <p:nvPr/>
            </p:nvSpPr>
            <p:spPr>
              <a:xfrm>
                <a:off x="1875" y="1940"/>
                <a:ext cx="195" cy="100"/>
              </a:xfrm>
              <a:custGeom>
                <a:avLst/>
                <a:gdLst/>
                <a:ahLst/>
                <a:cxnLst/>
                <a:rect l="l" t="t" r="r" b="b"/>
                <a:pathLst>
                  <a:path w="70" h="36" extrusionOk="0">
                    <a:moveTo>
                      <a:pt x="0" y="36"/>
                    </a:moveTo>
                    <a:cubicBezTo>
                      <a:pt x="70" y="0"/>
                      <a:pt x="70" y="0"/>
                      <a:pt x="70" y="0"/>
                    </a:cubicBezTo>
                    <a:cubicBezTo>
                      <a:pt x="70" y="0"/>
                      <a:pt x="22" y="5"/>
                      <a:pt x="0" y="36"/>
                    </a:cubicBezTo>
                    <a:close/>
                  </a:path>
                </a:pathLst>
              </a:custGeom>
              <a:solidFill>
                <a:srgbClr val="00B4BB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0" name="Google Shape;260;p3"/>
              <p:cNvSpPr/>
              <p:nvPr/>
            </p:nvSpPr>
            <p:spPr>
              <a:xfrm>
                <a:off x="1705" y="1904"/>
                <a:ext cx="170" cy="136"/>
              </a:xfrm>
              <a:custGeom>
                <a:avLst/>
                <a:gdLst/>
                <a:ahLst/>
                <a:cxnLst/>
                <a:rect l="l" t="t" r="r" b="b"/>
                <a:pathLst>
                  <a:path w="61" h="49" extrusionOk="0">
                    <a:moveTo>
                      <a:pt x="0" y="0"/>
                    </a:moveTo>
                    <a:cubicBezTo>
                      <a:pt x="0" y="0"/>
                      <a:pt x="24" y="42"/>
                      <a:pt x="61" y="49"/>
                    </a:cubicBezTo>
                    <a:cubicBezTo>
                      <a:pt x="47" y="14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3F4F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1" name="Google Shape;261;p3"/>
              <p:cNvSpPr/>
              <p:nvPr/>
            </p:nvSpPr>
            <p:spPr>
              <a:xfrm>
                <a:off x="1705" y="1904"/>
                <a:ext cx="170" cy="136"/>
              </a:xfrm>
              <a:custGeom>
                <a:avLst/>
                <a:gdLst/>
                <a:ahLst/>
                <a:cxnLst/>
                <a:rect l="l" t="t" r="r" b="b"/>
                <a:pathLst>
                  <a:path w="61" h="49" extrusionOk="0">
                    <a:moveTo>
                      <a:pt x="61" y="49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24" y="42"/>
                      <a:pt x="61" y="49"/>
                    </a:cubicBezTo>
                    <a:close/>
                  </a:path>
                </a:pathLst>
              </a:custGeom>
              <a:solidFill>
                <a:srgbClr val="00B4BB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2" name="Google Shape;262;p3"/>
              <p:cNvSpPr/>
              <p:nvPr/>
            </p:nvSpPr>
            <p:spPr>
              <a:xfrm>
                <a:off x="1828" y="1987"/>
                <a:ext cx="108" cy="112"/>
              </a:xfrm>
              <a:custGeom>
                <a:avLst/>
                <a:gdLst/>
                <a:ahLst/>
                <a:cxnLst/>
                <a:rect l="l" t="t" r="r" b="b"/>
                <a:pathLst>
                  <a:path w="39" h="40" extrusionOk="0">
                    <a:moveTo>
                      <a:pt x="27" y="4"/>
                    </a:moveTo>
                    <a:cubicBezTo>
                      <a:pt x="36" y="8"/>
                      <a:pt x="39" y="19"/>
                      <a:pt x="35" y="27"/>
                    </a:cubicBezTo>
                    <a:cubicBezTo>
                      <a:pt x="31" y="36"/>
                      <a:pt x="21" y="40"/>
                      <a:pt x="12" y="35"/>
                    </a:cubicBezTo>
                    <a:cubicBezTo>
                      <a:pt x="3" y="31"/>
                      <a:pt x="0" y="21"/>
                      <a:pt x="4" y="12"/>
                    </a:cubicBezTo>
                    <a:cubicBezTo>
                      <a:pt x="8" y="3"/>
                      <a:pt x="19" y="0"/>
                      <a:pt x="27" y="4"/>
                    </a:cubicBezTo>
                    <a:close/>
                  </a:path>
                </a:pathLst>
              </a:custGeom>
              <a:solidFill>
                <a:srgbClr val="F3F4F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3" name="Google Shape;263;p3"/>
              <p:cNvSpPr/>
              <p:nvPr/>
            </p:nvSpPr>
            <p:spPr>
              <a:xfrm>
                <a:off x="1844" y="2004"/>
                <a:ext cx="76" cy="75"/>
              </a:xfrm>
              <a:custGeom>
                <a:avLst/>
                <a:gdLst/>
                <a:ahLst/>
                <a:cxnLst/>
                <a:rect l="l" t="t" r="r" b="b"/>
                <a:pathLst>
                  <a:path w="27" h="27" extrusionOk="0">
                    <a:moveTo>
                      <a:pt x="19" y="3"/>
                    </a:moveTo>
                    <a:cubicBezTo>
                      <a:pt x="24" y="6"/>
                      <a:pt x="27" y="13"/>
                      <a:pt x="24" y="19"/>
                    </a:cubicBezTo>
                    <a:cubicBezTo>
                      <a:pt x="21" y="24"/>
                      <a:pt x="14" y="27"/>
                      <a:pt x="8" y="24"/>
                    </a:cubicBezTo>
                    <a:cubicBezTo>
                      <a:pt x="3" y="21"/>
                      <a:pt x="0" y="14"/>
                      <a:pt x="3" y="9"/>
                    </a:cubicBezTo>
                    <a:cubicBezTo>
                      <a:pt x="6" y="3"/>
                      <a:pt x="13" y="0"/>
                      <a:pt x="19" y="3"/>
                    </a:cubicBezTo>
                    <a:close/>
                  </a:path>
                </a:pathLst>
              </a:custGeom>
              <a:solidFill>
                <a:srgbClr val="00B4BB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4" name="Google Shape;264;p3"/>
              <p:cNvSpPr/>
              <p:nvPr/>
            </p:nvSpPr>
            <p:spPr>
              <a:xfrm>
                <a:off x="2095" y="1823"/>
                <a:ext cx="608" cy="323"/>
              </a:xfrm>
              <a:custGeom>
                <a:avLst/>
                <a:gdLst/>
                <a:ahLst/>
                <a:cxnLst/>
                <a:rect l="l" t="t" r="r" b="b"/>
                <a:pathLst>
                  <a:path w="218" h="116" extrusionOk="0">
                    <a:moveTo>
                      <a:pt x="217" y="104"/>
                    </a:moveTo>
                    <a:cubicBezTo>
                      <a:pt x="212" y="114"/>
                      <a:pt x="212" y="114"/>
                      <a:pt x="212" y="114"/>
                    </a:cubicBezTo>
                    <a:cubicBezTo>
                      <a:pt x="212" y="115"/>
                      <a:pt x="210" y="116"/>
                      <a:pt x="209" y="115"/>
                    </a:cubicBezTo>
                    <a:cubicBezTo>
                      <a:pt x="2" y="15"/>
                      <a:pt x="2" y="15"/>
                      <a:pt x="2" y="15"/>
                    </a:cubicBezTo>
                    <a:cubicBezTo>
                      <a:pt x="1" y="14"/>
                      <a:pt x="0" y="12"/>
                      <a:pt x="1" y="1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0"/>
                      <a:pt x="8" y="0"/>
                      <a:pt x="9" y="0"/>
                    </a:cubicBezTo>
                    <a:cubicBezTo>
                      <a:pt x="216" y="101"/>
                      <a:pt x="216" y="101"/>
                      <a:pt x="216" y="101"/>
                    </a:cubicBezTo>
                    <a:cubicBezTo>
                      <a:pt x="217" y="101"/>
                      <a:pt x="218" y="103"/>
                      <a:pt x="217" y="104"/>
                    </a:cubicBezTo>
                    <a:close/>
                  </a:path>
                </a:pathLst>
              </a:custGeom>
              <a:solidFill>
                <a:srgbClr val="F3F4F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5" name="Google Shape;265;p3"/>
              <p:cNvSpPr/>
              <p:nvPr/>
            </p:nvSpPr>
            <p:spPr>
              <a:xfrm>
                <a:off x="2026" y="1848"/>
                <a:ext cx="111" cy="248"/>
              </a:xfrm>
              <a:custGeom>
                <a:avLst/>
                <a:gdLst/>
                <a:ahLst/>
                <a:cxnLst/>
                <a:rect l="l" t="t" r="r" b="b"/>
                <a:pathLst>
                  <a:path w="40" h="89" extrusionOk="0">
                    <a:moveTo>
                      <a:pt x="4" y="89"/>
                    </a:moveTo>
                    <a:cubicBezTo>
                      <a:pt x="4" y="89"/>
                      <a:pt x="40" y="44"/>
                      <a:pt x="32" y="0"/>
                    </a:cubicBezTo>
                    <a:cubicBezTo>
                      <a:pt x="0" y="32"/>
                      <a:pt x="4" y="89"/>
                      <a:pt x="4" y="89"/>
                    </a:cubicBezTo>
                    <a:close/>
                  </a:path>
                </a:pathLst>
              </a:custGeom>
              <a:solidFill>
                <a:srgbClr val="F3F4F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6" name="Google Shape;266;p3"/>
              <p:cNvSpPr/>
              <p:nvPr/>
            </p:nvSpPr>
            <p:spPr>
              <a:xfrm>
                <a:off x="2037" y="1848"/>
                <a:ext cx="100" cy="248"/>
              </a:xfrm>
              <a:custGeom>
                <a:avLst/>
                <a:gdLst/>
                <a:ahLst/>
                <a:cxnLst/>
                <a:rect l="l" t="t" r="r" b="b"/>
                <a:pathLst>
                  <a:path w="36" h="89" extrusionOk="0">
                    <a:moveTo>
                      <a:pt x="28" y="0"/>
                    </a:move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36" y="44"/>
                      <a:pt x="28" y="0"/>
                    </a:cubicBezTo>
                    <a:close/>
                  </a:path>
                </a:pathLst>
              </a:custGeom>
              <a:solidFill>
                <a:srgbClr val="00B4BB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7" name="Google Shape;267;p3"/>
              <p:cNvSpPr/>
              <p:nvPr/>
            </p:nvSpPr>
            <p:spPr>
              <a:xfrm>
                <a:off x="2115" y="1759"/>
                <a:ext cx="248" cy="114"/>
              </a:xfrm>
              <a:custGeom>
                <a:avLst/>
                <a:gdLst/>
                <a:ahLst/>
                <a:cxnLst/>
                <a:rect l="l" t="t" r="r" b="b"/>
                <a:pathLst>
                  <a:path w="89" h="41" extrusionOk="0">
                    <a:moveTo>
                      <a:pt x="89" y="5"/>
                    </a:moveTo>
                    <a:cubicBezTo>
                      <a:pt x="89" y="5"/>
                      <a:pt x="32" y="0"/>
                      <a:pt x="0" y="32"/>
                    </a:cubicBezTo>
                    <a:cubicBezTo>
                      <a:pt x="44" y="41"/>
                      <a:pt x="89" y="5"/>
                      <a:pt x="89" y="5"/>
                    </a:cubicBezTo>
                    <a:close/>
                  </a:path>
                </a:pathLst>
              </a:custGeom>
              <a:solidFill>
                <a:srgbClr val="F3F4F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8" name="Google Shape;268;p3"/>
              <p:cNvSpPr/>
              <p:nvPr/>
            </p:nvSpPr>
            <p:spPr>
              <a:xfrm>
                <a:off x="2115" y="1759"/>
                <a:ext cx="248" cy="89"/>
              </a:xfrm>
              <a:custGeom>
                <a:avLst/>
                <a:gdLst/>
                <a:ahLst/>
                <a:cxnLst/>
                <a:rect l="l" t="t" r="r" b="b"/>
                <a:pathLst>
                  <a:path w="89" h="32" extrusionOk="0">
                    <a:moveTo>
                      <a:pt x="0" y="32"/>
                    </a:moveTo>
                    <a:cubicBezTo>
                      <a:pt x="89" y="5"/>
                      <a:pt x="89" y="5"/>
                      <a:pt x="89" y="5"/>
                    </a:cubicBezTo>
                    <a:cubicBezTo>
                      <a:pt x="89" y="5"/>
                      <a:pt x="32" y="0"/>
                      <a:pt x="0" y="32"/>
                    </a:cubicBezTo>
                    <a:close/>
                  </a:path>
                </a:pathLst>
              </a:custGeom>
              <a:solidFill>
                <a:srgbClr val="00B4BB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9" name="Google Shape;269;p3"/>
              <p:cNvSpPr/>
              <p:nvPr/>
            </p:nvSpPr>
            <p:spPr>
              <a:xfrm>
                <a:off x="1947" y="1650"/>
                <a:ext cx="168" cy="198"/>
              </a:xfrm>
              <a:custGeom>
                <a:avLst/>
                <a:gdLst/>
                <a:ahLst/>
                <a:cxnLst/>
                <a:rect l="l" t="t" r="r" b="b"/>
                <a:pathLst>
                  <a:path w="60" h="71" extrusionOk="0">
                    <a:moveTo>
                      <a:pt x="0" y="0"/>
                    </a:moveTo>
                    <a:cubicBezTo>
                      <a:pt x="0" y="0"/>
                      <a:pt x="18" y="54"/>
                      <a:pt x="60" y="71"/>
                    </a:cubicBezTo>
                    <a:cubicBezTo>
                      <a:pt x="51" y="27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3F4F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0" name="Google Shape;270;p3"/>
              <p:cNvSpPr/>
              <p:nvPr/>
            </p:nvSpPr>
            <p:spPr>
              <a:xfrm>
                <a:off x="1947" y="1650"/>
                <a:ext cx="168" cy="198"/>
              </a:xfrm>
              <a:custGeom>
                <a:avLst/>
                <a:gdLst/>
                <a:ahLst/>
                <a:cxnLst/>
                <a:rect l="l" t="t" r="r" b="b"/>
                <a:pathLst>
                  <a:path w="60" h="71" extrusionOk="0">
                    <a:moveTo>
                      <a:pt x="60" y="7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8" y="54"/>
                      <a:pt x="60" y="71"/>
                    </a:cubicBezTo>
                    <a:close/>
                  </a:path>
                </a:pathLst>
              </a:custGeom>
              <a:solidFill>
                <a:srgbClr val="00B4BB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1" name="Google Shape;271;p3"/>
              <p:cNvSpPr/>
              <p:nvPr/>
            </p:nvSpPr>
            <p:spPr>
              <a:xfrm>
                <a:off x="2056" y="1784"/>
                <a:ext cx="131" cy="131"/>
              </a:xfrm>
              <a:custGeom>
                <a:avLst/>
                <a:gdLst/>
                <a:ahLst/>
                <a:cxnLst/>
                <a:rect l="l" t="t" r="r" b="b"/>
                <a:pathLst>
                  <a:path w="47" h="47" extrusionOk="0">
                    <a:moveTo>
                      <a:pt x="33" y="5"/>
                    </a:moveTo>
                    <a:cubicBezTo>
                      <a:pt x="43" y="10"/>
                      <a:pt x="47" y="22"/>
                      <a:pt x="42" y="32"/>
                    </a:cubicBezTo>
                    <a:cubicBezTo>
                      <a:pt x="37" y="43"/>
                      <a:pt x="25" y="47"/>
                      <a:pt x="15" y="42"/>
                    </a:cubicBezTo>
                    <a:cubicBezTo>
                      <a:pt x="4" y="37"/>
                      <a:pt x="0" y="25"/>
                      <a:pt x="5" y="14"/>
                    </a:cubicBezTo>
                    <a:cubicBezTo>
                      <a:pt x="10" y="4"/>
                      <a:pt x="23" y="0"/>
                      <a:pt x="33" y="5"/>
                    </a:cubicBezTo>
                    <a:close/>
                  </a:path>
                </a:pathLst>
              </a:custGeom>
              <a:solidFill>
                <a:srgbClr val="F3F4F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2" name="Google Shape;272;p3"/>
              <p:cNvSpPr/>
              <p:nvPr/>
            </p:nvSpPr>
            <p:spPr>
              <a:xfrm>
                <a:off x="2078" y="1806"/>
                <a:ext cx="87" cy="86"/>
              </a:xfrm>
              <a:custGeom>
                <a:avLst/>
                <a:gdLst/>
                <a:ahLst/>
                <a:cxnLst/>
                <a:rect l="l" t="t" r="r" b="b"/>
                <a:pathLst>
                  <a:path w="31" h="31" extrusionOk="0">
                    <a:moveTo>
                      <a:pt x="22" y="3"/>
                    </a:moveTo>
                    <a:cubicBezTo>
                      <a:pt x="29" y="6"/>
                      <a:pt x="31" y="15"/>
                      <a:pt x="28" y="21"/>
                    </a:cubicBezTo>
                    <a:cubicBezTo>
                      <a:pt x="25" y="28"/>
                      <a:pt x="17" y="31"/>
                      <a:pt x="10" y="28"/>
                    </a:cubicBezTo>
                    <a:cubicBezTo>
                      <a:pt x="3" y="25"/>
                      <a:pt x="0" y="16"/>
                      <a:pt x="3" y="9"/>
                    </a:cubicBezTo>
                    <a:cubicBezTo>
                      <a:pt x="7" y="3"/>
                      <a:pt x="15" y="0"/>
                      <a:pt x="22" y="3"/>
                    </a:cubicBezTo>
                    <a:close/>
                  </a:path>
                </a:pathLst>
              </a:custGeom>
              <a:solidFill>
                <a:srgbClr val="00B4BB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3" name="Google Shape;273;p3"/>
              <p:cNvSpPr/>
              <p:nvPr/>
            </p:nvSpPr>
            <p:spPr>
              <a:xfrm>
                <a:off x="2625" y="2191"/>
                <a:ext cx="278" cy="331"/>
              </a:xfrm>
              <a:custGeom>
                <a:avLst/>
                <a:gdLst/>
                <a:ahLst/>
                <a:cxnLst/>
                <a:rect l="l" t="t" r="r" b="b"/>
                <a:pathLst>
                  <a:path w="100" h="119" extrusionOk="0">
                    <a:moveTo>
                      <a:pt x="19" y="119"/>
                    </a:moveTo>
                    <a:cubicBezTo>
                      <a:pt x="9" y="118"/>
                      <a:pt x="3" y="107"/>
                      <a:pt x="2" y="98"/>
                    </a:cubicBezTo>
                    <a:cubicBezTo>
                      <a:pt x="0" y="85"/>
                      <a:pt x="4" y="72"/>
                      <a:pt x="13" y="64"/>
                    </a:cubicBezTo>
                    <a:cubicBezTo>
                      <a:pt x="22" y="56"/>
                      <a:pt x="36" y="54"/>
                      <a:pt x="47" y="60"/>
                    </a:cubicBezTo>
                    <a:cubicBezTo>
                      <a:pt x="47" y="53"/>
                      <a:pt x="49" y="45"/>
                      <a:pt x="53" y="38"/>
                    </a:cubicBezTo>
                    <a:cubicBezTo>
                      <a:pt x="57" y="32"/>
                      <a:pt x="65" y="28"/>
                      <a:pt x="72" y="29"/>
                    </a:cubicBezTo>
                    <a:cubicBezTo>
                      <a:pt x="71" y="14"/>
                      <a:pt x="85" y="0"/>
                      <a:pt x="100" y="1"/>
                    </a:cubicBezTo>
                    <a:cubicBezTo>
                      <a:pt x="21" y="119"/>
                      <a:pt x="21" y="119"/>
                      <a:pt x="21" y="119"/>
                    </a:cubicBezTo>
                    <a:lnTo>
                      <a:pt x="19" y="119"/>
                    </a:lnTo>
                    <a:close/>
                  </a:path>
                </a:pathLst>
              </a:custGeom>
              <a:solidFill>
                <a:srgbClr val="00593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4" name="Google Shape;274;p3"/>
              <p:cNvSpPr/>
              <p:nvPr/>
            </p:nvSpPr>
            <p:spPr>
              <a:xfrm>
                <a:off x="2600" y="2575"/>
                <a:ext cx="184" cy="315"/>
              </a:xfrm>
              <a:custGeom>
                <a:avLst/>
                <a:gdLst/>
                <a:ahLst/>
                <a:cxnLst/>
                <a:rect l="l" t="t" r="r" b="b"/>
                <a:pathLst>
                  <a:path w="66" h="113" extrusionOk="0">
                    <a:moveTo>
                      <a:pt x="4" y="110"/>
                    </a:moveTo>
                    <a:cubicBezTo>
                      <a:pt x="3" y="107"/>
                      <a:pt x="3" y="103"/>
                      <a:pt x="5" y="100"/>
                    </a:cubicBezTo>
                    <a:cubicBezTo>
                      <a:pt x="7" y="97"/>
                      <a:pt x="10" y="96"/>
                      <a:pt x="13" y="96"/>
                    </a:cubicBezTo>
                    <a:cubicBezTo>
                      <a:pt x="10" y="92"/>
                      <a:pt x="13" y="85"/>
                      <a:pt x="16" y="81"/>
                    </a:cubicBezTo>
                    <a:cubicBezTo>
                      <a:pt x="11" y="78"/>
                      <a:pt x="6" y="75"/>
                      <a:pt x="4" y="70"/>
                    </a:cubicBezTo>
                    <a:cubicBezTo>
                      <a:pt x="0" y="62"/>
                      <a:pt x="3" y="52"/>
                      <a:pt x="8" y="44"/>
                    </a:cubicBezTo>
                    <a:cubicBezTo>
                      <a:pt x="11" y="40"/>
                      <a:pt x="14" y="35"/>
                      <a:pt x="19" y="32"/>
                    </a:cubicBezTo>
                    <a:cubicBezTo>
                      <a:pt x="23" y="29"/>
                      <a:pt x="30" y="28"/>
                      <a:pt x="35" y="30"/>
                    </a:cubicBezTo>
                    <a:cubicBezTo>
                      <a:pt x="33" y="26"/>
                      <a:pt x="33" y="22"/>
                      <a:pt x="36" y="18"/>
                    </a:cubicBezTo>
                    <a:cubicBezTo>
                      <a:pt x="39" y="15"/>
                      <a:pt x="43" y="14"/>
                      <a:pt x="47" y="15"/>
                    </a:cubicBezTo>
                    <a:cubicBezTo>
                      <a:pt x="47" y="10"/>
                      <a:pt x="49" y="6"/>
                      <a:pt x="53" y="3"/>
                    </a:cubicBezTo>
                    <a:cubicBezTo>
                      <a:pt x="57" y="0"/>
                      <a:pt x="62" y="0"/>
                      <a:pt x="66" y="2"/>
                    </a:cubicBezTo>
                    <a:cubicBezTo>
                      <a:pt x="7" y="113"/>
                      <a:pt x="7" y="113"/>
                      <a:pt x="7" y="113"/>
                    </a:cubicBezTo>
                    <a:lnTo>
                      <a:pt x="4" y="110"/>
                    </a:lnTo>
                    <a:close/>
                  </a:path>
                </a:pathLst>
              </a:custGeom>
              <a:solidFill>
                <a:srgbClr val="00593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5" name="Google Shape;275;p3"/>
              <p:cNvSpPr/>
              <p:nvPr/>
            </p:nvSpPr>
            <p:spPr>
              <a:xfrm>
                <a:off x="2215" y="2416"/>
                <a:ext cx="184" cy="318"/>
              </a:xfrm>
              <a:custGeom>
                <a:avLst/>
                <a:gdLst/>
                <a:ahLst/>
                <a:cxnLst/>
                <a:rect l="l" t="t" r="r" b="b"/>
                <a:pathLst>
                  <a:path w="66" h="114" extrusionOk="0">
                    <a:moveTo>
                      <a:pt x="4" y="110"/>
                    </a:moveTo>
                    <a:cubicBezTo>
                      <a:pt x="3" y="107"/>
                      <a:pt x="3" y="103"/>
                      <a:pt x="5" y="101"/>
                    </a:cubicBezTo>
                    <a:cubicBezTo>
                      <a:pt x="7" y="98"/>
                      <a:pt x="10" y="96"/>
                      <a:pt x="13" y="96"/>
                    </a:cubicBezTo>
                    <a:cubicBezTo>
                      <a:pt x="10" y="92"/>
                      <a:pt x="13" y="86"/>
                      <a:pt x="16" y="82"/>
                    </a:cubicBezTo>
                    <a:cubicBezTo>
                      <a:pt x="11" y="79"/>
                      <a:pt x="6" y="75"/>
                      <a:pt x="4" y="70"/>
                    </a:cubicBezTo>
                    <a:cubicBezTo>
                      <a:pt x="0" y="62"/>
                      <a:pt x="3" y="53"/>
                      <a:pt x="8" y="45"/>
                    </a:cubicBezTo>
                    <a:cubicBezTo>
                      <a:pt x="10" y="40"/>
                      <a:pt x="14" y="36"/>
                      <a:pt x="19" y="33"/>
                    </a:cubicBezTo>
                    <a:cubicBezTo>
                      <a:pt x="23" y="30"/>
                      <a:pt x="29" y="29"/>
                      <a:pt x="35" y="31"/>
                    </a:cubicBezTo>
                    <a:cubicBezTo>
                      <a:pt x="33" y="27"/>
                      <a:pt x="33" y="22"/>
                      <a:pt x="36" y="19"/>
                    </a:cubicBezTo>
                    <a:cubicBezTo>
                      <a:pt x="39" y="16"/>
                      <a:pt x="43" y="14"/>
                      <a:pt x="47" y="15"/>
                    </a:cubicBezTo>
                    <a:cubicBezTo>
                      <a:pt x="47" y="11"/>
                      <a:pt x="49" y="6"/>
                      <a:pt x="53" y="4"/>
                    </a:cubicBezTo>
                    <a:cubicBezTo>
                      <a:pt x="57" y="1"/>
                      <a:pt x="62" y="0"/>
                      <a:pt x="66" y="2"/>
                    </a:cubicBezTo>
                    <a:cubicBezTo>
                      <a:pt x="7" y="114"/>
                      <a:pt x="7" y="114"/>
                      <a:pt x="7" y="114"/>
                    </a:cubicBezTo>
                    <a:lnTo>
                      <a:pt x="4" y="110"/>
                    </a:lnTo>
                    <a:close/>
                  </a:path>
                </a:pathLst>
              </a:custGeom>
              <a:solidFill>
                <a:srgbClr val="008648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6" name="Google Shape;276;p3"/>
              <p:cNvSpPr/>
              <p:nvPr/>
            </p:nvSpPr>
            <p:spPr>
              <a:xfrm>
                <a:off x="2229" y="3007"/>
                <a:ext cx="117" cy="59"/>
              </a:xfrm>
              <a:custGeom>
                <a:avLst/>
                <a:gdLst/>
                <a:ahLst/>
                <a:cxnLst/>
                <a:rect l="l" t="t" r="r" b="b"/>
                <a:pathLst>
                  <a:path w="117" h="59" extrusionOk="0">
                    <a:moveTo>
                      <a:pt x="111" y="0"/>
                    </a:moveTo>
                    <a:lnTo>
                      <a:pt x="117" y="37"/>
                    </a:lnTo>
                    <a:lnTo>
                      <a:pt x="8" y="59"/>
                    </a:lnTo>
                    <a:lnTo>
                      <a:pt x="0" y="25"/>
                    </a:lnTo>
                    <a:lnTo>
                      <a:pt x="111" y="0"/>
                    </a:lnTo>
                    <a:close/>
                  </a:path>
                </a:pathLst>
              </a:custGeom>
              <a:solidFill>
                <a:srgbClr val="A2603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7" name="Google Shape;277;p3"/>
              <p:cNvSpPr/>
              <p:nvPr/>
            </p:nvSpPr>
            <p:spPr>
              <a:xfrm>
                <a:off x="2056" y="2913"/>
                <a:ext cx="251" cy="253"/>
              </a:xfrm>
              <a:custGeom>
                <a:avLst/>
                <a:gdLst/>
                <a:ahLst/>
                <a:cxnLst/>
                <a:rect l="l" t="t" r="r" b="b"/>
                <a:pathLst>
                  <a:path w="90" h="91" extrusionOk="0">
                    <a:moveTo>
                      <a:pt x="0" y="63"/>
                    </a:moveTo>
                    <a:cubicBezTo>
                      <a:pt x="0" y="63"/>
                      <a:pt x="90" y="91"/>
                      <a:pt x="80" y="45"/>
                    </a:cubicBezTo>
                    <a:cubicBezTo>
                      <a:pt x="71" y="0"/>
                      <a:pt x="0" y="63"/>
                      <a:pt x="0" y="63"/>
                    </a:cubicBezTo>
                    <a:close/>
                  </a:path>
                </a:pathLst>
              </a:custGeom>
              <a:solidFill>
                <a:srgbClr val="008648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8" name="Google Shape;278;p3"/>
              <p:cNvSpPr/>
              <p:nvPr/>
            </p:nvSpPr>
            <p:spPr>
              <a:xfrm>
                <a:off x="2056" y="2913"/>
                <a:ext cx="223" cy="175"/>
              </a:xfrm>
              <a:custGeom>
                <a:avLst/>
                <a:gdLst/>
                <a:ahLst/>
                <a:cxnLst/>
                <a:rect l="l" t="t" r="r" b="b"/>
                <a:pathLst>
                  <a:path w="80" h="63" extrusionOk="0">
                    <a:moveTo>
                      <a:pt x="0" y="63"/>
                    </a:moveTo>
                    <a:cubicBezTo>
                      <a:pt x="80" y="45"/>
                      <a:pt x="80" y="45"/>
                      <a:pt x="80" y="45"/>
                    </a:cubicBezTo>
                    <a:cubicBezTo>
                      <a:pt x="71" y="0"/>
                      <a:pt x="0" y="63"/>
                      <a:pt x="0" y="63"/>
                    </a:cubicBezTo>
                    <a:close/>
                  </a:path>
                </a:pathLst>
              </a:custGeom>
              <a:solidFill>
                <a:srgbClr val="00593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9" name="Google Shape;279;p3"/>
              <p:cNvSpPr/>
              <p:nvPr/>
            </p:nvSpPr>
            <p:spPr>
              <a:xfrm>
                <a:off x="3283" y="2918"/>
                <a:ext cx="412" cy="245"/>
              </a:xfrm>
              <a:custGeom>
                <a:avLst/>
                <a:gdLst/>
                <a:ahLst/>
                <a:cxnLst/>
                <a:rect l="l" t="t" r="r" b="b"/>
                <a:pathLst>
                  <a:path w="148" h="88" extrusionOk="0">
                    <a:moveTo>
                      <a:pt x="147" y="88"/>
                    </a:moveTo>
                    <a:cubicBezTo>
                      <a:pt x="1" y="88"/>
                      <a:pt x="1" y="88"/>
                      <a:pt x="1" y="88"/>
                    </a:cubicBezTo>
                    <a:cubicBezTo>
                      <a:pt x="0" y="88"/>
                      <a:pt x="0" y="88"/>
                      <a:pt x="0" y="87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1" y="0"/>
                    </a:cubicBezTo>
                    <a:cubicBezTo>
                      <a:pt x="147" y="0"/>
                      <a:pt x="147" y="0"/>
                      <a:pt x="147" y="0"/>
                    </a:cubicBezTo>
                    <a:cubicBezTo>
                      <a:pt x="148" y="0"/>
                      <a:pt x="148" y="0"/>
                      <a:pt x="148" y="1"/>
                    </a:cubicBezTo>
                    <a:cubicBezTo>
                      <a:pt x="148" y="87"/>
                      <a:pt x="148" y="87"/>
                      <a:pt x="148" y="87"/>
                    </a:cubicBezTo>
                    <a:cubicBezTo>
                      <a:pt x="148" y="88"/>
                      <a:pt x="148" y="88"/>
                      <a:pt x="147" y="88"/>
                    </a:cubicBezTo>
                    <a:close/>
                  </a:path>
                </a:pathLst>
              </a:custGeom>
              <a:solidFill>
                <a:srgbClr val="DEDEDE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0" name="Google Shape;280;p3"/>
              <p:cNvSpPr/>
              <p:nvPr/>
            </p:nvSpPr>
            <p:spPr>
              <a:xfrm>
                <a:off x="3296" y="2940"/>
                <a:ext cx="329" cy="14"/>
              </a:xfrm>
              <a:custGeom>
                <a:avLst/>
                <a:gdLst/>
                <a:ahLst/>
                <a:cxnLst/>
                <a:rect l="l" t="t" r="r" b="b"/>
                <a:pathLst>
                  <a:path w="118" h="5" extrusionOk="0">
                    <a:moveTo>
                      <a:pt x="118" y="5"/>
                    </a:moveTo>
                    <a:cubicBezTo>
                      <a:pt x="1" y="5"/>
                      <a:pt x="1" y="5"/>
                      <a:pt x="1" y="5"/>
                    </a:cubicBezTo>
                    <a:cubicBezTo>
                      <a:pt x="0" y="5"/>
                      <a:pt x="0" y="4"/>
                      <a:pt x="0" y="4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ubicBezTo>
                      <a:pt x="118" y="0"/>
                      <a:pt x="118" y="0"/>
                      <a:pt x="118" y="0"/>
                    </a:cubicBezTo>
                    <a:cubicBezTo>
                      <a:pt x="118" y="0"/>
                      <a:pt x="118" y="0"/>
                      <a:pt x="118" y="0"/>
                    </a:cubicBezTo>
                    <a:cubicBezTo>
                      <a:pt x="118" y="4"/>
                      <a:pt x="118" y="4"/>
                      <a:pt x="118" y="4"/>
                    </a:cubicBezTo>
                    <a:cubicBezTo>
                      <a:pt x="118" y="4"/>
                      <a:pt x="118" y="5"/>
                      <a:pt x="118" y="5"/>
                    </a:cubicBezTo>
                    <a:close/>
                  </a:path>
                </a:pathLst>
              </a:custGeom>
              <a:solidFill>
                <a:srgbClr val="ADAFA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1" name="Google Shape;281;p3"/>
              <p:cNvSpPr/>
              <p:nvPr/>
            </p:nvSpPr>
            <p:spPr>
              <a:xfrm>
                <a:off x="3631" y="2940"/>
                <a:ext cx="14" cy="14"/>
              </a:xfrm>
              <a:prstGeom prst="ellipse">
                <a:avLst/>
              </a:prstGeom>
              <a:solidFill>
                <a:srgbClr val="ADAFA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2" name="Google Shape;282;p3"/>
              <p:cNvSpPr/>
              <p:nvPr/>
            </p:nvSpPr>
            <p:spPr>
              <a:xfrm>
                <a:off x="3650" y="2940"/>
                <a:ext cx="14" cy="14"/>
              </a:xfrm>
              <a:prstGeom prst="ellipse">
                <a:avLst/>
              </a:prstGeom>
              <a:solidFill>
                <a:srgbClr val="ADAFA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3" name="Google Shape;283;p3"/>
              <p:cNvSpPr/>
              <p:nvPr/>
            </p:nvSpPr>
            <p:spPr>
              <a:xfrm>
                <a:off x="3361" y="2982"/>
                <a:ext cx="259" cy="78"/>
              </a:xfrm>
              <a:custGeom>
                <a:avLst/>
                <a:gdLst/>
                <a:ahLst/>
                <a:cxnLst/>
                <a:rect l="l" t="t" r="r" b="b"/>
                <a:pathLst>
                  <a:path w="93" h="28" extrusionOk="0">
                    <a:moveTo>
                      <a:pt x="9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92" y="28"/>
                      <a:pt x="92" y="28"/>
                      <a:pt x="92" y="28"/>
                    </a:cubicBezTo>
                    <a:cubicBezTo>
                      <a:pt x="92" y="28"/>
                      <a:pt x="93" y="28"/>
                      <a:pt x="93" y="28"/>
                    </a:cubicBezTo>
                    <a:cubicBezTo>
                      <a:pt x="93" y="1"/>
                      <a:pt x="93" y="1"/>
                      <a:pt x="93" y="1"/>
                    </a:cubicBezTo>
                    <a:cubicBezTo>
                      <a:pt x="93" y="0"/>
                      <a:pt x="92" y="0"/>
                      <a:pt x="92" y="0"/>
                    </a:cubicBezTo>
                    <a:close/>
                  </a:path>
                </a:pathLst>
              </a:custGeom>
              <a:solidFill>
                <a:srgbClr val="45454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4" name="Google Shape;284;p3"/>
              <p:cNvSpPr/>
              <p:nvPr/>
            </p:nvSpPr>
            <p:spPr>
              <a:xfrm>
                <a:off x="3344" y="3038"/>
                <a:ext cx="290" cy="145"/>
              </a:xfrm>
              <a:custGeom>
                <a:avLst/>
                <a:gdLst/>
                <a:ahLst/>
                <a:cxnLst/>
                <a:rect l="l" t="t" r="r" b="b"/>
                <a:pathLst>
                  <a:path w="104" h="52" extrusionOk="0">
                    <a:moveTo>
                      <a:pt x="0" y="9"/>
                    </a:moveTo>
                    <a:cubicBezTo>
                      <a:pt x="0" y="43"/>
                      <a:pt x="0" y="43"/>
                      <a:pt x="0" y="43"/>
                    </a:cubicBezTo>
                    <a:cubicBezTo>
                      <a:pt x="0" y="48"/>
                      <a:pt x="4" y="52"/>
                      <a:pt x="10" y="52"/>
                    </a:cubicBezTo>
                    <a:cubicBezTo>
                      <a:pt x="94" y="52"/>
                      <a:pt x="94" y="52"/>
                      <a:pt x="94" y="52"/>
                    </a:cubicBezTo>
                    <a:cubicBezTo>
                      <a:pt x="100" y="52"/>
                      <a:pt x="104" y="48"/>
                      <a:pt x="104" y="43"/>
                    </a:cubicBezTo>
                    <a:cubicBezTo>
                      <a:pt x="104" y="9"/>
                      <a:pt x="104" y="9"/>
                      <a:pt x="104" y="9"/>
                    </a:cubicBezTo>
                    <a:cubicBezTo>
                      <a:pt x="104" y="4"/>
                      <a:pt x="100" y="0"/>
                      <a:pt x="94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4" y="0"/>
                      <a:pt x="0" y="4"/>
                      <a:pt x="0" y="9"/>
                    </a:cubicBezTo>
                    <a:close/>
                  </a:path>
                </a:pathLst>
              </a:custGeom>
              <a:solidFill>
                <a:srgbClr val="00B2B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5" name="Google Shape;285;p3"/>
              <p:cNvSpPr/>
              <p:nvPr/>
            </p:nvSpPr>
            <p:spPr>
              <a:xfrm>
                <a:off x="3324" y="3138"/>
                <a:ext cx="365" cy="51"/>
              </a:xfrm>
              <a:custGeom>
                <a:avLst/>
                <a:gdLst/>
                <a:ahLst/>
                <a:cxnLst/>
                <a:rect l="l" t="t" r="r" b="b"/>
                <a:pathLst>
                  <a:path w="131" h="18" extrusionOk="0">
                    <a:moveTo>
                      <a:pt x="0" y="16"/>
                    </a:moveTo>
                    <a:cubicBezTo>
                      <a:pt x="0" y="11"/>
                      <a:pt x="2" y="6"/>
                      <a:pt x="7" y="5"/>
                    </a:cubicBezTo>
                    <a:cubicBezTo>
                      <a:pt x="11" y="3"/>
                      <a:pt x="17" y="6"/>
                      <a:pt x="17" y="11"/>
                    </a:cubicBezTo>
                    <a:cubicBezTo>
                      <a:pt x="20" y="9"/>
                      <a:pt x="23" y="9"/>
                      <a:pt x="26" y="11"/>
                    </a:cubicBezTo>
                    <a:cubicBezTo>
                      <a:pt x="27" y="9"/>
                      <a:pt x="31" y="8"/>
                      <a:pt x="33" y="9"/>
                    </a:cubicBezTo>
                    <a:cubicBezTo>
                      <a:pt x="34" y="4"/>
                      <a:pt x="39" y="0"/>
                      <a:pt x="44" y="0"/>
                    </a:cubicBezTo>
                    <a:cubicBezTo>
                      <a:pt x="49" y="0"/>
                      <a:pt x="54" y="4"/>
                      <a:pt x="55" y="9"/>
                    </a:cubicBezTo>
                    <a:cubicBezTo>
                      <a:pt x="57" y="6"/>
                      <a:pt x="63" y="7"/>
                      <a:pt x="64" y="11"/>
                    </a:cubicBezTo>
                    <a:cubicBezTo>
                      <a:pt x="67" y="9"/>
                      <a:pt x="71" y="10"/>
                      <a:pt x="73" y="13"/>
                    </a:cubicBezTo>
                    <a:cubicBezTo>
                      <a:pt x="75" y="10"/>
                      <a:pt x="79" y="10"/>
                      <a:pt x="82" y="12"/>
                    </a:cubicBezTo>
                    <a:cubicBezTo>
                      <a:pt x="83" y="11"/>
                      <a:pt x="86" y="10"/>
                      <a:pt x="88" y="11"/>
                    </a:cubicBezTo>
                    <a:cubicBezTo>
                      <a:pt x="90" y="7"/>
                      <a:pt x="94" y="4"/>
                      <a:pt x="98" y="4"/>
                    </a:cubicBezTo>
                    <a:cubicBezTo>
                      <a:pt x="103" y="4"/>
                      <a:pt x="107" y="7"/>
                      <a:pt x="107" y="11"/>
                    </a:cubicBezTo>
                    <a:cubicBezTo>
                      <a:pt x="110" y="7"/>
                      <a:pt x="118" y="10"/>
                      <a:pt x="119" y="15"/>
                    </a:cubicBezTo>
                    <a:cubicBezTo>
                      <a:pt x="122" y="11"/>
                      <a:pt x="130" y="13"/>
                      <a:pt x="131" y="18"/>
                    </a:cubicBezTo>
                    <a:cubicBezTo>
                      <a:pt x="0" y="18"/>
                      <a:pt x="0" y="18"/>
                      <a:pt x="0" y="18"/>
                    </a:cubicBezTo>
                    <a:lnTo>
                      <a:pt x="0" y="16"/>
                    </a:lnTo>
                    <a:close/>
                  </a:path>
                </a:pathLst>
              </a:custGeom>
              <a:solidFill>
                <a:srgbClr val="00E1E6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6" name="Google Shape;286;p3"/>
              <p:cNvSpPr/>
              <p:nvPr/>
            </p:nvSpPr>
            <p:spPr>
              <a:xfrm>
                <a:off x="3355" y="3038"/>
                <a:ext cx="265" cy="31"/>
              </a:xfrm>
              <a:custGeom>
                <a:avLst/>
                <a:gdLst/>
                <a:ahLst/>
                <a:cxnLst/>
                <a:rect l="l" t="t" r="r" b="b"/>
                <a:pathLst>
                  <a:path w="95" h="11" extrusionOk="0">
                    <a:moveTo>
                      <a:pt x="1" y="8"/>
                    </a:moveTo>
                    <a:cubicBezTo>
                      <a:pt x="0" y="10"/>
                      <a:pt x="1" y="11"/>
                      <a:pt x="2" y="11"/>
                    </a:cubicBezTo>
                    <a:cubicBezTo>
                      <a:pt x="3" y="11"/>
                      <a:pt x="3" y="10"/>
                      <a:pt x="4" y="10"/>
                    </a:cubicBezTo>
                    <a:cubicBezTo>
                      <a:pt x="4" y="9"/>
                      <a:pt x="5" y="8"/>
                      <a:pt x="6" y="7"/>
                    </a:cubicBezTo>
                    <a:cubicBezTo>
                      <a:pt x="6" y="7"/>
                      <a:pt x="7" y="6"/>
                      <a:pt x="7" y="7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7" y="8"/>
                      <a:pt x="7" y="8"/>
                      <a:pt x="7" y="9"/>
                    </a:cubicBezTo>
                    <a:cubicBezTo>
                      <a:pt x="7" y="9"/>
                      <a:pt x="7" y="9"/>
                      <a:pt x="7" y="9"/>
                    </a:cubicBezTo>
                    <a:cubicBezTo>
                      <a:pt x="8" y="9"/>
                      <a:pt x="8" y="9"/>
                      <a:pt x="9" y="9"/>
                    </a:cubicBezTo>
                    <a:cubicBezTo>
                      <a:pt x="9" y="9"/>
                      <a:pt x="9" y="9"/>
                      <a:pt x="10" y="8"/>
                    </a:cubicBezTo>
                    <a:cubicBezTo>
                      <a:pt x="10" y="8"/>
                      <a:pt x="10" y="8"/>
                      <a:pt x="11" y="8"/>
                    </a:cubicBezTo>
                    <a:cubicBezTo>
                      <a:pt x="12" y="8"/>
                      <a:pt x="13" y="7"/>
                      <a:pt x="14" y="7"/>
                    </a:cubicBezTo>
                    <a:cubicBezTo>
                      <a:pt x="14" y="7"/>
                      <a:pt x="15" y="7"/>
                      <a:pt x="15" y="7"/>
                    </a:cubicBezTo>
                    <a:cubicBezTo>
                      <a:pt x="16" y="8"/>
                      <a:pt x="15" y="8"/>
                      <a:pt x="16" y="9"/>
                    </a:cubicBezTo>
                    <a:cubicBezTo>
                      <a:pt x="16" y="9"/>
                      <a:pt x="17" y="9"/>
                      <a:pt x="17" y="9"/>
                    </a:cubicBezTo>
                    <a:cubicBezTo>
                      <a:pt x="18" y="9"/>
                      <a:pt x="18" y="8"/>
                      <a:pt x="19" y="8"/>
                    </a:cubicBezTo>
                    <a:cubicBezTo>
                      <a:pt x="20" y="7"/>
                      <a:pt x="21" y="7"/>
                      <a:pt x="22" y="8"/>
                    </a:cubicBezTo>
                    <a:cubicBezTo>
                      <a:pt x="27" y="8"/>
                      <a:pt x="32" y="8"/>
                      <a:pt x="37" y="7"/>
                    </a:cubicBezTo>
                    <a:cubicBezTo>
                      <a:pt x="38" y="7"/>
                      <a:pt x="40" y="7"/>
                      <a:pt x="41" y="7"/>
                    </a:cubicBezTo>
                    <a:cubicBezTo>
                      <a:pt x="42" y="7"/>
                      <a:pt x="43" y="7"/>
                      <a:pt x="44" y="8"/>
                    </a:cubicBezTo>
                    <a:cubicBezTo>
                      <a:pt x="46" y="8"/>
                      <a:pt x="49" y="7"/>
                      <a:pt x="51" y="7"/>
                    </a:cubicBezTo>
                    <a:cubicBezTo>
                      <a:pt x="53" y="7"/>
                      <a:pt x="56" y="7"/>
                      <a:pt x="58" y="7"/>
                    </a:cubicBezTo>
                    <a:cubicBezTo>
                      <a:pt x="60" y="6"/>
                      <a:pt x="61" y="6"/>
                      <a:pt x="62" y="5"/>
                    </a:cubicBezTo>
                    <a:cubicBezTo>
                      <a:pt x="64" y="5"/>
                      <a:pt x="67" y="5"/>
                      <a:pt x="69" y="5"/>
                    </a:cubicBezTo>
                    <a:cubicBezTo>
                      <a:pt x="76" y="5"/>
                      <a:pt x="84" y="5"/>
                      <a:pt x="91" y="7"/>
                    </a:cubicBezTo>
                    <a:cubicBezTo>
                      <a:pt x="93" y="8"/>
                      <a:pt x="95" y="8"/>
                      <a:pt x="95" y="6"/>
                    </a:cubicBezTo>
                    <a:cubicBezTo>
                      <a:pt x="95" y="5"/>
                      <a:pt x="94" y="4"/>
                      <a:pt x="93" y="4"/>
                    </a:cubicBezTo>
                    <a:cubicBezTo>
                      <a:pt x="93" y="4"/>
                      <a:pt x="91" y="4"/>
                      <a:pt x="91" y="4"/>
                    </a:cubicBezTo>
                    <a:cubicBezTo>
                      <a:pt x="88" y="5"/>
                      <a:pt x="86" y="5"/>
                      <a:pt x="83" y="4"/>
                    </a:cubicBezTo>
                    <a:cubicBezTo>
                      <a:pt x="81" y="4"/>
                      <a:pt x="80" y="4"/>
                      <a:pt x="78" y="3"/>
                    </a:cubicBezTo>
                    <a:cubicBezTo>
                      <a:pt x="73" y="3"/>
                      <a:pt x="68" y="3"/>
                      <a:pt x="64" y="3"/>
                    </a:cubicBezTo>
                    <a:cubicBezTo>
                      <a:pt x="49" y="4"/>
                      <a:pt x="35" y="5"/>
                      <a:pt x="20" y="5"/>
                    </a:cubicBezTo>
                    <a:cubicBezTo>
                      <a:pt x="20" y="5"/>
                      <a:pt x="19" y="5"/>
                      <a:pt x="19" y="5"/>
                    </a:cubicBezTo>
                    <a:cubicBezTo>
                      <a:pt x="19" y="5"/>
                      <a:pt x="19" y="5"/>
                      <a:pt x="19" y="4"/>
                    </a:cubicBezTo>
                    <a:cubicBezTo>
                      <a:pt x="19" y="3"/>
                      <a:pt x="18" y="2"/>
                      <a:pt x="16" y="3"/>
                    </a:cubicBezTo>
                    <a:cubicBezTo>
                      <a:pt x="16" y="3"/>
                      <a:pt x="16" y="3"/>
                      <a:pt x="15" y="3"/>
                    </a:cubicBezTo>
                    <a:cubicBezTo>
                      <a:pt x="14" y="3"/>
                      <a:pt x="13" y="4"/>
                      <a:pt x="12" y="5"/>
                    </a:cubicBezTo>
                    <a:cubicBezTo>
                      <a:pt x="11" y="5"/>
                      <a:pt x="11" y="5"/>
                      <a:pt x="10" y="5"/>
                    </a:cubicBezTo>
                    <a:cubicBezTo>
                      <a:pt x="10" y="4"/>
                      <a:pt x="10" y="4"/>
                      <a:pt x="10" y="3"/>
                    </a:cubicBezTo>
                    <a:cubicBezTo>
                      <a:pt x="10" y="3"/>
                      <a:pt x="10" y="2"/>
                      <a:pt x="10" y="2"/>
                    </a:cubicBezTo>
                    <a:cubicBezTo>
                      <a:pt x="10" y="2"/>
                      <a:pt x="9" y="2"/>
                      <a:pt x="9" y="2"/>
                    </a:cubicBezTo>
                    <a:cubicBezTo>
                      <a:pt x="9" y="2"/>
                      <a:pt x="9" y="2"/>
                      <a:pt x="8" y="2"/>
                    </a:cubicBezTo>
                    <a:cubicBezTo>
                      <a:pt x="8" y="2"/>
                      <a:pt x="8" y="3"/>
                      <a:pt x="8" y="3"/>
                    </a:cubicBezTo>
                    <a:cubicBezTo>
                      <a:pt x="7" y="3"/>
                      <a:pt x="7" y="4"/>
                      <a:pt x="7" y="4"/>
                    </a:cubicBezTo>
                    <a:cubicBezTo>
                      <a:pt x="7" y="4"/>
                      <a:pt x="7" y="4"/>
                      <a:pt x="6" y="4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7" y="3"/>
                      <a:pt x="7" y="2"/>
                      <a:pt x="7" y="2"/>
                    </a:cubicBezTo>
                    <a:cubicBezTo>
                      <a:pt x="7" y="2"/>
                      <a:pt x="7" y="2"/>
                      <a:pt x="7" y="1"/>
                    </a:cubicBezTo>
                    <a:cubicBezTo>
                      <a:pt x="8" y="1"/>
                      <a:pt x="7" y="1"/>
                      <a:pt x="7" y="1"/>
                    </a:cubicBezTo>
                    <a:cubicBezTo>
                      <a:pt x="6" y="0"/>
                      <a:pt x="6" y="1"/>
                      <a:pt x="6" y="1"/>
                    </a:cubicBezTo>
                    <a:cubicBezTo>
                      <a:pt x="5" y="1"/>
                      <a:pt x="4" y="2"/>
                      <a:pt x="4" y="2"/>
                    </a:cubicBezTo>
                    <a:cubicBezTo>
                      <a:pt x="3" y="3"/>
                      <a:pt x="3" y="4"/>
                      <a:pt x="2" y="4"/>
                    </a:cubicBezTo>
                    <a:cubicBezTo>
                      <a:pt x="1" y="5"/>
                      <a:pt x="1" y="7"/>
                      <a:pt x="1" y="8"/>
                    </a:cubicBezTo>
                    <a:close/>
                  </a:path>
                </a:pathLst>
              </a:custGeom>
              <a:solidFill>
                <a:srgbClr val="00C9C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7" name="Google Shape;287;p3"/>
              <p:cNvSpPr/>
              <p:nvPr/>
            </p:nvSpPr>
            <p:spPr>
              <a:xfrm>
                <a:off x="3347" y="2757"/>
                <a:ext cx="284" cy="128"/>
              </a:xfrm>
              <a:custGeom>
                <a:avLst/>
                <a:gdLst/>
                <a:ahLst/>
                <a:cxnLst/>
                <a:rect l="l" t="t" r="r" b="b"/>
                <a:pathLst>
                  <a:path w="102" h="46" extrusionOk="0">
                    <a:moveTo>
                      <a:pt x="101" y="46"/>
                    </a:moveTo>
                    <a:cubicBezTo>
                      <a:pt x="1" y="46"/>
                      <a:pt x="1" y="46"/>
                      <a:pt x="1" y="46"/>
                    </a:cubicBezTo>
                    <a:cubicBezTo>
                      <a:pt x="0" y="46"/>
                      <a:pt x="0" y="45"/>
                      <a:pt x="0" y="45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1" y="0"/>
                    </a:cubicBezTo>
                    <a:cubicBezTo>
                      <a:pt x="101" y="0"/>
                      <a:pt x="101" y="0"/>
                      <a:pt x="101" y="0"/>
                    </a:cubicBezTo>
                    <a:cubicBezTo>
                      <a:pt x="102" y="0"/>
                      <a:pt x="102" y="0"/>
                      <a:pt x="102" y="1"/>
                    </a:cubicBezTo>
                    <a:cubicBezTo>
                      <a:pt x="102" y="45"/>
                      <a:pt x="102" y="45"/>
                      <a:pt x="102" y="45"/>
                    </a:cubicBezTo>
                    <a:cubicBezTo>
                      <a:pt x="102" y="45"/>
                      <a:pt x="102" y="46"/>
                      <a:pt x="101" y="46"/>
                    </a:cubicBezTo>
                    <a:close/>
                  </a:path>
                </a:pathLst>
              </a:custGeom>
              <a:solidFill>
                <a:srgbClr val="FFB13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8" name="Google Shape;288;p3"/>
              <p:cNvSpPr/>
              <p:nvPr/>
            </p:nvSpPr>
            <p:spPr>
              <a:xfrm>
                <a:off x="3450" y="2765"/>
                <a:ext cx="78" cy="111"/>
              </a:xfrm>
              <a:custGeom>
                <a:avLst/>
                <a:gdLst/>
                <a:ahLst/>
                <a:cxnLst/>
                <a:rect l="l" t="t" r="r" b="b"/>
                <a:pathLst>
                  <a:path w="78" h="111" extrusionOk="0">
                    <a:moveTo>
                      <a:pt x="44" y="0"/>
                    </a:moveTo>
                    <a:lnTo>
                      <a:pt x="0" y="58"/>
                    </a:lnTo>
                    <a:lnTo>
                      <a:pt x="39" y="58"/>
                    </a:lnTo>
                    <a:lnTo>
                      <a:pt x="19" y="111"/>
                    </a:lnTo>
                    <a:lnTo>
                      <a:pt x="78" y="39"/>
                    </a:lnTo>
                    <a:lnTo>
                      <a:pt x="39" y="39"/>
                    </a:lnTo>
                    <a:lnTo>
                      <a:pt x="4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9" name="Google Shape;289;p3"/>
              <p:cNvSpPr/>
              <p:nvPr/>
            </p:nvSpPr>
            <p:spPr>
              <a:xfrm>
                <a:off x="3375" y="2879"/>
                <a:ext cx="0" cy="48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7" extrusionOk="0">
                    <a:moveTo>
                      <a:pt x="0" y="0"/>
                    </a:moveTo>
                    <a:cubicBezTo>
                      <a:pt x="0" y="17"/>
                      <a:pt x="0" y="17"/>
                      <a:pt x="0" y="17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1F191A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0" name="Google Shape;290;p3"/>
              <p:cNvSpPr/>
              <p:nvPr/>
            </p:nvSpPr>
            <p:spPr>
              <a:xfrm>
                <a:off x="3603" y="2879"/>
                <a:ext cx="0" cy="48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7" extrusionOk="0">
                    <a:moveTo>
                      <a:pt x="0" y="0"/>
                    </a:moveTo>
                    <a:cubicBezTo>
                      <a:pt x="0" y="17"/>
                      <a:pt x="0" y="17"/>
                      <a:pt x="0" y="17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1F191A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1" name="Google Shape;291;p3"/>
              <p:cNvSpPr/>
              <p:nvPr/>
            </p:nvSpPr>
            <p:spPr>
              <a:xfrm>
                <a:off x="2825" y="3997"/>
                <a:ext cx="229" cy="72"/>
              </a:xfrm>
              <a:custGeom>
                <a:avLst/>
                <a:gdLst/>
                <a:ahLst/>
                <a:cxnLst/>
                <a:rect l="l" t="t" r="r" b="b"/>
                <a:pathLst>
                  <a:path w="82" h="26" extrusionOk="0">
                    <a:moveTo>
                      <a:pt x="37" y="3"/>
                    </a:moveTo>
                    <a:cubicBezTo>
                      <a:pt x="27" y="1"/>
                      <a:pt x="17" y="0"/>
                      <a:pt x="8" y="5"/>
                    </a:cubicBezTo>
                    <a:cubicBezTo>
                      <a:pt x="5" y="7"/>
                      <a:pt x="2" y="9"/>
                      <a:pt x="1" y="13"/>
                    </a:cubicBezTo>
                    <a:cubicBezTo>
                      <a:pt x="0" y="18"/>
                      <a:pt x="4" y="22"/>
                      <a:pt x="9" y="24"/>
                    </a:cubicBezTo>
                    <a:cubicBezTo>
                      <a:pt x="14" y="26"/>
                      <a:pt x="19" y="25"/>
                      <a:pt x="24" y="24"/>
                    </a:cubicBezTo>
                    <a:cubicBezTo>
                      <a:pt x="33" y="23"/>
                      <a:pt x="42" y="21"/>
                      <a:pt x="51" y="21"/>
                    </a:cubicBezTo>
                    <a:cubicBezTo>
                      <a:pt x="56" y="21"/>
                      <a:pt x="61" y="22"/>
                      <a:pt x="65" y="22"/>
                    </a:cubicBezTo>
                    <a:cubicBezTo>
                      <a:pt x="67" y="23"/>
                      <a:pt x="76" y="26"/>
                      <a:pt x="77" y="25"/>
                    </a:cubicBezTo>
                    <a:cubicBezTo>
                      <a:pt x="82" y="22"/>
                      <a:pt x="65" y="13"/>
                      <a:pt x="62" y="12"/>
                    </a:cubicBezTo>
                    <a:cubicBezTo>
                      <a:pt x="54" y="8"/>
                      <a:pt x="46" y="5"/>
                      <a:pt x="37" y="3"/>
                    </a:cubicBezTo>
                    <a:close/>
                  </a:path>
                </a:pathLst>
              </a:custGeom>
              <a:solidFill>
                <a:srgbClr val="00B2B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2" name="Google Shape;292;p3"/>
              <p:cNvSpPr/>
              <p:nvPr/>
            </p:nvSpPr>
            <p:spPr>
              <a:xfrm>
                <a:off x="2770" y="3905"/>
                <a:ext cx="139" cy="81"/>
              </a:xfrm>
              <a:custGeom>
                <a:avLst/>
                <a:gdLst/>
                <a:ahLst/>
                <a:cxnLst/>
                <a:rect l="l" t="t" r="r" b="b"/>
                <a:pathLst>
                  <a:path w="50" h="29" extrusionOk="0">
                    <a:moveTo>
                      <a:pt x="17" y="6"/>
                    </a:moveTo>
                    <a:cubicBezTo>
                      <a:pt x="15" y="5"/>
                      <a:pt x="14" y="3"/>
                      <a:pt x="12" y="2"/>
                    </a:cubicBezTo>
                    <a:cubicBezTo>
                      <a:pt x="10" y="0"/>
                      <a:pt x="8" y="0"/>
                      <a:pt x="6" y="0"/>
                    </a:cubicBezTo>
                    <a:cubicBezTo>
                      <a:pt x="4" y="1"/>
                      <a:pt x="3" y="3"/>
                      <a:pt x="2" y="5"/>
                    </a:cubicBezTo>
                    <a:cubicBezTo>
                      <a:pt x="0" y="10"/>
                      <a:pt x="2" y="15"/>
                      <a:pt x="6" y="19"/>
                    </a:cubicBezTo>
                    <a:cubicBezTo>
                      <a:pt x="9" y="23"/>
                      <a:pt x="14" y="25"/>
                      <a:pt x="19" y="26"/>
                    </a:cubicBezTo>
                    <a:cubicBezTo>
                      <a:pt x="25" y="28"/>
                      <a:pt x="31" y="29"/>
                      <a:pt x="37" y="29"/>
                    </a:cubicBezTo>
                    <a:cubicBezTo>
                      <a:pt x="41" y="28"/>
                      <a:pt x="50" y="28"/>
                      <a:pt x="44" y="24"/>
                    </a:cubicBezTo>
                    <a:cubicBezTo>
                      <a:pt x="40" y="21"/>
                      <a:pt x="34" y="20"/>
                      <a:pt x="29" y="17"/>
                    </a:cubicBezTo>
                    <a:cubicBezTo>
                      <a:pt x="25" y="14"/>
                      <a:pt x="20" y="10"/>
                      <a:pt x="17" y="6"/>
                    </a:cubicBezTo>
                    <a:close/>
                  </a:path>
                </a:pathLst>
              </a:custGeom>
              <a:solidFill>
                <a:srgbClr val="00B2B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3" name="Google Shape;293;p3"/>
              <p:cNvSpPr/>
              <p:nvPr/>
            </p:nvSpPr>
            <p:spPr>
              <a:xfrm>
                <a:off x="2566" y="362"/>
                <a:ext cx="1416" cy="1614"/>
              </a:xfrm>
              <a:custGeom>
                <a:avLst/>
                <a:gdLst/>
                <a:ahLst/>
                <a:cxnLst/>
                <a:rect l="l" t="t" r="r" b="b"/>
                <a:pathLst>
                  <a:path w="508" h="579" extrusionOk="0">
                    <a:moveTo>
                      <a:pt x="508" y="229"/>
                    </a:moveTo>
                    <a:cubicBezTo>
                      <a:pt x="508" y="229"/>
                      <a:pt x="337" y="0"/>
                      <a:pt x="135" y="171"/>
                    </a:cubicBezTo>
                    <a:cubicBezTo>
                      <a:pt x="35" y="355"/>
                      <a:pt x="35" y="355"/>
                      <a:pt x="35" y="355"/>
                    </a:cubicBezTo>
                    <a:cubicBezTo>
                      <a:pt x="35" y="355"/>
                      <a:pt x="0" y="399"/>
                      <a:pt x="43" y="422"/>
                    </a:cubicBezTo>
                    <a:cubicBezTo>
                      <a:pt x="86" y="446"/>
                      <a:pt x="275" y="548"/>
                      <a:pt x="275" y="548"/>
                    </a:cubicBezTo>
                    <a:cubicBezTo>
                      <a:pt x="275" y="548"/>
                      <a:pt x="311" y="579"/>
                      <a:pt x="340" y="522"/>
                    </a:cubicBezTo>
                    <a:lnTo>
                      <a:pt x="508" y="229"/>
                    </a:lnTo>
                    <a:close/>
                  </a:path>
                </a:pathLst>
              </a:custGeom>
              <a:solidFill>
                <a:srgbClr val="006B3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4" name="Google Shape;294;p3"/>
              <p:cNvSpPr/>
              <p:nvPr/>
            </p:nvSpPr>
            <p:spPr>
              <a:xfrm>
                <a:off x="2940" y="772"/>
                <a:ext cx="1159" cy="240"/>
              </a:xfrm>
              <a:custGeom>
                <a:avLst/>
                <a:gdLst/>
                <a:ahLst/>
                <a:cxnLst/>
                <a:rect l="l" t="t" r="r" b="b"/>
                <a:pathLst>
                  <a:path w="416" h="86" extrusionOk="0">
                    <a:moveTo>
                      <a:pt x="66" y="50"/>
                    </a:moveTo>
                    <a:cubicBezTo>
                      <a:pt x="28" y="50"/>
                      <a:pt x="1" y="28"/>
                      <a:pt x="1" y="27"/>
                    </a:cubicBezTo>
                    <a:cubicBezTo>
                      <a:pt x="0" y="27"/>
                      <a:pt x="0" y="25"/>
                      <a:pt x="1" y="25"/>
                    </a:cubicBezTo>
                    <a:cubicBezTo>
                      <a:pt x="1" y="24"/>
                      <a:pt x="2" y="24"/>
                      <a:pt x="3" y="25"/>
                    </a:cubicBezTo>
                    <a:cubicBezTo>
                      <a:pt x="4" y="25"/>
                      <a:pt x="77" y="86"/>
                      <a:pt x="156" y="0"/>
                    </a:cubicBezTo>
                    <a:cubicBezTo>
                      <a:pt x="156" y="0"/>
                      <a:pt x="157" y="0"/>
                      <a:pt x="157" y="0"/>
                    </a:cubicBezTo>
                    <a:cubicBezTo>
                      <a:pt x="158" y="0"/>
                      <a:pt x="158" y="0"/>
                      <a:pt x="158" y="1"/>
                    </a:cubicBezTo>
                    <a:cubicBezTo>
                      <a:pt x="159" y="1"/>
                      <a:pt x="170" y="22"/>
                      <a:pt x="198" y="31"/>
                    </a:cubicBezTo>
                    <a:cubicBezTo>
                      <a:pt x="226" y="40"/>
                      <a:pt x="261" y="34"/>
                      <a:pt x="302" y="12"/>
                    </a:cubicBezTo>
                    <a:cubicBezTo>
                      <a:pt x="303" y="12"/>
                      <a:pt x="304" y="12"/>
                      <a:pt x="304" y="12"/>
                    </a:cubicBezTo>
                    <a:cubicBezTo>
                      <a:pt x="306" y="15"/>
                      <a:pt x="359" y="68"/>
                      <a:pt x="412" y="22"/>
                    </a:cubicBezTo>
                    <a:cubicBezTo>
                      <a:pt x="413" y="21"/>
                      <a:pt x="414" y="21"/>
                      <a:pt x="415" y="22"/>
                    </a:cubicBezTo>
                    <a:cubicBezTo>
                      <a:pt x="416" y="22"/>
                      <a:pt x="415" y="24"/>
                      <a:pt x="415" y="24"/>
                    </a:cubicBezTo>
                    <a:cubicBezTo>
                      <a:pt x="363" y="70"/>
                      <a:pt x="310" y="23"/>
                      <a:pt x="303" y="16"/>
                    </a:cubicBezTo>
                    <a:cubicBezTo>
                      <a:pt x="261" y="38"/>
                      <a:pt x="226" y="44"/>
                      <a:pt x="197" y="35"/>
                    </a:cubicBezTo>
                    <a:cubicBezTo>
                      <a:pt x="172" y="27"/>
                      <a:pt x="160" y="10"/>
                      <a:pt x="157" y="4"/>
                    </a:cubicBezTo>
                    <a:cubicBezTo>
                      <a:pt x="124" y="39"/>
                      <a:pt x="92" y="50"/>
                      <a:pt x="66" y="50"/>
                    </a:cubicBezTo>
                    <a:close/>
                  </a:path>
                </a:pathLst>
              </a:custGeom>
              <a:solidFill>
                <a:srgbClr val="00321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5" name="Google Shape;295;p3"/>
              <p:cNvSpPr/>
              <p:nvPr/>
            </p:nvSpPr>
            <p:spPr>
              <a:xfrm>
                <a:off x="3372" y="772"/>
                <a:ext cx="11" cy="463"/>
              </a:xfrm>
              <a:custGeom>
                <a:avLst/>
                <a:gdLst/>
                <a:ahLst/>
                <a:cxnLst/>
                <a:rect l="l" t="t" r="r" b="b"/>
                <a:pathLst>
                  <a:path w="4" h="166" extrusionOk="0">
                    <a:moveTo>
                      <a:pt x="2" y="166"/>
                    </a:moveTo>
                    <a:cubicBezTo>
                      <a:pt x="1" y="166"/>
                      <a:pt x="0" y="165"/>
                      <a:pt x="0" y="164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1" y="0"/>
                      <a:pt x="2" y="0"/>
                    </a:cubicBezTo>
                    <a:cubicBezTo>
                      <a:pt x="3" y="0"/>
                      <a:pt x="4" y="0"/>
                      <a:pt x="4" y="1"/>
                    </a:cubicBezTo>
                    <a:cubicBezTo>
                      <a:pt x="4" y="164"/>
                      <a:pt x="4" y="164"/>
                      <a:pt x="4" y="164"/>
                    </a:cubicBezTo>
                    <a:cubicBezTo>
                      <a:pt x="4" y="165"/>
                      <a:pt x="3" y="166"/>
                      <a:pt x="2" y="166"/>
                    </a:cubicBezTo>
                    <a:close/>
                  </a:path>
                </a:pathLst>
              </a:custGeom>
              <a:solidFill>
                <a:srgbClr val="00321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6" name="Google Shape;296;p3"/>
              <p:cNvSpPr/>
              <p:nvPr/>
            </p:nvSpPr>
            <p:spPr>
              <a:xfrm>
                <a:off x="3779" y="806"/>
                <a:ext cx="11" cy="273"/>
              </a:xfrm>
              <a:custGeom>
                <a:avLst/>
                <a:gdLst/>
                <a:ahLst/>
                <a:cxnLst/>
                <a:rect l="l" t="t" r="r" b="b"/>
                <a:pathLst>
                  <a:path w="4" h="98" extrusionOk="0">
                    <a:moveTo>
                      <a:pt x="2" y="98"/>
                    </a:moveTo>
                    <a:cubicBezTo>
                      <a:pt x="1" y="98"/>
                      <a:pt x="0" y="97"/>
                      <a:pt x="0" y="96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3" y="0"/>
                      <a:pt x="4" y="1"/>
                      <a:pt x="4" y="2"/>
                    </a:cubicBezTo>
                    <a:cubicBezTo>
                      <a:pt x="4" y="96"/>
                      <a:pt x="4" y="96"/>
                      <a:pt x="4" y="96"/>
                    </a:cubicBezTo>
                    <a:cubicBezTo>
                      <a:pt x="4" y="97"/>
                      <a:pt x="3" y="98"/>
                      <a:pt x="2" y="98"/>
                    </a:cubicBezTo>
                    <a:close/>
                  </a:path>
                </a:pathLst>
              </a:custGeom>
              <a:solidFill>
                <a:srgbClr val="00321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7" name="Google Shape;297;p3"/>
              <p:cNvSpPr/>
              <p:nvPr/>
            </p:nvSpPr>
            <p:spPr>
              <a:xfrm>
                <a:off x="3115" y="775"/>
                <a:ext cx="265" cy="136"/>
              </a:xfrm>
              <a:custGeom>
                <a:avLst/>
                <a:gdLst/>
                <a:ahLst/>
                <a:cxnLst/>
                <a:rect l="l" t="t" r="r" b="b"/>
                <a:pathLst>
                  <a:path w="95" h="49" extrusionOk="0">
                    <a:moveTo>
                      <a:pt x="2" y="49"/>
                    </a:moveTo>
                    <a:cubicBezTo>
                      <a:pt x="2" y="49"/>
                      <a:pt x="2" y="49"/>
                      <a:pt x="2" y="49"/>
                    </a:cubicBezTo>
                    <a:cubicBezTo>
                      <a:pt x="1" y="48"/>
                      <a:pt x="0" y="47"/>
                      <a:pt x="1" y="46"/>
                    </a:cubicBezTo>
                    <a:cubicBezTo>
                      <a:pt x="5" y="38"/>
                      <a:pt x="15" y="34"/>
                      <a:pt x="23" y="38"/>
                    </a:cubicBezTo>
                    <a:cubicBezTo>
                      <a:pt x="25" y="38"/>
                      <a:pt x="26" y="39"/>
                      <a:pt x="28" y="40"/>
                    </a:cubicBezTo>
                    <a:cubicBezTo>
                      <a:pt x="29" y="41"/>
                      <a:pt x="30" y="42"/>
                      <a:pt x="31" y="42"/>
                    </a:cubicBezTo>
                    <a:cubicBezTo>
                      <a:pt x="33" y="43"/>
                      <a:pt x="36" y="44"/>
                      <a:pt x="38" y="44"/>
                    </a:cubicBezTo>
                    <a:cubicBezTo>
                      <a:pt x="41" y="43"/>
                      <a:pt x="43" y="42"/>
                      <a:pt x="44" y="40"/>
                    </a:cubicBezTo>
                    <a:cubicBezTo>
                      <a:pt x="44" y="38"/>
                      <a:pt x="44" y="36"/>
                      <a:pt x="44" y="34"/>
                    </a:cubicBezTo>
                    <a:cubicBezTo>
                      <a:pt x="44" y="32"/>
                      <a:pt x="44" y="29"/>
                      <a:pt x="46" y="26"/>
                    </a:cubicBezTo>
                    <a:cubicBezTo>
                      <a:pt x="49" y="23"/>
                      <a:pt x="54" y="22"/>
                      <a:pt x="57" y="23"/>
                    </a:cubicBezTo>
                    <a:cubicBezTo>
                      <a:pt x="59" y="23"/>
                      <a:pt x="60" y="24"/>
                      <a:pt x="62" y="24"/>
                    </a:cubicBezTo>
                    <a:cubicBezTo>
                      <a:pt x="64" y="25"/>
                      <a:pt x="65" y="25"/>
                      <a:pt x="67" y="26"/>
                    </a:cubicBezTo>
                    <a:cubicBezTo>
                      <a:pt x="68" y="26"/>
                      <a:pt x="69" y="26"/>
                      <a:pt x="70" y="25"/>
                    </a:cubicBezTo>
                    <a:cubicBezTo>
                      <a:pt x="72" y="24"/>
                      <a:pt x="72" y="22"/>
                      <a:pt x="71" y="19"/>
                    </a:cubicBezTo>
                    <a:cubicBezTo>
                      <a:pt x="71" y="16"/>
                      <a:pt x="71" y="13"/>
                      <a:pt x="74" y="11"/>
                    </a:cubicBezTo>
                    <a:cubicBezTo>
                      <a:pt x="76" y="9"/>
                      <a:pt x="79" y="9"/>
                      <a:pt x="81" y="10"/>
                    </a:cubicBezTo>
                    <a:cubicBezTo>
                      <a:pt x="82" y="10"/>
                      <a:pt x="83" y="10"/>
                      <a:pt x="84" y="10"/>
                    </a:cubicBezTo>
                    <a:cubicBezTo>
                      <a:pt x="86" y="10"/>
                      <a:pt x="88" y="9"/>
                      <a:pt x="89" y="8"/>
                    </a:cubicBezTo>
                    <a:cubicBezTo>
                      <a:pt x="91" y="6"/>
                      <a:pt x="91" y="4"/>
                      <a:pt x="91" y="2"/>
                    </a:cubicBezTo>
                    <a:cubicBezTo>
                      <a:pt x="91" y="1"/>
                      <a:pt x="91" y="0"/>
                      <a:pt x="92" y="0"/>
                    </a:cubicBezTo>
                    <a:cubicBezTo>
                      <a:pt x="93" y="0"/>
                      <a:pt x="94" y="0"/>
                      <a:pt x="94" y="1"/>
                    </a:cubicBezTo>
                    <a:cubicBezTo>
                      <a:pt x="95" y="4"/>
                      <a:pt x="94" y="7"/>
                      <a:pt x="92" y="10"/>
                    </a:cubicBezTo>
                    <a:cubicBezTo>
                      <a:pt x="90" y="12"/>
                      <a:pt x="87" y="14"/>
                      <a:pt x="84" y="14"/>
                    </a:cubicBezTo>
                    <a:cubicBezTo>
                      <a:pt x="83" y="14"/>
                      <a:pt x="82" y="13"/>
                      <a:pt x="81" y="13"/>
                    </a:cubicBezTo>
                    <a:cubicBezTo>
                      <a:pt x="79" y="13"/>
                      <a:pt x="77" y="13"/>
                      <a:pt x="76" y="13"/>
                    </a:cubicBezTo>
                    <a:cubicBezTo>
                      <a:pt x="75" y="14"/>
                      <a:pt x="75" y="16"/>
                      <a:pt x="75" y="19"/>
                    </a:cubicBezTo>
                    <a:cubicBezTo>
                      <a:pt x="75" y="22"/>
                      <a:pt x="75" y="26"/>
                      <a:pt x="72" y="28"/>
                    </a:cubicBezTo>
                    <a:cubicBezTo>
                      <a:pt x="71" y="29"/>
                      <a:pt x="69" y="29"/>
                      <a:pt x="67" y="29"/>
                    </a:cubicBezTo>
                    <a:cubicBezTo>
                      <a:pt x="65" y="29"/>
                      <a:pt x="63" y="28"/>
                      <a:pt x="61" y="28"/>
                    </a:cubicBezTo>
                    <a:cubicBezTo>
                      <a:pt x="59" y="27"/>
                      <a:pt x="58" y="27"/>
                      <a:pt x="57" y="27"/>
                    </a:cubicBezTo>
                    <a:cubicBezTo>
                      <a:pt x="54" y="26"/>
                      <a:pt x="51" y="26"/>
                      <a:pt x="49" y="28"/>
                    </a:cubicBezTo>
                    <a:cubicBezTo>
                      <a:pt x="48" y="30"/>
                      <a:pt x="48" y="32"/>
                      <a:pt x="48" y="34"/>
                    </a:cubicBezTo>
                    <a:cubicBezTo>
                      <a:pt x="48" y="37"/>
                      <a:pt x="48" y="39"/>
                      <a:pt x="47" y="41"/>
                    </a:cubicBezTo>
                    <a:cubicBezTo>
                      <a:pt x="46" y="44"/>
                      <a:pt x="43" y="47"/>
                      <a:pt x="39" y="47"/>
                    </a:cubicBezTo>
                    <a:cubicBezTo>
                      <a:pt x="36" y="47"/>
                      <a:pt x="33" y="47"/>
                      <a:pt x="30" y="45"/>
                    </a:cubicBezTo>
                    <a:cubicBezTo>
                      <a:pt x="29" y="45"/>
                      <a:pt x="27" y="44"/>
                      <a:pt x="26" y="43"/>
                    </a:cubicBezTo>
                    <a:cubicBezTo>
                      <a:pt x="25" y="42"/>
                      <a:pt x="23" y="42"/>
                      <a:pt x="22" y="41"/>
                    </a:cubicBezTo>
                    <a:cubicBezTo>
                      <a:pt x="15" y="38"/>
                      <a:pt x="7" y="42"/>
                      <a:pt x="4" y="48"/>
                    </a:cubicBezTo>
                    <a:cubicBezTo>
                      <a:pt x="4" y="48"/>
                      <a:pt x="3" y="49"/>
                      <a:pt x="2" y="49"/>
                    </a:cubicBezTo>
                    <a:close/>
                  </a:path>
                </a:pathLst>
              </a:custGeom>
              <a:solidFill>
                <a:srgbClr val="00321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8" name="Google Shape;298;p3"/>
              <p:cNvSpPr/>
              <p:nvPr/>
            </p:nvSpPr>
            <p:spPr>
              <a:xfrm>
                <a:off x="3748" y="839"/>
                <a:ext cx="59" cy="206"/>
              </a:xfrm>
              <a:custGeom>
                <a:avLst/>
                <a:gdLst/>
                <a:ahLst/>
                <a:cxnLst/>
                <a:rect l="l" t="t" r="r" b="b"/>
                <a:pathLst>
                  <a:path w="21" h="74" extrusionOk="0">
                    <a:moveTo>
                      <a:pt x="13" y="74"/>
                    </a:moveTo>
                    <a:cubicBezTo>
                      <a:pt x="13" y="74"/>
                      <a:pt x="12" y="73"/>
                      <a:pt x="12" y="72"/>
                    </a:cubicBezTo>
                    <a:cubicBezTo>
                      <a:pt x="12" y="71"/>
                      <a:pt x="11" y="69"/>
                      <a:pt x="11" y="68"/>
                    </a:cubicBezTo>
                    <a:cubicBezTo>
                      <a:pt x="10" y="65"/>
                      <a:pt x="9" y="62"/>
                      <a:pt x="9" y="59"/>
                    </a:cubicBezTo>
                    <a:cubicBezTo>
                      <a:pt x="9" y="58"/>
                      <a:pt x="10" y="57"/>
                      <a:pt x="10" y="56"/>
                    </a:cubicBezTo>
                    <a:cubicBezTo>
                      <a:pt x="11" y="56"/>
                      <a:pt x="11" y="55"/>
                      <a:pt x="11" y="54"/>
                    </a:cubicBezTo>
                    <a:cubicBezTo>
                      <a:pt x="12" y="52"/>
                      <a:pt x="11" y="49"/>
                      <a:pt x="10" y="46"/>
                    </a:cubicBezTo>
                    <a:cubicBezTo>
                      <a:pt x="10" y="45"/>
                      <a:pt x="9" y="44"/>
                      <a:pt x="8" y="43"/>
                    </a:cubicBezTo>
                    <a:cubicBezTo>
                      <a:pt x="7" y="41"/>
                      <a:pt x="5" y="38"/>
                      <a:pt x="5" y="34"/>
                    </a:cubicBezTo>
                    <a:cubicBezTo>
                      <a:pt x="6" y="30"/>
                      <a:pt x="10" y="28"/>
                      <a:pt x="13" y="26"/>
                    </a:cubicBezTo>
                    <a:cubicBezTo>
                      <a:pt x="16" y="24"/>
                      <a:pt x="17" y="22"/>
                      <a:pt x="17" y="20"/>
                    </a:cubicBezTo>
                    <a:cubicBezTo>
                      <a:pt x="17" y="18"/>
                      <a:pt x="15" y="16"/>
                      <a:pt x="13" y="16"/>
                    </a:cubicBezTo>
                    <a:cubicBezTo>
                      <a:pt x="12" y="15"/>
                      <a:pt x="10" y="15"/>
                      <a:pt x="9" y="15"/>
                    </a:cubicBezTo>
                    <a:cubicBezTo>
                      <a:pt x="7" y="14"/>
                      <a:pt x="6" y="14"/>
                      <a:pt x="4" y="14"/>
                    </a:cubicBezTo>
                    <a:cubicBezTo>
                      <a:pt x="1" y="13"/>
                      <a:pt x="0" y="10"/>
                      <a:pt x="0" y="8"/>
                    </a:cubicBezTo>
                    <a:cubicBezTo>
                      <a:pt x="1" y="7"/>
                      <a:pt x="2" y="6"/>
                      <a:pt x="2" y="5"/>
                    </a:cubicBezTo>
                    <a:cubicBezTo>
                      <a:pt x="5" y="3"/>
                      <a:pt x="9" y="1"/>
                      <a:pt x="12" y="0"/>
                    </a:cubicBezTo>
                    <a:cubicBezTo>
                      <a:pt x="13" y="0"/>
                      <a:pt x="14" y="0"/>
                      <a:pt x="14" y="1"/>
                    </a:cubicBezTo>
                    <a:cubicBezTo>
                      <a:pt x="15" y="2"/>
                      <a:pt x="14" y="3"/>
                      <a:pt x="13" y="3"/>
                    </a:cubicBezTo>
                    <a:cubicBezTo>
                      <a:pt x="10" y="4"/>
                      <a:pt x="7" y="6"/>
                      <a:pt x="5" y="8"/>
                    </a:cubicBezTo>
                    <a:cubicBezTo>
                      <a:pt x="4" y="8"/>
                      <a:pt x="4" y="9"/>
                      <a:pt x="4" y="9"/>
                    </a:cubicBezTo>
                    <a:cubicBezTo>
                      <a:pt x="4" y="9"/>
                      <a:pt x="4" y="10"/>
                      <a:pt x="5" y="10"/>
                    </a:cubicBezTo>
                    <a:cubicBezTo>
                      <a:pt x="7" y="11"/>
                      <a:pt x="8" y="11"/>
                      <a:pt x="10" y="11"/>
                    </a:cubicBezTo>
                    <a:cubicBezTo>
                      <a:pt x="11" y="12"/>
                      <a:pt x="12" y="12"/>
                      <a:pt x="14" y="12"/>
                    </a:cubicBezTo>
                    <a:cubicBezTo>
                      <a:pt x="17" y="13"/>
                      <a:pt x="20" y="16"/>
                      <a:pt x="21" y="20"/>
                    </a:cubicBezTo>
                    <a:cubicBezTo>
                      <a:pt x="21" y="23"/>
                      <a:pt x="19" y="26"/>
                      <a:pt x="14" y="29"/>
                    </a:cubicBezTo>
                    <a:cubicBezTo>
                      <a:pt x="12" y="30"/>
                      <a:pt x="9" y="32"/>
                      <a:pt x="9" y="35"/>
                    </a:cubicBezTo>
                    <a:cubicBezTo>
                      <a:pt x="8" y="37"/>
                      <a:pt x="10" y="39"/>
                      <a:pt x="11" y="41"/>
                    </a:cubicBezTo>
                    <a:cubicBezTo>
                      <a:pt x="12" y="42"/>
                      <a:pt x="13" y="43"/>
                      <a:pt x="13" y="44"/>
                    </a:cubicBezTo>
                    <a:cubicBezTo>
                      <a:pt x="15" y="48"/>
                      <a:pt x="15" y="52"/>
                      <a:pt x="14" y="56"/>
                    </a:cubicBezTo>
                    <a:cubicBezTo>
                      <a:pt x="14" y="56"/>
                      <a:pt x="14" y="57"/>
                      <a:pt x="14" y="57"/>
                    </a:cubicBezTo>
                    <a:cubicBezTo>
                      <a:pt x="13" y="58"/>
                      <a:pt x="13" y="59"/>
                      <a:pt x="13" y="60"/>
                    </a:cubicBezTo>
                    <a:cubicBezTo>
                      <a:pt x="12" y="62"/>
                      <a:pt x="13" y="64"/>
                      <a:pt x="14" y="66"/>
                    </a:cubicBezTo>
                    <a:cubicBezTo>
                      <a:pt x="14" y="68"/>
                      <a:pt x="15" y="70"/>
                      <a:pt x="15" y="72"/>
                    </a:cubicBezTo>
                    <a:cubicBezTo>
                      <a:pt x="15" y="73"/>
                      <a:pt x="15" y="74"/>
                      <a:pt x="14" y="74"/>
                    </a:cubicBezTo>
                    <a:lnTo>
                      <a:pt x="13" y="74"/>
                    </a:lnTo>
                    <a:close/>
                  </a:path>
                </a:pathLst>
              </a:custGeom>
              <a:solidFill>
                <a:srgbClr val="00321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9" name="Google Shape;299;p3"/>
              <p:cNvSpPr/>
              <p:nvPr/>
            </p:nvSpPr>
            <p:spPr>
              <a:xfrm>
                <a:off x="3519" y="828"/>
                <a:ext cx="218" cy="67"/>
              </a:xfrm>
              <a:custGeom>
                <a:avLst/>
                <a:gdLst/>
                <a:ahLst/>
                <a:cxnLst/>
                <a:rect l="l" t="t" r="r" b="b"/>
                <a:pathLst>
                  <a:path w="78" h="24" extrusionOk="0">
                    <a:moveTo>
                      <a:pt x="18" y="24"/>
                    </a:moveTo>
                    <a:cubicBezTo>
                      <a:pt x="16" y="24"/>
                      <a:pt x="14" y="22"/>
                      <a:pt x="12" y="20"/>
                    </a:cubicBezTo>
                    <a:cubicBezTo>
                      <a:pt x="11" y="19"/>
                      <a:pt x="10" y="17"/>
                      <a:pt x="9" y="15"/>
                    </a:cubicBezTo>
                    <a:cubicBezTo>
                      <a:pt x="9" y="14"/>
                      <a:pt x="9" y="14"/>
                      <a:pt x="8" y="14"/>
                    </a:cubicBezTo>
                    <a:cubicBezTo>
                      <a:pt x="8" y="13"/>
                      <a:pt x="7" y="13"/>
                      <a:pt x="6" y="14"/>
                    </a:cubicBezTo>
                    <a:cubicBezTo>
                      <a:pt x="5" y="14"/>
                      <a:pt x="4" y="15"/>
                      <a:pt x="4" y="16"/>
                    </a:cubicBezTo>
                    <a:cubicBezTo>
                      <a:pt x="3" y="17"/>
                      <a:pt x="2" y="17"/>
                      <a:pt x="1" y="17"/>
                    </a:cubicBezTo>
                    <a:cubicBezTo>
                      <a:pt x="0" y="16"/>
                      <a:pt x="0" y="15"/>
                      <a:pt x="1" y="14"/>
                    </a:cubicBezTo>
                    <a:cubicBezTo>
                      <a:pt x="2" y="13"/>
                      <a:pt x="3" y="11"/>
                      <a:pt x="5" y="11"/>
                    </a:cubicBezTo>
                    <a:cubicBezTo>
                      <a:pt x="7" y="9"/>
                      <a:pt x="9" y="10"/>
                      <a:pt x="11" y="11"/>
                    </a:cubicBezTo>
                    <a:cubicBezTo>
                      <a:pt x="12" y="12"/>
                      <a:pt x="12" y="13"/>
                      <a:pt x="12" y="13"/>
                    </a:cubicBezTo>
                    <a:cubicBezTo>
                      <a:pt x="13" y="15"/>
                      <a:pt x="14" y="17"/>
                      <a:pt x="15" y="18"/>
                    </a:cubicBezTo>
                    <a:cubicBezTo>
                      <a:pt x="16" y="19"/>
                      <a:pt x="18" y="20"/>
                      <a:pt x="19" y="20"/>
                    </a:cubicBezTo>
                    <a:cubicBezTo>
                      <a:pt x="19" y="20"/>
                      <a:pt x="20" y="19"/>
                      <a:pt x="20" y="18"/>
                    </a:cubicBezTo>
                    <a:cubicBezTo>
                      <a:pt x="20" y="17"/>
                      <a:pt x="20" y="17"/>
                      <a:pt x="20" y="17"/>
                    </a:cubicBezTo>
                    <a:cubicBezTo>
                      <a:pt x="22" y="13"/>
                      <a:pt x="25" y="11"/>
                      <a:pt x="29" y="10"/>
                    </a:cubicBezTo>
                    <a:cubicBezTo>
                      <a:pt x="34" y="8"/>
                      <a:pt x="38" y="9"/>
                      <a:pt x="41" y="11"/>
                    </a:cubicBezTo>
                    <a:cubicBezTo>
                      <a:pt x="42" y="11"/>
                      <a:pt x="42" y="12"/>
                      <a:pt x="42" y="12"/>
                    </a:cubicBezTo>
                    <a:cubicBezTo>
                      <a:pt x="43" y="13"/>
                      <a:pt x="44" y="13"/>
                      <a:pt x="45" y="14"/>
                    </a:cubicBezTo>
                    <a:cubicBezTo>
                      <a:pt x="47" y="14"/>
                      <a:pt x="49" y="13"/>
                      <a:pt x="51" y="11"/>
                    </a:cubicBezTo>
                    <a:cubicBezTo>
                      <a:pt x="51" y="10"/>
                      <a:pt x="52" y="9"/>
                      <a:pt x="53" y="8"/>
                    </a:cubicBezTo>
                    <a:cubicBezTo>
                      <a:pt x="54" y="7"/>
                      <a:pt x="54" y="6"/>
                      <a:pt x="55" y="4"/>
                    </a:cubicBezTo>
                    <a:cubicBezTo>
                      <a:pt x="57" y="2"/>
                      <a:pt x="60" y="1"/>
                      <a:pt x="62" y="2"/>
                    </a:cubicBezTo>
                    <a:cubicBezTo>
                      <a:pt x="63" y="2"/>
                      <a:pt x="64" y="3"/>
                      <a:pt x="65" y="3"/>
                    </a:cubicBezTo>
                    <a:cubicBezTo>
                      <a:pt x="65" y="3"/>
                      <a:pt x="65" y="4"/>
                      <a:pt x="65" y="4"/>
                    </a:cubicBezTo>
                    <a:cubicBezTo>
                      <a:pt x="67" y="5"/>
                      <a:pt x="68" y="5"/>
                      <a:pt x="70" y="4"/>
                    </a:cubicBezTo>
                    <a:cubicBezTo>
                      <a:pt x="72" y="4"/>
                      <a:pt x="73" y="3"/>
                      <a:pt x="74" y="1"/>
                    </a:cubicBezTo>
                    <a:cubicBezTo>
                      <a:pt x="74" y="0"/>
                      <a:pt x="76" y="0"/>
                      <a:pt x="76" y="0"/>
                    </a:cubicBezTo>
                    <a:cubicBezTo>
                      <a:pt x="77" y="1"/>
                      <a:pt x="78" y="2"/>
                      <a:pt x="77" y="3"/>
                    </a:cubicBezTo>
                    <a:cubicBezTo>
                      <a:pt x="76" y="5"/>
                      <a:pt x="74" y="7"/>
                      <a:pt x="71" y="8"/>
                    </a:cubicBezTo>
                    <a:cubicBezTo>
                      <a:pt x="68" y="8"/>
                      <a:pt x="66" y="8"/>
                      <a:pt x="63" y="7"/>
                    </a:cubicBezTo>
                    <a:cubicBezTo>
                      <a:pt x="63" y="7"/>
                      <a:pt x="63" y="6"/>
                      <a:pt x="63" y="6"/>
                    </a:cubicBezTo>
                    <a:cubicBezTo>
                      <a:pt x="62" y="6"/>
                      <a:pt x="62" y="5"/>
                      <a:pt x="61" y="5"/>
                    </a:cubicBezTo>
                    <a:cubicBezTo>
                      <a:pt x="60" y="5"/>
                      <a:pt x="59" y="6"/>
                      <a:pt x="58" y="7"/>
                    </a:cubicBezTo>
                    <a:cubicBezTo>
                      <a:pt x="57" y="8"/>
                      <a:pt x="56" y="9"/>
                      <a:pt x="56" y="10"/>
                    </a:cubicBezTo>
                    <a:cubicBezTo>
                      <a:pt x="55" y="11"/>
                      <a:pt x="54" y="12"/>
                      <a:pt x="53" y="13"/>
                    </a:cubicBezTo>
                    <a:cubicBezTo>
                      <a:pt x="51" y="16"/>
                      <a:pt x="47" y="18"/>
                      <a:pt x="44" y="17"/>
                    </a:cubicBezTo>
                    <a:cubicBezTo>
                      <a:pt x="43" y="17"/>
                      <a:pt x="42" y="16"/>
                      <a:pt x="40" y="15"/>
                    </a:cubicBezTo>
                    <a:cubicBezTo>
                      <a:pt x="40" y="15"/>
                      <a:pt x="40" y="14"/>
                      <a:pt x="39" y="14"/>
                    </a:cubicBezTo>
                    <a:cubicBezTo>
                      <a:pt x="37" y="12"/>
                      <a:pt x="34" y="12"/>
                      <a:pt x="30" y="13"/>
                    </a:cubicBezTo>
                    <a:cubicBezTo>
                      <a:pt x="27" y="14"/>
                      <a:pt x="25" y="16"/>
                      <a:pt x="24" y="19"/>
                    </a:cubicBezTo>
                    <a:cubicBezTo>
                      <a:pt x="23" y="19"/>
                      <a:pt x="23" y="19"/>
                      <a:pt x="23" y="19"/>
                    </a:cubicBezTo>
                    <a:cubicBezTo>
                      <a:pt x="23" y="21"/>
                      <a:pt x="22" y="22"/>
                      <a:pt x="20" y="23"/>
                    </a:cubicBezTo>
                    <a:cubicBezTo>
                      <a:pt x="19" y="24"/>
                      <a:pt x="19" y="24"/>
                      <a:pt x="18" y="24"/>
                    </a:cubicBezTo>
                    <a:close/>
                  </a:path>
                </a:pathLst>
              </a:custGeom>
              <a:solidFill>
                <a:srgbClr val="00321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0" name="Google Shape;300;p3"/>
              <p:cNvSpPr/>
              <p:nvPr/>
            </p:nvSpPr>
            <p:spPr>
              <a:xfrm>
                <a:off x="2976" y="884"/>
                <a:ext cx="67" cy="72"/>
              </a:xfrm>
              <a:custGeom>
                <a:avLst/>
                <a:gdLst/>
                <a:ahLst/>
                <a:cxnLst/>
                <a:rect l="l" t="t" r="r" b="b"/>
                <a:pathLst>
                  <a:path w="24" h="26" extrusionOk="0">
                    <a:moveTo>
                      <a:pt x="7" y="26"/>
                    </a:moveTo>
                    <a:cubicBezTo>
                      <a:pt x="7" y="26"/>
                      <a:pt x="24" y="9"/>
                      <a:pt x="13" y="0"/>
                    </a:cubicBezTo>
                    <a:cubicBezTo>
                      <a:pt x="0" y="4"/>
                      <a:pt x="7" y="26"/>
                      <a:pt x="7" y="26"/>
                    </a:cubicBezTo>
                    <a:close/>
                  </a:path>
                </a:pathLst>
              </a:custGeom>
              <a:solidFill>
                <a:srgbClr val="00321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1" name="Google Shape;301;p3"/>
              <p:cNvSpPr/>
              <p:nvPr/>
            </p:nvSpPr>
            <p:spPr>
              <a:xfrm>
                <a:off x="2976" y="884"/>
                <a:ext cx="36" cy="72"/>
              </a:xfrm>
              <a:custGeom>
                <a:avLst/>
                <a:gdLst/>
                <a:ahLst/>
                <a:cxnLst/>
                <a:rect l="l" t="t" r="r" b="b"/>
                <a:pathLst>
                  <a:path w="13" h="26" extrusionOk="0">
                    <a:moveTo>
                      <a:pt x="7" y="26"/>
                    </a:moveTo>
                    <a:cubicBezTo>
                      <a:pt x="13" y="0"/>
                      <a:pt x="13" y="0"/>
                      <a:pt x="13" y="0"/>
                    </a:cubicBezTo>
                    <a:cubicBezTo>
                      <a:pt x="0" y="4"/>
                      <a:pt x="7" y="26"/>
                      <a:pt x="7" y="26"/>
                    </a:cubicBezTo>
                    <a:close/>
                  </a:path>
                </a:pathLst>
              </a:custGeom>
              <a:solidFill>
                <a:srgbClr val="00401A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2" name="Google Shape;302;p3"/>
              <p:cNvSpPr/>
              <p:nvPr/>
            </p:nvSpPr>
            <p:spPr>
              <a:xfrm>
                <a:off x="3467" y="870"/>
                <a:ext cx="66" cy="72"/>
              </a:xfrm>
              <a:custGeom>
                <a:avLst/>
                <a:gdLst/>
                <a:ahLst/>
                <a:cxnLst/>
                <a:rect l="l" t="t" r="r" b="b"/>
                <a:pathLst>
                  <a:path w="24" h="26" extrusionOk="0">
                    <a:moveTo>
                      <a:pt x="8" y="26"/>
                    </a:moveTo>
                    <a:cubicBezTo>
                      <a:pt x="8" y="26"/>
                      <a:pt x="24" y="10"/>
                      <a:pt x="14" y="0"/>
                    </a:cubicBezTo>
                    <a:cubicBezTo>
                      <a:pt x="0" y="4"/>
                      <a:pt x="8" y="26"/>
                      <a:pt x="8" y="26"/>
                    </a:cubicBezTo>
                    <a:close/>
                  </a:path>
                </a:pathLst>
              </a:custGeom>
              <a:solidFill>
                <a:srgbClr val="00321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3" name="Google Shape;303;p3"/>
              <p:cNvSpPr/>
              <p:nvPr/>
            </p:nvSpPr>
            <p:spPr>
              <a:xfrm>
                <a:off x="3467" y="870"/>
                <a:ext cx="39" cy="72"/>
              </a:xfrm>
              <a:custGeom>
                <a:avLst/>
                <a:gdLst/>
                <a:ahLst/>
                <a:cxnLst/>
                <a:rect l="l" t="t" r="r" b="b"/>
                <a:pathLst>
                  <a:path w="14" h="26" extrusionOk="0">
                    <a:moveTo>
                      <a:pt x="8" y="26"/>
                    </a:moveTo>
                    <a:cubicBezTo>
                      <a:pt x="14" y="0"/>
                      <a:pt x="14" y="0"/>
                      <a:pt x="14" y="0"/>
                    </a:cubicBezTo>
                    <a:cubicBezTo>
                      <a:pt x="0" y="4"/>
                      <a:pt x="8" y="26"/>
                      <a:pt x="8" y="26"/>
                    </a:cubicBezTo>
                    <a:close/>
                  </a:path>
                </a:pathLst>
              </a:custGeom>
              <a:solidFill>
                <a:srgbClr val="00401A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4" name="Google Shape;304;p3"/>
              <p:cNvSpPr/>
              <p:nvPr/>
            </p:nvSpPr>
            <p:spPr>
              <a:xfrm>
                <a:off x="3993" y="872"/>
                <a:ext cx="67" cy="73"/>
              </a:xfrm>
              <a:custGeom>
                <a:avLst/>
                <a:gdLst/>
                <a:ahLst/>
                <a:cxnLst/>
                <a:rect l="l" t="t" r="r" b="b"/>
                <a:pathLst>
                  <a:path w="24" h="26" extrusionOk="0">
                    <a:moveTo>
                      <a:pt x="8" y="26"/>
                    </a:moveTo>
                    <a:cubicBezTo>
                      <a:pt x="8" y="26"/>
                      <a:pt x="24" y="9"/>
                      <a:pt x="14" y="0"/>
                    </a:cubicBezTo>
                    <a:cubicBezTo>
                      <a:pt x="0" y="4"/>
                      <a:pt x="8" y="26"/>
                      <a:pt x="8" y="26"/>
                    </a:cubicBezTo>
                    <a:close/>
                  </a:path>
                </a:pathLst>
              </a:custGeom>
              <a:solidFill>
                <a:srgbClr val="00321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5" name="Google Shape;305;p3"/>
              <p:cNvSpPr/>
              <p:nvPr/>
            </p:nvSpPr>
            <p:spPr>
              <a:xfrm>
                <a:off x="3993" y="872"/>
                <a:ext cx="39" cy="73"/>
              </a:xfrm>
              <a:custGeom>
                <a:avLst/>
                <a:gdLst/>
                <a:ahLst/>
                <a:cxnLst/>
                <a:rect l="l" t="t" r="r" b="b"/>
                <a:pathLst>
                  <a:path w="14" h="26" extrusionOk="0">
                    <a:moveTo>
                      <a:pt x="8" y="26"/>
                    </a:moveTo>
                    <a:cubicBezTo>
                      <a:pt x="14" y="0"/>
                      <a:pt x="14" y="0"/>
                      <a:pt x="14" y="0"/>
                    </a:cubicBezTo>
                    <a:cubicBezTo>
                      <a:pt x="0" y="4"/>
                      <a:pt x="8" y="26"/>
                      <a:pt x="8" y="26"/>
                    </a:cubicBezTo>
                    <a:close/>
                  </a:path>
                </a:pathLst>
              </a:custGeom>
              <a:solidFill>
                <a:srgbClr val="00401A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6" name="Google Shape;306;p3"/>
              <p:cNvSpPr/>
              <p:nvPr/>
            </p:nvSpPr>
            <p:spPr>
              <a:xfrm>
                <a:off x="3104" y="906"/>
                <a:ext cx="67" cy="72"/>
              </a:xfrm>
              <a:custGeom>
                <a:avLst/>
                <a:gdLst/>
                <a:ahLst/>
                <a:cxnLst/>
                <a:rect l="l" t="t" r="r" b="b"/>
                <a:pathLst>
                  <a:path w="24" h="26" extrusionOk="0">
                    <a:moveTo>
                      <a:pt x="8" y="26"/>
                    </a:moveTo>
                    <a:cubicBezTo>
                      <a:pt x="8" y="26"/>
                      <a:pt x="24" y="9"/>
                      <a:pt x="13" y="0"/>
                    </a:cubicBezTo>
                    <a:cubicBezTo>
                      <a:pt x="0" y="4"/>
                      <a:pt x="8" y="26"/>
                      <a:pt x="8" y="26"/>
                    </a:cubicBezTo>
                    <a:close/>
                  </a:path>
                </a:pathLst>
              </a:custGeom>
              <a:solidFill>
                <a:srgbClr val="00321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7" name="Google Shape;307;p3"/>
              <p:cNvSpPr/>
              <p:nvPr/>
            </p:nvSpPr>
            <p:spPr>
              <a:xfrm>
                <a:off x="3104" y="906"/>
                <a:ext cx="36" cy="72"/>
              </a:xfrm>
              <a:custGeom>
                <a:avLst/>
                <a:gdLst/>
                <a:ahLst/>
                <a:cxnLst/>
                <a:rect l="l" t="t" r="r" b="b"/>
                <a:pathLst>
                  <a:path w="13" h="26" extrusionOk="0">
                    <a:moveTo>
                      <a:pt x="8" y="26"/>
                    </a:moveTo>
                    <a:cubicBezTo>
                      <a:pt x="13" y="0"/>
                      <a:pt x="13" y="0"/>
                      <a:pt x="13" y="0"/>
                    </a:cubicBezTo>
                    <a:cubicBezTo>
                      <a:pt x="0" y="4"/>
                      <a:pt x="8" y="26"/>
                      <a:pt x="8" y="26"/>
                    </a:cubicBezTo>
                    <a:close/>
                  </a:path>
                </a:pathLst>
              </a:custGeom>
              <a:solidFill>
                <a:srgbClr val="00401A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8" name="Google Shape;308;p3"/>
              <p:cNvSpPr/>
              <p:nvPr/>
            </p:nvSpPr>
            <p:spPr>
              <a:xfrm>
                <a:off x="3244" y="864"/>
                <a:ext cx="64" cy="73"/>
              </a:xfrm>
              <a:custGeom>
                <a:avLst/>
                <a:gdLst/>
                <a:ahLst/>
                <a:cxnLst/>
                <a:rect l="l" t="t" r="r" b="b"/>
                <a:pathLst>
                  <a:path w="23" h="26" extrusionOk="0">
                    <a:moveTo>
                      <a:pt x="17" y="26"/>
                    </a:moveTo>
                    <a:cubicBezTo>
                      <a:pt x="17" y="26"/>
                      <a:pt x="23" y="3"/>
                      <a:pt x="9" y="0"/>
                    </a:cubicBezTo>
                    <a:cubicBezTo>
                      <a:pt x="0" y="10"/>
                      <a:pt x="17" y="26"/>
                      <a:pt x="17" y="26"/>
                    </a:cubicBezTo>
                    <a:close/>
                  </a:path>
                </a:pathLst>
              </a:custGeom>
              <a:solidFill>
                <a:srgbClr val="00321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9" name="Google Shape;309;p3"/>
              <p:cNvSpPr/>
              <p:nvPr/>
            </p:nvSpPr>
            <p:spPr>
              <a:xfrm>
                <a:off x="3244" y="864"/>
                <a:ext cx="47" cy="73"/>
              </a:xfrm>
              <a:custGeom>
                <a:avLst/>
                <a:gdLst/>
                <a:ahLst/>
                <a:cxnLst/>
                <a:rect l="l" t="t" r="r" b="b"/>
                <a:pathLst>
                  <a:path w="17" h="26" extrusionOk="0">
                    <a:moveTo>
                      <a:pt x="17" y="26"/>
                    </a:moveTo>
                    <a:cubicBezTo>
                      <a:pt x="9" y="0"/>
                      <a:pt x="9" y="0"/>
                      <a:pt x="9" y="0"/>
                    </a:cubicBezTo>
                    <a:cubicBezTo>
                      <a:pt x="0" y="10"/>
                      <a:pt x="17" y="26"/>
                      <a:pt x="17" y="26"/>
                    </a:cubicBezTo>
                    <a:close/>
                  </a:path>
                </a:pathLst>
              </a:custGeom>
              <a:solidFill>
                <a:srgbClr val="00401A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0" name="Google Shape;310;p3"/>
              <p:cNvSpPr/>
              <p:nvPr/>
            </p:nvSpPr>
            <p:spPr>
              <a:xfrm>
                <a:off x="4032" y="861"/>
                <a:ext cx="67" cy="70"/>
              </a:xfrm>
              <a:custGeom>
                <a:avLst/>
                <a:gdLst/>
                <a:ahLst/>
                <a:cxnLst/>
                <a:rect l="l" t="t" r="r" b="b"/>
                <a:pathLst>
                  <a:path w="24" h="25" extrusionOk="0">
                    <a:moveTo>
                      <a:pt x="17" y="25"/>
                    </a:moveTo>
                    <a:cubicBezTo>
                      <a:pt x="17" y="25"/>
                      <a:pt x="24" y="3"/>
                      <a:pt x="10" y="0"/>
                    </a:cubicBezTo>
                    <a:cubicBezTo>
                      <a:pt x="0" y="10"/>
                      <a:pt x="17" y="25"/>
                      <a:pt x="17" y="25"/>
                    </a:cubicBezTo>
                    <a:close/>
                  </a:path>
                </a:pathLst>
              </a:custGeom>
              <a:solidFill>
                <a:srgbClr val="00321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1" name="Google Shape;311;p3"/>
              <p:cNvSpPr/>
              <p:nvPr/>
            </p:nvSpPr>
            <p:spPr>
              <a:xfrm>
                <a:off x="4032" y="861"/>
                <a:ext cx="48" cy="70"/>
              </a:xfrm>
              <a:custGeom>
                <a:avLst/>
                <a:gdLst/>
                <a:ahLst/>
                <a:cxnLst/>
                <a:rect l="l" t="t" r="r" b="b"/>
                <a:pathLst>
                  <a:path w="17" h="25" extrusionOk="0">
                    <a:moveTo>
                      <a:pt x="17" y="25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0" y="10"/>
                      <a:pt x="17" y="25"/>
                      <a:pt x="17" y="25"/>
                    </a:cubicBezTo>
                    <a:close/>
                  </a:path>
                </a:pathLst>
              </a:custGeom>
              <a:solidFill>
                <a:srgbClr val="00401A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2" name="Google Shape;312;p3"/>
              <p:cNvSpPr/>
              <p:nvPr/>
            </p:nvSpPr>
            <p:spPr>
              <a:xfrm>
                <a:off x="3196" y="900"/>
                <a:ext cx="67" cy="73"/>
              </a:xfrm>
              <a:custGeom>
                <a:avLst/>
                <a:gdLst/>
                <a:ahLst/>
                <a:cxnLst/>
                <a:rect l="l" t="t" r="r" b="b"/>
                <a:pathLst>
                  <a:path w="24" h="26" extrusionOk="0">
                    <a:moveTo>
                      <a:pt x="14" y="26"/>
                    </a:moveTo>
                    <a:cubicBezTo>
                      <a:pt x="14" y="26"/>
                      <a:pt x="24" y="5"/>
                      <a:pt x="11" y="0"/>
                    </a:cubicBezTo>
                    <a:cubicBezTo>
                      <a:pt x="0" y="8"/>
                      <a:pt x="14" y="26"/>
                      <a:pt x="14" y="26"/>
                    </a:cubicBezTo>
                    <a:close/>
                  </a:path>
                </a:pathLst>
              </a:custGeom>
              <a:solidFill>
                <a:srgbClr val="00321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3" name="Google Shape;313;p3"/>
              <p:cNvSpPr/>
              <p:nvPr/>
            </p:nvSpPr>
            <p:spPr>
              <a:xfrm>
                <a:off x="3196" y="900"/>
                <a:ext cx="39" cy="73"/>
              </a:xfrm>
              <a:custGeom>
                <a:avLst/>
                <a:gdLst/>
                <a:ahLst/>
                <a:cxnLst/>
                <a:rect l="l" t="t" r="r" b="b"/>
                <a:pathLst>
                  <a:path w="14" h="26" extrusionOk="0">
                    <a:moveTo>
                      <a:pt x="14" y="26"/>
                    </a:moveTo>
                    <a:cubicBezTo>
                      <a:pt x="11" y="0"/>
                      <a:pt x="11" y="0"/>
                      <a:pt x="11" y="0"/>
                    </a:cubicBezTo>
                    <a:cubicBezTo>
                      <a:pt x="0" y="8"/>
                      <a:pt x="14" y="26"/>
                      <a:pt x="14" y="26"/>
                    </a:cubicBezTo>
                    <a:close/>
                  </a:path>
                </a:pathLst>
              </a:custGeom>
              <a:solidFill>
                <a:srgbClr val="00401A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4" name="Google Shape;314;p3"/>
              <p:cNvSpPr/>
              <p:nvPr/>
            </p:nvSpPr>
            <p:spPr>
              <a:xfrm>
                <a:off x="3829" y="864"/>
                <a:ext cx="67" cy="73"/>
              </a:xfrm>
              <a:custGeom>
                <a:avLst/>
                <a:gdLst/>
                <a:ahLst/>
                <a:cxnLst/>
                <a:rect l="l" t="t" r="r" b="b"/>
                <a:pathLst>
                  <a:path w="24" h="26" extrusionOk="0">
                    <a:moveTo>
                      <a:pt x="14" y="26"/>
                    </a:moveTo>
                    <a:cubicBezTo>
                      <a:pt x="14" y="26"/>
                      <a:pt x="24" y="5"/>
                      <a:pt x="12" y="0"/>
                    </a:cubicBezTo>
                    <a:cubicBezTo>
                      <a:pt x="0" y="8"/>
                      <a:pt x="14" y="26"/>
                      <a:pt x="14" y="26"/>
                    </a:cubicBezTo>
                    <a:close/>
                  </a:path>
                </a:pathLst>
              </a:custGeom>
              <a:solidFill>
                <a:srgbClr val="00321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5" name="Google Shape;315;p3"/>
              <p:cNvSpPr/>
              <p:nvPr/>
            </p:nvSpPr>
            <p:spPr>
              <a:xfrm>
                <a:off x="3829" y="864"/>
                <a:ext cx="39" cy="73"/>
              </a:xfrm>
              <a:custGeom>
                <a:avLst/>
                <a:gdLst/>
                <a:ahLst/>
                <a:cxnLst/>
                <a:rect l="l" t="t" r="r" b="b"/>
                <a:pathLst>
                  <a:path w="14" h="26" extrusionOk="0">
                    <a:moveTo>
                      <a:pt x="14" y="26"/>
                    </a:moveTo>
                    <a:cubicBezTo>
                      <a:pt x="12" y="0"/>
                      <a:pt x="12" y="0"/>
                      <a:pt x="12" y="0"/>
                    </a:cubicBezTo>
                    <a:cubicBezTo>
                      <a:pt x="0" y="8"/>
                      <a:pt x="14" y="26"/>
                      <a:pt x="14" y="26"/>
                    </a:cubicBezTo>
                    <a:close/>
                  </a:path>
                </a:pathLst>
              </a:custGeom>
              <a:solidFill>
                <a:srgbClr val="00401A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6" name="Google Shape;316;p3"/>
              <p:cNvSpPr/>
              <p:nvPr/>
            </p:nvSpPr>
            <p:spPr>
              <a:xfrm>
                <a:off x="3620" y="870"/>
                <a:ext cx="67" cy="72"/>
              </a:xfrm>
              <a:custGeom>
                <a:avLst/>
                <a:gdLst/>
                <a:ahLst/>
                <a:cxnLst/>
                <a:rect l="l" t="t" r="r" b="b"/>
                <a:pathLst>
                  <a:path w="24" h="26" extrusionOk="0">
                    <a:moveTo>
                      <a:pt x="14" y="26"/>
                    </a:moveTo>
                    <a:cubicBezTo>
                      <a:pt x="14" y="26"/>
                      <a:pt x="24" y="6"/>
                      <a:pt x="11" y="0"/>
                    </a:cubicBezTo>
                    <a:cubicBezTo>
                      <a:pt x="0" y="8"/>
                      <a:pt x="14" y="26"/>
                      <a:pt x="14" y="26"/>
                    </a:cubicBezTo>
                    <a:close/>
                  </a:path>
                </a:pathLst>
              </a:custGeom>
              <a:solidFill>
                <a:srgbClr val="00321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7" name="Google Shape;317;p3"/>
              <p:cNvSpPr/>
              <p:nvPr/>
            </p:nvSpPr>
            <p:spPr>
              <a:xfrm>
                <a:off x="3620" y="870"/>
                <a:ext cx="39" cy="72"/>
              </a:xfrm>
              <a:custGeom>
                <a:avLst/>
                <a:gdLst/>
                <a:ahLst/>
                <a:cxnLst/>
                <a:rect l="l" t="t" r="r" b="b"/>
                <a:pathLst>
                  <a:path w="14" h="26" extrusionOk="0">
                    <a:moveTo>
                      <a:pt x="14" y="26"/>
                    </a:moveTo>
                    <a:cubicBezTo>
                      <a:pt x="11" y="0"/>
                      <a:pt x="11" y="0"/>
                      <a:pt x="11" y="0"/>
                    </a:cubicBezTo>
                    <a:cubicBezTo>
                      <a:pt x="0" y="8"/>
                      <a:pt x="14" y="26"/>
                      <a:pt x="14" y="26"/>
                    </a:cubicBezTo>
                    <a:close/>
                  </a:path>
                </a:pathLst>
              </a:custGeom>
              <a:solidFill>
                <a:srgbClr val="00401A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8" name="Google Shape;318;p3"/>
              <p:cNvSpPr/>
              <p:nvPr/>
            </p:nvSpPr>
            <p:spPr>
              <a:xfrm>
                <a:off x="3375" y="995"/>
                <a:ext cx="69" cy="64"/>
              </a:xfrm>
              <a:custGeom>
                <a:avLst/>
                <a:gdLst/>
                <a:ahLst/>
                <a:cxnLst/>
                <a:rect l="l" t="t" r="r" b="b"/>
                <a:pathLst>
                  <a:path w="25" h="23" extrusionOk="0">
                    <a:moveTo>
                      <a:pt x="25" y="18"/>
                    </a:moveTo>
                    <a:cubicBezTo>
                      <a:pt x="25" y="18"/>
                      <a:pt x="10" y="0"/>
                      <a:pt x="0" y="10"/>
                    </a:cubicBezTo>
                    <a:cubicBezTo>
                      <a:pt x="2" y="23"/>
                      <a:pt x="25" y="18"/>
                      <a:pt x="25" y="18"/>
                    </a:cubicBezTo>
                    <a:close/>
                  </a:path>
                </a:pathLst>
              </a:custGeom>
              <a:solidFill>
                <a:srgbClr val="00321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9" name="Google Shape;319;p3"/>
              <p:cNvSpPr/>
              <p:nvPr/>
            </p:nvSpPr>
            <p:spPr>
              <a:xfrm>
                <a:off x="3375" y="1023"/>
                <a:ext cx="69" cy="36"/>
              </a:xfrm>
              <a:custGeom>
                <a:avLst/>
                <a:gdLst/>
                <a:ahLst/>
                <a:cxnLst/>
                <a:rect l="l" t="t" r="r" b="b"/>
                <a:pathLst>
                  <a:path w="25" h="13" extrusionOk="0">
                    <a:moveTo>
                      <a:pt x="25" y="8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2" y="13"/>
                      <a:pt x="25" y="8"/>
                      <a:pt x="25" y="8"/>
                    </a:cubicBezTo>
                    <a:close/>
                  </a:path>
                </a:pathLst>
              </a:custGeom>
              <a:solidFill>
                <a:srgbClr val="00401A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0" name="Google Shape;320;p3"/>
              <p:cNvSpPr/>
              <p:nvPr/>
            </p:nvSpPr>
            <p:spPr>
              <a:xfrm>
                <a:off x="3380" y="847"/>
                <a:ext cx="70" cy="64"/>
              </a:xfrm>
              <a:custGeom>
                <a:avLst/>
                <a:gdLst/>
                <a:ahLst/>
                <a:cxnLst/>
                <a:rect l="l" t="t" r="r" b="b"/>
                <a:pathLst>
                  <a:path w="25" h="23" extrusionOk="0">
                    <a:moveTo>
                      <a:pt x="25" y="17"/>
                    </a:moveTo>
                    <a:cubicBezTo>
                      <a:pt x="25" y="17"/>
                      <a:pt x="10" y="0"/>
                      <a:pt x="0" y="9"/>
                    </a:cubicBezTo>
                    <a:cubicBezTo>
                      <a:pt x="2" y="23"/>
                      <a:pt x="25" y="17"/>
                      <a:pt x="25" y="17"/>
                    </a:cubicBezTo>
                    <a:close/>
                  </a:path>
                </a:pathLst>
              </a:custGeom>
              <a:solidFill>
                <a:srgbClr val="00321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1" name="Google Shape;321;p3"/>
              <p:cNvSpPr/>
              <p:nvPr/>
            </p:nvSpPr>
            <p:spPr>
              <a:xfrm>
                <a:off x="3380" y="872"/>
                <a:ext cx="70" cy="39"/>
              </a:xfrm>
              <a:custGeom>
                <a:avLst/>
                <a:gdLst/>
                <a:ahLst/>
                <a:cxnLst/>
                <a:rect l="l" t="t" r="r" b="b"/>
                <a:pathLst>
                  <a:path w="25" h="14" extrusionOk="0">
                    <a:moveTo>
                      <a:pt x="25" y="8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2" y="14"/>
                      <a:pt x="25" y="8"/>
                      <a:pt x="25" y="8"/>
                    </a:cubicBezTo>
                    <a:close/>
                  </a:path>
                </a:pathLst>
              </a:custGeom>
              <a:solidFill>
                <a:srgbClr val="00401A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2" name="Google Shape;322;p3"/>
              <p:cNvSpPr/>
              <p:nvPr/>
            </p:nvSpPr>
            <p:spPr>
              <a:xfrm>
                <a:off x="3308" y="872"/>
                <a:ext cx="69" cy="67"/>
              </a:xfrm>
              <a:custGeom>
                <a:avLst/>
                <a:gdLst/>
                <a:ahLst/>
                <a:cxnLst/>
                <a:rect l="l" t="t" r="r" b="b"/>
                <a:pathLst>
                  <a:path w="25" h="24" extrusionOk="0">
                    <a:moveTo>
                      <a:pt x="0" y="18"/>
                    </a:moveTo>
                    <a:cubicBezTo>
                      <a:pt x="0" y="18"/>
                      <a:pt x="15" y="0"/>
                      <a:pt x="25" y="10"/>
                    </a:cubicBezTo>
                    <a:cubicBezTo>
                      <a:pt x="22" y="24"/>
                      <a:pt x="0" y="18"/>
                      <a:pt x="0" y="18"/>
                    </a:cubicBezTo>
                    <a:close/>
                  </a:path>
                </a:pathLst>
              </a:custGeom>
              <a:solidFill>
                <a:srgbClr val="00321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3" name="Google Shape;323;p3"/>
              <p:cNvSpPr/>
              <p:nvPr/>
            </p:nvSpPr>
            <p:spPr>
              <a:xfrm>
                <a:off x="3308" y="900"/>
                <a:ext cx="69" cy="39"/>
              </a:xfrm>
              <a:custGeom>
                <a:avLst/>
                <a:gdLst/>
                <a:ahLst/>
                <a:cxnLst/>
                <a:rect l="l" t="t" r="r" b="b"/>
                <a:pathLst>
                  <a:path w="25" h="14" extrusionOk="0">
                    <a:moveTo>
                      <a:pt x="0" y="8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22" y="14"/>
                      <a:pt x="0" y="8"/>
                      <a:pt x="0" y="8"/>
                    </a:cubicBezTo>
                    <a:close/>
                  </a:path>
                </a:pathLst>
              </a:custGeom>
              <a:solidFill>
                <a:srgbClr val="00401A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4" name="Google Shape;324;p3"/>
              <p:cNvSpPr/>
              <p:nvPr/>
            </p:nvSpPr>
            <p:spPr>
              <a:xfrm>
                <a:off x="3322" y="1140"/>
                <a:ext cx="64" cy="64"/>
              </a:xfrm>
              <a:custGeom>
                <a:avLst/>
                <a:gdLst/>
                <a:ahLst/>
                <a:cxnLst/>
                <a:rect l="l" t="t" r="r" b="b"/>
                <a:pathLst>
                  <a:path w="23" h="23" extrusionOk="0">
                    <a:moveTo>
                      <a:pt x="0" y="23"/>
                    </a:moveTo>
                    <a:cubicBezTo>
                      <a:pt x="0" y="23"/>
                      <a:pt x="6" y="0"/>
                      <a:pt x="19" y="5"/>
                    </a:cubicBezTo>
                    <a:cubicBezTo>
                      <a:pt x="23" y="18"/>
                      <a:pt x="0" y="23"/>
                      <a:pt x="0" y="23"/>
                    </a:cubicBezTo>
                    <a:close/>
                  </a:path>
                </a:pathLst>
              </a:custGeom>
              <a:solidFill>
                <a:srgbClr val="00321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5" name="Google Shape;325;p3"/>
              <p:cNvSpPr/>
              <p:nvPr/>
            </p:nvSpPr>
            <p:spPr>
              <a:xfrm>
                <a:off x="3322" y="1154"/>
                <a:ext cx="64" cy="50"/>
              </a:xfrm>
              <a:custGeom>
                <a:avLst/>
                <a:gdLst/>
                <a:ahLst/>
                <a:cxnLst/>
                <a:rect l="l" t="t" r="r" b="b"/>
                <a:pathLst>
                  <a:path w="23" h="18" extrusionOk="0">
                    <a:moveTo>
                      <a:pt x="0" y="18"/>
                    </a:moveTo>
                    <a:cubicBezTo>
                      <a:pt x="19" y="0"/>
                      <a:pt x="19" y="0"/>
                      <a:pt x="19" y="0"/>
                    </a:cubicBezTo>
                    <a:cubicBezTo>
                      <a:pt x="23" y="13"/>
                      <a:pt x="0" y="18"/>
                      <a:pt x="0" y="18"/>
                    </a:cubicBezTo>
                    <a:close/>
                  </a:path>
                </a:pathLst>
              </a:custGeom>
              <a:solidFill>
                <a:srgbClr val="00401A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6" name="Google Shape;326;p3"/>
              <p:cNvSpPr/>
              <p:nvPr/>
            </p:nvSpPr>
            <p:spPr>
              <a:xfrm>
                <a:off x="3734" y="1026"/>
                <a:ext cx="64" cy="61"/>
              </a:xfrm>
              <a:custGeom>
                <a:avLst/>
                <a:gdLst/>
                <a:ahLst/>
                <a:cxnLst/>
                <a:rect l="l" t="t" r="r" b="b"/>
                <a:pathLst>
                  <a:path w="23" h="22" extrusionOk="0">
                    <a:moveTo>
                      <a:pt x="0" y="22"/>
                    </a:moveTo>
                    <a:cubicBezTo>
                      <a:pt x="0" y="22"/>
                      <a:pt x="5" y="0"/>
                      <a:pt x="19" y="4"/>
                    </a:cubicBezTo>
                    <a:cubicBezTo>
                      <a:pt x="23" y="17"/>
                      <a:pt x="0" y="22"/>
                      <a:pt x="0" y="22"/>
                    </a:cubicBezTo>
                    <a:close/>
                  </a:path>
                </a:pathLst>
              </a:custGeom>
              <a:solidFill>
                <a:srgbClr val="00321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7" name="Google Shape;327;p3"/>
              <p:cNvSpPr/>
              <p:nvPr/>
            </p:nvSpPr>
            <p:spPr>
              <a:xfrm>
                <a:off x="3734" y="1037"/>
                <a:ext cx="64" cy="50"/>
              </a:xfrm>
              <a:custGeom>
                <a:avLst/>
                <a:gdLst/>
                <a:ahLst/>
                <a:cxnLst/>
                <a:rect l="l" t="t" r="r" b="b"/>
                <a:pathLst>
                  <a:path w="23" h="18" extrusionOk="0">
                    <a:moveTo>
                      <a:pt x="0" y="18"/>
                    </a:moveTo>
                    <a:cubicBezTo>
                      <a:pt x="19" y="0"/>
                      <a:pt x="19" y="0"/>
                      <a:pt x="19" y="0"/>
                    </a:cubicBezTo>
                    <a:cubicBezTo>
                      <a:pt x="23" y="13"/>
                      <a:pt x="0" y="18"/>
                      <a:pt x="0" y="18"/>
                    </a:cubicBezTo>
                    <a:close/>
                  </a:path>
                </a:pathLst>
              </a:custGeom>
              <a:solidFill>
                <a:srgbClr val="00401A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8" name="Google Shape;328;p3"/>
              <p:cNvSpPr/>
              <p:nvPr/>
            </p:nvSpPr>
            <p:spPr>
              <a:xfrm>
                <a:off x="3015" y="828"/>
                <a:ext cx="64" cy="67"/>
              </a:xfrm>
              <a:custGeom>
                <a:avLst/>
                <a:gdLst/>
                <a:ahLst/>
                <a:cxnLst/>
                <a:rect l="l" t="t" r="r" b="b"/>
                <a:pathLst>
                  <a:path w="23" h="24" extrusionOk="0">
                    <a:moveTo>
                      <a:pt x="6" y="0"/>
                    </a:moveTo>
                    <a:cubicBezTo>
                      <a:pt x="6" y="0"/>
                      <a:pt x="23" y="14"/>
                      <a:pt x="14" y="24"/>
                    </a:cubicBezTo>
                    <a:cubicBezTo>
                      <a:pt x="0" y="22"/>
                      <a:pt x="6" y="0"/>
                      <a:pt x="6" y="0"/>
                    </a:cubicBezTo>
                    <a:close/>
                  </a:path>
                </a:pathLst>
              </a:custGeom>
              <a:solidFill>
                <a:srgbClr val="00321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9" name="Google Shape;329;p3"/>
              <p:cNvSpPr/>
              <p:nvPr/>
            </p:nvSpPr>
            <p:spPr>
              <a:xfrm>
                <a:off x="3015" y="828"/>
                <a:ext cx="39" cy="67"/>
              </a:xfrm>
              <a:custGeom>
                <a:avLst/>
                <a:gdLst/>
                <a:ahLst/>
                <a:cxnLst/>
                <a:rect l="l" t="t" r="r" b="b"/>
                <a:pathLst>
                  <a:path w="14" h="24" extrusionOk="0">
                    <a:moveTo>
                      <a:pt x="6" y="0"/>
                    </a:moveTo>
                    <a:cubicBezTo>
                      <a:pt x="14" y="24"/>
                      <a:pt x="14" y="24"/>
                      <a:pt x="14" y="24"/>
                    </a:cubicBezTo>
                    <a:cubicBezTo>
                      <a:pt x="0" y="22"/>
                      <a:pt x="6" y="0"/>
                      <a:pt x="6" y="0"/>
                    </a:cubicBezTo>
                    <a:close/>
                  </a:path>
                </a:pathLst>
              </a:custGeom>
              <a:solidFill>
                <a:srgbClr val="00401A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0" name="Google Shape;330;p3"/>
              <p:cNvSpPr/>
              <p:nvPr/>
            </p:nvSpPr>
            <p:spPr>
              <a:xfrm>
                <a:off x="3564" y="786"/>
                <a:ext cx="67" cy="70"/>
              </a:xfrm>
              <a:custGeom>
                <a:avLst/>
                <a:gdLst/>
                <a:ahLst/>
                <a:cxnLst/>
                <a:rect l="l" t="t" r="r" b="b"/>
                <a:pathLst>
                  <a:path w="24" h="25" extrusionOk="0">
                    <a:moveTo>
                      <a:pt x="6" y="0"/>
                    </a:moveTo>
                    <a:cubicBezTo>
                      <a:pt x="6" y="0"/>
                      <a:pt x="24" y="15"/>
                      <a:pt x="14" y="25"/>
                    </a:cubicBezTo>
                    <a:cubicBezTo>
                      <a:pt x="0" y="23"/>
                      <a:pt x="6" y="0"/>
                      <a:pt x="6" y="0"/>
                    </a:cubicBezTo>
                    <a:close/>
                  </a:path>
                </a:pathLst>
              </a:custGeom>
              <a:solidFill>
                <a:srgbClr val="00321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1" name="Google Shape;331;p3"/>
              <p:cNvSpPr/>
              <p:nvPr/>
            </p:nvSpPr>
            <p:spPr>
              <a:xfrm>
                <a:off x="3564" y="786"/>
                <a:ext cx="39" cy="70"/>
              </a:xfrm>
              <a:custGeom>
                <a:avLst/>
                <a:gdLst/>
                <a:ahLst/>
                <a:cxnLst/>
                <a:rect l="l" t="t" r="r" b="b"/>
                <a:pathLst>
                  <a:path w="14" h="25" extrusionOk="0">
                    <a:moveTo>
                      <a:pt x="6" y="0"/>
                    </a:moveTo>
                    <a:cubicBezTo>
                      <a:pt x="14" y="25"/>
                      <a:pt x="14" y="25"/>
                      <a:pt x="14" y="25"/>
                    </a:cubicBezTo>
                    <a:cubicBezTo>
                      <a:pt x="0" y="23"/>
                      <a:pt x="6" y="0"/>
                      <a:pt x="6" y="0"/>
                    </a:cubicBezTo>
                    <a:close/>
                  </a:path>
                </a:pathLst>
              </a:custGeom>
              <a:solidFill>
                <a:srgbClr val="00401A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2" name="Google Shape;332;p3"/>
              <p:cNvSpPr/>
              <p:nvPr/>
            </p:nvSpPr>
            <p:spPr>
              <a:xfrm>
                <a:off x="3126" y="811"/>
                <a:ext cx="70" cy="73"/>
              </a:xfrm>
              <a:custGeom>
                <a:avLst/>
                <a:gdLst/>
                <a:ahLst/>
                <a:cxnLst/>
                <a:rect l="l" t="t" r="r" b="b"/>
                <a:pathLst>
                  <a:path w="25" h="26" extrusionOk="0">
                    <a:moveTo>
                      <a:pt x="14" y="0"/>
                    </a:moveTo>
                    <a:cubicBezTo>
                      <a:pt x="14" y="0"/>
                      <a:pt x="25" y="20"/>
                      <a:pt x="12" y="26"/>
                    </a:cubicBezTo>
                    <a:cubicBezTo>
                      <a:pt x="0" y="19"/>
                      <a:pt x="14" y="0"/>
                      <a:pt x="14" y="0"/>
                    </a:cubicBezTo>
                    <a:close/>
                  </a:path>
                </a:pathLst>
              </a:custGeom>
              <a:solidFill>
                <a:srgbClr val="00321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3" name="Google Shape;333;p3"/>
              <p:cNvSpPr/>
              <p:nvPr/>
            </p:nvSpPr>
            <p:spPr>
              <a:xfrm>
                <a:off x="3126" y="811"/>
                <a:ext cx="39" cy="73"/>
              </a:xfrm>
              <a:custGeom>
                <a:avLst/>
                <a:gdLst/>
                <a:ahLst/>
                <a:cxnLst/>
                <a:rect l="l" t="t" r="r" b="b"/>
                <a:pathLst>
                  <a:path w="14" h="26" extrusionOk="0">
                    <a:moveTo>
                      <a:pt x="14" y="0"/>
                    </a:moveTo>
                    <a:cubicBezTo>
                      <a:pt x="12" y="26"/>
                      <a:pt x="12" y="26"/>
                      <a:pt x="12" y="26"/>
                    </a:cubicBezTo>
                    <a:cubicBezTo>
                      <a:pt x="0" y="19"/>
                      <a:pt x="14" y="0"/>
                      <a:pt x="14" y="0"/>
                    </a:cubicBezTo>
                    <a:close/>
                  </a:path>
                </a:pathLst>
              </a:custGeom>
              <a:solidFill>
                <a:srgbClr val="00401A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4" name="Google Shape;334;p3"/>
              <p:cNvSpPr/>
              <p:nvPr/>
            </p:nvSpPr>
            <p:spPr>
              <a:xfrm>
                <a:off x="3656" y="764"/>
                <a:ext cx="70" cy="72"/>
              </a:xfrm>
              <a:custGeom>
                <a:avLst/>
                <a:gdLst/>
                <a:ahLst/>
                <a:cxnLst/>
                <a:rect l="l" t="t" r="r" b="b"/>
                <a:pathLst>
                  <a:path w="25" h="26" extrusionOk="0">
                    <a:moveTo>
                      <a:pt x="14" y="0"/>
                    </a:moveTo>
                    <a:cubicBezTo>
                      <a:pt x="14" y="0"/>
                      <a:pt x="25" y="20"/>
                      <a:pt x="12" y="26"/>
                    </a:cubicBezTo>
                    <a:cubicBezTo>
                      <a:pt x="0" y="19"/>
                      <a:pt x="14" y="0"/>
                      <a:pt x="14" y="0"/>
                    </a:cubicBezTo>
                    <a:close/>
                  </a:path>
                </a:pathLst>
              </a:custGeom>
              <a:solidFill>
                <a:srgbClr val="00321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5" name="Google Shape;335;p3"/>
              <p:cNvSpPr/>
              <p:nvPr/>
            </p:nvSpPr>
            <p:spPr>
              <a:xfrm>
                <a:off x="3656" y="764"/>
                <a:ext cx="39" cy="72"/>
              </a:xfrm>
              <a:custGeom>
                <a:avLst/>
                <a:gdLst/>
                <a:ahLst/>
                <a:cxnLst/>
                <a:rect l="l" t="t" r="r" b="b"/>
                <a:pathLst>
                  <a:path w="14" h="26" extrusionOk="0">
                    <a:moveTo>
                      <a:pt x="14" y="0"/>
                    </a:moveTo>
                    <a:cubicBezTo>
                      <a:pt x="12" y="26"/>
                      <a:pt x="12" y="26"/>
                      <a:pt x="12" y="26"/>
                    </a:cubicBezTo>
                    <a:cubicBezTo>
                      <a:pt x="0" y="19"/>
                      <a:pt x="14" y="0"/>
                      <a:pt x="14" y="0"/>
                    </a:cubicBezTo>
                    <a:close/>
                  </a:path>
                </a:pathLst>
              </a:custGeom>
              <a:solidFill>
                <a:srgbClr val="00401A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6" name="Google Shape;336;p3"/>
              <p:cNvSpPr/>
              <p:nvPr/>
            </p:nvSpPr>
            <p:spPr>
              <a:xfrm>
                <a:off x="3238" y="772"/>
                <a:ext cx="64" cy="70"/>
              </a:xfrm>
              <a:custGeom>
                <a:avLst/>
                <a:gdLst/>
                <a:ahLst/>
                <a:cxnLst/>
                <a:rect l="l" t="t" r="r" b="b"/>
                <a:pathLst>
                  <a:path w="23" h="25" extrusionOk="0">
                    <a:moveTo>
                      <a:pt x="6" y="0"/>
                    </a:moveTo>
                    <a:cubicBezTo>
                      <a:pt x="6" y="0"/>
                      <a:pt x="23" y="15"/>
                      <a:pt x="14" y="25"/>
                    </a:cubicBezTo>
                    <a:cubicBezTo>
                      <a:pt x="0" y="22"/>
                      <a:pt x="6" y="0"/>
                      <a:pt x="6" y="0"/>
                    </a:cubicBezTo>
                    <a:close/>
                  </a:path>
                </a:pathLst>
              </a:custGeom>
              <a:solidFill>
                <a:srgbClr val="00321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7" name="Google Shape;337;p3"/>
              <p:cNvSpPr/>
              <p:nvPr/>
            </p:nvSpPr>
            <p:spPr>
              <a:xfrm>
                <a:off x="3238" y="772"/>
                <a:ext cx="39" cy="70"/>
              </a:xfrm>
              <a:custGeom>
                <a:avLst/>
                <a:gdLst/>
                <a:ahLst/>
                <a:cxnLst/>
                <a:rect l="l" t="t" r="r" b="b"/>
                <a:pathLst>
                  <a:path w="14" h="25" extrusionOk="0">
                    <a:moveTo>
                      <a:pt x="6" y="0"/>
                    </a:moveTo>
                    <a:cubicBezTo>
                      <a:pt x="14" y="25"/>
                      <a:pt x="14" y="25"/>
                      <a:pt x="14" y="25"/>
                    </a:cubicBezTo>
                    <a:cubicBezTo>
                      <a:pt x="0" y="22"/>
                      <a:pt x="6" y="0"/>
                      <a:pt x="6" y="0"/>
                    </a:cubicBezTo>
                    <a:close/>
                  </a:path>
                </a:pathLst>
              </a:custGeom>
              <a:solidFill>
                <a:srgbClr val="00401A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8" name="Google Shape;338;p3"/>
              <p:cNvSpPr/>
              <p:nvPr/>
            </p:nvSpPr>
            <p:spPr>
              <a:xfrm>
                <a:off x="3918" y="819"/>
                <a:ext cx="64" cy="70"/>
              </a:xfrm>
              <a:custGeom>
                <a:avLst/>
                <a:gdLst/>
                <a:ahLst/>
                <a:cxnLst/>
                <a:rect l="l" t="t" r="r" b="b"/>
                <a:pathLst>
                  <a:path w="23" h="25" extrusionOk="0">
                    <a:moveTo>
                      <a:pt x="6" y="0"/>
                    </a:moveTo>
                    <a:cubicBezTo>
                      <a:pt x="6" y="0"/>
                      <a:pt x="23" y="15"/>
                      <a:pt x="14" y="25"/>
                    </a:cubicBezTo>
                    <a:cubicBezTo>
                      <a:pt x="0" y="22"/>
                      <a:pt x="6" y="0"/>
                      <a:pt x="6" y="0"/>
                    </a:cubicBezTo>
                    <a:close/>
                  </a:path>
                </a:pathLst>
              </a:custGeom>
              <a:solidFill>
                <a:srgbClr val="00321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9" name="Google Shape;339;p3"/>
              <p:cNvSpPr/>
              <p:nvPr/>
            </p:nvSpPr>
            <p:spPr>
              <a:xfrm>
                <a:off x="3918" y="819"/>
                <a:ext cx="39" cy="70"/>
              </a:xfrm>
              <a:custGeom>
                <a:avLst/>
                <a:gdLst/>
                <a:ahLst/>
                <a:cxnLst/>
                <a:rect l="l" t="t" r="r" b="b"/>
                <a:pathLst>
                  <a:path w="14" h="25" extrusionOk="0">
                    <a:moveTo>
                      <a:pt x="6" y="0"/>
                    </a:moveTo>
                    <a:cubicBezTo>
                      <a:pt x="14" y="25"/>
                      <a:pt x="14" y="25"/>
                      <a:pt x="14" y="25"/>
                    </a:cubicBezTo>
                    <a:cubicBezTo>
                      <a:pt x="0" y="22"/>
                      <a:pt x="6" y="0"/>
                      <a:pt x="6" y="0"/>
                    </a:cubicBezTo>
                    <a:close/>
                  </a:path>
                </a:pathLst>
              </a:custGeom>
              <a:solidFill>
                <a:srgbClr val="00401A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0" name="Google Shape;340;p3"/>
              <p:cNvSpPr/>
              <p:nvPr/>
            </p:nvSpPr>
            <p:spPr>
              <a:xfrm>
                <a:off x="3394" y="753"/>
                <a:ext cx="59" cy="64"/>
              </a:xfrm>
              <a:custGeom>
                <a:avLst/>
                <a:gdLst/>
                <a:ahLst/>
                <a:cxnLst/>
                <a:rect l="l" t="t" r="r" b="b"/>
                <a:pathLst>
                  <a:path w="21" h="23" extrusionOk="0">
                    <a:moveTo>
                      <a:pt x="21" y="0"/>
                    </a:moveTo>
                    <a:cubicBezTo>
                      <a:pt x="21" y="0"/>
                      <a:pt x="21" y="23"/>
                      <a:pt x="7" y="22"/>
                    </a:cubicBezTo>
                    <a:cubicBezTo>
                      <a:pt x="0" y="10"/>
                      <a:pt x="21" y="0"/>
                      <a:pt x="21" y="0"/>
                    </a:cubicBezTo>
                    <a:close/>
                  </a:path>
                </a:pathLst>
              </a:custGeom>
              <a:solidFill>
                <a:srgbClr val="00321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1" name="Google Shape;341;p3"/>
              <p:cNvSpPr/>
              <p:nvPr/>
            </p:nvSpPr>
            <p:spPr>
              <a:xfrm>
                <a:off x="3394" y="753"/>
                <a:ext cx="59" cy="61"/>
              </a:xfrm>
              <a:custGeom>
                <a:avLst/>
                <a:gdLst/>
                <a:ahLst/>
                <a:cxnLst/>
                <a:rect l="l" t="t" r="r" b="b"/>
                <a:pathLst>
                  <a:path w="21" h="22" extrusionOk="0">
                    <a:moveTo>
                      <a:pt x="21" y="0"/>
                    </a:moveTo>
                    <a:cubicBezTo>
                      <a:pt x="7" y="22"/>
                      <a:pt x="7" y="22"/>
                      <a:pt x="7" y="22"/>
                    </a:cubicBezTo>
                    <a:cubicBezTo>
                      <a:pt x="0" y="10"/>
                      <a:pt x="21" y="0"/>
                      <a:pt x="21" y="0"/>
                    </a:cubicBezTo>
                    <a:close/>
                  </a:path>
                </a:pathLst>
              </a:custGeom>
              <a:solidFill>
                <a:srgbClr val="00401A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2" name="Google Shape;342;p3"/>
              <p:cNvSpPr/>
              <p:nvPr/>
            </p:nvSpPr>
            <p:spPr>
              <a:xfrm>
                <a:off x="3773" y="753"/>
                <a:ext cx="59" cy="64"/>
              </a:xfrm>
              <a:custGeom>
                <a:avLst/>
                <a:gdLst/>
                <a:ahLst/>
                <a:cxnLst/>
                <a:rect l="l" t="t" r="r" b="b"/>
                <a:pathLst>
                  <a:path w="21" h="23" extrusionOk="0">
                    <a:moveTo>
                      <a:pt x="21" y="0"/>
                    </a:moveTo>
                    <a:cubicBezTo>
                      <a:pt x="21" y="0"/>
                      <a:pt x="20" y="23"/>
                      <a:pt x="6" y="22"/>
                    </a:cubicBezTo>
                    <a:cubicBezTo>
                      <a:pt x="0" y="10"/>
                      <a:pt x="21" y="0"/>
                      <a:pt x="21" y="0"/>
                    </a:cubicBezTo>
                    <a:close/>
                  </a:path>
                </a:pathLst>
              </a:custGeom>
              <a:solidFill>
                <a:srgbClr val="00321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3" name="Google Shape;343;p3"/>
              <p:cNvSpPr/>
              <p:nvPr/>
            </p:nvSpPr>
            <p:spPr>
              <a:xfrm>
                <a:off x="3773" y="753"/>
                <a:ext cx="59" cy="61"/>
              </a:xfrm>
              <a:custGeom>
                <a:avLst/>
                <a:gdLst/>
                <a:ahLst/>
                <a:cxnLst/>
                <a:rect l="l" t="t" r="r" b="b"/>
                <a:pathLst>
                  <a:path w="21" h="22" extrusionOk="0">
                    <a:moveTo>
                      <a:pt x="21" y="0"/>
                    </a:moveTo>
                    <a:cubicBezTo>
                      <a:pt x="6" y="22"/>
                      <a:pt x="6" y="22"/>
                      <a:pt x="6" y="22"/>
                    </a:cubicBezTo>
                    <a:cubicBezTo>
                      <a:pt x="0" y="10"/>
                      <a:pt x="21" y="0"/>
                      <a:pt x="21" y="0"/>
                    </a:cubicBezTo>
                    <a:close/>
                  </a:path>
                </a:pathLst>
              </a:custGeom>
              <a:solidFill>
                <a:srgbClr val="00401A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4" name="Google Shape;344;p3"/>
              <p:cNvSpPr/>
              <p:nvPr/>
            </p:nvSpPr>
            <p:spPr>
              <a:xfrm>
                <a:off x="3536" y="608"/>
                <a:ext cx="1868" cy="1179"/>
              </a:xfrm>
              <a:custGeom>
                <a:avLst/>
                <a:gdLst/>
                <a:ahLst/>
                <a:cxnLst/>
                <a:rect l="l" t="t" r="r" b="b"/>
                <a:pathLst>
                  <a:path w="670" h="423" extrusionOk="0">
                    <a:moveTo>
                      <a:pt x="0" y="0"/>
                    </a:moveTo>
                    <a:cubicBezTo>
                      <a:pt x="0" y="0"/>
                      <a:pt x="128" y="50"/>
                      <a:pt x="182" y="142"/>
                    </a:cubicBezTo>
                    <a:cubicBezTo>
                      <a:pt x="237" y="234"/>
                      <a:pt x="273" y="305"/>
                      <a:pt x="273" y="305"/>
                    </a:cubicBezTo>
                    <a:cubicBezTo>
                      <a:pt x="273" y="305"/>
                      <a:pt x="289" y="328"/>
                      <a:pt x="246" y="356"/>
                    </a:cubicBezTo>
                    <a:cubicBezTo>
                      <a:pt x="202" y="383"/>
                      <a:pt x="202" y="392"/>
                      <a:pt x="207" y="404"/>
                    </a:cubicBezTo>
                    <a:cubicBezTo>
                      <a:pt x="213" y="416"/>
                      <a:pt x="226" y="416"/>
                      <a:pt x="265" y="418"/>
                    </a:cubicBezTo>
                    <a:cubicBezTo>
                      <a:pt x="303" y="419"/>
                      <a:pt x="501" y="423"/>
                      <a:pt x="501" y="423"/>
                    </a:cubicBezTo>
                    <a:cubicBezTo>
                      <a:pt x="663" y="175"/>
                      <a:pt x="663" y="175"/>
                      <a:pt x="663" y="175"/>
                    </a:cubicBezTo>
                    <a:cubicBezTo>
                      <a:pt x="663" y="175"/>
                      <a:pt x="670" y="156"/>
                      <a:pt x="657" y="146"/>
                    </a:cubicBezTo>
                    <a:cubicBezTo>
                      <a:pt x="644" y="137"/>
                      <a:pt x="604" y="160"/>
                      <a:pt x="604" y="160"/>
                    </a:cubicBezTo>
                    <a:cubicBezTo>
                      <a:pt x="604" y="160"/>
                      <a:pt x="574" y="176"/>
                      <a:pt x="552" y="134"/>
                    </a:cubicBezTo>
                    <a:cubicBezTo>
                      <a:pt x="530" y="93"/>
                      <a:pt x="482" y="34"/>
                      <a:pt x="424" y="2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5" name="Google Shape;345;p3"/>
              <p:cNvSpPr/>
              <p:nvPr/>
            </p:nvSpPr>
            <p:spPr>
              <a:xfrm>
                <a:off x="4099" y="1179"/>
                <a:ext cx="1229" cy="608"/>
              </a:xfrm>
              <a:custGeom>
                <a:avLst/>
                <a:gdLst/>
                <a:ahLst/>
                <a:cxnLst/>
                <a:rect l="l" t="t" r="r" b="b"/>
                <a:pathLst>
                  <a:path w="441" h="218" extrusionOk="0">
                    <a:moveTo>
                      <a:pt x="5" y="199"/>
                    </a:moveTo>
                    <a:cubicBezTo>
                      <a:pt x="11" y="211"/>
                      <a:pt x="24" y="211"/>
                      <a:pt x="63" y="213"/>
                    </a:cubicBezTo>
                    <a:cubicBezTo>
                      <a:pt x="101" y="214"/>
                      <a:pt x="299" y="218"/>
                      <a:pt x="299" y="218"/>
                    </a:cubicBezTo>
                    <a:cubicBezTo>
                      <a:pt x="441" y="0"/>
                      <a:pt x="441" y="0"/>
                      <a:pt x="441" y="0"/>
                    </a:cubicBezTo>
                    <a:cubicBezTo>
                      <a:pt x="421" y="9"/>
                      <a:pt x="404" y="20"/>
                      <a:pt x="389" y="35"/>
                    </a:cubicBezTo>
                    <a:cubicBezTo>
                      <a:pt x="374" y="50"/>
                      <a:pt x="363" y="69"/>
                      <a:pt x="350" y="86"/>
                    </a:cubicBezTo>
                    <a:cubicBezTo>
                      <a:pt x="327" y="116"/>
                      <a:pt x="297" y="142"/>
                      <a:pt x="263" y="158"/>
                    </a:cubicBezTo>
                    <a:cubicBezTo>
                      <a:pt x="229" y="175"/>
                      <a:pt x="189" y="181"/>
                      <a:pt x="152" y="174"/>
                    </a:cubicBezTo>
                    <a:cubicBezTo>
                      <a:pt x="131" y="170"/>
                      <a:pt x="111" y="162"/>
                      <a:pt x="90" y="158"/>
                    </a:cubicBezTo>
                    <a:cubicBezTo>
                      <a:pt x="73" y="154"/>
                      <a:pt x="55" y="153"/>
                      <a:pt x="37" y="155"/>
                    </a:cubicBezTo>
                    <a:cubicBezTo>
                      <a:pt x="0" y="179"/>
                      <a:pt x="0" y="187"/>
                      <a:pt x="5" y="199"/>
                    </a:cubicBezTo>
                    <a:close/>
                  </a:path>
                </a:pathLst>
              </a:custGeom>
              <a:solidFill>
                <a:srgbClr val="D6B28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6" name="Google Shape;346;p3"/>
              <p:cNvSpPr/>
              <p:nvPr/>
            </p:nvSpPr>
            <p:spPr>
              <a:xfrm>
                <a:off x="4102" y="1218"/>
                <a:ext cx="1201" cy="569"/>
              </a:xfrm>
              <a:custGeom>
                <a:avLst/>
                <a:gdLst/>
                <a:ahLst/>
                <a:cxnLst/>
                <a:rect l="l" t="t" r="r" b="b"/>
                <a:pathLst>
                  <a:path w="431" h="204" extrusionOk="0">
                    <a:moveTo>
                      <a:pt x="4" y="185"/>
                    </a:moveTo>
                    <a:cubicBezTo>
                      <a:pt x="10" y="197"/>
                      <a:pt x="23" y="197"/>
                      <a:pt x="62" y="199"/>
                    </a:cubicBezTo>
                    <a:cubicBezTo>
                      <a:pt x="100" y="200"/>
                      <a:pt x="298" y="204"/>
                      <a:pt x="298" y="204"/>
                    </a:cubicBezTo>
                    <a:cubicBezTo>
                      <a:pt x="431" y="0"/>
                      <a:pt x="431" y="0"/>
                      <a:pt x="431" y="0"/>
                    </a:cubicBezTo>
                    <a:cubicBezTo>
                      <a:pt x="425" y="5"/>
                      <a:pt x="419" y="9"/>
                      <a:pt x="413" y="15"/>
                    </a:cubicBezTo>
                    <a:cubicBezTo>
                      <a:pt x="395" y="32"/>
                      <a:pt x="382" y="53"/>
                      <a:pt x="368" y="74"/>
                    </a:cubicBezTo>
                    <a:cubicBezTo>
                      <a:pt x="342" y="114"/>
                      <a:pt x="312" y="156"/>
                      <a:pt x="267" y="173"/>
                    </a:cubicBezTo>
                    <a:cubicBezTo>
                      <a:pt x="243" y="182"/>
                      <a:pt x="217" y="184"/>
                      <a:pt x="191" y="183"/>
                    </a:cubicBezTo>
                    <a:cubicBezTo>
                      <a:pt x="160" y="182"/>
                      <a:pt x="129" y="179"/>
                      <a:pt x="98" y="173"/>
                    </a:cubicBezTo>
                    <a:cubicBezTo>
                      <a:pt x="73" y="168"/>
                      <a:pt x="48" y="161"/>
                      <a:pt x="22" y="163"/>
                    </a:cubicBezTo>
                    <a:cubicBezTo>
                      <a:pt x="17" y="163"/>
                      <a:pt x="12" y="164"/>
                      <a:pt x="6" y="165"/>
                    </a:cubicBezTo>
                    <a:cubicBezTo>
                      <a:pt x="0" y="173"/>
                      <a:pt x="1" y="178"/>
                      <a:pt x="4" y="185"/>
                    </a:cubicBezTo>
                    <a:close/>
                  </a:path>
                </a:pathLst>
              </a:custGeom>
              <a:solidFill>
                <a:srgbClr val="FCE5BA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7" name="Google Shape;347;p3"/>
              <p:cNvSpPr/>
              <p:nvPr/>
            </p:nvSpPr>
            <p:spPr>
              <a:xfrm>
                <a:off x="4531" y="744"/>
                <a:ext cx="839" cy="636"/>
              </a:xfrm>
              <a:custGeom>
                <a:avLst/>
                <a:gdLst/>
                <a:ahLst/>
                <a:cxnLst/>
                <a:rect l="l" t="t" r="r" b="b"/>
                <a:pathLst>
                  <a:path w="301" h="228" extrusionOk="0">
                    <a:moveTo>
                      <a:pt x="22" y="23"/>
                    </a:moveTo>
                    <a:cubicBezTo>
                      <a:pt x="9" y="32"/>
                      <a:pt x="0" y="47"/>
                      <a:pt x="0" y="63"/>
                    </a:cubicBezTo>
                    <a:cubicBezTo>
                      <a:pt x="0" y="86"/>
                      <a:pt x="21" y="105"/>
                      <a:pt x="42" y="116"/>
                    </a:cubicBezTo>
                    <a:cubicBezTo>
                      <a:pt x="63" y="127"/>
                      <a:pt x="87" y="135"/>
                      <a:pt x="101" y="154"/>
                    </a:cubicBezTo>
                    <a:cubicBezTo>
                      <a:pt x="112" y="167"/>
                      <a:pt x="117" y="184"/>
                      <a:pt x="125" y="199"/>
                    </a:cubicBezTo>
                    <a:cubicBezTo>
                      <a:pt x="133" y="214"/>
                      <a:pt x="147" y="228"/>
                      <a:pt x="164" y="227"/>
                    </a:cubicBezTo>
                    <a:cubicBezTo>
                      <a:pt x="182" y="226"/>
                      <a:pt x="194" y="210"/>
                      <a:pt x="206" y="196"/>
                    </a:cubicBezTo>
                    <a:cubicBezTo>
                      <a:pt x="218" y="180"/>
                      <a:pt x="233" y="166"/>
                      <a:pt x="249" y="153"/>
                    </a:cubicBezTo>
                    <a:cubicBezTo>
                      <a:pt x="263" y="142"/>
                      <a:pt x="279" y="131"/>
                      <a:pt x="290" y="117"/>
                    </a:cubicBezTo>
                    <a:cubicBezTo>
                      <a:pt x="295" y="111"/>
                      <a:pt x="298" y="105"/>
                      <a:pt x="301" y="98"/>
                    </a:cubicBezTo>
                    <a:cubicBezTo>
                      <a:pt x="300" y="98"/>
                      <a:pt x="300" y="98"/>
                      <a:pt x="300" y="97"/>
                    </a:cubicBezTo>
                    <a:cubicBezTo>
                      <a:pt x="287" y="88"/>
                      <a:pt x="247" y="111"/>
                      <a:pt x="247" y="111"/>
                    </a:cubicBezTo>
                    <a:cubicBezTo>
                      <a:pt x="247" y="111"/>
                      <a:pt x="217" y="127"/>
                      <a:pt x="195" y="85"/>
                    </a:cubicBezTo>
                    <a:cubicBezTo>
                      <a:pt x="181" y="60"/>
                      <a:pt x="158" y="28"/>
                      <a:pt x="129" y="0"/>
                    </a:cubicBezTo>
                    <a:cubicBezTo>
                      <a:pt x="108" y="0"/>
                      <a:pt x="87" y="2"/>
                      <a:pt x="66" y="6"/>
                    </a:cubicBezTo>
                    <a:cubicBezTo>
                      <a:pt x="51" y="9"/>
                      <a:pt x="35" y="14"/>
                      <a:pt x="22" y="23"/>
                    </a:cubicBezTo>
                    <a:close/>
                  </a:path>
                </a:pathLst>
              </a:custGeom>
              <a:solidFill>
                <a:srgbClr val="76AB38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8" name="Google Shape;348;p3"/>
              <p:cNvSpPr/>
              <p:nvPr/>
            </p:nvSpPr>
            <p:spPr>
              <a:xfrm>
                <a:off x="3048" y="1371"/>
                <a:ext cx="26" cy="19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9" name="Google Shape;349;p3"/>
              <p:cNvSpPr/>
              <p:nvPr/>
            </p:nvSpPr>
            <p:spPr>
              <a:xfrm>
                <a:off x="2806" y="1151"/>
                <a:ext cx="513" cy="301"/>
              </a:xfrm>
              <a:custGeom>
                <a:avLst/>
                <a:gdLst/>
                <a:ahLst/>
                <a:cxnLst/>
                <a:rect l="l" t="t" r="r" b="b"/>
                <a:pathLst>
                  <a:path w="513" h="301" extrusionOk="0">
                    <a:moveTo>
                      <a:pt x="513" y="0"/>
                    </a:moveTo>
                    <a:lnTo>
                      <a:pt x="513" y="22"/>
                    </a:lnTo>
                    <a:lnTo>
                      <a:pt x="418" y="301"/>
                    </a:lnTo>
                    <a:lnTo>
                      <a:pt x="0" y="301"/>
                    </a:lnTo>
                    <a:lnTo>
                      <a:pt x="0" y="287"/>
                    </a:lnTo>
                    <a:lnTo>
                      <a:pt x="513" y="0"/>
                    </a:lnTo>
                    <a:close/>
                  </a:path>
                </a:pathLst>
              </a:custGeom>
              <a:solidFill>
                <a:srgbClr val="DCDCD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0" name="Google Shape;350;p3"/>
              <p:cNvSpPr/>
              <p:nvPr/>
            </p:nvSpPr>
            <p:spPr>
              <a:xfrm>
                <a:off x="2806" y="1151"/>
                <a:ext cx="513" cy="287"/>
              </a:xfrm>
              <a:custGeom>
                <a:avLst/>
                <a:gdLst/>
                <a:ahLst/>
                <a:cxnLst/>
                <a:rect l="l" t="t" r="r" b="b"/>
                <a:pathLst>
                  <a:path w="513" h="287" extrusionOk="0">
                    <a:moveTo>
                      <a:pt x="513" y="0"/>
                    </a:moveTo>
                    <a:lnTo>
                      <a:pt x="114" y="0"/>
                    </a:lnTo>
                    <a:lnTo>
                      <a:pt x="0" y="287"/>
                    </a:lnTo>
                    <a:lnTo>
                      <a:pt x="415" y="287"/>
                    </a:lnTo>
                    <a:lnTo>
                      <a:pt x="513" y="0"/>
                    </a:lnTo>
                    <a:close/>
                  </a:path>
                </a:pathLst>
              </a:custGeom>
              <a:solidFill>
                <a:srgbClr val="FFFDE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1" name="Google Shape;351;p3"/>
              <p:cNvSpPr/>
              <p:nvPr/>
            </p:nvSpPr>
            <p:spPr>
              <a:xfrm>
                <a:off x="2842" y="1179"/>
                <a:ext cx="438" cy="231"/>
              </a:xfrm>
              <a:custGeom>
                <a:avLst/>
                <a:gdLst/>
                <a:ahLst/>
                <a:cxnLst/>
                <a:rect l="l" t="t" r="r" b="b"/>
                <a:pathLst>
                  <a:path w="438" h="231" extrusionOk="0">
                    <a:moveTo>
                      <a:pt x="438" y="0"/>
                    </a:moveTo>
                    <a:lnTo>
                      <a:pt x="89" y="0"/>
                    </a:lnTo>
                    <a:lnTo>
                      <a:pt x="0" y="231"/>
                    </a:lnTo>
                    <a:lnTo>
                      <a:pt x="360" y="231"/>
                    </a:lnTo>
                    <a:lnTo>
                      <a:pt x="438" y="0"/>
                    </a:lnTo>
                    <a:close/>
                  </a:path>
                </a:pathLst>
              </a:custGeom>
              <a:solidFill>
                <a:srgbClr val="0091A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2" name="Google Shape;352;p3"/>
              <p:cNvSpPr/>
              <p:nvPr/>
            </p:nvSpPr>
            <p:spPr>
              <a:xfrm>
                <a:off x="2842" y="1179"/>
                <a:ext cx="371" cy="231"/>
              </a:xfrm>
              <a:custGeom>
                <a:avLst/>
                <a:gdLst/>
                <a:ahLst/>
                <a:cxnLst/>
                <a:rect l="l" t="t" r="r" b="b"/>
                <a:pathLst>
                  <a:path w="133" h="83" extrusionOk="0">
                    <a:moveTo>
                      <a:pt x="0" y="83"/>
                    </a:moveTo>
                    <a:cubicBezTo>
                      <a:pt x="32" y="0"/>
                      <a:pt x="32" y="0"/>
                      <a:pt x="32" y="0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41" y="15"/>
                      <a:pt x="65" y="57"/>
                      <a:pt x="133" y="69"/>
                    </a:cubicBezTo>
                    <a:cubicBezTo>
                      <a:pt x="129" y="83"/>
                      <a:pt x="129" y="83"/>
                      <a:pt x="129" y="83"/>
                    </a:cubicBezTo>
                    <a:lnTo>
                      <a:pt x="0" y="83"/>
                    </a:lnTo>
                    <a:close/>
                  </a:path>
                </a:pathLst>
              </a:custGeom>
              <a:solidFill>
                <a:srgbClr val="00A5B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3" name="Google Shape;353;p3"/>
              <p:cNvSpPr/>
              <p:nvPr/>
            </p:nvSpPr>
            <p:spPr>
              <a:xfrm>
                <a:off x="3093" y="1159"/>
                <a:ext cx="103" cy="271"/>
              </a:xfrm>
              <a:custGeom>
                <a:avLst/>
                <a:gdLst/>
                <a:ahLst/>
                <a:cxnLst/>
                <a:rect l="l" t="t" r="r" b="b"/>
                <a:pathLst>
                  <a:path w="103" h="271" extrusionOk="0">
                    <a:moveTo>
                      <a:pt x="11" y="271"/>
                    </a:moveTo>
                    <a:lnTo>
                      <a:pt x="103" y="6"/>
                    </a:lnTo>
                    <a:lnTo>
                      <a:pt x="92" y="0"/>
                    </a:lnTo>
                    <a:lnTo>
                      <a:pt x="0" y="265"/>
                    </a:lnTo>
                    <a:lnTo>
                      <a:pt x="11" y="271"/>
                    </a:lnTo>
                    <a:close/>
                  </a:path>
                </a:pathLst>
              </a:custGeom>
              <a:solidFill>
                <a:srgbClr val="FFFDE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4" name="Google Shape;354;p3"/>
              <p:cNvSpPr/>
              <p:nvPr/>
            </p:nvSpPr>
            <p:spPr>
              <a:xfrm>
                <a:off x="3009" y="1159"/>
                <a:ext cx="104" cy="271"/>
              </a:xfrm>
              <a:custGeom>
                <a:avLst/>
                <a:gdLst/>
                <a:ahLst/>
                <a:cxnLst/>
                <a:rect l="l" t="t" r="r" b="b"/>
                <a:pathLst>
                  <a:path w="104" h="271" extrusionOk="0">
                    <a:moveTo>
                      <a:pt x="12" y="271"/>
                    </a:moveTo>
                    <a:lnTo>
                      <a:pt x="104" y="6"/>
                    </a:lnTo>
                    <a:lnTo>
                      <a:pt x="95" y="0"/>
                    </a:lnTo>
                    <a:lnTo>
                      <a:pt x="0" y="265"/>
                    </a:lnTo>
                    <a:lnTo>
                      <a:pt x="12" y="271"/>
                    </a:lnTo>
                    <a:close/>
                  </a:path>
                </a:pathLst>
              </a:custGeom>
              <a:solidFill>
                <a:srgbClr val="FFFDE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5" name="Google Shape;355;p3"/>
              <p:cNvSpPr/>
              <p:nvPr/>
            </p:nvSpPr>
            <p:spPr>
              <a:xfrm>
                <a:off x="2926" y="1159"/>
                <a:ext cx="106" cy="271"/>
              </a:xfrm>
              <a:custGeom>
                <a:avLst/>
                <a:gdLst/>
                <a:ahLst/>
                <a:cxnLst/>
                <a:rect l="l" t="t" r="r" b="b"/>
                <a:pathLst>
                  <a:path w="106" h="271" extrusionOk="0">
                    <a:moveTo>
                      <a:pt x="11" y="271"/>
                    </a:moveTo>
                    <a:lnTo>
                      <a:pt x="106" y="6"/>
                    </a:lnTo>
                    <a:lnTo>
                      <a:pt x="95" y="0"/>
                    </a:lnTo>
                    <a:lnTo>
                      <a:pt x="0" y="265"/>
                    </a:lnTo>
                    <a:lnTo>
                      <a:pt x="11" y="271"/>
                    </a:lnTo>
                    <a:close/>
                  </a:path>
                </a:pathLst>
              </a:custGeom>
              <a:solidFill>
                <a:srgbClr val="FFFDE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6" name="Google Shape;356;p3"/>
              <p:cNvSpPr/>
              <p:nvPr/>
            </p:nvSpPr>
            <p:spPr>
              <a:xfrm>
                <a:off x="2881" y="1288"/>
                <a:ext cx="371" cy="11"/>
              </a:xfrm>
              <a:prstGeom prst="rect">
                <a:avLst/>
              </a:prstGeom>
              <a:solidFill>
                <a:srgbClr val="FFFDE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7" name="Google Shape;357;p3"/>
              <p:cNvSpPr/>
              <p:nvPr/>
            </p:nvSpPr>
            <p:spPr>
              <a:xfrm>
                <a:off x="3277" y="1561"/>
                <a:ext cx="25" cy="18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8" name="Google Shape;358;p3"/>
              <p:cNvSpPr/>
              <p:nvPr/>
            </p:nvSpPr>
            <p:spPr>
              <a:xfrm>
                <a:off x="3034" y="1341"/>
                <a:ext cx="513" cy="301"/>
              </a:xfrm>
              <a:custGeom>
                <a:avLst/>
                <a:gdLst/>
                <a:ahLst/>
                <a:cxnLst/>
                <a:rect l="l" t="t" r="r" b="b"/>
                <a:pathLst>
                  <a:path w="513" h="301" extrusionOk="0">
                    <a:moveTo>
                      <a:pt x="513" y="0"/>
                    </a:moveTo>
                    <a:lnTo>
                      <a:pt x="513" y="19"/>
                    </a:lnTo>
                    <a:lnTo>
                      <a:pt x="419" y="301"/>
                    </a:lnTo>
                    <a:lnTo>
                      <a:pt x="0" y="301"/>
                    </a:lnTo>
                    <a:lnTo>
                      <a:pt x="0" y="284"/>
                    </a:lnTo>
                    <a:lnTo>
                      <a:pt x="513" y="0"/>
                    </a:lnTo>
                    <a:close/>
                  </a:path>
                </a:pathLst>
              </a:custGeom>
              <a:solidFill>
                <a:srgbClr val="DCDCD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9" name="Google Shape;359;p3"/>
              <p:cNvSpPr/>
              <p:nvPr/>
            </p:nvSpPr>
            <p:spPr>
              <a:xfrm>
                <a:off x="3034" y="1341"/>
                <a:ext cx="513" cy="284"/>
              </a:xfrm>
              <a:custGeom>
                <a:avLst/>
                <a:gdLst/>
                <a:ahLst/>
                <a:cxnLst/>
                <a:rect l="l" t="t" r="r" b="b"/>
                <a:pathLst>
                  <a:path w="513" h="284" extrusionOk="0">
                    <a:moveTo>
                      <a:pt x="513" y="0"/>
                    </a:moveTo>
                    <a:lnTo>
                      <a:pt x="115" y="0"/>
                    </a:lnTo>
                    <a:lnTo>
                      <a:pt x="0" y="284"/>
                    </a:lnTo>
                    <a:lnTo>
                      <a:pt x="416" y="284"/>
                    </a:lnTo>
                    <a:lnTo>
                      <a:pt x="513" y="0"/>
                    </a:lnTo>
                    <a:close/>
                  </a:path>
                </a:pathLst>
              </a:custGeom>
              <a:solidFill>
                <a:srgbClr val="FFFDE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0" name="Google Shape;360;p3"/>
              <p:cNvSpPr/>
              <p:nvPr/>
            </p:nvSpPr>
            <p:spPr>
              <a:xfrm>
                <a:off x="3071" y="1366"/>
                <a:ext cx="440" cy="234"/>
              </a:xfrm>
              <a:custGeom>
                <a:avLst/>
                <a:gdLst/>
                <a:ahLst/>
                <a:cxnLst/>
                <a:rect l="l" t="t" r="r" b="b"/>
                <a:pathLst>
                  <a:path w="440" h="234" extrusionOk="0">
                    <a:moveTo>
                      <a:pt x="440" y="0"/>
                    </a:moveTo>
                    <a:lnTo>
                      <a:pt x="89" y="0"/>
                    </a:lnTo>
                    <a:lnTo>
                      <a:pt x="0" y="234"/>
                    </a:lnTo>
                    <a:lnTo>
                      <a:pt x="359" y="234"/>
                    </a:lnTo>
                    <a:lnTo>
                      <a:pt x="440" y="0"/>
                    </a:lnTo>
                    <a:close/>
                  </a:path>
                </a:pathLst>
              </a:custGeom>
              <a:solidFill>
                <a:srgbClr val="0091A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1" name="Google Shape;361;p3"/>
              <p:cNvSpPr/>
              <p:nvPr/>
            </p:nvSpPr>
            <p:spPr>
              <a:xfrm>
                <a:off x="3071" y="1366"/>
                <a:ext cx="373" cy="234"/>
              </a:xfrm>
              <a:custGeom>
                <a:avLst/>
                <a:gdLst/>
                <a:ahLst/>
                <a:cxnLst/>
                <a:rect l="l" t="t" r="r" b="b"/>
                <a:pathLst>
                  <a:path w="134" h="84" extrusionOk="0">
                    <a:moveTo>
                      <a:pt x="0" y="84"/>
                    </a:moveTo>
                    <a:cubicBezTo>
                      <a:pt x="32" y="0"/>
                      <a:pt x="32" y="0"/>
                      <a:pt x="32" y="0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41" y="16"/>
                      <a:pt x="65" y="58"/>
                      <a:pt x="134" y="70"/>
                    </a:cubicBezTo>
                    <a:cubicBezTo>
                      <a:pt x="129" y="84"/>
                      <a:pt x="129" y="84"/>
                      <a:pt x="129" y="84"/>
                    </a:cubicBezTo>
                    <a:lnTo>
                      <a:pt x="0" y="84"/>
                    </a:lnTo>
                    <a:close/>
                  </a:path>
                </a:pathLst>
              </a:custGeom>
              <a:solidFill>
                <a:srgbClr val="00A5B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2" name="Google Shape;362;p3"/>
              <p:cNvSpPr/>
              <p:nvPr/>
            </p:nvSpPr>
            <p:spPr>
              <a:xfrm>
                <a:off x="3322" y="1349"/>
                <a:ext cx="103" cy="268"/>
              </a:xfrm>
              <a:custGeom>
                <a:avLst/>
                <a:gdLst/>
                <a:ahLst/>
                <a:cxnLst/>
                <a:rect l="l" t="t" r="r" b="b"/>
                <a:pathLst>
                  <a:path w="103" h="268" extrusionOk="0">
                    <a:moveTo>
                      <a:pt x="11" y="268"/>
                    </a:moveTo>
                    <a:lnTo>
                      <a:pt x="103" y="3"/>
                    </a:lnTo>
                    <a:lnTo>
                      <a:pt x="94" y="0"/>
                    </a:lnTo>
                    <a:lnTo>
                      <a:pt x="0" y="265"/>
                    </a:lnTo>
                    <a:lnTo>
                      <a:pt x="11" y="268"/>
                    </a:lnTo>
                    <a:close/>
                  </a:path>
                </a:pathLst>
              </a:custGeom>
              <a:solidFill>
                <a:srgbClr val="FFFDE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3" name="Google Shape;363;p3"/>
              <p:cNvSpPr/>
              <p:nvPr/>
            </p:nvSpPr>
            <p:spPr>
              <a:xfrm>
                <a:off x="3238" y="1349"/>
                <a:ext cx="106" cy="268"/>
              </a:xfrm>
              <a:custGeom>
                <a:avLst/>
                <a:gdLst/>
                <a:ahLst/>
                <a:cxnLst/>
                <a:rect l="l" t="t" r="r" b="b"/>
                <a:pathLst>
                  <a:path w="106" h="268" extrusionOk="0">
                    <a:moveTo>
                      <a:pt x="11" y="268"/>
                    </a:moveTo>
                    <a:lnTo>
                      <a:pt x="106" y="3"/>
                    </a:lnTo>
                    <a:lnTo>
                      <a:pt x="95" y="0"/>
                    </a:lnTo>
                    <a:lnTo>
                      <a:pt x="0" y="265"/>
                    </a:lnTo>
                    <a:lnTo>
                      <a:pt x="11" y="268"/>
                    </a:lnTo>
                    <a:close/>
                  </a:path>
                </a:pathLst>
              </a:custGeom>
              <a:solidFill>
                <a:srgbClr val="FFFDE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4" name="Google Shape;364;p3"/>
              <p:cNvSpPr/>
              <p:nvPr/>
            </p:nvSpPr>
            <p:spPr>
              <a:xfrm>
                <a:off x="3154" y="1349"/>
                <a:ext cx="106" cy="268"/>
              </a:xfrm>
              <a:custGeom>
                <a:avLst/>
                <a:gdLst/>
                <a:ahLst/>
                <a:cxnLst/>
                <a:rect l="l" t="t" r="r" b="b"/>
                <a:pathLst>
                  <a:path w="106" h="268" extrusionOk="0">
                    <a:moveTo>
                      <a:pt x="11" y="268"/>
                    </a:moveTo>
                    <a:lnTo>
                      <a:pt x="106" y="3"/>
                    </a:lnTo>
                    <a:lnTo>
                      <a:pt x="95" y="0"/>
                    </a:lnTo>
                    <a:lnTo>
                      <a:pt x="0" y="265"/>
                    </a:lnTo>
                    <a:lnTo>
                      <a:pt x="11" y="268"/>
                    </a:lnTo>
                    <a:close/>
                  </a:path>
                </a:pathLst>
              </a:custGeom>
              <a:solidFill>
                <a:srgbClr val="FFFDE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5" name="Google Shape;365;p3"/>
              <p:cNvSpPr/>
              <p:nvPr/>
            </p:nvSpPr>
            <p:spPr>
              <a:xfrm>
                <a:off x="3110" y="1477"/>
                <a:ext cx="370" cy="11"/>
              </a:xfrm>
              <a:prstGeom prst="rect">
                <a:avLst/>
              </a:prstGeom>
              <a:solidFill>
                <a:srgbClr val="FFFDE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6" name="Google Shape;366;p3"/>
              <p:cNvSpPr/>
              <p:nvPr/>
            </p:nvSpPr>
            <p:spPr>
              <a:xfrm>
                <a:off x="3536" y="153"/>
                <a:ext cx="795" cy="519"/>
              </a:xfrm>
              <a:custGeom>
                <a:avLst/>
                <a:gdLst/>
                <a:ahLst/>
                <a:cxnLst/>
                <a:rect l="l" t="t" r="r" b="b"/>
                <a:pathLst>
                  <a:path w="285" h="186" extrusionOk="0">
                    <a:moveTo>
                      <a:pt x="285" y="161"/>
                    </a:moveTo>
                    <a:cubicBezTo>
                      <a:pt x="143" y="0"/>
                      <a:pt x="143" y="0"/>
                      <a:pt x="143" y="0"/>
                    </a:cubicBezTo>
                    <a:cubicBezTo>
                      <a:pt x="0" y="163"/>
                      <a:pt x="0" y="163"/>
                      <a:pt x="0" y="163"/>
                    </a:cubicBezTo>
                    <a:cubicBezTo>
                      <a:pt x="0" y="163"/>
                      <a:pt x="143" y="186"/>
                      <a:pt x="285" y="161"/>
                    </a:cubicBezTo>
                  </a:path>
                </a:pathLst>
              </a:custGeom>
              <a:solidFill>
                <a:srgbClr val="8BBFB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7" name="Google Shape;367;p3"/>
              <p:cNvSpPr/>
              <p:nvPr/>
            </p:nvSpPr>
            <p:spPr>
              <a:xfrm>
                <a:off x="3840" y="153"/>
                <a:ext cx="215" cy="195"/>
              </a:xfrm>
              <a:custGeom>
                <a:avLst/>
                <a:gdLst/>
                <a:ahLst/>
                <a:cxnLst/>
                <a:rect l="l" t="t" r="r" b="b"/>
                <a:pathLst>
                  <a:path w="215" h="195" extrusionOk="0">
                    <a:moveTo>
                      <a:pt x="95" y="195"/>
                    </a:moveTo>
                    <a:lnTo>
                      <a:pt x="81" y="109"/>
                    </a:lnTo>
                    <a:lnTo>
                      <a:pt x="0" y="162"/>
                    </a:lnTo>
                    <a:lnTo>
                      <a:pt x="14" y="109"/>
                    </a:lnTo>
                    <a:lnTo>
                      <a:pt x="0" y="109"/>
                    </a:lnTo>
                    <a:lnTo>
                      <a:pt x="95" y="0"/>
                    </a:lnTo>
                    <a:lnTo>
                      <a:pt x="215" y="134"/>
                    </a:lnTo>
                    <a:lnTo>
                      <a:pt x="134" y="109"/>
                    </a:lnTo>
                    <a:lnTo>
                      <a:pt x="95" y="195"/>
                    </a:lnTo>
                    <a:close/>
                  </a:path>
                </a:pathLst>
              </a:custGeom>
              <a:solidFill>
                <a:srgbClr val="F0F5F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8" name="Google Shape;368;p3"/>
              <p:cNvSpPr/>
              <p:nvPr/>
            </p:nvSpPr>
            <p:spPr>
              <a:xfrm>
                <a:off x="3840" y="153"/>
                <a:ext cx="215" cy="195"/>
              </a:xfrm>
              <a:custGeom>
                <a:avLst/>
                <a:gdLst/>
                <a:ahLst/>
                <a:cxnLst/>
                <a:rect l="l" t="t" r="r" b="b"/>
                <a:pathLst>
                  <a:path w="215" h="195" extrusionOk="0">
                    <a:moveTo>
                      <a:pt x="95" y="195"/>
                    </a:moveTo>
                    <a:lnTo>
                      <a:pt x="81" y="109"/>
                    </a:lnTo>
                    <a:lnTo>
                      <a:pt x="0" y="162"/>
                    </a:lnTo>
                    <a:lnTo>
                      <a:pt x="14" y="109"/>
                    </a:lnTo>
                    <a:lnTo>
                      <a:pt x="0" y="109"/>
                    </a:lnTo>
                    <a:lnTo>
                      <a:pt x="95" y="0"/>
                    </a:lnTo>
                    <a:lnTo>
                      <a:pt x="215" y="134"/>
                    </a:lnTo>
                    <a:lnTo>
                      <a:pt x="134" y="109"/>
                    </a:lnTo>
                    <a:lnTo>
                      <a:pt x="95" y="195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9" name="Google Shape;369;p3"/>
              <p:cNvSpPr/>
              <p:nvPr/>
            </p:nvSpPr>
            <p:spPr>
              <a:xfrm>
                <a:off x="3536" y="608"/>
                <a:ext cx="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D1E5E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0" name="Google Shape;370;p3"/>
              <p:cNvSpPr/>
              <p:nvPr/>
            </p:nvSpPr>
            <p:spPr>
              <a:xfrm>
                <a:off x="3536" y="153"/>
                <a:ext cx="399" cy="466"/>
              </a:xfrm>
              <a:custGeom>
                <a:avLst/>
                <a:gdLst/>
                <a:ahLst/>
                <a:cxnLst/>
                <a:rect l="l" t="t" r="r" b="b"/>
                <a:pathLst>
                  <a:path w="143" h="167" extrusionOk="0">
                    <a:moveTo>
                      <a:pt x="143" y="0"/>
                    </a:moveTo>
                    <a:cubicBezTo>
                      <a:pt x="0" y="163"/>
                      <a:pt x="0" y="163"/>
                      <a:pt x="0" y="163"/>
                    </a:cubicBezTo>
                    <a:cubicBezTo>
                      <a:pt x="0" y="163"/>
                      <a:pt x="0" y="163"/>
                      <a:pt x="0" y="163"/>
                    </a:cubicBezTo>
                    <a:cubicBezTo>
                      <a:pt x="0" y="163"/>
                      <a:pt x="0" y="163"/>
                      <a:pt x="0" y="163"/>
                    </a:cubicBezTo>
                    <a:cubicBezTo>
                      <a:pt x="0" y="163"/>
                      <a:pt x="0" y="163"/>
                      <a:pt x="0" y="163"/>
                    </a:cubicBezTo>
                    <a:cubicBezTo>
                      <a:pt x="0" y="163"/>
                      <a:pt x="0" y="163"/>
                      <a:pt x="0" y="163"/>
                    </a:cubicBezTo>
                    <a:cubicBezTo>
                      <a:pt x="1" y="163"/>
                      <a:pt x="14" y="165"/>
                      <a:pt x="35" y="167"/>
                    </a:cubicBezTo>
                    <a:cubicBezTo>
                      <a:pt x="139" y="49"/>
                      <a:pt x="139" y="49"/>
                      <a:pt x="139" y="49"/>
                    </a:cubicBezTo>
                    <a:cubicBezTo>
                      <a:pt x="138" y="39"/>
                      <a:pt x="138" y="39"/>
                      <a:pt x="138" y="39"/>
                    </a:cubicBezTo>
                    <a:cubicBezTo>
                      <a:pt x="109" y="58"/>
                      <a:pt x="109" y="58"/>
                      <a:pt x="109" y="58"/>
                    </a:cubicBezTo>
                    <a:cubicBezTo>
                      <a:pt x="114" y="39"/>
                      <a:pt x="114" y="39"/>
                      <a:pt x="114" y="39"/>
                    </a:cubicBezTo>
                    <a:cubicBezTo>
                      <a:pt x="109" y="39"/>
                      <a:pt x="109" y="39"/>
                      <a:pt x="109" y="39"/>
                    </a:cubicBezTo>
                    <a:cubicBezTo>
                      <a:pt x="143" y="0"/>
                      <a:pt x="143" y="0"/>
                      <a:pt x="143" y="0"/>
                    </a:cubicBezTo>
                  </a:path>
                </a:pathLst>
              </a:custGeom>
              <a:solidFill>
                <a:srgbClr val="72AC9B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1" name="Google Shape;371;p3"/>
              <p:cNvSpPr/>
              <p:nvPr/>
            </p:nvSpPr>
            <p:spPr>
              <a:xfrm>
                <a:off x="3840" y="153"/>
                <a:ext cx="95" cy="162"/>
              </a:xfrm>
              <a:custGeom>
                <a:avLst/>
                <a:gdLst/>
                <a:ahLst/>
                <a:cxnLst/>
                <a:rect l="l" t="t" r="r" b="b"/>
                <a:pathLst>
                  <a:path w="95" h="162" extrusionOk="0">
                    <a:moveTo>
                      <a:pt x="95" y="0"/>
                    </a:moveTo>
                    <a:lnTo>
                      <a:pt x="95" y="0"/>
                    </a:lnTo>
                    <a:lnTo>
                      <a:pt x="0" y="109"/>
                    </a:lnTo>
                    <a:lnTo>
                      <a:pt x="14" y="109"/>
                    </a:lnTo>
                    <a:lnTo>
                      <a:pt x="0" y="162"/>
                    </a:lnTo>
                    <a:lnTo>
                      <a:pt x="81" y="109"/>
                    </a:lnTo>
                    <a:lnTo>
                      <a:pt x="84" y="137"/>
                    </a:lnTo>
                    <a:lnTo>
                      <a:pt x="95" y="126"/>
                    </a:lnTo>
                    <a:lnTo>
                      <a:pt x="95" y="0"/>
                    </a:lnTo>
                    <a:close/>
                  </a:path>
                </a:pathLst>
              </a:custGeom>
              <a:solidFill>
                <a:srgbClr val="C4DDD6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2" name="Google Shape;372;p3"/>
              <p:cNvSpPr/>
              <p:nvPr/>
            </p:nvSpPr>
            <p:spPr>
              <a:xfrm>
                <a:off x="3840" y="153"/>
                <a:ext cx="95" cy="162"/>
              </a:xfrm>
              <a:custGeom>
                <a:avLst/>
                <a:gdLst/>
                <a:ahLst/>
                <a:cxnLst/>
                <a:rect l="l" t="t" r="r" b="b"/>
                <a:pathLst>
                  <a:path w="95" h="162" extrusionOk="0">
                    <a:moveTo>
                      <a:pt x="95" y="0"/>
                    </a:moveTo>
                    <a:lnTo>
                      <a:pt x="95" y="0"/>
                    </a:lnTo>
                    <a:lnTo>
                      <a:pt x="0" y="109"/>
                    </a:lnTo>
                    <a:lnTo>
                      <a:pt x="14" y="109"/>
                    </a:lnTo>
                    <a:lnTo>
                      <a:pt x="0" y="162"/>
                    </a:lnTo>
                    <a:lnTo>
                      <a:pt x="81" y="109"/>
                    </a:lnTo>
                    <a:lnTo>
                      <a:pt x="84" y="137"/>
                    </a:lnTo>
                    <a:lnTo>
                      <a:pt x="95" y="126"/>
                    </a:lnTo>
                    <a:lnTo>
                      <a:pt x="95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3" name="Google Shape;373;p3"/>
              <p:cNvSpPr/>
              <p:nvPr/>
            </p:nvSpPr>
            <p:spPr>
              <a:xfrm>
                <a:off x="3623" y="0"/>
                <a:ext cx="1117" cy="727"/>
              </a:xfrm>
              <a:custGeom>
                <a:avLst/>
                <a:gdLst/>
                <a:ahLst/>
                <a:cxnLst/>
                <a:rect l="l" t="t" r="r" b="b"/>
                <a:pathLst>
                  <a:path w="401" h="261" extrusionOk="0">
                    <a:moveTo>
                      <a:pt x="0" y="226"/>
                    </a:moveTo>
                    <a:cubicBezTo>
                      <a:pt x="201" y="0"/>
                      <a:pt x="201" y="0"/>
                      <a:pt x="201" y="0"/>
                    </a:cubicBezTo>
                    <a:cubicBezTo>
                      <a:pt x="401" y="229"/>
                      <a:pt x="401" y="229"/>
                      <a:pt x="401" y="229"/>
                    </a:cubicBezTo>
                    <a:cubicBezTo>
                      <a:pt x="401" y="229"/>
                      <a:pt x="200" y="261"/>
                      <a:pt x="0" y="226"/>
                    </a:cubicBezTo>
                  </a:path>
                </a:pathLst>
              </a:custGeom>
              <a:solidFill>
                <a:srgbClr val="8BBFB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4" name="Google Shape;374;p3"/>
              <p:cNvSpPr/>
              <p:nvPr/>
            </p:nvSpPr>
            <p:spPr>
              <a:xfrm>
                <a:off x="4013" y="0"/>
                <a:ext cx="301" cy="276"/>
              </a:xfrm>
              <a:custGeom>
                <a:avLst/>
                <a:gdLst/>
                <a:ahLst/>
                <a:cxnLst/>
                <a:rect l="l" t="t" r="r" b="b"/>
                <a:pathLst>
                  <a:path w="301" h="276" extrusionOk="0">
                    <a:moveTo>
                      <a:pt x="170" y="276"/>
                    </a:moveTo>
                    <a:lnTo>
                      <a:pt x="187" y="153"/>
                    </a:lnTo>
                    <a:lnTo>
                      <a:pt x="298" y="226"/>
                    </a:lnTo>
                    <a:lnTo>
                      <a:pt x="281" y="153"/>
                    </a:lnTo>
                    <a:lnTo>
                      <a:pt x="301" y="151"/>
                    </a:lnTo>
                    <a:lnTo>
                      <a:pt x="170" y="0"/>
                    </a:lnTo>
                    <a:lnTo>
                      <a:pt x="0" y="190"/>
                    </a:lnTo>
                    <a:lnTo>
                      <a:pt x="114" y="153"/>
                    </a:lnTo>
                    <a:lnTo>
                      <a:pt x="170" y="276"/>
                    </a:lnTo>
                    <a:close/>
                  </a:path>
                </a:pathLst>
              </a:custGeom>
              <a:solidFill>
                <a:srgbClr val="F0F5F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5" name="Google Shape;375;p3"/>
              <p:cNvSpPr/>
              <p:nvPr/>
            </p:nvSpPr>
            <p:spPr>
              <a:xfrm>
                <a:off x="4013" y="0"/>
                <a:ext cx="301" cy="276"/>
              </a:xfrm>
              <a:custGeom>
                <a:avLst/>
                <a:gdLst/>
                <a:ahLst/>
                <a:cxnLst/>
                <a:rect l="l" t="t" r="r" b="b"/>
                <a:pathLst>
                  <a:path w="301" h="276" extrusionOk="0">
                    <a:moveTo>
                      <a:pt x="170" y="276"/>
                    </a:moveTo>
                    <a:lnTo>
                      <a:pt x="187" y="153"/>
                    </a:lnTo>
                    <a:lnTo>
                      <a:pt x="298" y="226"/>
                    </a:lnTo>
                    <a:lnTo>
                      <a:pt x="281" y="153"/>
                    </a:lnTo>
                    <a:lnTo>
                      <a:pt x="301" y="151"/>
                    </a:lnTo>
                    <a:lnTo>
                      <a:pt x="170" y="0"/>
                    </a:lnTo>
                    <a:lnTo>
                      <a:pt x="0" y="190"/>
                    </a:lnTo>
                    <a:lnTo>
                      <a:pt x="114" y="153"/>
                    </a:lnTo>
                    <a:lnTo>
                      <a:pt x="170" y="276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6" name="Google Shape;376;p3"/>
              <p:cNvSpPr/>
              <p:nvPr/>
            </p:nvSpPr>
            <p:spPr>
              <a:xfrm>
                <a:off x="4183" y="0"/>
                <a:ext cx="557" cy="677"/>
              </a:xfrm>
              <a:custGeom>
                <a:avLst/>
                <a:gdLst/>
                <a:ahLst/>
                <a:cxnLst/>
                <a:rect l="l" t="t" r="r" b="b"/>
                <a:pathLst>
                  <a:path w="200" h="243" extrusionOk="0">
                    <a:moveTo>
                      <a:pt x="0" y="0"/>
                    </a:moveTo>
                    <a:cubicBezTo>
                      <a:pt x="47" y="54"/>
                      <a:pt x="47" y="54"/>
                      <a:pt x="47" y="54"/>
                    </a:cubicBezTo>
                    <a:cubicBezTo>
                      <a:pt x="40" y="55"/>
                      <a:pt x="40" y="55"/>
                      <a:pt x="40" y="55"/>
                    </a:cubicBezTo>
                    <a:cubicBezTo>
                      <a:pt x="46" y="81"/>
                      <a:pt x="46" y="81"/>
                      <a:pt x="46" y="81"/>
                    </a:cubicBezTo>
                    <a:cubicBezTo>
                      <a:pt x="6" y="55"/>
                      <a:pt x="6" y="55"/>
                      <a:pt x="6" y="55"/>
                    </a:cubicBezTo>
                    <a:cubicBezTo>
                      <a:pt x="0" y="99"/>
                      <a:pt x="0" y="99"/>
                      <a:pt x="0" y="99"/>
                    </a:cubicBezTo>
                    <a:cubicBezTo>
                      <a:pt x="0" y="243"/>
                      <a:pt x="0" y="243"/>
                      <a:pt x="0" y="243"/>
                    </a:cubicBezTo>
                    <a:cubicBezTo>
                      <a:pt x="1" y="243"/>
                      <a:pt x="2" y="243"/>
                      <a:pt x="3" y="243"/>
                    </a:cubicBezTo>
                    <a:cubicBezTo>
                      <a:pt x="116" y="243"/>
                      <a:pt x="200" y="229"/>
                      <a:pt x="200" y="229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72AC9B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7" name="Google Shape;377;p3"/>
              <p:cNvSpPr/>
              <p:nvPr/>
            </p:nvSpPr>
            <p:spPr>
              <a:xfrm>
                <a:off x="4183" y="0"/>
                <a:ext cx="131" cy="276"/>
              </a:xfrm>
              <a:custGeom>
                <a:avLst/>
                <a:gdLst/>
                <a:ahLst/>
                <a:cxnLst/>
                <a:rect l="l" t="t" r="r" b="b"/>
                <a:pathLst>
                  <a:path w="131" h="276" extrusionOk="0">
                    <a:moveTo>
                      <a:pt x="0" y="0"/>
                    </a:moveTo>
                    <a:lnTo>
                      <a:pt x="0" y="276"/>
                    </a:lnTo>
                    <a:lnTo>
                      <a:pt x="17" y="153"/>
                    </a:lnTo>
                    <a:lnTo>
                      <a:pt x="128" y="226"/>
                    </a:lnTo>
                    <a:lnTo>
                      <a:pt x="111" y="153"/>
                    </a:lnTo>
                    <a:lnTo>
                      <a:pt x="131" y="15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4DDD6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8" name="Google Shape;378;p3"/>
              <p:cNvSpPr/>
              <p:nvPr/>
            </p:nvSpPr>
            <p:spPr>
              <a:xfrm>
                <a:off x="4183" y="0"/>
                <a:ext cx="131" cy="276"/>
              </a:xfrm>
              <a:custGeom>
                <a:avLst/>
                <a:gdLst/>
                <a:ahLst/>
                <a:cxnLst/>
                <a:rect l="l" t="t" r="r" b="b"/>
                <a:pathLst>
                  <a:path w="131" h="276" extrusionOk="0">
                    <a:moveTo>
                      <a:pt x="0" y="0"/>
                    </a:moveTo>
                    <a:lnTo>
                      <a:pt x="0" y="276"/>
                    </a:lnTo>
                    <a:lnTo>
                      <a:pt x="17" y="153"/>
                    </a:lnTo>
                    <a:lnTo>
                      <a:pt x="128" y="226"/>
                    </a:lnTo>
                    <a:lnTo>
                      <a:pt x="111" y="153"/>
                    </a:lnTo>
                    <a:lnTo>
                      <a:pt x="131" y="151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9" name="Google Shape;379;p3"/>
              <p:cNvSpPr/>
              <p:nvPr/>
            </p:nvSpPr>
            <p:spPr>
              <a:xfrm>
                <a:off x="4601" y="588"/>
                <a:ext cx="44" cy="142"/>
              </a:xfrm>
              <a:prstGeom prst="rect">
                <a:avLst/>
              </a:prstGeom>
              <a:solidFill>
                <a:srgbClr val="A2603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0" name="Google Shape;380;p3"/>
              <p:cNvSpPr/>
              <p:nvPr/>
            </p:nvSpPr>
            <p:spPr>
              <a:xfrm>
                <a:off x="4459" y="362"/>
                <a:ext cx="326" cy="287"/>
              </a:xfrm>
              <a:custGeom>
                <a:avLst/>
                <a:gdLst/>
                <a:ahLst/>
                <a:cxnLst/>
                <a:rect l="l" t="t" r="r" b="b"/>
                <a:pathLst>
                  <a:path w="117" h="103" extrusionOk="0">
                    <a:moveTo>
                      <a:pt x="59" y="0"/>
                    </a:moveTo>
                    <a:cubicBezTo>
                      <a:pt x="59" y="0"/>
                      <a:pt x="0" y="103"/>
                      <a:pt x="59" y="103"/>
                    </a:cubicBezTo>
                    <a:cubicBezTo>
                      <a:pt x="117" y="103"/>
                      <a:pt x="59" y="0"/>
                      <a:pt x="59" y="0"/>
                    </a:cubicBezTo>
                    <a:close/>
                  </a:path>
                </a:pathLst>
              </a:custGeom>
              <a:solidFill>
                <a:srgbClr val="008648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1" name="Google Shape;381;p3"/>
              <p:cNvSpPr/>
              <p:nvPr/>
            </p:nvSpPr>
            <p:spPr>
              <a:xfrm>
                <a:off x="4623" y="362"/>
                <a:ext cx="162" cy="287"/>
              </a:xfrm>
              <a:custGeom>
                <a:avLst/>
                <a:gdLst/>
                <a:ahLst/>
                <a:cxnLst/>
                <a:rect l="l" t="t" r="r" b="b"/>
                <a:pathLst>
                  <a:path w="58" h="103" extrusionOk="0">
                    <a:moveTo>
                      <a:pt x="0" y="0"/>
                    </a:moveTo>
                    <a:cubicBezTo>
                      <a:pt x="0" y="103"/>
                      <a:pt x="0" y="103"/>
                      <a:pt x="0" y="103"/>
                    </a:cubicBezTo>
                    <a:cubicBezTo>
                      <a:pt x="58" y="103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00593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2" name="Google Shape;382;p3"/>
              <p:cNvSpPr/>
              <p:nvPr/>
            </p:nvSpPr>
            <p:spPr>
              <a:xfrm>
                <a:off x="4147" y="627"/>
                <a:ext cx="33" cy="109"/>
              </a:xfrm>
              <a:prstGeom prst="rect">
                <a:avLst/>
              </a:prstGeom>
              <a:solidFill>
                <a:srgbClr val="A2603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3" name="Google Shape;383;p3"/>
              <p:cNvSpPr/>
              <p:nvPr/>
            </p:nvSpPr>
            <p:spPr>
              <a:xfrm>
                <a:off x="4041" y="457"/>
                <a:ext cx="245" cy="218"/>
              </a:xfrm>
              <a:custGeom>
                <a:avLst/>
                <a:gdLst/>
                <a:ahLst/>
                <a:cxnLst/>
                <a:rect l="l" t="t" r="r" b="b"/>
                <a:pathLst>
                  <a:path w="88" h="78" extrusionOk="0">
                    <a:moveTo>
                      <a:pt x="44" y="0"/>
                    </a:moveTo>
                    <a:cubicBezTo>
                      <a:pt x="44" y="0"/>
                      <a:pt x="0" y="78"/>
                      <a:pt x="44" y="78"/>
                    </a:cubicBezTo>
                    <a:cubicBezTo>
                      <a:pt x="88" y="78"/>
                      <a:pt x="44" y="0"/>
                      <a:pt x="44" y="0"/>
                    </a:cubicBezTo>
                    <a:close/>
                  </a:path>
                </a:pathLst>
              </a:custGeom>
              <a:solidFill>
                <a:srgbClr val="008648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4" name="Google Shape;384;p3"/>
              <p:cNvSpPr/>
              <p:nvPr/>
            </p:nvSpPr>
            <p:spPr>
              <a:xfrm>
                <a:off x="4163" y="457"/>
                <a:ext cx="123" cy="218"/>
              </a:xfrm>
              <a:custGeom>
                <a:avLst/>
                <a:gdLst/>
                <a:ahLst/>
                <a:cxnLst/>
                <a:rect l="l" t="t" r="r" b="b"/>
                <a:pathLst>
                  <a:path w="44" h="78" extrusionOk="0">
                    <a:moveTo>
                      <a:pt x="0" y="0"/>
                    </a:moveTo>
                    <a:cubicBezTo>
                      <a:pt x="0" y="78"/>
                      <a:pt x="0" y="78"/>
                      <a:pt x="0" y="78"/>
                    </a:cubicBezTo>
                    <a:cubicBezTo>
                      <a:pt x="44" y="78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00593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5" name="Google Shape;385;p3"/>
              <p:cNvSpPr/>
              <p:nvPr/>
            </p:nvSpPr>
            <p:spPr>
              <a:xfrm>
                <a:off x="4250" y="705"/>
                <a:ext cx="44" cy="142"/>
              </a:xfrm>
              <a:prstGeom prst="rect">
                <a:avLst/>
              </a:prstGeom>
              <a:solidFill>
                <a:srgbClr val="A2603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6" name="Google Shape;386;p3"/>
              <p:cNvSpPr/>
              <p:nvPr/>
            </p:nvSpPr>
            <p:spPr>
              <a:xfrm>
                <a:off x="4108" y="479"/>
                <a:ext cx="326" cy="287"/>
              </a:xfrm>
              <a:custGeom>
                <a:avLst/>
                <a:gdLst/>
                <a:ahLst/>
                <a:cxnLst/>
                <a:rect l="l" t="t" r="r" b="b"/>
                <a:pathLst>
                  <a:path w="117" h="103" extrusionOk="0">
                    <a:moveTo>
                      <a:pt x="59" y="0"/>
                    </a:moveTo>
                    <a:cubicBezTo>
                      <a:pt x="59" y="0"/>
                      <a:pt x="0" y="103"/>
                      <a:pt x="59" y="103"/>
                    </a:cubicBezTo>
                    <a:cubicBezTo>
                      <a:pt x="117" y="103"/>
                      <a:pt x="59" y="0"/>
                      <a:pt x="59" y="0"/>
                    </a:cubicBezTo>
                    <a:close/>
                  </a:path>
                </a:pathLst>
              </a:custGeom>
              <a:solidFill>
                <a:srgbClr val="008648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7" name="Google Shape;387;p3"/>
              <p:cNvSpPr/>
              <p:nvPr/>
            </p:nvSpPr>
            <p:spPr>
              <a:xfrm>
                <a:off x="4272" y="479"/>
                <a:ext cx="162" cy="287"/>
              </a:xfrm>
              <a:custGeom>
                <a:avLst/>
                <a:gdLst/>
                <a:ahLst/>
                <a:cxnLst/>
                <a:rect l="l" t="t" r="r" b="b"/>
                <a:pathLst>
                  <a:path w="58" h="103" extrusionOk="0">
                    <a:moveTo>
                      <a:pt x="0" y="0"/>
                    </a:moveTo>
                    <a:cubicBezTo>
                      <a:pt x="0" y="103"/>
                      <a:pt x="0" y="103"/>
                      <a:pt x="0" y="103"/>
                    </a:cubicBezTo>
                    <a:cubicBezTo>
                      <a:pt x="58" y="103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00593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8" name="Google Shape;388;p3"/>
              <p:cNvSpPr/>
              <p:nvPr/>
            </p:nvSpPr>
            <p:spPr>
              <a:xfrm>
                <a:off x="4063" y="753"/>
                <a:ext cx="390" cy="108"/>
              </a:xfrm>
              <a:custGeom>
                <a:avLst/>
                <a:gdLst/>
                <a:ahLst/>
                <a:cxnLst/>
                <a:rect l="l" t="t" r="r" b="b"/>
                <a:pathLst>
                  <a:path w="140" h="39" extrusionOk="0">
                    <a:moveTo>
                      <a:pt x="4" y="37"/>
                    </a:moveTo>
                    <a:cubicBezTo>
                      <a:pt x="0" y="28"/>
                      <a:pt x="5" y="18"/>
                      <a:pt x="12" y="12"/>
                    </a:cubicBezTo>
                    <a:cubicBezTo>
                      <a:pt x="20" y="4"/>
                      <a:pt x="33" y="0"/>
                      <a:pt x="44" y="3"/>
                    </a:cubicBezTo>
                    <a:cubicBezTo>
                      <a:pt x="55" y="6"/>
                      <a:pt x="65" y="16"/>
                      <a:pt x="65" y="28"/>
                    </a:cubicBezTo>
                    <a:cubicBezTo>
                      <a:pt x="72" y="24"/>
                      <a:pt x="78" y="21"/>
                      <a:pt x="86" y="21"/>
                    </a:cubicBezTo>
                    <a:cubicBezTo>
                      <a:pt x="93" y="21"/>
                      <a:pt x="101" y="25"/>
                      <a:pt x="103" y="32"/>
                    </a:cubicBezTo>
                    <a:cubicBezTo>
                      <a:pt x="115" y="23"/>
                      <a:pt x="133" y="26"/>
                      <a:pt x="140" y="39"/>
                    </a:cubicBezTo>
                    <a:cubicBezTo>
                      <a:pt x="5" y="39"/>
                      <a:pt x="5" y="39"/>
                      <a:pt x="5" y="39"/>
                    </a:cubicBezTo>
                    <a:lnTo>
                      <a:pt x="4" y="37"/>
                    </a:lnTo>
                    <a:close/>
                  </a:path>
                </a:pathLst>
              </a:custGeom>
              <a:solidFill>
                <a:srgbClr val="00593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9" name="Google Shape;389;p3"/>
              <p:cNvSpPr/>
              <p:nvPr/>
            </p:nvSpPr>
            <p:spPr>
              <a:xfrm>
                <a:off x="4768" y="764"/>
                <a:ext cx="61" cy="147"/>
              </a:xfrm>
              <a:custGeom>
                <a:avLst/>
                <a:gdLst/>
                <a:ahLst/>
                <a:cxnLst/>
                <a:rect l="l" t="t" r="r" b="b"/>
                <a:pathLst>
                  <a:path w="61" h="147" extrusionOk="0">
                    <a:moveTo>
                      <a:pt x="42" y="147"/>
                    </a:moveTo>
                    <a:lnTo>
                      <a:pt x="0" y="142"/>
                    </a:lnTo>
                    <a:lnTo>
                      <a:pt x="17" y="0"/>
                    </a:lnTo>
                    <a:lnTo>
                      <a:pt x="61" y="5"/>
                    </a:lnTo>
                    <a:lnTo>
                      <a:pt x="42" y="147"/>
                    </a:lnTo>
                    <a:close/>
                  </a:path>
                </a:pathLst>
              </a:custGeom>
              <a:solidFill>
                <a:srgbClr val="A2603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0" name="Google Shape;390;p3"/>
              <p:cNvSpPr/>
              <p:nvPr/>
            </p:nvSpPr>
            <p:spPr>
              <a:xfrm>
                <a:off x="4637" y="544"/>
                <a:ext cx="323" cy="306"/>
              </a:xfrm>
              <a:custGeom>
                <a:avLst/>
                <a:gdLst/>
                <a:ahLst/>
                <a:cxnLst/>
                <a:rect l="l" t="t" r="r" b="b"/>
                <a:pathLst>
                  <a:path w="116" h="110" extrusionOk="0">
                    <a:moveTo>
                      <a:pt x="72" y="0"/>
                    </a:moveTo>
                    <a:cubicBezTo>
                      <a:pt x="72" y="0"/>
                      <a:pt x="0" y="94"/>
                      <a:pt x="58" y="102"/>
                    </a:cubicBezTo>
                    <a:cubicBezTo>
                      <a:pt x="116" y="110"/>
                      <a:pt x="72" y="0"/>
                      <a:pt x="72" y="0"/>
                    </a:cubicBezTo>
                    <a:close/>
                  </a:path>
                </a:pathLst>
              </a:custGeom>
              <a:solidFill>
                <a:srgbClr val="008648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1" name="Google Shape;391;p3"/>
              <p:cNvSpPr/>
              <p:nvPr/>
            </p:nvSpPr>
            <p:spPr>
              <a:xfrm>
                <a:off x="4799" y="544"/>
                <a:ext cx="161" cy="306"/>
              </a:xfrm>
              <a:custGeom>
                <a:avLst/>
                <a:gdLst/>
                <a:ahLst/>
                <a:cxnLst/>
                <a:rect l="l" t="t" r="r" b="b"/>
                <a:pathLst>
                  <a:path w="58" h="110" extrusionOk="0">
                    <a:moveTo>
                      <a:pt x="14" y="0"/>
                    </a:moveTo>
                    <a:cubicBezTo>
                      <a:pt x="0" y="102"/>
                      <a:pt x="0" y="102"/>
                      <a:pt x="0" y="102"/>
                    </a:cubicBezTo>
                    <a:cubicBezTo>
                      <a:pt x="58" y="110"/>
                      <a:pt x="14" y="0"/>
                      <a:pt x="14" y="0"/>
                    </a:cubicBezTo>
                    <a:close/>
                  </a:path>
                </a:pathLst>
              </a:custGeom>
              <a:solidFill>
                <a:srgbClr val="00593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2" name="Google Shape;392;p3"/>
              <p:cNvSpPr/>
              <p:nvPr/>
            </p:nvSpPr>
            <p:spPr>
              <a:xfrm>
                <a:off x="4645" y="867"/>
                <a:ext cx="349" cy="114"/>
              </a:xfrm>
              <a:custGeom>
                <a:avLst/>
                <a:gdLst/>
                <a:ahLst/>
                <a:cxnLst/>
                <a:rect l="l" t="t" r="r" b="b"/>
                <a:pathLst>
                  <a:path w="125" h="41" extrusionOk="0">
                    <a:moveTo>
                      <a:pt x="2" y="21"/>
                    </a:moveTo>
                    <a:cubicBezTo>
                      <a:pt x="5" y="19"/>
                      <a:pt x="8" y="17"/>
                      <a:pt x="11" y="18"/>
                    </a:cubicBezTo>
                    <a:cubicBezTo>
                      <a:pt x="15" y="19"/>
                      <a:pt x="17" y="21"/>
                      <a:pt x="18" y="25"/>
                    </a:cubicBezTo>
                    <a:cubicBezTo>
                      <a:pt x="21" y="20"/>
                      <a:pt x="28" y="21"/>
                      <a:pt x="33" y="22"/>
                    </a:cubicBezTo>
                    <a:cubicBezTo>
                      <a:pt x="34" y="17"/>
                      <a:pt x="36" y="11"/>
                      <a:pt x="40" y="7"/>
                    </a:cubicBezTo>
                    <a:cubicBezTo>
                      <a:pt x="46" y="0"/>
                      <a:pt x="56" y="0"/>
                      <a:pt x="65" y="1"/>
                    </a:cubicBezTo>
                    <a:cubicBezTo>
                      <a:pt x="70" y="2"/>
                      <a:pt x="76" y="4"/>
                      <a:pt x="80" y="7"/>
                    </a:cubicBezTo>
                    <a:cubicBezTo>
                      <a:pt x="84" y="11"/>
                      <a:pt x="88" y="16"/>
                      <a:pt x="87" y="22"/>
                    </a:cubicBezTo>
                    <a:cubicBezTo>
                      <a:pt x="90" y="19"/>
                      <a:pt x="95" y="17"/>
                      <a:pt x="99" y="19"/>
                    </a:cubicBezTo>
                    <a:cubicBezTo>
                      <a:pt x="103" y="20"/>
                      <a:pt x="106" y="24"/>
                      <a:pt x="106" y="28"/>
                    </a:cubicBezTo>
                    <a:cubicBezTo>
                      <a:pt x="110" y="26"/>
                      <a:pt x="116" y="27"/>
                      <a:pt x="119" y="29"/>
                    </a:cubicBezTo>
                    <a:cubicBezTo>
                      <a:pt x="123" y="32"/>
                      <a:pt x="125" y="36"/>
                      <a:pt x="125" y="41"/>
                    </a:cubicBezTo>
                    <a:cubicBezTo>
                      <a:pt x="0" y="25"/>
                      <a:pt x="0" y="25"/>
                      <a:pt x="0" y="25"/>
                    </a:cubicBezTo>
                    <a:lnTo>
                      <a:pt x="2" y="21"/>
                    </a:lnTo>
                    <a:close/>
                  </a:path>
                </a:pathLst>
              </a:custGeom>
              <a:solidFill>
                <a:srgbClr val="00593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3" name="Google Shape;393;p3"/>
              <p:cNvSpPr/>
              <p:nvPr/>
            </p:nvSpPr>
            <p:spPr>
              <a:xfrm>
                <a:off x="4587" y="1416"/>
                <a:ext cx="61" cy="175"/>
              </a:xfrm>
              <a:custGeom>
                <a:avLst/>
                <a:gdLst/>
                <a:ahLst/>
                <a:cxnLst/>
                <a:rect l="l" t="t" r="r" b="b"/>
                <a:pathLst>
                  <a:path w="61" h="175" extrusionOk="0">
                    <a:moveTo>
                      <a:pt x="53" y="175"/>
                    </a:moveTo>
                    <a:lnTo>
                      <a:pt x="0" y="173"/>
                    </a:lnTo>
                    <a:lnTo>
                      <a:pt x="8" y="0"/>
                    </a:lnTo>
                    <a:lnTo>
                      <a:pt x="61" y="3"/>
                    </a:lnTo>
                    <a:lnTo>
                      <a:pt x="53" y="175"/>
                    </a:lnTo>
                    <a:close/>
                  </a:path>
                </a:pathLst>
              </a:custGeom>
              <a:solidFill>
                <a:srgbClr val="A2603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94" name="Google Shape;394;p3"/>
            <p:cNvSpPr/>
            <p:nvPr/>
          </p:nvSpPr>
          <p:spPr>
            <a:xfrm>
              <a:off x="4075293" y="2488874"/>
              <a:ext cx="488967" cy="443281"/>
            </a:xfrm>
            <a:custGeom>
              <a:avLst/>
              <a:gdLst/>
              <a:ahLst/>
              <a:cxnLst/>
              <a:rect l="l" t="t" r="r" b="b"/>
              <a:pathLst>
                <a:path w="142" h="129" extrusionOk="0">
                  <a:moveTo>
                    <a:pt x="77" y="0"/>
                  </a:moveTo>
                  <a:cubicBezTo>
                    <a:pt x="77" y="0"/>
                    <a:pt x="0" y="122"/>
                    <a:pt x="71" y="126"/>
                  </a:cubicBezTo>
                  <a:cubicBezTo>
                    <a:pt x="142" y="129"/>
                    <a:pt x="77" y="0"/>
                    <a:pt x="77" y="0"/>
                  </a:cubicBezTo>
                  <a:close/>
                </a:path>
              </a:pathLst>
            </a:custGeom>
            <a:solidFill>
              <a:srgbClr val="00864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395;p3"/>
            <p:cNvSpPr/>
            <p:nvPr/>
          </p:nvSpPr>
          <p:spPr>
            <a:xfrm>
              <a:off x="4319776" y="2488874"/>
              <a:ext cx="244484" cy="443281"/>
            </a:xfrm>
            <a:custGeom>
              <a:avLst/>
              <a:gdLst/>
              <a:ahLst/>
              <a:cxnLst/>
              <a:rect l="l" t="t" r="r" b="b"/>
              <a:pathLst>
                <a:path w="71" h="129" extrusionOk="0">
                  <a:moveTo>
                    <a:pt x="6" y="0"/>
                  </a:moveTo>
                  <a:cubicBezTo>
                    <a:pt x="0" y="126"/>
                    <a:pt x="0" y="126"/>
                    <a:pt x="0" y="126"/>
                  </a:cubicBezTo>
                  <a:cubicBezTo>
                    <a:pt x="71" y="129"/>
                    <a:pt x="6" y="0"/>
                    <a:pt x="6" y="0"/>
                  </a:cubicBezTo>
                  <a:close/>
                </a:path>
              </a:pathLst>
            </a:custGeom>
            <a:solidFill>
              <a:srgbClr val="00593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396;p3"/>
            <p:cNvSpPr/>
            <p:nvPr/>
          </p:nvSpPr>
          <p:spPr>
            <a:xfrm>
              <a:off x="4518573" y="2656802"/>
              <a:ext cx="86434" cy="221023"/>
            </a:xfrm>
            <a:custGeom>
              <a:avLst/>
              <a:gdLst/>
              <a:ahLst/>
              <a:cxnLst/>
              <a:rect l="l" t="t" r="r" b="b"/>
              <a:pathLst>
                <a:path w="70" h="179" extrusionOk="0">
                  <a:moveTo>
                    <a:pt x="56" y="179"/>
                  </a:moveTo>
                  <a:lnTo>
                    <a:pt x="0" y="173"/>
                  </a:lnTo>
                  <a:lnTo>
                    <a:pt x="17" y="0"/>
                  </a:lnTo>
                  <a:lnTo>
                    <a:pt x="70" y="6"/>
                  </a:lnTo>
                  <a:lnTo>
                    <a:pt x="56" y="179"/>
                  </a:lnTo>
                  <a:close/>
                </a:path>
              </a:pathLst>
            </a:custGeom>
            <a:solidFill>
              <a:srgbClr val="A2603D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Google Shape;397;p3"/>
            <p:cNvSpPr/>
            <p:nvPr/>
          </p:nvSpPr>
          <p:spPr>
            <a:xfrm>
              <a:off x="4319776" y="2319711"/>
              <a:ext cx="487732" cy="454394"/>
            </a:xfrm>
            <a:custGeom>
              <a:avLst/>
              <a:gdLst/>
              <a:ahLst/>
              <a:cxnLst/>
              <a:rect l="l" t="t" r="r" b="b"/>
              <a:pathLst>
                <a:path w="142" h="132" extrusionOk="0">
                  <a:moveTo>
                    <a:pt x="83" y="0"/>
                  </a:moveTo>
                  <a:cubicBezTo>
                    <a:pt x="83" y="0"/>
                    <a:pt x="0" y="119"/>
                    <a:pt x="72" y="126"/>
                  </a:cubicBezTo>
                  <a:cubicBezTo>
                    <a:pt x="142" y="132"/>
                    <a:pt x="83" y="0"/>
                    <a:pt x="83" y="0"/>
                  </a:cubicBezTo>
                  <a:close/>
                </a:path>
              </a:pathLst>
            </a:custGeom>
            <a:solidFill>
              <a:srgbClr val="00864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Google Shape;398;p3"/>
            <p:cNvSpPr/>
            <p:nvPr/>
          </p:nvSpPr>
          <p:spPr>
            <a:xfrm>
              <a:off x="4566729" y="2319711"/>
              <a:ext cx="240779" cy="454394"/>
            </a:xfrm>
            <a:custGeom>
              <a:avLst/>
              <a:gdLst/>
              <a:ahLst/>
              <a:cxnLst/>
              <a:rect l="l" t="t" r="r" b="b"/>
              <a:pathLst>
                <a:path w="70" h="132" extrusionOk="0">
                  <a:moveTo>
                    <a:pt x="11" y="0"/>
                  </a:moveTo>
                  <a:cubicBezTo>
                    <a:pt x="0" y="126"/>
                    <a:pt x="0" y="126"/>
                    <a:pt x="0" y="126"/>
                  </a:cubicBezTo>
                  <a:cubicBezTo>
                    <a:pt x="70" y="132"/>
                    <a:pt x="11" y="0"/>
                    <a:pt x="11" y="0"/>
                  </a:cubicBezTo>
                  <a:close/>
                </a:path>
              </a:pathLst>
            </a:custGeom>
            <a:solidFill>
              <a:srgbClr val="00593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399;p3"/>
            <p:cNvSpPr/>
            <p:nvPr/>
          </p:nvSpPr>
          <p:spPr>
            <a:xfrm>
              <a:off x="4535860" y="2529621"/>
              <a:ext cx="44452" cy="619852"/>
            </a:xfrm>
            <a:custGeom>
              <a:avLst/>
              <a:gdLst/>
              <a:ahLst/>
              <a:cxnLst/>
              <a:rect l="l" t="t" r="r" b="b"/>
              <a:pathLst>
                <a:path w="13" h="180" extrusionOk="0">
                  <a:moveTo>
                    <a:pt x="11" y="180"/>
                  </a:moveTo>
                  <a:cubicBezTo>
                    <a:pt x="3" y="180"/>
                    <a:pt x="3" y="180"/>
                    <a:pt x="3" y="180"/>
                  </a:cubicBezTo>
                  <a:cubicBezTo>
                    <a:pt x="2" y="180"/>
                    <a:pt x="1" y="180"/>
                    <a:pt x="1" y="178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2" y="0"/>
                    <a:pt x="13" y="1"/>
                    <a:pt x="13" y="2"/>
                  </a:cubicBezTo>
                  <a:cubicBezTo>
                    <a:pt x="13" y="178"/>
                    <a:pt x="13" y="178"/>
                    <a:pt x="13" y="178"/>
                  </a:cubicBezTo>
                  <a:cubicBezTo>
                    <a:pt x="13" y="179"/>
                    <a:pt x="12" y="180"/>
                    <a:pt x="11" y="180"/>
                  </a:cubicBezTo>
                  <a:close/>
                </a:path>
              </a:pathLst>
            </a:custGeom>
            <a:solidFill>
              <a:srgbClr val="F3F4F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Google Shape;400;p3"/>
            <p:cNvSpPr/>
            <p:nvPr/>
          </p:nvSpPr>
          <p:spPr>
            <a:xfrm>
              <a:off x="4312368" y="2502456"/>
              <a:ext cx="244484" cy="113598"/>
            </a:xfrm>
            <a:custGeom>
              <a:avLst/>
              <a:gdLst/>
              <a:ahLst/>
              <a:cxnLst/>
              <a:rect l="l" t="t" r="r" b="b"/>
              <a:pathLst>
                <a:path w="71" h="33" extrusionOk="0">
                  <a:moveTo>
                    <a:pt x="0" y="22"/>
                  </a:moveTo>
                  <a:cubicBezTo>
                    <a:pt x="0" y="22"/>
                    <a:pt x="43" y="33"/>
                    <a:pt x="71" y="12"/>
                  </a:cubicBezTo>
                  <a:cubicBezTo>
                    <a:pt x="38" y="0"/>
                    <a:pt x="0" y="22"/>
                    <a:pt x="0" y="22"/>
                  </a:cubicBezTo>
                  <a:close/>
                </a:path>
              </a:pathLst>
            </a:custGeom>
            <a:solidFill>
              <a:srgbClr val="F3F4F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Google Shape;401;p3"/>
            <p:cNvSpPr/>
            <p:nvPr/>
          </p:nvSpPr>
          <p:spPr>
            <a:xfrm>
              <a:off x="4312368" y="2543204"/>
              <a:ext cx="244484" cy="72851"/>
            </a:xfrm>
            <a:custGeom>
              <a:avLst/>
              <a:gdLst/>
              <a:ahLst/>
              <a:cxnLst/>
              <a:rect l="l" t="t" r="r" b="b"/>
              <a:pathLst>
                <a:path w="71" h="21" extrusionOk="0">
                  <a:moveTo>
                    <a:pt x="71" y="0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43" y="21"/>
                    <a:pt x="71" y="0"/>
                  </a:cubicBezTo>
                  <a:close/>
                </a:path>
              </a:pathLst>
            </a:custGeom>
            <a:solidFill>
              <a:srgbClr val="00B4BB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Google Shape;402;p3"/>
            <p:cNvSpPr/>
            <p:nvPr/>
          </p:nvSpPr>
          <p:spPr>
            <a:xfrm>
              <a:off x="4556851" y="2543204"/>
              <a:ext cx="165459" cy="179041"/>
            </a:xfrm>
            <a:custGeom>
              <a:avLst/>
              <a:gdLst/>
              <a:ahLst/>
              <a:cxnLst/>
              <a:rect l="l" t="t" r="r" b="b"/>
              <a:pathLst>
                <a:path w="48" h="52" extrusionOk="0">
                  <a:moveTo>
                    <a:pt x="48" y="52"/>
                  </a:moveTo>
                  <a:cubicBezTo>
                    <a:pt x="48" y="52"/>
                    <a:pt x="32" y="11"/>
                    <a:pt x="0" y="0"/>
                  </a:cubicBezTo>
                  <a:cubicBezTo>
                    <a:pt x="9" y="33"/>
                    <a:pt x="48" y="52"/>
                    <a:pt x="48" y="52"/>
                  </a:cubicBezTo>
                  <a:close/>
                </a:path>
              </a:pathLst>
            </a:custGeom>
            <a:solidFill>
              <a:srgbClr val="F3F4F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Google Shape;403;p3"/>
            <p:cNvSpPr/>
            <p:nvPr/>
          </p:nvSpPr>
          <p:spPr>
            <a:xfrm>
              <a:off x="4556851" y="2543204"/>
              <a:ext cx="165459" cy="179041"/>
            </a:xfrm>
            <a:custGeom>
              <a:avLst/>
              <a:gdLst/>
              <a:ahLst/>
              <a:cxnLst/>
              <a:rect l="l" t="t" r="r" b="b"/>
              <a:pathLst>
                <a:path w="48" h="52" extrusionOk="0">
                  <a:moveTo>
                    <a:pt x="0" y="0"/>
                  </a:moveTo>
                  <a:cubicBezTo>
                    <a:pt x="48" y="52"/>
                    <a:pt x="48" y="52"/>
                    <a:pt x="48" y="52"/>
                  </a:cubicBezTo>
                  <a:cubicBezTo>
                    <a:pt x="48" y="52"/>
                    <a:pt x="32" y="11"/>
                    <a:pt x="0" y="0"/>
                  </a:cubicBezTo>
                  <a:close/>
                </a:path>
              </a:pathLst>
            </a:custGeom>
            <a:solidFill>
              <a:srgbClr val="00B4BB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Google Shape;404;p3"/>
            <p:cNvSpPr/>
            <p:nvPr/>
          </p:nvSpPr>
          <p:spPr>
            <a:xfrm>
              <a:off x="4546973" y="2319711"/>
              <a:ext cx="109894" cy="223493"/>
            </a:xfrm>
            <a:custGeom>
              <a:avLst/>
              <a:gdLst/>
              <a:ahLst/>
              <a:cxnLst/>
              <a:rect l="l" t="t" r="r" b="b"/>
              <a:pathLst>
                <a:path w="32" h="65" extrusionOk="0">
                  <a:moveTo>
                    <a:pt x="32" y="0"/>
                  </a:moveTo>
                  <a:cubicBezTo>
                    <a:pt x="32" y="0"/>
                    <a:pt x="0" y="31"/>
                    <a:pt x="3" y="65"/>
                  </a:cubicBezTo>
                  <a:cubicBezTo>
                    <a:pt x="30" y="44"/>
                    <a:pt x="32" y="0"/>
                    <a:pt x="32" y="0"/>
                  </a:cubicBezTo>
                  <a:close/>
                </a:path>
              </a:pathLst>
            </a:custGeom>
            <a:solidFill>
              <a:srgbClr val="F3F4F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Google Shape;405;p3"/>
            <p:cNvSpPr/>
            <p:nvPr/>
          </p:nvSpPr>
          <p:spPr>
            <a:xfrm>
              <a:off x="4546973" y="2319711"/>
              <a:ext cx="109894" cy="223493"/>
            </a:xfrm>
            <a:custGeom>
              <a:avLst/>
              <a:gdLst/>
              <a:ahLst/>
              <a:cxnLst/>
              <a:rect l="l" t="t" r="r" b="b"/>
              <a:pathLst>
                <a:path w="32" h="65" extrusionOk="0">
                  <a:moveTo>
                    <a:pt x="3" y="65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32" y="0"/>
                    <a:pt x="0" y="31"/>
                    <a:pt x="3" y="65"/>
                  </a:cubicBezTo>
                  <a:close/>
                </a:path>
              </a:pathLst>
            </a:custGeom>
            <a:solidFill>
              <a:srgbClr val="00B4BB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06;p3"/>
            <p:cNvSpPr/>
            <p:nvPr/>
          </p:nvSpPr>
          <p:spPr>
            <a:xfrm>
              <a:off x="4504991" y="2495048"/>
              <a:ext cx="107425" cy="111129"/>
            </a:xfrm>
            <a:custGeom>
              <a:avLst/>
              <a:gdLst/>
              <a:ahLst/>
              <a:cxnLst/>
              <a:rect l="l" t="t" r="r" b="b"/>
              <a:pathLst>
                <a:path w="31" h="32" extrusionOk="0">
                  <a:moveTo>
                    <a:pt x="31" y="16"/>
                  </a:moveTo>
                  <a:cubicBezTo>
                    <a:pt x="31" y="25"/>
                    <a:pt x="24" y="32"/>
                    <a:pt x="16" y="32"/>
                  </a:cubicBezTo>
                  <a:cubicBezTo>
                    <a:pt x="7" y="32"/>
                    <a:pt x="0" y="25"/>
                    <a:pt x="0" y="16"/>
                  </a:cubicBezTo>
                  <a:cubicBezTo>
                    <a:pt x="0" y="7"/>
                    <a:pt x="7" y="0"/>
                    <a:pt x="15" y="0"/>
                  </a:cubicBezTo>
                  <a:cubicBezTo>
                    <a:pt x="24" y="0"/>
                    <a:pt x="31" y="7"/>
                    <a:pt x="31" y="16"/>
                  </a:cubicBezTo>
                  <a:close/>
                </a:path>
              </a:pathLst>
            </a:custGeom>
            <a:solidFill>
              <a:srgbClr val="F3F4F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07;p3"/>
            <p:cNvSpPr/>
            <p:nvPr/>
          </p:nvSpPr>
          <p:spPr>
            <a:xfrm>
              <a:off x="4522278" y="2512335"/>
              <a:ext cx="72851" cy="72851"/>
            </a:xfrm>
            <a:custGeom>
              <a:avLst/>
              <a:gdLst/>
              <a:ahLst/>
              <a:cxnLst/>
              <a:rect l="l" t="t" r="r" b="b"/>
              <a:pathLst>
                <a:path w="21" h="21" extrusionOk="0">
                  <a:moveTo>
                    <a:pt x="21" y="11"/>
                  </a:moveTo>
                  <a:cubicBezTo>
                    <a:pt x="21" y="17"/>
                    <a:pt x="16" y="21"/>
                    <a:pt x="11" y="21"/>
                  </a:cubicBezTo>
                  <a:cubicBezTo>
                    <a:pt x="5" y="21"/>
                    <a:pt x="0" y="17"/>
                    <a:pt x="0" y="11"/>
                  </a:cubicBezTo>
                  <a:cubicBezTo>
                    <a:pt x="0" y="5"/>
                    <a:pt x="5" y="0"/>
                    <a:pt x="10" y="0"/>
                  </a:cubicBezTo>
                  <a:cubicBezTo>
                    <a:pt x="16" y="0"/>
                    <a:pt x="21" y="5"/>
                    <a:pt x="21" y="11"/>
                  </a:cubicBezTo>
                  <a:close/>
                </a:path>
              </a:pathLst>
            </a:custGeom>
            <a:solidFill>
              <a:srgbClr val="00B4BB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Google Shape;408;p3"/>
            <p:cNvSpPr/>
            <p:nvPr/>
          </p:nvSpPr>
          <p:spPr>
            <a:xfrm>
              <a:off x="4050597" y="2378980"/>
              <a:ext cx="38278" cy="533419"/>
            </a:xfrm>
            <a:custGeom>
              <a:avLst/>
              <a:gdLst/>
              <a:ahLst/>
              <a:cxnLst/>
              <a:rect l="l" t="t" r="r" b="b"/>
              <a:pathLst>
                <a:path w="11" h="155" extrusionOk="0">
                  <a:moveTo>
                    <a:pt x="9" y="155"/>
                  </a:moveTo>
                  <a:cubicBezTo>
                    <a:pt x="2" y="155"/>
                    <a:pt x="2" y="155"/>
                    <a:pt x="2" y="155"/>
                  </a:cubicBezTo>
                  <a:cubicBezTo>
                    <a:pt x="1" y="155"/>
                    <a:pt x="0" y="155"/>
                    <a:pt x="0" y="15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0" y="0"/>
                    <a:pt x="11" y="1"/>
                    <a:pt x="11" y="2"/>
                  </a:cubicBezTo>
                  <a:cubicBezTo>
                    <a:pt x="11" y="154"/>
                    <a:pt x="11" y="154"/>
                    <a:pt x="11" y="154"/>
                  </a:cubicBezTo>
                  <a:cubicBezTo>
                    <a:pt x="11" y="155"/>
                    <a:pt x="10" y="155"/>
                    <a:pt x="9" y="155"/>
                  </a:cubicBezTo>
                  <a:close/>
                </a:path>
              </a:pathLst>
            </a:custGeom>
            <a:solidFill>
              <a:srgbClr val="F3F4F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Google Shape;409;p3"/>
            <p:cNvSpPr/>
            <p:nvPr/>
          </p:nvSpPr>
          <p:spPr>
            <a:xfrm>
              <a:off x="3857974" y="2354285"/>
              <a:ext cx="209910" cy="96312"/>
            </a:xfrm>
            <a:custGeom>
              <a:avLst/>
              <a:gdLst/>
              <a:ahLst/>
              <a:cxnLst/>
              <a:rect l="l" t="t" r="r" b="b"/>
              <a:pathLst>
                <a:path w="61" h="28" extrusionOk="0">
                  <a:moveTo>
                    <a:pt x="0" y="19"/>
                  </a:moveTo>
                  <a:cubicBezTo>
                    <a:pt x="0" y="19"/>
                    <a:pt x="37" y="28"/>
                    <a:pt x="61" y="10"/>
                  </a:cubicBezTo>
                  <a:cubicBezTo>
                    <a:pt x="33" y="0"/>
                    <a:pt x="0" y="19"/>
                    <a:pt x="0" y="19"/>
                  </a:cubicBezTo>
                  <a:close/>
                </a:path>
              </a:pathLst>
            </a:custGeom>
            <a:solidFill>
              <a:srgbClr val="F3F4F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Google Shape;410;p3"/>
            <p:cNvSpPr/>
            <p:nvPr/>
          </p:nvSpPr>
          <p:spPr>
            <a:xfrm>
              <a:off x="3857974" y="2388858"/>
              <a:ext cx="209910" cy="61738"/>
            </a:xfrm>
            <a:custGeom>
              <a:avLst/>
              <a:gdLst/>
              <a:ahLst/>
              <a:cxnLst/>
              <a:rect l="l" t="t" r="r" b="b"/>
              <a:pathLst>
                <a:path w="61" h="18" extrusionOk="0">
                  <a:moveTo>
                    <a:pt x="61" y="0"/>
                  </a:move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37" y="18"/>
                    <a:pt x="61" y="0"/>
                  </a:cubicBezTo>
                  <a:close/>
                </a:path>
              </a:pathLst>
            </a:custGeom>
            <a:solidFill>
              <a:srgbClr val="00B4BB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" name="Google Shape;411;p3"/>
            <p:cNvSpPr/>
            <p:nvPr/>
          </p:nvSpPr>
          <p:spPr>
            <a:xfrm>
              <a:off x="4067884" y="2388858"/>
              <a:ext cx="140763" cy="158050"/>
            </a:xfrm>
            <a:custGeom>
              <a:avLst/>
              <a:gdLst/>
              <a:ahLst/>
              <a:cxnLst/>
              <a:rect l="l" t="t" r="r" b="b"/>
              <a:pathLst>
                <a:path w="41" h="46" extrusionOk="0">
                  <a:moveTo>
                    <a:pt x="41" y="46"/>
                  </a:moveTo>
                  <a:cubicBezTo>
                    <a:pt x="41" y="46"/>
                    <a:pt x="28" y="10"/>
                    <a:pt x="0" y="0"/>
                  </a:cubicBezTo>
                  <a:cubicBezTo>
                    <a:pt x="7" y="29"/>
                    <a:pt x="41" y="46"/>
                    <a:pt x="41" y="46"/>
                  </a:cubicBezTo>
                  <a:close/>
                </a:path>
              </a:pathLst>
            </a:custGeom>
            <a:solidFill>
              <a:srgbClr val="F3F4F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Google Shape;412;p3"/>
            <p:cNvSpPr/>
            <p:nvPr/>
          </p:nvSpPr>
          <p:spPr>
            <a:xfrm>
              <a:off x="4067884" y="2388858"/>
              <a:ext cx="140763" cy="158050"/>
            </a:xfrm>
            <a:custGeom>
              <a:avLst/>
              <a:gdLst/>
              <a:ahLst/>
              <a:cxnLst/>
              <a:rect l="l" t="t" r="r" b="b"/>
              <a:pathLst>
                <a:path w="41" h="46" extrusionOk="0">
                  <a:moveTo>
                    <a:pt x="0" y="0"/>
                  </a:moveTo>
                  <a:cubicBezTo>
                    <a:pt x="41" y="46"/>
                    <a:pt x="41" y="46"/>
                    <a:pt x="41" y="46"/>
                  </a:cubicBezTo>
                  <a:cubicBezTo>
                    <a:pt x="41" y="46"/>
                    <a:pt x="28" y="10"/>
                    <a:pt x="0" y="0"/>
                  </a:cubicBezTo>
                  <a:close/>
                </a:path>
              </a:pathLst>
            </a:custGeom>
            <a:solidFill>
              <a:srgbClr val="00B4BB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" name="Google Shape;413;p3"/>
            <p:cNvSpPr/>
            <p:nvPr/>
          </p:nvSpPr>
          <p:spPr>
            <a:xfrm>
              <a:off x="4061710" y="2196235"/>
              <a:ext cx="92607" cy="192623"/>
            </a:xfrm>
            <a:custGeom>
              <a:avLst/>
              <a:gdLst/>
              <a:ahLst/>
              <a:cxnLst/>
              <a:rect l="l" t="t" r="r" b="b"/>
              <a:pathLst>
                <a:path w="27" h="56" extrusionOk="0">
                  <a:moveTo>
                    <a:pt x="27" y="0"/>
                  </a:moveTo>
                  <a:cubicBezTo>
                    <a:pt x="27" y="0"/>
                    <a:pt x="0" y="27"/>
                    <a:pt x="2" y="56"/>
                  </a:cubicBezTo>
                  <a:cubicBezTo>
                    <a:pt x="25" y="38"/>
                    <a:pt x="27" y="0"/>
                    <a:pt x="27" y="0"/>
                  </a:cubicBezTo>
                  <a:close/>
                </a:path>
              </a:pathLst>
            </a:custGeom>
            <a:solidFill>
              <a:srgbClr val="F3F4F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" name="Google Shape;414;p3"/>
            <p:cNvSpPr/>
            <p:nvPr/>
          </p:nvSpPr>
          <p:spPr>
            <a:xfrm>
              <a:off x="4061710" y="2196235"/>
              <a:ext cx="92607" cy="192623"/>
            </a:xfrm>
            <a:custGeom>
              <a:avLst/>
              <a:gdLst/>
              <a:ahLst/>
              <a:cxnLst/>
              <a:rect l="l" t="t" r="r" b="b"/>
              <a:pathLst>
                <a:path w="27" h="56" extrusionOk="0">
                  <a:moveTo>
                    <a:pt x="2" y="56"/>
                  </a:moveTo>
                  <a:cubicBezTo>
                    <a:pt x="27" y="0"/>
                    <a:pt x="27" y="0"/>
                    <a:pt x="27" y="0"/>
                  </a:cubicBezTo>
                  <a:cubicBezTo>
                    <a:pt x="27" y="0"/>
                    <a:pt x="0" y="27"/>
                    <a:pt x="2" y="56"/>
                  </a:cubicBezTo>
                  <a:close/>
                </a:path>
              </a:pathLst>
            </a:custGeom>
            <a:solidFill>
              <a:srgbClr val="00B4BB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" name="Google Shape;415;p3"/>
            <p:cNvSpPr/>
            <p:nvPr/>
          </p:nvSpPr>
          <p:spPr>
            <a:xfrm>
              <a:off x="4023432" y="2350580"/>
              <a:ext cx="92607" cy="93842"/>
            </a:xfrm>
            <a:prstGeom prst="ellipse">
              <a:avLst/>
            </a:prstGeom>
            <a:solidFill>
              <a:srgbClr val="F3F4F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" name="Google Shape;416;p3"/>
            <p:cNvSpPr/>
            <p:nvPr/>
          </p:nvSpPr>
          <p:spPr>
            <a:xfrm>
              <a:off x="4037015" y="2364163"/>
              <a:ext cx="61738" cy="62973"/>
            </a:xfrm>
            <a:prstGeom prst="ellipse">
              <a:avLst/>
            </a:prstGeom>
            <a:solidFill>
              <a:srgbClr val="00B4BB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Google Shape;417;p3"/>
            <p:cNvSpPr/>
            <p:nvPr/>
          </p:nvSpPr>
          <p:spPr>
            <a:xfrm>
              <a:off x="1878645" y="2564195"/>
              <a:ext cx="148172" cy="427229"/>
            </a:xfrm>
            <a:custGeom>
              <a:avLst/>
              <a:gdLst/>
              <a:ahLst/>
              <a:cxnLst/>
              <a:rect l="l" t="t" r="r" b="b"/>
              <a:pathLst>
                <a:path w="43" h="124" extrusionOk="0">
                  <a:moveTo>
                    <a:pt x="4" y="56"/>
                  </a:moveTo>
                  <a:cubicBezTo>
                    <a:pt x="5" y="50"/>
                    <a:pt x="7" y="44"/>
                    <a:pt x="9" y="38"/>
                  </a:cubicBezTo>
                  <a:cubicBezTo>
                    <a:pt x="16" y="22"/>
                    <a:pt x="28" y="8"/>
                    <a:pt x="43" y="0"/>
                  </a:cubicBezTo>
                  <a:cubicBezTo>
                    <a:pt x="42" y="6"/>
                    <a:pt x="41" y="13"/>
                    <a:pt x="40" y="19"/>
                  </a:cubicBezTo>
                  <a:cubicBezTo>
                    <a:pt x="39" y="24"/>
                    <a:pt x="38" y="29"/>
                    <a:pt x="36" y="33"/>
                  </a:cubicBezTo>
                  <a:cubicBezTo>
                    <a:pt x="34" y="37"/>
                    <a:pt x="29" y="40"/>
                    <a:pt x="25" y="40"/>
                  </a:cubicBezTo>
                  <a:cubicBezTo>
                    <a:pt x="27" y="44"/>
                    <a:pt x="31" y="47"/>
                    <a:pt x="36" y="47"/>
                  </a:cubicBezTo>
                  <a:cubicBezTo>
                    <a:pt x="27" y="65"/>
                    <a:pt x="27" y="86"/>
                    <a:pt x="22" y="106"/>
                  </a:cubicBezTo>
                  <a:cubicBezTo>
                    <a:pt x="16" y="124"/>
                    <a:pt x="5" y="100"/>
                    <a:pt x="3" y="93"/>
                  </a:cubicBezTo>
                  <a:cubicBezTo>
                    <a:pt x="0" y="81"/>
                    <a:pt x="2" y="68"/>
                    <a:pt x="4" y="56"/>
                  </a:cubicBezTo>
                  <a:close/>
                </a:path>
              </a:pathLst>
            </a:custGeom>
            <a:solidFill>
              <a:srgbClr val="00864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Google Shape;418;p3"/>
            <p:cNvSpPr/>
            <p:nvPr/>
          </p:nvSpPr>
          <p:spPr>
            <a:xfrm>
              <a:off x="1604527" y="2687671"/>
              <a:ext cx="333387" cy="290170"/>
            </a:xfrm>
            <a:custGeom>
              <a:avLst/>
              <a:gdLst/>
              <a:ahLst/>
              <a:cxnLst/>
              <a:rect l="l" t="t" r="r" b="b"/>
              <a:pathLst>
                <a:path w="97" h="84" extrusionOk="0">
                  <a:moveTo>
                    <a:pt x="65" y="23"/>
                  </a:moveTo>
                  <a:cubicBezTo>
                    <a:pt x="61" y="19"/>
                    <a:pt x="56" y="16"/>
                    <a:pt x="50" y="12"/>
                  </a:cubicBezTo>
                  <a:cubicBezTo>
                    <a:pt x="35" y="3"/>
                    <a:pt x="17" y="0"/>
                    <a:pt x="0" y="2"/>
                  </a:cubicBezTo>
                  <a:cubicBezTo>
                    <a:pt x="5" y="7"/>
                    <a:pt x="10" y="11"/>
                    <a:pt x="14" y="16"/>
                  </a:cubicBezTo>
                  <a:cubicBezTo>
                    <a:pt x="18" y="19"/>
                    <a:pt x="21" y="23"/>
                    <a:pt x="26" y="24"/>
                  </a:cubicBezTo>
                  <a:cubicBezTo>
                    <a:pt x="30" y="26"/>
                    <a:pt x="36" y="26"/>
                    <a:pt x="39" y="23"/>
                  </a:cubicBezTo>
                  <a:cubicBezTo>
                    <a:pt x="39" y="28"/>
                    <a:pt x="38" y="32"/>
                    <a:pt x="34" y="36"/>
                  </a:cubicBezTo>
                  <a:cubicBezTo>
                    <a:pt x="52" y="45"/>
                    <a:pt x="65" y="61"/>
                    <a:pt x="82" y="73"/>
                  </a:cubicBezTo>
                  <a:cubicBezTo>
                    <a:pt x="97" y="84"/>
                    <a:pt x="91" y="58"/>
                    <a:pt x="88" y="52"/>
                  </a:cubicBezTo>
                  <a:cubicBezTo>
                    <a:pt x="83" y="41"/>
                    <a:pt x="75" y="31"/>
                    <a:pt x="65" y="23"/>
                  </a:cubicBezTo>
                  <a:close/>
                </a:path>
              </a:pathLst>
            </a:custGeom>
            <a:solidFill>
              <a:srgbClr val="4EA14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19;p3"/>
            <p:cNvSpPr/>
            <p:nvPr/>
          </p:nvSpPr>
          <p:spPr>
            <a:xfrm>
              <a:off x="1535380" y="2891408"/>
              <a:ext cx="419820" cy="161754"/>
            </a:xfrm>
            <a:custGeom>
              <a:avLst/>
              <a:gdLst/>
              <a:ahLst/>
              <a:cxnLst/>
              <a:rect l="l" t="t" r="r" b="b"/>
              <a:pathLst>
                <a:path w="122" h="47" extrusionOk="0">
                  <a:moveTo>
                    <a:pt x="55" y="5"/>
                  </a:moveTo>
                  <a:cubicBezTo>
                    <a:pt x="49" y="7"/>
                    <a:pt x="43" y="8"/>
                    <a:pt x="37" y="11"/>
                  </a:cubicBezTo>
                  <a:cubicBezTo>
                    <a:pt x="21" y="18"/>
                    <a:pt x="8" y="31"/>
                    <a:pt x="0" y="47"/>
                  </a:cubicBezTo>
                  <a:cubicBezTo>
                    <a:pt x="7" y="46"/>
                    <a:pt x="13" y="44"/>
                    <a:pt x="20" y="43"/>
                  </a:cubicBezTo>
                  <a:cubicBezTo>
                    <a:pt x="24" y="42"/>
                    <a:pt x="29" y="41"/>
                    <a:pt x="33" y="38"/>
                  </a:cubicBezTo>
                  <a:cubicBezTo>
                    <a:pt x="37" y="36"/>
                    <a:pt x="40" y="31"/>
                    <a:pt x="39" y="26"/>
                  </a:cubicBezTo>
                  <a:cubicBezTo>
                    <a:pt x="43" y="29"/>
                    <a:pt x="46" y="33"/>
                    <a:pt x="47" y="37"/>
                  </a:cubicBezTo>
                  <a:cubicBezTo>
                    <a:pt x="65" y="28"/>
                    <a:pt x="86" y="26"/>
                    <a:pt x="105" y="19"/>
                  </a:cubicBezTo>
                  <a:cubicBezTo>
                    <a:pt x="122" y="13"/>
                    <a:pt x="98" y="3"/>
                    <a:pt x="91" y="2"/>
                  </a:cubicBezTo>
                  <a:cubicBezTo>
                    <a:pt x="79" y="0"/>
                    <a:pt x="66" y="2"/>
                    <a:pt x="55" y="5"/>
                  </a:cubicBezTo>
                  <a:close/>
                </a:path>
              </a:pathLst>
            </a:custGeom>
            <a:solidFill>
              <a:srgbClr val="4EA14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0;p3"/>
            <p:cNvSpPr/>
            <p:nvPr/>
          </p:nvSpPr>
          <p:spPr>
            <a:xfrm>
              <a:off x="1539084" y="2825965"/>
              <a:ext cx="425994" cy="137059"/>
            </a:xfrm>
            <a:custGeom>
              <a:avLst/>
              <a:gdLst/>
              <a:ahLst/>
              <a:cxnLst/>
              <a:rect l="l" t="t" r="r" b="b"/>
              <a:pathLst>
                <a:path w="124" h="40" extrusionOk="0">
                  <a:moveTo>
                    <a:pt x="67" y="2"/>
                  </a:moveTo>
                  <a:cubicBezTo>
                    <a:pt x="61" y="1"/>
                    <a:pt x="55" y="0"/>
                    <a:pt x="48" y="0"/>
                  </a:cubicBezTo>
                  <a:cubicBezTo>
                    <a:pt x="31" y="0"/>
                    <a:pt x="14" y="6"/>
                    <a:pt x="0" y="16"/>
                  </a:cubicBezTo>
                  <a:cubicBezTo>
                    <a:pt x="6" y="18"/>
                    <a:pt x="12" y="19"/>
                    <a:pt x="19" y="21"/>
                  </a:cubicBezTo>
                  <a:cubicBezTo>
                    <a:pt x="23" y="22"/>
                    <a:pt x="28" y="23"/>
                    <a:pt x="33" y="23"/>
                  </a:cubicBezTo>
                  <a:cubicBezTo>
                    <a:pt x="38" y="22"/>
                    <a:pt x="42" y="19"/>
                    <a:pt x="44" y="15"/>
                  </a:cubicBezTo>
                  <a:cubicBezTo>
                    <a:pt x="46" y="19"/>
                    <a:pt x="47" y="24"/>
                    <a:pt x="46" y="28"/>
                  </a:cubicBezTo>
                  <a:cubicBezTo>
                    <a:pt x="66" y="27"/>
                    <a:pt x="86" y="35"/>
                    <a:pt x="106" y="38"/>
                  </a:cubicBezTo>
                  <a:cubicBezTo>
                    <a:pt x="124" y="40"/>
                    <a:pt x="106" y="20"/>
                    <a:pt x="101" y="16"/>
                  </a:cubicBezTo>
                  <a:cubicBezTo>
                    <a:pt x="91" y="8"/>
                    <a:pt x="79" y="5"/>
                    <a:pt x="67" y="2"/>
                  </a:cubicBezTo>
                  <a:close/>
                </a:path>
              </a:pathLst>
            </a:custGeom>
            <a:solidFill>
              <a:srgbClr val="61C45C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Google Shape;421;p3"/>
            <p:cNvSpPr/>
            <p:nvPr/>
          </p:nvSpPr>
          <p:spPr>
            <a:xfrm>
              <a:off x="1889757" y="2718540"/>
              <a:ext cx="364256" cy="255596"/>
            </a:xfrm>
            <a:custGeom>
              <a:avLst/>
              <a:gdLst/>
              <a:ahLst/>
              <a:cxnLst/>
              <a:rect l="l" t="t" r="r" b="b"/>
              <a:pathLst>
                <a:path w="106" h="74" extrusionOk="0">
                  <a:moveTo>
                    <a:pt x="39" y="18"/>
                  </a:moveTo>
                  <a:cubicBezTo>
                    <a:pt x="44" y="14"/>
                    <a:pt x="49" y="11"/>
                    <a:pt x="55" y="9"/>
                  </a:cubicBezTo>
                  <a:cubicBezTo>
                    <a:pt x="71" y="2"/>
                    <a:pt x="89" y="0"/>
                    <a:pt x="106" y="5"/>
                  </a:cubicBezTo>
                  <a:cubicBezTo>
                    <a:pt x="101" y="9"/>
                    <a:pt x="96" y="13"/>
                    <a:pt x="90" y="17"/>
                  </a:cubicBezTo>
                  <a:cubicBezTo>
                    <a:pt x="87" y="20"/>
                    <a:pt x="83" y="22"/>
                    <a:pt x="78" y="24"/>
                  </a:cubicBezTo>
                  <a:cubicBezTo>
                    <a:pt x="74" y="25"/>
                    <a:pt x="68" y="24"/>
                    <a:pt x="65" y="21"/>
                  </a:cubicBezTo>
                  <a:cubicBezTo>
                    <a:pt x="64" y="25"/>
                    <a:pt x="65" y="30"/>
                    <a:pt x="68" y="34"/>
                  </a:cubicBezTo>
                  <a:cubicBezTo>
                    <a:pt x="49" y="41"/>
                    <a:pt x="34" y="55"/>
                    <a:pt x="17" y="65"/>
                  </a:cubicBezTo>
                  <a:cubicBezTo>
                    <a:pt x="0" y="74"/>
                    <a:pt x="9" y="49"/>
                    <a:pt x="13" y="43"/>
                  </a:cubicBezTo>
                  <a:cubicBezTo>
                    <a:pt x="19" y="33"/>
                    <a:pt x="29" y="25"/>
                    <a:pt x="39" y="18"/>
                  </a:cubicBezTo>
                  <a:close/>
                </a:path>
              </a:pathLst>
            </a:custGeom>
            <a:solidFill>
              <a:srgbClr val="4EA14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" name="Google Shape;422;p3"/>
            <p:cNvSpPr/>
            <p:nvPr/>
          </p:nvSpPr>
          <p:spPr>
            <a:xfrm>
              <a:off x="1876175" y="2904990"/>
              <a:ext cx="402534" cy="192623"/>
            </a:xfrm>
            <a:custGeom>
              <a:avLst/>
              <a:gdLst/>
              <a:ahLst/>
              <a:cxnLst/>
              <a:rect l="l" t="t" r="r" b="b"/>
              <a:pathLst>
                <a:path w="117" h="56" extrusionOk="0">
                  <a:moveTo>
                    <a:pt x="68" y="8"/>
                  </a:moveTo>
                  <a:cubicBezTo>
                    <a:pt x="74" y="10"/>
                    <a:pt x="80" y="13"/>
                    <a:pt x="85" y="16"/>
                  </a:cubicBezTo>
                  <a:cubicBezTo>
                    <a:pt x="100" y="25"/>
                    <a:pt x="111" y="40"/>
                    <a:pt x="117" y="56"/>
                  </a:cubicBezTo>
                  <a:cubicBezTo>
                    <a:pt x="111" y="54"/>
                    <a:pt x="105" y="52"/>
                    <a:pt x="99" y="50"/>
                  </a:cubicBezTo>
                  <a:cubicBezTo>
                    <a:pt x="94" y="48"/>
                    <a:pt x="90" y="47"/>
                    <a:pt x="86" y="44"/>
                  </a:cubicBezTo>
                  <a:cubicBezTo>
                    <a:pt x="82" y="40"/>
                    <a:pt x="80" y="36"/>
                    <a:pt x="81" y="31"/>
                  </a:cubicBezTo>
                  <a:cubicBezTo>
                    <a:pt x="77" y="33"/>
                    <a:pt x="73" y="36"/>
                    <a:pt x="72" y="41"/>
                  </a:cubicBezTo>
                  <a:cubicBezTo>
                    <a:pt x="56" y="29"/>
                    <a:pt x="35" y="25"/>
                    <a:pt x="17" y="16"/>
                  </a:cubicBezTo>
                  <a:cubicBezTo>
                    <a:pt x="0" y="8"/>
                    <a:pt x="26" y="1"/>
                    <a:pt x="33" y="0"/>
                  </a:cubicBezTo>
                  <a:cubicBezTo>
                    <a:pt x="45" y="0"/>
                    <a:pt x="57" y="3"/>
                    <a:pt x="68" y="8"/>
                  </a:cubicBezTo>
                  <a:close/>
                </a:path>
              </a:pathLst>
            </a:custGeom>
            <a:solidFill>
              <a:srgbClr val="4EA14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" name="Google Shape;423;p3"/>
            <p:cNvSpPr/>
            <p:nvPr/>
          </p:nvSpPr>
          <p:spPr>
            <a:xfrm>
              <a:off x="1862593" y="2849426"/>
              <a:ext cx="437107" cy="107425"/>
            </a:xfrm>
            <a:custGeom>
              <a:avLst/>
              <a:gdLst/>
              <a:ahLst/>
              <a:cxnLst/>
              <a:rect l="l" t="t" r="r" b="b"/>
              <a:pathLst>
                <a:path w="127" h="31" extrusionOk="0">
                  <a:moveTo>
                    <a:pt x="62" y="1"/>
                  </a:moveTo>
                  <a:cubicBezTo>
                    <a:pt x="68" y="0"/>
                    <a:pt x="74" y="0"/>
                    <a:pt x="80" y="1"/>
                  </a:cubicBezTo>
                  <a:cubicBezTo>
                    <a:pt x="98" y="3"/>
                    <a:pt x="114" y="10"/>
                    <a:pt x="127" y="23"/>
                  </a:cubicBezTo>
                  <a:cubicBezTo>
                    <a:pt x="120" y="24"/>
                    <a:pt x="114" y="24"/>
                    <a:pt x="107" y="25"/>
                  </a:cubicBezTo>
                  <a:cubicBezTo>
                    <a:pt x="103" y="26"/>
                    <a:pt x="98" y="26"/>
                    <a:pt x="93" y="25"/>
                  </a:cubicBezTo>
                  <a:cubicBezTo>
                    <a:pt x="89" y="24"/>
                    <a:pt x="84" y="21"/>
                    <a:pt x="83" y="16"/>
                  </a:cubicBezTo>
                  <a:cubicBezTo>
                    <a:pt x="80" y="20"/>
                    <a:pt x="79" y="24"/>
                    <a:pt x="79" y="29"/>
                  </a:cubicBezTo>
                  <a:cubicBezTo>
                    <a:pt x="60" y="26"/>
                    <a:pt x="39" y="31"/>
                    <a:pt x="19" y="31"/>
                  </a:cubicBezTo>
                  <a:cubicBezTo>
                    <a:pt x="0" y="31"/>
                    <a:pt x="21" y="13"/>
                    <a:pt x="27" y="10"/>
                  </a:cubicBezTo>
                  <a:cubicBezTo>
                    <a:pt x="37" y="4"/>
                    <a:pt x="50" y="2"/>
                    <a:pt x="62" y="1"/>
                  </a:cubicBezTo>
                  <a:close/>
                </a:path>
              </a:pathLst>
            </a:custGeom>
            <a:solidFill>
              <a:srgbClr val="61C45C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" name="Google Shape;424;p3"/>
            <p:cNvSpPr/>
            <p:nvPr/>
          </p:nvSpPr>
          <p:spPr>
            <a:xfrm>
              <a:off x="2870161" y="2977841"/>
              <a:ext cx="121007" cy="391421"/>
            </a:xfrm>
            <a:custGeom>
              <a:avLst/>
              <a:gdLst/>
              <a:ahLst/>
              <a:cxnLst/>
              <a:rect l="l" t="t" r="r" b="b"/>
              <a:pathLst>
                <a:path w="35" h="114" extrusionOk="0">
                  <a:moveTo>
                    <a:pt x="2" y="61"/>
                  </a:moveTo>
                  <a:cubicBezTo>
                    <a:pt x="1" y="55"/>
                    <a:pt x="0" y="50"/>
                    <a:pt x="0" y="44"/>
                  </a:cubicBezTo>
                  <a:cubicBezTo>
                    <a:pt x="0" y="28"/>
                    <a:pt x="6" y="12"/>
                    <a:pt x="16" y="0"/>
                  </a:cubicBezTo>
                  <a:cubicBezTo>
                    <a:pt x="17" y="5"/>
                    <a:pt x="18" y="11"/>
                    <a:pt x="20" y="17"/>
                  </a:cubicBezTo>
                  <a:cubicBezTo>
                    <a:pt x="21" y="21"/>
                    <a:pt x="22" y="26"/>
                    <a:pt x="21" y="30"/>
                  </a:cubicBezTo>
                  <a:cubicBezTo>
                    <a:pt x="20" y="34"/>
                    <a:pt x="18" y="39"/>
                    <a:pt x="14" y="40"/>
                  </a:cubicBezTo>
                  <a:cubicBezTo>
                    <a:pt x="17" y="42"/>
                    <a:pt x="22" y="43"/>
                    <a:pt x="26" y="42"/>
                  </a:cubicBezTo>
                  <a:cubicBezTo>
                    <a:pt x="25" y="61"/>
                    <a:pt x="32" y="79"/>
                    <a:pt x="33" y="97"/>
                  </a:cubicBezTo>
                  <a:cubicBezTo>
                    <a:pt x="35" y="114"/>
                    <a:pt x="17" y="97"/>
                    <a:pt x="13" y="92"/>
                  </a:cubicBezTo>
                  <a:cubicBezTo>
                    <a:pt x="7" y="83"/>
                    <a:pt x="4" y="72"/>
                    <a:pt x="2" y="61"/>
                  </a:cubicBezTo>
                  <a:close/>
                </a:path>
              </a:pathLst>
            </a:custGeom>
            <a:solidFill>
              <a:srgbClr val="00864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Google Shape;425;p3"/>
            <p:cNvSpPr/>
            <p:nvPr/>
          </p:nvSpPr>
          <p:spPr>
            <a:xfrm>
              <a:off x="2608391" y="3193925"/>
              <a:ext cx="379073" cy="165459"/>
            </a:xfrm>
            <a:custGeom>
              <a:avLst/>
              <a:gdLst/>
              <a:ahLst/>
              <a:cxnLst/>
              <a:rect l="l" t="t" r="r" b="b"/>
              <a:pathLst>
                <a:path w="110" h="48" extrusionOk="0">
                  <a:moveTo>
                    <a:pt x="63" y="7"/>
                  </a:moveTo>
                  <a:cubicBezTo>
                    <a:pt x="58" y="5"/>
                    <a:pt x="52" y="3"/>
                    <a:pt x="46" y="2"/>
                  </a:cubicBezTo>
                  <a:cubicBezTo>
                    <a:pt x="31" y="0"/>
                    <a:pt x="14" y="3"/>
                    <a:pt x="0" y="11"/>
                  </a:cubicBezTo>
                  <a:cubicBezTo>
                    <a:pt x="6" y="13"/>
                    <a:pt x="11" y="15"/>
                    <a:pt x="17" y="18"/>
                  </a:cubicBezTo>
                  <a:cubicBezTo>
                    <a:pt x="21" y="19"/>
                    <a:pt x="25" y="21"/>
                    <a:pt x="29" y="21"/>
                  </a:cubicBezTo>
                  <a:cubicBezTo>
                    <a:pt x="34" y="21"/>
                    <a:pt x="38" y="19"/>
                    <a:pt x="40" y="15"/>
                  </a:cubicBezTo>
                  <a:cubicBezTo>
                    <a:pt x="42" y="19"/>
                    <a:pt x="42" y="24"/>
                    <a:pt x="41" y="28"/>
                  </a:cubicBezTo>
                  <a:cubicBezTo>
                    <a:pt x="59" y="29"/>
                    <a:pt x="76" y="39"/>
                    <a:pt x="94" y="44"/>
                  </a:cubicBezTo>
                  <a:cubicBezTo>
                    <a:pt x="110" y="48"/>
                    <a:pt x="97" y="28"/>
                    <a:pt x="92" y="23"/>
                  </a:cubicBezTo>
                  <a:cubicBezTo>
                    <a:pt x="84" y="15"/>
                    <a:pt x="73" y="10"/>
                    <a:pt x="63" y="7"/>
                  </a:cubicBezTo>
                  <a:close/>
                </a:path>
              </a:pathLst>
            </a:custGeom>
            <a:solidFill>
              <a:srgbClr val="4EA14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Google Shape;426;p3"/>
            <p:cNvSpPr/>
            <p:nvPr/>
          </p:nvSpPr>
          <p:spPr>
            <a:xfrm>
              <a:off x="2671364" y="3317402"/>
              <a:ext cx="319804" cy="242014"/>
            </a:xfrm>
            <a:custGeom>
              <a:avLst/>
              <a:gdLst/>
              <a:ahLst/>
              <a:cxnLst/>
              <a:rect l="l" t="t" r="r" b="b"/>
              <a:pathLst>
                <a:path w="93" h="70" extrusionOk="0">
                  <a:moveTo>
                    <a:pt x="32" y="16"/>
                  </a:moveTo>
                  <a:cubicBezTo>
                    <a:pt x="28" y="19"/>
                    <a:pt x="23" y="23"/>
                    <a:pt x="19" y="27"/>
                  </a:cubicBezTo>
                  <a:cubicBezTo>
                    <a:pt x="8" y="38"/>
                    <a:pt x="2" y="54"/>
                    <a:pt x="0" y="70"/>
                  </a:cubicBezTo>
                  <a:cubicBezTo>
                    <a:pt x="5" y="66"/>
                    <a:pt x="10" y="63"/>
                    <a:pt x="15" y="60"/>
                  </a:cubicBezTo>
                  <a:cubicBezTo>
                    <a:pt x="19" y="57"/>
                    <a:pt x="23" y="55"/>
                    <a:pt x="25" y="51"/>
                  </a:cubicBezTo>
                  <a:cubicBezTo>
                    <a:pt x="28" y="48"/>
                    <a:pt x="29" y="43"/>
                    <a:pt x="27" y="39"/>
                  </a:cubicBezTo>
                  <a:cubicBezTo>
                    <a:pt x="31" y="40"/>
                    <a:pt x="35" y="42"/>
                    <a:pt x="37" y="46"/>
                  </a:cubicBezTo>
                  <a:cubicBezTo>
                    <a:pt x="49" y="31"/>
                    <a:pt x="66" y="23"/>
                    <a:pt x="80" y="11"/>
                  </a:cubicBezTo>
                  <a:cubicBezTo>
                    <a:pt x="93" y="0"/>
                    <a:pt x="68" y="0"/>
                    <a:pt x="62" y="1"/>
                  </a:cubicBezTo>
                  <a:cubicBezTo>
                    <a:pt x="51" y="3"/>
                    <a:pt x="41" y="9"/>
                    <a:pt x="32" y="16"/>
                  </a:cubicBezTo>
                  <a:close/>
                </a:path>
              </a:pathLst>
            </a:custGeom>
            <a:solidFill>
              <a:srgbClr val="4EA14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Google Shape;427;p3"/>
            <p:cNvSpPr/>
            <p:nvPr/>
          </p:nvSpPr>
          <p:spPr>
            <a:xfrm>
              <a:off x="2615800" y="3284063"/>
              <a:ext cx="392655" cy="127181"/>
            </a:xfrm>
            <a:custGeom>
              <a:avLst/>
              <a:gdLst/>
              <a:ahLst/>
              <a:cxnLst/>
              <a:rect l="l" t="t" r="r" b="b"/>
              <a:pathLst>
                <a:path w="114" h="37" extrusionOk="0">
                  <a:moveTo>
                    <a:pt x="52" y="3"/>
                  </a:moveTo>
                  <a:cubicBezTo>
                    <a:pt x="47" y="4"/>
                    <a:pt x="41" y="5"/>
                    <a:pt x="36" y="7"/>
                  </a:cubicBezTo>
                  <a:cubicBezTo>
                    <a:pt x="21" y="13"/>
                    <a:pt x="8" y="23"/>
                    <a:pt x="0" y="37"/>
                  </a:cubicBezTo>
                  <a:cubicBezTo>
                    <a:pt x="6" y="36"/>
                    <a:pt x="12" y="36"/>
                    <a:pt x="18" y="35"/>
                  </a:cubicBezTo>
                  <a:cubicBezTo>
                    <a:pt x="22" y="34"/>
                    <a:pt x="26" y="34"/>
                    <a:pt x="30" y="32"/>
                  </a:cubicBezTo>
                  <a:cubicBezTo>
                    <a:pt x="34" y="30"/>
                    <a:pt x="37" y="26"/>
                    <a:pt x="37" y="21"/>
                  </a:cubicBezTo>
                  <a:cubicBezTo>
                    <a:pt x="40" y="24"/>
                    <a:pt x="43" y="28"/>
                    <a:pt x="43" y="32"/>
                  </a:cubicBezTo>
                  <a:cubicBezTo>
                    <a:pt x="60" y="24"/>
                    <a:pt x="79" y="25"/>
                    <a:pt x="97" y="20"/>
                  </a:cubicBezTo>
                  <a:cubicBezTo>
                    <a:pt x="114" y="15"/>
                    <a:pt x="92" y="4"/>
                    <a:pt x="86" y="3"/>
                  </a:cubicBezTo>
                  <a:cubicBezTo>
                    <a:pt x="75" y="0"/>
                    <a:pt x="63" y="1"/>
                    <a:pt x="52" y="3"/>
                  </a:cubicBezTo>
                  <a:close/>
                </a:path>
              </a:pathLst>
            </a:custGeom>
            <a:solidFill>
              <a:srgbClr val="61C45C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Google Shape;428;p3"/>
            <p:cNvSpPr/>
            <p:nvPr/>
          </p:nvSpPr>
          <p:spPr>
            <a:xfrm>
              <a:off x="2943013" y="3045753"/>
              <a:ext cx="233371" cy="327213"/>
            </a:xfrm>
            <a:custGeom>
              <a:avLst/>
              <a:gdLst/>
              <a:ahLst/>
              <a:cxnLst/>
              <a:rect l="l" t="t" r="r" b="b"/>
              <a:pathLst>
                <a:path w="68" h="95" extrusionOk="0">
                  <a:moveTo>
                    <a:pt x="15" y="34"/>
                  </a:moveTo>
                  <a:cubicBezTo>
                    <a:pt x="18" y="29"/>
                    <a:pt x="22" y="24"/>
                    <a:pt x="26" y="20"/>
                  </a:cubicBezTo>
                  <a:cubicBezTo>
                    <a:pt x="37" y="9"/>
                    <a:pt x="52" y="2"/>
                    <a:pt x="68" y="0"/>
                  </a:cubicBezTo>
                  <a:cubicBezTo>
                    <a:pt x="65" y="5"/>
                    <a:pt x="62" y="10"/>
                    <a:pt x="59" y="15"/>
                  </a:cubicBezTo>
                  <a:cubicBezTo>
                    <a:pt x="56" y="19"/>
                    <a:pt x="54" y="23"/>
                    <a:pt x="51" y="25"/>
                  </a:cubicBezTo>
                  <a:cubicBezTo>
                    <a:pt x="47" y="28"/>
                    <a:pt x="42" y="29"/>
                    <a:pt x="38" y="27"/>
                  </a:cubicBezTo>
                  <a:cubicBezTo>
                    <a:pt x="39" y="31"/>
                    <a:pt x="42" y="35"/>
                    <a:pt x="45" y="37"/>
                  </a:cubicBezTo>
                  <a:cubicBezTo>
                    <a:pt x="31" y="49"/>
                    <a:pt x="24" y="67"/>
                    <a:pt x="12" y="81"/>
                  </a:cubicBezTo>
                  <a:cubicBezTo>
                    <a:pt x="1" y="95"/>
                    <a:pt x="0" y="70"/>
                    <a:pt x="1" y="64"/>
                  </a:cubicBezTo>
                  <a:cubicBezTo>
                    <a:pt x="3" y="53"/>
                    <a:pt x="9" y="43"/>
                    <a:pt x="15" y="34"/>
                  </a:cubicBezTo>
                  <a:close/>
                </a:path>
              </a:pathLst>
            </a:custGeom>
            <a:solidFill>
              <a:srgbClr val="4EA14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Google Shape;429;p3"/>
            <p:cNvSpPr/>
            <p:nvPr/>
          </p:nvSpPr>
          <p:spPr>
            <a:xfrm>
              <a:off x="2918317" y="3259368"/>
              <a:ext cx="402534" cy="92607"/>
            </a:xfrm>
            <a:custGeom>
              <a:avLst/>
              <a:gdLst/>
              <a:ahLst/>
              <a:cxnLst/>
              <a:rect l="l" t="t" r="r" b="b"/>
              <a:pathLst>
                <a:path w="117" h="27" extrusionOk="0">
                  <a:moveTo>
                    <a:pt x="59" y="0"/>
                  </a:moveTo>
                  <a:cubicBezTo>
                    <a:pt x="64" y="0"/>
                    <a:pt x="70" y="1"/>
                    <a:pt x="76" y="2"/>
                  </a:cubicBezTo>
                  <a:cubicBezTo>
                    <a:pt x="92" y="5"/>
                    <a:pt x="106" y="13"/>
                    <a:pt x="117" y="25"/>
                  </a:cubicBezTo>
                  <a:cubicBezTo>
                    <a:pt x="111" y="25"/>
                    <a:pt x="105" y="26"/>
                    <a:pt x="99" y="26"/>
                  </a:cubicBezTo>
                  <a:cubicBezTo>
                    <a:pt x="94" y="26"/>
                    <a:pt x="90" y="26"/>
                    <a:pt x="86" y="25"/>
                  </a:cubicBezTo>
                  <a:cubicBezTo>
                    <a:pt x="82" y="24"/>
                    <a:pt x="78" y="20"/>
                    <a:pt x="77" y="16"/>
                  </a:cubicBezTo>
                  <a:cubicBezTo>
                    <a:pt x="74" y="19"/>
                    <a:pt x="73" y="23"/>
                    <a:pt x="73" y="27"/>
                  </a:cubicBezTo>
                  <a:cubicBezTo>
                    <a:pt x="55" y="23"/>
                    <a:pt x="36" y="27"/>
                    <a:pt x="18" y="25"/>
                  </a:cubicBezTo>
                  <a:cubicBezTo>
                    <a:pt x="0" y="23"/>
                    <a:pt x="20" y="9"/>
                    <a:pt x="26" y="6"/>
                  </a:cubicBezTo>
                  <a:cubicBezTo>
                    <a:pt x="36" y="1"/>
                    <a:pt x="48" y="0"/>
                    <a:pt x="59" y="0"/>
                  </a:cubicBezTo>
                  <a:close/>
                </a:path>
              </a:pathLst>
            </a:custGeom>
            <a:solidFill>
              <a:srgbClr val="4EA14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Google Shape;430;p3"/>
            <p:cNvSpPr/>
            <p:nvPr/>
          </p:nvSpPr>
          <p:spPr>
            <a:xfrm>
              <a:off x="2918317" y="3170465"/>
              <a:ext cx="361786" cy="195093"/>
            </a:xfrm>
            <a:custGeom>
              <a:avLst/>
              <a:gdLst/>
              <a:ahLst/>
              <a:cxnLst/>
              <a:rect l="l" t="t" r="r" b="b"/>
              <a:pathLst>
                <a:path w="105" h="57" extrusionOk="0">
                  <a:moveTo>
                    <a:pt x="42" y="10"/>
                  </a:moveTo>
                  <a:cubicBezTo>
                    <a:pt x="47" y="8"/>
                    <a:pt x="52" y="6"/>
                    <a:pt x="58" y="4"/>
                  </a:cubicBezTo>
                  <a:cubicBezTo>
                    <a:pt x="73" y="0"/>
                    <a:pt x="90" y="1"/>
                    <a:pt x="105" y="7"/>
                  </a:cubicBezTo>
                  <a:cubicBezTo>
                    <a:pt x="99" y="10"/>
                    <a:pt x="94" y="13"/>
                    <a:pt x="89" y="16"/>
                  </a:cubicBezTo>
                  <a:cubicBezTo>
                    <a:pt x="85" y="18"/>
                    <a:pt x="81" y="20"/>
                    <a:pt x="77" y="21"/>
                  </a:cubicBezTo>
                  <a:cubicBezTo>
                    <a:pt x="73" y="21"/>
                    <a:pt x="68" y="20"/>
                    <a:pt x="65" y="16"/>
                  </a:cubicBezTo>
                  <a:cubicBezTo>
                    <a:pt x="64" y="20"/>
                    <a:pt x="64" y="25"/>
                    <a:pt x="66" y="28"/>
                  </a:cubicBezTo>
                  <a:cubicBezTo>
                    <a:pt x="48" y="32"/>
                    <a:pt x="33" y="44"/>
                    <a:pt x="16" y="50"/>
                  </a:cubicBezTo>
                  <a:cubicBezTo>
                    <a:pt x="0" y="57"/>
                    <a:pt x="11" y="35"/>
                    <a:pt x="15" y="30"/>
                  </a:cubicBezTo>
                  <a:cubicBezTo>
                    <a:pt x="22" y="21"/>
                    <a:pt x="32" y="15"/>
                    <a:pt x="42" y="10"/>
                  </a:cubicBezTo>
                  <a:close/>
                </a:path>
              </a:pathLst>
            </a:custGeom>
            <a:solidFill>
              <a:srgbClr val="61C45C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Google Shape;431;p3"/>
            <p:cNvSpPr/>
            <p:nvPr/>
          </p:nvSpPr>
          <p:spPr>
            <a:xfrm>
              <a:off x="2767676" y="3290237"/>
              <a:ext cx="54330" cy="175337"/>
            </a:xfrm>
            <a:prstGeom prst="rect">
              <a:avLst/>
            </a:prstGeom>
            <a:solidFill>
              <a:srgbClr val="A2603D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" name="Google Shape;432;p3"/>
            <p:cNvSpPr/>
            <p:nvPr/>
          </p:nvSpPr>
          <p:spPr>
            <a:xfrm>
              <a:off x="2591104" y="3008710"/>
              <a:ext cx="403768" cy="356847"/>
            </a:xfrm>
            <a:custGeom>
              <a:avLst/>
              <a:gdLst/>
              <a:ahLst/>
              <a:cxnLst/>
              <a:rect l="l" t="t" r="r" b="b"/>
              <a:pathLst>
                <a:path w="117" h="104" extrusionOk="0">
                  <a:moveTo>
                    <a:pt x="59" y="0"/>
                  </a:moveTo>
                  <a:cubicBezTo>
                    <a:pt x="59" y="0"/>
                    <a:pt x="0" y="104"/>
                    <a:pt x="59" y="104"/>
                  </a:cubicBezTo>
                  <a:cubicBezTo>
                    <a:pt x="117" y="104"/>
                    <a:pt x="59" y="0"/>
                    <a:pt x="59" y="0"/>
                  </a:cubicBezTo>
                  <a:close/>
                </a:path>
              </a:pathLst>
            </a:custGeom>
            <a:solidFill>
              <a:srgbClr val="00864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" name="Google Shape;433;p3"/>
            <p:cNvSpPr/>
            <p:nvPr/>
          </p:nvSpPr>
          <p:spPr>
            <a:xfrm>
              <a:off x="2794841" y="3008710"/>
              <a:ext cx="200032" cy="356847"/>
            </a:xfrm>
            <a:custGeom>
              <a:avLst/>
              <a:gdLst/>
              <a:ahLst/>
              <a:cxnLst/>
              <a:rect l="l" t="t" r="r" b="b"/>
              <a:pathLst>
                <a:path w="58" h="104" extrusionOk="0">
                  <a:moveTo>
                    <a:pt x="0" y="0"/>
                  </a:moveTo>
                  <a:cubicBezTo>
                    <a:pt x="0" y="104"/>
                    <a:pt x="0" y="104"/>
                    <a:pt x="0" y="104"/>
                  </a:cubicBezTo>
                  <a:cubicBezTo>
                    <a:pt x="58" y="104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593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Google Shape;434;p3"/>
            <p:cNvSpPr/>
            <p:nvPr/>
          </p:nvSpPr>
          <p:spPr>
            <a:xfrm>
              <a:off x="2095963" y="2956850"/>
              <a:ext cx="55564" cy="175337"/>
            </a:xfrm>
            <a:custGeom>
              <a:avLst/>
              <a:gdLst/>
              <a:ahLst/>
              <a:cxnLst/>
              <a:rect l="l" t="t" r="r" b="b"/>
              <a:pathLst>
                <a:path w="45" h="142" extrusionOk="0">
                  <a:moveTo>
                    <a:pt x="42" y="142"/>
                  </a:moveTo>
                  <a:lnTo>
                    <a:pt x="0" y="142"/>
                  </a:lnTo>
                  <a:lnTo>
                    <a:pt x="0" y="0"/>
                  </a:lnTo>
                  <a:lnTo>
                    <a:pt x="45" y="0"/>
                  </a:lnTo>
                  <a:lnTo>
                    <a:pt x="42" y="142"/>
                  </a:lnTo>
                  <a:close/>
                </a:path>
              </a:pathLst>
            </a:custGeom>
            <a:solidFill>
              <a:srgbClr val="A2603D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Google Shape;435;p3"/>
            <p:cNvSpPr/>
            <p:nvPr/>
          </p:nvSpPr>
          <p:spPr>
            <a:xfrm>
              <a:off x="1920627" y="2677793"/>
              <a:ext cx="402534" cy="354378"/>
            </a:xfrm>
            <a:custGeom>
              <a:avLst/>
              <a:gdLst/>
              <a:ahLst/>
              <a:cxnLst/>
              <a:rect l="l" t="t" r="r" b="b"/>
              <a:pathLst>
                <a:path w="117" h="103" extrusionOk="0">
                  <a:moveTo>
                    <a:pt x="59" y="0"/>
                  </a:moveTo>
                  <a:cubicBezTo>
                    <a:pt x="59" y="0"/>
                    <a:pt x="0" y="103"/>
                    <a:pt x="59" y="103"/>
                  </a:cubicBezTo>
                  <a:cubicBezTo>
                    <a:pt x="117" y="103"/>
                    <a:pt x="59" y="0"/>
                    <a:pt x="59" y="0"/>
                  </a:cubicBezTo>
                  <a:close/>
                </a:path>
              </a:pathLst>
            </a:custGeom>
            <a:solidFill>
              <a:srgbClr val="00864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" name="Google Shape;436;p3"/>
            <p:cNvSpPr/>
            <p:nvPr/>
          </p:nvSpPr>
          <p:spPr>
            <a:xfrm>
              <a:off x="2123128" y="2677793"/>
              <a:ext cx="200032" cy="354378"/>
            </a:xfrm>
            <a:custGeom>
              <a:avLst/>
              <a:gdLst/>
              <a:ahLst/>
              <a:cxnLst/>
              <a:rect l="l" t="t" r="r" b="b"/>
              <a:pathLst>
                <a:path w="58" h="103" extrusionOk="0">
                  <a:moveTo>
                    <a:pt x="0" y="0"/>
                  </a:moveTo>
                  <a:cubicBezTo>
                    <a:pt x="0" y="103"/>
                    <a:pt x="0" y="103"/>
                    <a:pt x="0" y="103"/>
                  </a:cubicBezTo>
                  <a:cubicBezTo>
                    <a:pt x="58" y="103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593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" name="Google Shape;437;p3"/>
            <p:cNvSpPr/>
            <p:nvPr/>
          </p:nvSpPr>
          <p:spPr>
            <a:xfrm>
              <a:off x="2205857" y="3053162"/>
              <a:ext cx="55564" cy="175337"/>
            </a:xfrm>
            <a:prstGeom prst="rect">
              <a:avLst/>
            </a:prstGeom>
            <a:solidFill>
              <a:srgbClr val="A2603D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Google Shape;438;p3"/>
            <p:cNvSpPr/>
            <p:nvPr/>
          </p:nvSpPr>
          <p:spPr>
            <a:xfrm>
              <a:off x="2030521" y="2774105"/>
              <a:ext cx="402534" cy="354378"/>
            </a:xfrm>
            <a:custGeom>
              <a:avLst/>
              <a:gdLst/>
              <a:ahLst/>
              <a:cxnLst/>
              <a:rect l="l" t="t" r="r" b="b"/>
              <a:pathLst>
                <a:path w="117" h="103" extrusionOk="0">
                  <a:moveTo>
                    <a:pt x="59" y="0"/>
                  </a:moveTo>
                  <a:cubicBezTo>
                    <a:pt x="59" y="0"/>
                    <a:pt x="0" y="103"/>
                    <a:pt x="59" y="103"/>
                  </a:cubicBezTo>
                  <a:cubicBezTo>
                    <a:pt x="117" y="103"/>
                    <a:pt x="59" y="0"/>
                    <a:pt x="59" y="0"/>
                  </a:cubicBezTo>
                  <a:close/>
                </a:path>
              </a:pathLst>
            </a:custGeom>
            <a:solidFill>
              <a:srgbClr val="00864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" name="Google Shape;439;p3"/>
            <p:cNvSpPr/>
            <p:nvPr/>
          </p:nvSpPr>
          <p:spPr>
            <a:xfrm>
              <a:off x="2234257" y="2774105"/>
              <a:ext cx="198797" cy="354378"/>
            </a:xfrm>
            <a:custGeom>
              <a:avLst/>
              <a:gdLst/>
              <a:ahLst/>
              <a:cxnLst/>
              <a:rect l="l" t="t" r="r" b="b"/>
              <a:pathLst>
                <a:path w="58" h="103" extrusionOk="0">
                  <a:moveTo>
                    <a:pt x="0" y="0"/>
                  </a:moveTo>
                  <a:cubicBezTo>
                    <a:pt x="0" y="103"/>
                    <a:pt x="0" y="103"/>
                    <a:pt x="0" y="103"/>
                  </a:cubicBezTo>
                  <a:cubicBezTo>
                    <a:pt x="58" y="103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593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" name="Google Shape;440;p3"/>
            <p:cNvSpPr/>
            <p:nvPr/>
          </p:nvSpPr>
          <p:spPr>
            <a:xfrm>
              <a:off x="2396011" y="3155647"/>
              <a:ext cx="33339" cy="113598"/>
            </a:xfrm>
            <a:prstGeom prst="rect">
              <a:avLst/>
            </a:prstGeom>
            <a:solidFill>
              <a:srgbClr val="A2603D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" name="Google Shape;441;p3"/>
            <p:cNvSpPr/>
            <p:nvPr/>
          </p:nvSpPr>
          <p:spPr>
            <a:xfrm>
              <a:off x="2278709" y="2970433"/>
              <a:ext cx="267944" cy="233371"/>
            </a:xfrm>
            <a:custGeom>
              <a:avLst/>
              <a:gdLst/>
              <a:ahLst/>
              <a:cxnLst/>
              <a:rect l="l" t="t" r="r" b="b"/>
              <a:pathLst>
                <a:path w="78" h="68" extrusionOk="0">
                  <a:moveTo>
                    <a:pt x="39" y="0"/>
                  </a:moveTo>
                  <a:cubicBezTo>
                    <a:pt x="39" y="0"/>
                    <a:pt x="0" y="68"/>
                    <a:pt x="39" y="68"/>
                  </a:cubicBezTo>
                  <a:cubicBezTo>
                    <a:pt x="78" y="68"/>
                    <a:pt x="39" y="0"/>
                    <a:pt x="39" y="0"/>
                  </a:cubicBezTo>
                  <a:close/>
                </a:path>
              </a:pathLst>
            </a:custGeom>
            <a:solidFill>
              <a:srgbClr val="00864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" name="Google Shape;442;p3"/>
            <p:cNvSpPr/>
            <p:nvPr/>
          </p:nvSpPr>
          <p:spPr>
            <a:xfrm>
              <a:off x="2413298" y="2970433"/>
              <a:ext cx="133355" cy="233371"/>
            </a:xfrm>
            <a:custGeom>
              <a:avLst/>
              <a:gdLst/>
              <a:ahLst/>
              <a:cxnLst/>
              <a:rect l="l" t="t" r="r" b="b"/>
              <a:pathLst>
                <a:path w="39" h="68" extrusionOk="0">
                  <a:moveTo>
                    <a:pt x="0" y="0"/>
                  </a:moveTo>
                  <a:cubicBezTo>
                    <a:pt x="0" y="68"/>
                    <a:pt x="0" y="68"/>
                    <a:pt x="0" y="68"/>
                  </a:cubicBezTo>
                  <a:cubicBezTo>
                    <a:pt x="39" y="68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593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" name="Google Shape;443;p3"/>
            <p:cNvSpPr/>
            <p:nvPr/>
          </p:nvSpPr>
          <p:spPr>
            <a:xfrm>
              <a:off x="3001046" y="2567899"/>
              <a:ext cx="234605" cy="361786"/>
            </a:xfrm>
            <a:custGeom>
              <a:avLst/>
              <a:gdLst/>
              <a:ahLst/>
              <a:cxnLst/>
              <a:rect l="l" t="t" r="r" b="b"/>
              <a:pathLst>
                <a:path w="68" h="105" extrusionOk="0">
                  <a:moveTo>
                    <a:pt x="15" y="65"/>
                  </a:moveTo>
                  <a:cubicBezTo>
                    <a:pt x="12" y="60"/>
                    <a:pt x="9" y="55"/>
                    <a:pt x="7" y="49"/>
                  </a:cubicBezTo>
                  <a:cubicBezTo>
                    <a:pt x="0" y="34"/>
                    <a:pt x="0" y="16"/>
                    <a:pt x="5" y="0"/>
                  </a:cubicBezTo>
                  <a:cubicBezTo>
                    <a:pt x="8" y="5"/>
                    <a:pt x="12" y="10"/>
                    <a:pt x="16" y="15"/>
                  </a:cubicBezTo>
                  <a:cubicBezTo>
                    <a:pt x="18" y="19"/>
                    <a:pt x="21" y="23"/>
                    <a:pt x="22" y="28"/>
                  </a:cubicBezTo>
                  <a:cubicBezTo>
                    <a:pt x="23" y="32"/>
                    <a:pt x="22" y="37"/>
                    <a:pt x="19" y="40"/>
                  </a:cubicBezTo>
                  <a:cubicBezTo>
                    <a:pt x="23" y="41"/>
                    <a:pt x="28" y="40"/>
                    <a:pt x="31" y="38"/>
                  </a:cubicBezTo>
                  <a:cubicBezTo>
                    <a:pt x="37" y="56"/>
                    <a:pt x="51" y="71"/>
                    <a:pt x="60" y="89"/>
                  </a:cubicBezTo>
                  <a:cubicBezTo>
                    <a:pt x="68" y="105"/>
                    <a:pt x="44" y="95"/>
                    <a:pt x="38" y="92"/>
                  </a:cubicBezTo>
                  <a:cubicBezTo>
                    <a:pt x="28" y="85"/>
                    <a:pt x="21" y="75"/>
                    <a:pt x="15" y="65"/>
                  </a:cubicBezTo>
                  <a:close/>
                </a:path>
              </a:pathLst>
            </a:custGeom>
            <a:solidFill>
              <a:srgbClr val="00593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" name="Google Shape;444;p3"/>
            <p:cNvSpPr/>
            <p:nvPr/>
          </p:nvSpPr>
          <p:spPr>
            <a:xfrm>
              <a:off x="2808423" y="2839547"/>
              <a:ext cx="419820" cy="103720"/>
            </a:xfrm>
            <a:custGeom>
              <a:avLst/>
              <a:gdLst/>
              <a:ahLst/>
              <a:cxnLst/>
              <a:rect l="l" t="t" r="r" b="b"/>
              <a:pathLst>
                <a:path w="122" h="30" extrusionOk="0">
                  <a:moveTo>
                    <a:pt x="60" y="1"/>
                  </a:moveTo>
                  <a:cubicBezTo>
                    <a:pt x="54" y="1"/>
                    <a:pt x="48" y="2"/>
                    <a:pt x="42" y="3"/>
                  </a:cubicBezTo>
                  <a:cubicBezTo>
                    <a:pt x="25" y="7"/>
                    <a:pt x="10" y="16"/>
                    <a:pt x="0" y="29"/>
                  </a:cubicBezTo>
                  <a:cubicBezTo>
                    <a:pt x="6" y="29"/>
                    <a:pt x="12" y="29"/>
                    <a:pt x="18" y="29"/>
                  </a:cubicBezTo>
                  <a:cubicBezTo>
                    <a:pt x="23" y="29"/>
                    <a:pt x="28" y="30"/>
                    <a:pt x="32" y="28"/>
                  </a:cubicBezTo>
                  <a:cubicBezTo>
                    <a:pt x="36" y="26"/>
                    <a:pt x="40" y="23"/>
                    <a:pt x="41" y="18"/>
                  </a:cubicBezTo>
                  <a:cubicBezTo>
                    <a:pt x="44" y="21"/>
                    <a:pt x="46" y="26"/>
                    <a:pt x="46" y="30"/>
                  </a:cubicBezTo>
                  <a:cubicBezTo>
                    <a:pt x="64" y="25"/>
                    <a:pt x="85" y="28"/>
                    <a:pt x="104" y="25"/>
                  </a:cubicBezTo>
                  <a:cubicBezTo>
                    <a:pt x="122" y="23"/>
                    <a:pt x="101" y="8"/>
                    <a:pt x="94" y="6"/>
                  </a:cubicBezTo>
                  <a:cubicBezTo>
                    <a:pt x="84" y="1"/>
                    <a:pt x="71" y="0"/>
                    <a:pt x="60" y="1"/>
                  </a:cubicBezTo>
                  <a:close/>
                </a:path>
              </a:pathLst>
            </a:custGeom>
            <a:solidFill>
              <a:srgbClr val="00593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" name="Google Shape;445;p3"/>
            <p:cNvSpPr/>
            <p:nvPr/>
          </p:nvSpPr>
          <p:spPr>
            <a:xfrm>
              <a:off x="2977586" y="2877825"/>
              <a:ext cx="237075" cy="358082"/>
            </a:xfrm>
            <a:custGeom>
              <a:avLst/>
              <a:gdLst/>
              <a:ahLst/>
              <a:cxnLst/>
              <a:rect l="l" t="t" r="r" b="b"/>
              <a:pathLst>
                <a:path w="69" h="104" extrusionOk="0">
                  <a:moveTo>
                    <a:pt x="16" y="39"/>
                  </a:moveTo>
                  <a:cubicBezTo>
                    <a:pt x="12" y="44"/>
                    <a:pt x="9" y="49"/>
                    <a:pt x="7" y="55"/>
                  </a:cubicBezTo>
                  <a:cubicBezTo>
                    <a:pt x="1" y="71"/>
                    <a:pt x="0" y="88"/>
                    <a:pt x="5" y="104"/>
                  </a:cubicBezTo>
                  <a:cubicBezTo>
                    <a:pt x="9" y="99"/>
                    <a:pt x="12" y="94"/>
                    <a:pt x="16" y="89"/>
                  </a:cubicBezTo>
                  <a:cubicBezTo>
                    <a:pt x="18" y="85"/>
                    <a:pt x="21" y="81"/>
                    <a:pt x="22" y="77"/>
                  </a:cubicBezTo>
                  <a:cubicBezTo>
                    <a:pt x="23" y="72"/>
                    <a:pt x="22" y="67"/>
                    <a:pt x="19" y="64"/>
                  </a:cubicBezTo>
                  <a:cubicBezTo>
                    <a:pt x="23" y="63"/>
                    <a:pt x="28" y="64"/>
                    <a:pt x="32" y="67"/>
                  </a:cubicBezTo>
                  <a:cubicBezTo>
                    <a:pt x="38" y="48"/>
                    <a:pt x="52" y="33"/>
                    <a:pt x="61" y="16"/>
                  </a:cubicBezTo>
                  <a:cubicBezTo>
                    <a:pt x="69" y="0"/>
                    <a:pt x="45" y="9"/>
                    <a:pt x="39" y="13"/>
                  </a:cubicBezTo>
                  <a:cubicBezTo>
                    <a:pt x="29" y="19"/>
                    <a:pt x="22" y="29"/>
                    <a:pt x="16" y="39"/>
                  </a:cubicBezTo>
                  <a:close/>
                </a:path>
              </a:pathLst>
            </a:custGeom>
            <a:solidFill>
              <a:srgbClr val="00593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Google Shape;446;p3"/>
            <p:cNvSpPr/>
            <p:nvPr/>
          </p:nvSpPr>
          <p:spPr>
            <a:xfrm>
              <a:off x="2881274" y="2880295"/>
              <a:ext cx="356847" cy="234605"/>
            </a:xfrm>
            <a:custGeom>
              <a:avLst/>
              <a:gdLst/>
              <a:ahLst/>
              <a:cxnLst/>
              <a:rect l="l" t="t" r="r" b="b"/>
              <a:pathLst>
                <a:path w="104" h="68" extrusionOk="0">
                  <a:moveTo>
                    <a:pt x="39" y="14"/>
                  </a:moveTo>
                  <a:cubicBezTo>
                    <a:pt x="34" y="17"/>
                    <a:pt x="29" y="21"/>
                    <a:pt x="24" y="25"/>
                  </a:cubicBezTo>
                  <a:cubicBezTo>
                    <a:pt x="12" y="36"/>
                    <a:pt x="3" y="51"/>
                    <a:pt x="0" y="68"/>
                  </a:cubicBezTo>
                  <a:cubicBezTo>
                    <a:pt x="6" y="65"/>
                    <a:pt x="11" y="62"/>
                    <a:pt x="17" y="59"/>
                  </a:cubicBezTo>
                  <a:cubicBezTo>
                    <a:pt x="21" y="57"/>
                    <a:pt x="25" y="54"/>
                    <a:pt x="28" y="51"/>
                  </a:cubicBezTo>
                  <a:cubicBezTo>
                    <a:pt x="31" y="47"/>
                    <a:pt x="33" y="42"/>
                    <a:pt x="31" y="38"/>
                  </a:cubicBezTo>
                  <a:cubicBezTo>
                    <a:pt x="35" y="39"/>
                    <a:pt x="39" y="42"/>
                    <a:pt x="41" y="46"/>
                  </a:cubicBezTo>
                  <a:cubicBezTo>
                    <a:pt x="55" y="32"/>
                    <a:pt x="74" y="25"/>
                    <a:pt x="89" y="13"/>
                  </a:cubicBezTo>
                  <a:cubicBezTo>
                    <a:pt x="104" y="2"/>
                    <a:pt x="78" y="0"/>
                    <a:pt x="71" y="1"/>
                  </a:cubicBezTo>
                  <a:cubicBezTo>
                    <a:pt x="60" y="2"/>
                    <a:pt x="49" y="8"/>
                    <a:pt x="39" y="14"/>
                  </a:cubicBezTo>
                  <a:close/>
                </a:path>
              </a:pathLst>
            </a:custGeom>
            <a:solidFill>
              <a:srgbClr val="00593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Google Shape;447;p3"/>
            <p:cNvSpPr/>
            <p:nvPr/>
          </p:nvSpPr>
          <p:spPr>
            <a:xfrm>
              <a:off x="3145514" y="2537030"/>
              <a:ext cx="148172" cy="412412"/>
            </a:xfrm>
            <a:custGeom>
              <a:avLst/>
              <a:gdLst/>
              <a:ahLst/>
              <a:cxnLst/>
              <a:rect l="l" t="t" r="r" b="b"/>
              <a:pathLst>
                <a:path w="43" h="120" extrusionOk="0">
                  <a:moveTo>
                    <a:pt x="4" y="54"/>
                  </a:moveTo>
                  <a:cubicBezTo>
                    <a:pt x="5" y="48"/>
                    <a:pt x="7" y="42"/>
                    <a:pt x="9" y="37"/>
                  </a:cubicBezTo>
                  <a:cubicBezTo>
                    <a:pt x="16" y="21"/>
                    <a:pt x="28" y="8"/>
                    <a:pt x="43" y="0"/>
                  </a:cubicBezTo>
                  <a:cubicBezTo>
                    <a:pt x="42" y="7"/>
                    <a:pt x="41" y="13"/>
                    <a:pt x="40" y="19"/>
                  </a:cubicBezTo>
                  <a:cubicBezTo>
                    <a:pt x="39" y="24"/>
                    <a:pt x="38" y="28"/>
                    <a:pt x="35" y="32"/>
                  </a:cubicBezTo>
                  <a:cubicBezTo>
                    <a:pt x="33" y="36"/>
                    <a:pt x="29" y="39"/>
                    <a:pt x="24" y="39"/>
                  </a:cubicBezTo>
                  <a:cubicBezTo>
                    <a:pt x="26" y="43"/>
                    <a:pt x="31" y="45"/>
                    <a:pt x="35" y="46"/>
                  </a:cubicBezTo>
                  <a:cubicBezTo>
                    <a:pt x="26" y="63"/>
                    <a:pt x="25" y="84"/>
                    <a:pt x="19" y="102"/>
                  </a:cubicBezTo>
                  <a:cubicBezTo>
                    <a:pt x="14" y="120"/>
                    <a:pt x="3" y="96"/>
                    <a:pt x="2" y="89"/>
                  </a:cubicBezTo>
                  <a:cubicBezTo>
                    <a:pt x="0" y="78"/>
                    <a:pt x="1" y="65"/>
                    <a:pt x="4" y="54"/>
                  </a:cubicBezTo>
                  <a:close/>
                </a:path>
              </a:pathLst>
            </a:custGeom>
            <a:solidFill>
              <a:srgbClr val="00593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Google Shape;448;p3"/>
            <p:cNvSpPr/>
            <p:nvPr/>
          </p:nvSpPr>
          <p:spPr>
            <a:xfrm>
              <a:off x="3156627" y="2743236"/>
              <a:ext cx="391421" cy="182745"/>
            </a:xfrm>
            <a:custGeom>
              <a:avLst/>
              <a:gdLst/>
              <a:ahLst/>
              <a:cxnLst/>
              <a:rect l="l" t="t" r="r" b="b"/>
              <a:pathLst>
                <a:path w="114" h="53" extrusionOk="0">
                  <a:moveTo>
                    <a:pt x="48" y="8"/>
                  </a:moveTo>
                  <a:cubicBezTo>
                    <a:pt x="54" y="6"/>
                    <a:pt x="59" y="4"/>
                    <a:pt x="65" y="3"/>
                  </a:cubicBezTo>
                  <a:cubicBezTo>
                    <a:pt x="82" y="0"/>
                    <a:pt x="99" y="2"/>
                    <a:pt x="114" y="10"/>
                  </a:cubicBezTo>
                  <a:cubicBezTo>
                    <a:pt x="109" y="13"/>
                    <a:pt x="103" y="15"/>
                    <a:pt x="97" y="18"/>
                  </a:cubicBezTo>
                  <a:cubicBezTo>
                    <a:pt x="93" y="20"/>
                    <a:pt x="89" y="22"/>
                    <a:pt x="84" y="22"/>
                  </a:cubicBezTo>
                  <a:cubicBezTo>
                    <a:pt x="79" y="22"/>
                    <a:pt x="74" y="20"/>
                    <a:pt x="72" y="16"/>
                  </a:cubicBezTo>
                  <a:cubicBezTo>
                    <a:pt x="70" y="20"/>
                    <a:pt x="70" y="25"/>
                    <a:pt x="72" y="29"/>
                  </a:cubicBezTo>
                  <a:cubicBezTo>
                    <a:pt x="53" y="32"/>
                    <a:pt x="36" y="43"/>
                    <a:pt x="17" y="48"/>
                  </a:cubicBezTo>
                  <a:cubicBezTo>
                    <a:pt x="0" y="53"/>
                    <a:pt x="13" y="31"/>
                    <a:pt x="18" y="27"/>
                  </a:cubicBezTo>
                  <a:cubicBezTo>
                    <a:pt x="26" y="18"/>
                    <a:pt x="37" y="12"/>
                    <a:pt x="48" y="8"/>
                  </a:cubicBezTo>
                  <a:close/>
                </a:path>
              </a:pathLst>
            </a:custGeom>
            <a:solidFill>
              <a:srgbClr val="00593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" name="Google Shape;449;p3"/>
            <p:cNvSpPr/>
            <p:nvPr/>
          </p:nvSpPr>
          <p:spPr>
            <a:xfrm>
              <a:off x="3162801" y="2643220"/>
              <a:ext cx="288935" cy="309926"/>
            </a:xfrm>
            <a:custGeom>
              <a:avLst/>
              <a:gdLst/>
              <a:ahLst/>
              <a:cxnLst/>
              <a:rect l="l" t="t" r="r" b="b"/>
              <a:pathLst>
                <a:path w="84" h="90" extrusionOk="0">
                  <a:moveTo>
                    <a:pt x="23" y="28"/>
                  </a:moveTo>
                  <a:cubicBezTo>
                    <a:pt x="27" y="24"/>
                    <a:pt x="32" y="19"/>
                    <a:pt x="37" y="16"/>
                  </a:cubicBezTo>
                  <a:cubicBezTo>
                    <a:pt x="50" y="5"/>
                    <a:pt x="67" y="0"/>
                    <a:pt x="84" y="1"/>
                  </a:cubicBezTo>
                  <a:cubicBezTo>
                    <a:pt x="80" y="5"/>
                    <a:pt x="76" y="10"/>
                    <a:pt x="72" y="15"/>
                  </a:cubicBezTo>
                  <a:cubicBezTo>
                    <a:pt x="69" y="19"/>
                    <a:pt x="66" y="22"/>
                    <a:pt x="62" y="24"/>
                  </a:cubicBezTo>
                  <a:cubicBezTo>
                    <a:pt x="58" y="27"/>
                    <a:pt x="52" y="27"/>
                    <a:pt x="49" y="25"/>
                  </a:cubicBezTo>
                  <a:cubicBezTo>
                    <a:pt x="49" y="29"/>
                    <a:pt x="51" y="34"/>
                    <a:pt x="54" y="36"/>
                  </a:cubicBezTo>
                  <a:cubicBezTo>
                    <a:pt x="38" y="47"/>
                    <a:pt x="27" y="64"/>
                    <a:pt x="13" y="78"/>
                  </a:cubicBezTo>
                  <a:cubicBezTo>
                    <a:pt x="0" y="90"/>
                    <a:pt x="2" y="64"/>
                    <a:pt x="4" y="58"/>
                  </a:cubicBezTo>
                  <a:cubicBezTo>
                    <a:pt x="8" y="46"/>
                    <a:pt x="15" y="37"/>
                    <a:pt x="23" y="28"/>
                  </a:cubicBezTo>
                  <a:close/>
                </a:path>
              </a:pathLst>
            </a:custGeom>
            <a:solidFill>
              <a:srgbClr val="00593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0;p3"/>
            <p:cNvSpPr/>
            <p:nvPr/>
          </p:nvSpPr>
          <p:spPr>
            <a:xfrm>
              <a:off x="2519488" y="1087415"/>
              <a:ext cx="502550" cy="502550"/>
            </a:xfrm>
            <a:prstGeom prst="ellipse">
              <a:avLst/>
            </a:prstGeom>
            <a:solidFill>
              <a:srgbClr val="FFCF1C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1;p3"/>
            <p:cNvSpPr/>
            <p:nvPr/>
          </p:nvSpPr>
          <p:spPr>
            <a:xfrm>
              <a:off x="5042114" y="5493058"/>
              <a:ext cx="477854" cy="392655"/>
            </a:xfrm>
            <a:custGeom>
              <a:avLst/>
              <a:gdLst/>
              <a:ahLst/>
              <a:cxnLst/>
              <a:rect l="l" t="t" r="r" b="b"/>
              <a:pathLst>
                <a:path w="139" h="114" extrusionOk="0">
                  <a:moveTo>
                    <a:pt x="29" y="1"/>
                  </a:moveTo>
                  <a:cubicBezTo>
                    <a:pt x="29" y="1"/>
                    <a:pt x="29" y="1"/>
                    <a:pt x="29" y="1"/>
                  </a:cubicBezTo>
                  <a:cubicBezTo>
                    <a:pt x="29" y="0"/>
                    <a:pt x="30" y="0"/>
                    <a:pt x="30" y="1"/>
                  </a:cubicBezTo>
                  <a:cubicBezTo>
                    <a:pt x="138" y="103"/>
                    <a:pt x="138" y="103"/>
                    <a:pt x="138" y="103"/>
                  </a:cubicBezTo>
                  <a:cubicBezTo>
                    <a:pt x="138" y="103"/>
                    <a:pt x="139" y="103"/>
                    <a:pt x="138" y="104"/>
                  </a:cubicBezTo>
                  <a:cubicBezTo>
                    <a:pt x="132" y="113"/>
                    <a:pt x="132" y="113"/>
                    <a:pt x="132" y="113"/>
                  </a:cubicBezTo>
                  <a:cubicBezTo>
                    <a:pt x="131" y="113"/>
                    <a:pt x="131" y="114"/>
                    <a:pt x="130" y="113"/>
                  </a:cubicBezTo>
                  <a:cubicBezTo>
                    <a:pt x="1" y="41"/>
                    <a:pt x="1" y="41"/>
                    <a:pt x="1" y="41"/>
                  </a:cubicBezTo>
                  <a:cubicBezTo>
                    <a:pt x="0" y="41"/>
                    <a:pt x="0" y="40"/>
                    <a:pt x="0" y="40"/>
                  </a:cubicBezTo>
                  <a:cubicBezTo>
                    <a:pt x="1" y="39"/>
                    <a:pt x="1" y="39"/>
                    <a:pt x="2" y="40"/>
                  </a:cubicBezTo>
                  <a:cubicBezTo>
                    <a:pt x="131" y="111"/>
                    <a:pt x="131" y="111"/>
                    <a:pt x="131" y="111"/>
                  </a:cubicBezTo>
                  <a:cubicBezTo>
                    <a:pt x="136" y="103"/>
                    <a:pt x="136" y="103"/>
                    <a:pt x="136" y="103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29" y="2"/>
                    <a:pt x="28" y="1"/>
                    <a:pt x="29" y="1"/>
                  </a:cubicBezTo>
                  <a:close/>
                </a:path>
              </a:pathLst>
            </a:custGeom>
            <a:solidFill>
              <a:srgbClr val="3535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Google Shape;452;p3"/>
            <p:cNvSpPr/>
            <p:nvPr/>
          </p:nvSpPr>
          <p:spPr>
            <a:xfrm>
              <a:off x="5155712" y="5510345"/>
              <a:ext cx="323509" cy="309926"/>
            </a:xfrm>
            <a:custGeom>
              <a:avLst/>
              <a:gdLst/>
              <a:ahLst/>
              <a:cxnLst/>
              <a:rect l="l" t="t" r="r" b="b"/>
              <a:pathLst>
                <a:path w="94" h="90" extrusionOk="0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2" y="0"/>
                    <a:pt x="2" y="0"/>
                    <a:pt x="2" y="1"/>
                  </a:cubicBezTo>
                  <a:cubicBezTo>
                    <a:pt x="5" y="54"/>
                    <a:pt x="5" y="54"/>
                    <a:pt x="5" y="54"/>
                  </a:cubicBezTo>
                  <a:cubicBezTo>
                    <a:pt x="54" y="50"/>
                    <a:pt x="54" y="50"/>
                    <a:pt x="54" y="50"/>
                  </a:cubicBezTo>
                  <a:cubicBezTo>
                    <a:pt x="55" y="50"/>
                    <a:pt x="55" y="50"/>
                    <a:pt x="55" y="51"/>
                  </a:cubicBezTo>
                  <a:cubicBezTo>
                    <a:pt x="65" y="88"/>
                    <a:pt x="65" y="88"/>
                    <a:pt x="65" y="88"/>
                  </a:cubicBezTo>
                  <a:cubicBezTo>
                    <a:pt x="93" y="87"/>
                    <a:pt x="93" y="87"/>
                    <a:pt x="93" y="87"/>
                  </a:cubicBezTo>
                  <a:cubicBezTo>
                    <a:pt x="94" y="87"/>
                    <a:pt x="94" y="87"/>
                    <a:pt x="94" y="88"/>
                  </a:cubicBezTo>
                  <a:cubicBezTo>
                    <a:pt x="94" y="88"/>
                    <a:pt x="94" y="89"/>
                    <a:pt x="93" y="89"/>
                  </a:cubicBezTo>
                  <a:cubicBezTo>
                    <a:pt x="64" y="90"/>
                    <a:pt x="64" y="90"/>
                    <a:pt x="64" y="90"/>
                  </a:cubicBezTo>
                  <a:cubicBezTo>
                    <a:pt x="64" y="90"/>
                    <a:pt x="64" y="90"/>
                    <a:pt x="64" y="89"/>
                  </a:cubicBezTo>
                  <a:cubicBezTo>
                    <a:pt x="54" y="52"/>
                    <a:pt x="54" y="52"/>
                    <a:pt x="54" y="52"/>
                  </a:cubicBezTo>
                  <a:cubicBezTo>
                    <a:pt x="4" y="56"/>
                    <a:pt x="4" y="56"/>
                    <a:pt x="4" y="56"/>
                  </a:cubicBezTo>
                  <a:cubicBezTo>
                    <a:pt x="3" y="56"/>
                    <a:pt x="3" y="56"/>
                    <a:pt x="3" y="56"/>
                  </a:cubicBezTo>
                  <a:cubicBezTo>
                    <a:pt x="3" y="56"/>
                    <a:pt x="3" y="55"/>
                    <a:pt x="3" y="55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3535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Google Shape;453;p3"/>
            <p:cNvSpPr/>
            <p:nvPr/>
          </p:nvSpPr>
          <p:spPr>
            <a:xfrm>
              <a:off x="5063105" y="5589370"/>
              <a:ext cx="388951" cy="267944"/>
            </a:xfrm>
            <a:custGeom>
              <a:avLst/>
              <a:gdLst/>
              <a:ahLst/>
              <a:cxnLst/>
              <a:rect l="l" t="t" r="r" b="b"/>
              <a:pathLst>
                <a:path w="113" h="78" extrusionOk="0">
                  <a:moveTo>
                    <a:pt x="0" y="15"/>
                  </a:moveTo>
                  <a:cubicBezTo>
                    <a:pt x="0" y="15"/>
                    <a:pt x="0" y="14"/>
                    <a:pt x="0" y="14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3" y="0"/>
                    <a:pt x="54" y="0"/>
                    <a:pt x="54" y="0"/>
                  </a:cubicBezTo>
                  <a:cubicBezTo>
                    <a:pt x="54" y="0"/>
                    <a:pt x="54" y="1"/>
                    <a:pt x="54" y="1"/>
                  </a:cubicBezTo>
                  <a:cubicBezTo>
                    <a:pt x="66" y="50"/>
                    <a:pt x="66" y="50"/>
                    <a:pt x="66" y="50"/>
                  </a:cubicBezTo>
                  <a:cubicBezTo>
                    <a:pt x="104" y="48"/>
                    <a:pt x="104" y="48"/>
                    <a:pt x="104" y="48"/>
                  </a:cubicBezTo>
                  <a:cubicBezTo>
                    <a:pt x="105" y="48"/>
                    <a:pt x="105" y="48"/>
                    <a:pt x="105" y="48"/>
                  </a:cubicBezTo>
                  <a:cubicBezTo>
                    <a:pt x="113" y="76"/>
                    <a:pt x="113" y="76"/>
                    <a:pt x="113" y="76"/>
                  </a:cubicBezTo>
                  <a:cubicBezTo>
                    <a:pt x="113" y="77"/>
                    <a:pt x="113" y="77"/>
                    <a:pt x="112" y="77"/>
                  </a:cubicBezTo>
                  <a:cubicBezTo>
                    <a:pt x="112" y="78"/>
                    <a:pt x="111" y="77"/>
                    <a:pt x="111" y="77"/>
                  </a:cubicBezTo>
                  <a:cubicBezTo>
                    <a:pt x="103" y="50"/>
                    <a:pt x="103" y="50"/>
                    <a:pt x="103" y="50"/>
                  </a:cubicBezTo>
                  <a:cubicBezTo>
                    <a:pt x="65" y="51"/>
                    <a:pt x="65" y="51"/>
                    <a:pt x="65" y="51"/>
                  </a:cubicBezTo>
                  <a:cubicBezTo>
                    <a:pt x="64" y="51"/>
                    <a:pt x="64" y="51"/>
                    <a:pt x="64" y="51"/>
                  </a:cubicBezTo>
                  <a:cubicBezTo>
                    <a:pt x="53" y="2"/>
                    <a:pt x="53" y="2"/>
                    <a:pt x="53" y="2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5"/>
                    <a:pt x="0" y="15"/>
                    <a:pt x="0" y="15"/>
                  </a:cubicBezTo>
                  <a:close/>
                </a:path>
              </a:pathLst>
            </a:custGeom>
            <a:solidFill>
              <a:srgbClr val="3535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" name="Google Shape;454;p3"/>
            <p:cNvSpPr/>
            <p:nvPr/>
          </p:nvSpPr>
          <p:spPr>
            <a:xfrm>
              <a:off x="5427361" y="5761003"/>
              <a:ext cx="151876" cy="207441"/>
            </a:xfrm>
            <a:custGeom>
              <a:avLst/>
              <a:gdLst/>
              <a:ahLst/>
              <a:cxnLst/>
              <a:rect l="l" t="t" r="r" b="b"/>
              <a:pathLst>
                <a:path w="44" h="60" extrusionOk="0">
                  <a:moveTo>
                    <a:pt x="0" y="58"/>
                  </a:moveTo>
                  <a:cubicBezTo>
                    <a:pt x="43" y="0"/>
                    <a:pt x="43" y="0"/>
                    <a:pt x="43" y="0"/>
                  </a:cubicBezTo>
                  <a:cubicBezTo>
                    <a:pt x="43" y="0"/>
                    <a:pt x="43" y="0"/>
                    <a:pt x="44" y="0"/>
                  </a:cubicBezTo>
                  <a:cubicBezTo>
                    <a:pt x="44" y="0"/>
                    <a:pt x="44" y="1"/>
                    <a:pt x="44" y="1"/>
                  </a:cubicBezTo>
                  <a:cubicBezTo>
                    <a:pt x="2" y="59"/>
                    <a:pt x="2" y="59"/>
                    <a:pt x="2" y="59"/>
                  </a:cubicBezTo>
                  <a:cubicBezTo>
                    <a:pt x="2" y="60"/>
                    <a:pt x="1" y="60"/>
                    <a:pt x="1" y="59"/>
                  </a:cubicBezTo>
                  <a:cubicBezTo>
                    <a:pt x="0" y="59"/>
                    <a:pt x="0" y="58"/>
                    <a:pt x="0" y="58"/>
                  </a:cubicBezTo>
                  <a:close/>
                </a:path>
              </a:pathLst>
            </a:custGeom>
            <a:solidFill>
              <a:srgbClr val="3535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" name="Google Shape;455;p3"/>
            <p:cNvSpPr/>
            <p:nvPr/>
          </p:nvSpPr>
          <p:spPr>
            <a:xfrm>
              <a:off x="5565655" y="5743716"/>
              <a:ext cx="19756" cy="38278"/>
            </a:xfrm>
            <a:custGeom>
              <a:avLst/>
              <a:gdLst/>
              <a:ahLst/>
              <a:cxnLst/>
              <a:rect l="l" t="t" r="r" b="b"/>
              <a:pathLst>
                <a:path w="6" h="11" extrusionOk="0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2" y="0"/>
                    <a:pt x="2" y="1"/>
                    <a:pt x="2" y="1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6" y="11"/>
                    <a:pt x="6" y="11"/>
                  </a:cubicBezTo>
                  <a:cubicBezTo>
                    <a:pt x="5" y="11"/>
                    <a:pt x="5" y="11"/>
                    <a:pt x="4" y="1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3535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" name="Google Shape;456;p3"/>
            <p:cNvSpPr/>
            <p:nvPr/>
          </p:nvSpPr>
          <p:spPr>
            <a:xfrm>
              <a:off x="5540959" y="5778289"/>
              <a:ext cx="20991" cy="38278"/>
            </a:xfrm>
            <a:custGeom>
              <a:avLst/>
              <a:gdLst/>
              <a:ahLst/>
              <a:cxnLst/>
              <a:rect l="l" t="t" r="r" b="b"/>
              <a:pathLst>
                <a:path w="6" h="11" extrusionOk="0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2" y="1"/>
                    <a:pt x="2" y="1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6" y="11"/>
                    <a:pt x="5" y="11"/>
                  </a:cubicBezTo>
                  <a:cubicBezTo>
                    <a:pt x="5" y="11"/>
                    <a:pt x="4" y="11"/>
                    <a:pt x="4" y="1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1" y="1"/>
                  </a:cubicBezTo>
                  <a:close/>
                </a:path>
              </a:pathLst>
            </a:custGeom>
            <a:solidFill>
              <a:srgbClr val="3535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" name="Google Shape;457;p3"/>
            <p:cNvSpPr/>
            <p:nvPr/>
          </p:nvSpPr>
          <p:spPr>
            <a:xfrm>
              <a:off x="5523673" y="5806689"/>
              <a:ext cx="20991" cy="33339"/>
            </a:xfrm>
            <a:custGeom>
              <a:avLst/>
              <a:gdLst/>
              <a:ahLst/>
              <a:cxnLst/>
              <a:rect l="l" t="t" r="r" b="b"/>
              <a:pathLst>
                <a:path w="6" h="10" extrusionOk="0">
                  <a:moveTo>
                    <a:pt x="0" y="0"/>
                  </a:moveTo>
                  <a:cubicBezTo>
                    <a:pt x="0" y="0"/>
                    <a:pt x="0" y="0"/>
                    <a:pt x="1" y="0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6" y="9"/>
                    <a:pt x="6" y="10"/>
                    <a:pt x="5" y="10"/>
                  </a:cubicBezTo>
                  <a:cubicBezTo>
                    <a:pt x="5" y="10"/>
                    <a:pt x="4" y="10"/>
                    <a:pt x="4" y="1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3535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" name="Google Shape;458;p3"/>
            <p:cNvSpPr/>
            <p:nvPr/>
          </p:nvSpPr>
          <p:spPr>
            <a:xfrm>
              <a:off x="5410074" y="5957330"/>
              <a:ext cx="41982" cy="11113"/>
            </a:xfrm>
            <a:custGeom>
              <a:avLst/>
              <a:gdLst/>
              <a:ahLst/>
              <a:cxnLst/>
              <a:rect l="l" t="t" r="r" b="b"/>
              <a:pathLst>
                <a:path w="12" h="3" extrusionOk="0">
                  <a:moveTo>
                    <a:pt x="1" y="1"/>
                  </a:moveTo>
                  <a:cubicBezTo>
                    <a:pt x="1" y="1"/>
                    <a:pt x="1" y="0"/>
                    <a:pt x="1" y="1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1" y="1"/>
                    <a:pt x="12" y="2"/>
                    <a:pt x="12" y="2"/>
                  </a:cubicBezTo>
                  <a:cubicBezTo>
                    <a:pt x="12" y="3"/>
                    <a:pt x="11" y="3"/>
                    <a:pt x="11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0" y="2"/>
                    <a:pt x="0" y="1"/>
                  </a:cubicBezTo>
                  <a:cubicBezTo>
                    <a:pt x="0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3535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" name="Google Shape;459;p3"/>
            <p:cNvSpPr/>
            <p:nvPr/>
          </p:nvSpPr>
          <p:spPr>
            <a:xfrm>
              <a:off x="5437239" y="5926461"/>
              <a:ext cx="38278" cy="9878"/>
            </a:xfrm>
            <a:custGeom>
              <a:avLst/>
              <a:gdLst/>
              <a:ahLst/>
              <a:cxnLst/>
              <a:rect l="l" t="t" r="r" b="b"/>
              <a:pathLst>
                <a:path w="11" h="3" extrusionOk="0">
                  <a:moveTo>
                    <a:pt x="0" y="0"/>
                  </a:moveTo>
                  <a:cubicBezTo>
                    <a:pt x="0" y="0"/>
                    <a:pt x="0" y="0"/>
                    <a:pt x="1" y="0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1"/>
                    <a:pt x="11" y="1"/>
                    <a:pt x="11" y="2"/>
                  </a:cubicBezTo>
                  <a:cubicBezTo>
                    <a:pt x="11" y="2"/>
                    <a:pt x="10" y="3"/>
                    <a:pt x="1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3535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" name="Google Shape;460;p3"/>
            <p:cNvSpPr/>
            <p:nvPr/>
          </p:nvSpPr>
          <p:spPr>
            <a:xfrm>
              <a:off x="5454526" y="5899296"/>
              <a:ext cx="38278" cy="9878"/>
            </a:xfrm>
            <a:custGeom>
              <a:avLst/>
              <a:gdLst/>
              <a:ahLst/>
              <a:cxnLst/>
              <a:rect l="l" t="t" r="r" b="b"/>
              <a:pathLst>
                <a:path w="11" h="3" extrusionOk="0">
                  <a:moveTo>
                    <a:pt x="0" y="1"/>
                  </a:moveTo>
                  <a:cubicBezTo>
                    <a:pt x="0" y="1"/>
                    <a:pt x="1" y="0"/>
                    <a:pt x="1" y="0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1" y="1"/>
                    <a:pt x="11" y="2"/>
                    <a:pt x="11" y="2"/>
                  </a:cubicBezTo>
                  <a:cubicBezTo>
                    <a:pt x="11" y="3"/>
                    <a:pt x="10" y="3"/>
                    <a:pt x="10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3535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" name="Google Shape;461;p3"/>
            <p:cNvSpPr/>
            <p:nvPr/>
          </p:nvSpPr>
          <p:spPr>
            <a:xfrm>
              <a:off x="5290302" y="5055951"/>
              <a:ext cx="516132" cy="140763"/>
            </a:xfrm>
            <a:custGeom>
              <a:avLst/>
              <a:gdLst/>
              <a:ahLst/>
              <a:cxnLst/>
              <a:rect l="l" t="t" r="r" b="b"/>
              <a:pathLst>
                <a:path w="150" h="41" extrusionOk="0">
                  <a:moveTo>
                    <a:pt x="1" y="4"/>
                  </a:moveTo>
                  <a:cubicBezTo>
                    <a:pt x="1" y="5"/>
                    <a:pt x="1" y="5"/>
                    <a:pt x="1" y="5"/>
                  </a:cubicBezTo>
                  <a:cubicBezTo>
                    <a:pt x="0" y="7"/>
                    <a:pt x="2" y="10"/>
                    <a:pt x="5" y="11"/>
                  </a:cubicBezTo>
                  <a:cubicBezTo>
                    <a:pt x="144" y="40"/>
                    <a:pt x="144" y="40"/>
                    <a:pt x="144" y="40"/>
                  </a:cubicBezTo>
                  <a:cubicBezTo>
                    <a:pt x="147" y="41"/>
                    <a:pt x="149" y="39"/>
                    <a:pt x="150" y="36"/>
                  </a:cubicBezTo>
                  <a:cubicBezTo>
                    <a:pt x="150" y="36"/>
                    <a:pt x="150" y="36"/>
                    <a:pt x="150" y="36"/>
                  </a:cubicBezTo>
                  <a:cubicBezTo>
                    <a:pt x="150" y="33"/>
                    <a:pt x="149" y="30"/>
                    <a:pt x="146" y="3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4" y="0"/>
                    <a:pt x="2" y="2"/>
                    <a:pt x="1" y="4"/>
                  </a:cubicBezTo>
                  <a:close/>
                </a:path>
              </a:pathLst>
            </a:custGeom>
            <a:solidFill>
              <a:srgbClr val="F3F4F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" name="Google Shape;462;p3"/>
            <p:cNvSpPr/>
            <p:nvPr/>
          </p:nvSpPr>
          <p:spPr>
            <a:xfrm>
              <a:off x="5720000" y="5179428"/>
              <a:ext cx="88903" cy="192623"/>
            </a:xfrm>
            <a:custGeom>
              <a:avLst/>
              <a:gdLst/>
              <a:ahLst/>
              <a:cxnLst/>
              <a:rect l="l" t="t" r="r" b="b"/>
              <a:pathLst>
                <a:path w="26" h="56" extrusionOk="0">
                  <a:moveTo>
                    <a:pt x="1" y="56"/>
                  </a:moveTo>
                  <a:cubicBezTo>
                    <a:pt x="1" y="56"/>
                    <a:pt x="0" y="19"/>
                    <a:pt x="22" y="0"/>
                  </a:cubicBezTo>
                  <a:cubicBezTo>
                    <a:pt x="26" y="29"/>
                    <a:pt x="1" y="56"/>
                    <a:pt x="1" y="56"/>
                  </a:cubicBezTo>
                  <a:close/>
                </a:path>
              </a:pathLst>
            </a:custGeom>
            <a:solidFill>
              <a:srgbClr val="F3F4F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" name="Google Shape;463;p3"/>
            <p:cNvSpPr/>
            <p:nvPr/>
          </p:nvSpPr>
          <p:spPr>
            <a:xfrm>
              <a:off x="5720000" y="5179428"/>
              <a:ext cx="75321" cy="192623"/>
            </a:xfrm>
            <a:custGeom>
              <a:avLst/>
              <a:gdLst/>
              <a:ahLst/>
              <a:cxnLst/>
              <a:rect l="l" t="t" r="r" b="b"/>
              <a:pathLst>
                <a:path w="22" h="56" extrusionOk="0">
                  <a:moveTo>
                    <a:pt x="22" y="0"/>
                  </a:moveTo>
                  <a:cubicBezTo>
                    <a:pt x="1" y="56"/>
                    <a:pt x="1" y="56"/>
                    <a:pt x="1" y="56"/>
                  </a:cubicBezTo>
                  <a:cubicBezTo>
                    <a:pt x="1" y="56"/>
                    <a:pt x="0" y="19"/>
                    <a:pt x="22" y="0"/>
                  </a:cubicBezTo>
                  <a:close/>
                </a:path>
              </a:pathLst>
            </a:custGeom>
            <a:solidFill>
              <a:srgbClr val="00B4BB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" name="Google Shape;464;p3"/>
            <p:cNvSpPr/>
            <p:nvPr/>
          </p:nvSpPr>
          <p:spPr>
            <a:xfrm>
              <a:off x="5675549" y="5011500"/>
              <a:ext cx="119772" cy="167928"/>
            </a:xfrm>
            <a:custGeom>
              <a:avLst/>
              <a:gdLst/>
              <a:ahLst/>
              <a:cxnLst/>
              <a:rect l="l" t="t" r="r" b="b"/>
              <a:pathLst>
                <a:path w="35" h="49" extrusionOk="0">
                  <a:moveTo>
                    <a:pt x="0" y="0"/>
                  </a:moveTo>
                  <a:cubicBezTo>
                    <a:pt x="0" y="0"/>
                    <a:pt x="31" y="20"/>
                    <a:pt x="35" y="49"/>
                  </a:cubicBezTo>
                  <a:cubicBezTo>
                    <a:pt x="9" y="36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3F4F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" name="Google Shape;465;p3"/>
            <p:cNvSpPr/>
            <p:nvPr/>
          </p:nvSpPr>
          <p:spPr>
            <a:xfrm>
              <a:off x="5675549" y="5011500"/>
              <a:ext cx="119772" cy="167928"/>
            </a:xfrm>
            <a:custGeom>
              <a:avLst/>
              <a:gdLst/>
              <a:ahLst/>
              <a:cxnLst/>
              <a:rect l="l" t="t" r="r" b="b"/>
              <a:pathLst>
                <a:path w="35" h="49" extrusionOk="0">
                  <a:moveTo>
                    <a:pt x="35" y="49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31" y="20"/>
                    <a:pt x="35" y="49"/>
                  </a:cubicBezTo>
                  <a:close/>
                </a:path>
              </a:pathLst>
            </a:custGeom>
            <a:solidFill>
              <a:srgbClr val="00B4BB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" name="Google Shape;466;p3"/>
            <p:cNvSpPr/>
            <p:nvPr/>
          </p:nvSpPr>
          <p:spPr>
            <a:xfrm>
              <a:off x="5795321" y="5113985"/>
              <a:ext cx="200032" cy="93842"/>
            </a:xfrm>
            <a:custGeom>
              <a:avLst/>
              <a:gdLst/>
              <a:ahLst/>
              <a:cxnLst/>
              <a:rect l="l" t="t" r="r" b="b"/>
              <a:pathLst>
                <a:path w="58" h="27" extrusionOk="0">
                  <a:moveTo>
                    <a:pt x="58" y="6"/>
                  </a:moveTo>
                  <a:cubicBezTo>
                    <a:pt x="58" y="6"/>
                    <a:pt x="28" y="27"/>
                    <a:pt x="0" y="19"/>
                  </a:cubicBezTo>
                  <a:cubicBezTo>
                    <a:pt x="22" y="0"/>
                    <a:pt x="58" y="6"/>
                    <a:pt x="58" y="6"/>
                  </a:cubicBezTo>
                  <a:close/>
                </a:path>
              </a:pathLst>
            </a:custGeom>
            <a:solidFill>
              <a:srgbClr val="F3F4F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" name="Google Shape;467;p3"/>
            <p:cNvSpPr/>
            <p:nvPr/>
          </p:nvSpPr>
          <p:spPr>
            <a:xfrm>
              <a:off x="5795321" y="5134976"/>
              <a:ext cx="200032" cy="72851"/>
            </a:xfrm>
            <a:custGeom>
              <a:avLst/>
              <a:gdLst/>
              <a:ahLst/>
              <a:cxnLst/>
              <a:rect l="l" t="t" r="r" b="b"/>
              <a:pathLst>
                <a:path w="58" h="21" extrusionOk="0">
                  <a:moveTo>
                    <a:pt x="0" y="13"/>
                  </a:moveTo>
                  <a:cubicBezTo>
                    <a:pt x="58" y="0"/>
                    <a:pt x="58" y="0"/>
                    <a:pt x="58" y="0"/>
                  </a:cubicBezTo>
                  <a:cubicBezTo>
                    <a:pt x="58" y="0"/>
                    <a:pt x="28" y="21"/>
                    <a:pt x="0" y="13"/>
                  </a:cubicBezTo>
                  <a:close/>
                </a:path>
              </a:pathLst>
            </a:custGeom>
            <a:solidFill>
              <a:srgbClr val="00B4BB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" name="Google Shape;468;p3"/>
            <p:cNvSpPr/>
            <p:nvPr/>
          </p:nvSpPr>
          <p:spPr>
            <a:xfrm>
              <a:off x="5740991" y="5125098"/>
              <a:ext cx="100016" cy="102486"/>
            </a:xfrm>
            <a:custGeom>
              <a:avLst/>
              <a:gdLst/>
              <a:ahLst/>
              <a:cxnLst/>
              <a:rect l="l" t="t" r="r" b="b"/>
              <a:pathLst>
                <a:path w="29" h="30" extrusionOk="0">
                  <a:moveTo>
                    <a:pt x="17" y="2"/>
                  </a:moveTo>
                  <a:cubicBezTo>
                    <a:pt x="10" y="0"/>
                    <a:pt x="3" y="5"/>
                    <a:pt x="1" y="12"/>
                  </a:cubicBezTo>
                  <a:cubicBezTo>
                    <a:pt x="0" y="19"/>
                    <a:pt x="4" y="27"/>
                    <a:pt x="11" y="28"/>
                  </a:cubicBezTo>
                  <a:cubicBezTo>
                    <a:pt x="19" y="30"/>
                    <a:pt x="26" y="25"/>
                    <a:pt x="27" y="18"/>
                  </a:cubicBezTo>
                  <a:cubicBezTo>
                    <a:pt x="29" y="11"/>
                    <a:pt x="24" y="3"/>
                    <a:pt x="17" y="2"/>
                  </a:cubicBezTo>
                  <a:close/>
                </a:path>
              </a:pathLst>
            </a:custGeom>
            <a:solidFill>
              <a:srgbClr val="F3F4F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9" name="Google Shape;469;p3"/>
            <p:cNvSpPr/>
            <p:nvPr/>
          </p:nvSpPr>
          <p:spPr>
            <a:xfrm>
              <a:off x="5754574" y="5142385"/>
              <a:ext cx="69147" cy="67912"/>
            </a:xfrm>
            <a:custGeom>
              <a:avLst/>
              <a:gdLst/>
              <a:ahLst/>
              <a:cxnLst/>
              <a:rect l="l" t="t" r="r" b="b"/>
              <a:pathLst>
                <a:path w="20" h="20" extrusionOk="0">
                  <a:moveTo>
                    <a:pt x="12" y="1"/>
                  </a:moveTo>
                  <a:cubicBezTo>
                    <a:pt x="7" y="0"/>
                    <a:pt x="2" y="3"/>
                    <a:pt x="1" y="8"/>
                  </a:cubicBezTo>
                  <a:cubicBezTo>
                    <a:pt x="0" y="13"/>
                    <a:pt x="4" y="18"/>
                    <a:pt x="8" y="19"/>
                  </a:cubicBezTo>
                  <a:cubicBezTo>
                    <a:pt x="13" y="20"/>
                    <a:pt x="18" y="17"/>
                    <a:pt x="19" y="12"/>
                  </a:cubicBezTo>
                  <a:cubicBezTo>
                    <a:pt x="20" y="7"/>
                    <a:pt x="17" y="2"/>
                    <a:pt x="12" y="1"/>
                  </a:cubicBezTo>
                  <a:close/>
                </a:path>
              </a:pathLst>
            </a:custGeom>
            <a:solidFill>
              <a:srgbClr val="00B4BB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" name="Google Shape;470;p3"/>
            <p:cNvSpPr/>
            <p:nvPr/>
          </p:nvSpPr>
          <p:spPr>
            <a:xfrm>
              <a:off x="5072983" y="5258453"/>
              <a:ext cx="567992" cy="159285"/>
            </a:xfrm>
            <a:custGeom>
              <a:avLst/>
              <a:gdLst/>
              <a:ahLst/>
              <a:cxnLst/>
              <a:rect l="l" t="t" r="r" b="b"/>
              <a:pathLst>
                <a:path w="165" h="46" extrusionOk="0">
                  <a:moveTo>
                    <a:pt x="2" y="2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0" y="11"/>
                    <a:pt x="1" y="12"/>
                    <a:pt x="1" y="12"/>
                  </a:cubicBezTo>
                  <a:cubicBezTo>
                    <a:pt x="161" y="45"/>
                    <a:pt x="161" y="45"/>
                    <a:pt x="161" y="45"/>
                  </a:cubicBezTo>
                  <a:cubicBezTo>
                    <a:pt x="162" y="46"/>
                    <a:pt x="163" y="45"/>
                    <a:pt x="163" y="44"/>
                  </a:cubicBezTo>
                  <a:cubicBezTo>
                    <a:pt x="164" y="36"/>
                    <a:pt x="164" y="36"/>
                    <a:pt x="164" y="36"/>
                  </a:cubicBezTo>
                  <a:cubicBezTo>
                    <a:pt x="165" y="35"/>
                    <a:pt x="164" y="35"/>
                    <a:pt x="163" y="34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3" y="0"/>
                    <a:pt x="2" y="1"/>
                    <a:pt x="2" y="2"/>
                  </a:cubicBezTo>
                  <a:close/>
                </a:path>
              </a:pathLst>
            </a:custGeom>
            <a:solidFill>
              <a:srgbClr val="F3F4F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" name="Google Shape;471;p3"/>
            <p:cNvSpPr/>
            <p:nvPr/>
          </p:nvSpPr>
          <p:spPr>
            <a:xfrm>
              <a:off x="5540959" y="5396747"/>
              <a:ext cx="100016" cy="213614"/>
            </a:xfrm>
            <a:custGeom>
              <a:avLst/>
              <a:gdLst/>
              <a:ahLst/>
              <a:cxnLst/>
              <a:rect l="l" t="t" r="r" b="b"/>
              <a:pathLst>
                <a:path w="29" h="62" extrusionOk="0">
                  <a:moveTo>
                    <a:pt x="2" y="62"/>
                  </a:moveTo>
                  <a:cubicBezTo>
                    <a:pt x="2" y="62"/>
                    <a:pt x="0" y="21"/>
                    <a:pt x="24" y="0"/>
                  </a:cubicBezTo>
                  <a:cubicBezTo>
                    <a:pt x="29" y="32"/>
                    <a:pt x="2" y="62"/>
                    <a:pt x="2" y="62"/>
                  </a:cubicBezTo>
                  <a:close/>
                </a:path>
              </a:pathLst>
            </a:custGeom>
            <a:solidFill>
              <a:srgbClr val="F3F4F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2" name="Google Shape;472;p3"/>
            <p:cNvSpPr/>
            <p:nvPr/>
          </p:nvSpPr>
          <p:spPr>
            <a:xfrm>
              <a:off x="5540959" y="5396747"/>
              <a:ext cx="82729" cy="213614"/>
            </a:xfrm>
            <a:custGeom>
              <a:avLst/>
              <a:gdLst/>
              <a:ahLst/>
              <a:cxnLst/>
              <a:rect l="l" t="t" r="r" b="b"/>
              <a:pathLst>
                <a:path w="24" h="62" extrusionOk="0">
                  <a:moveTo>
                    <a:pt x="24" y="0"/>
                  </a:moveTo>
                  <a:cubicBezTo>
                    <a:pt x="2" y="62"/>
                    <a:pt x="2" y="62"/>
                    <a:pt x="2" y="62"/>
                  </a:cubicBezTo>
                  <a:cubicBezTo>
                    <a:pt x="2" y="62"/>
                    <a:pt x="0" y="21"/>
                    <a:pt x="24" y="0"/>
                  </a:cubicBezTo>
                  <a:close/>
                </a:path>
              </a:pathLst>
            </a:custGeom>
            <a:solidFill>
              <a:srgbClr val="00B4BB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" name="Google Shape;473;p3"/>
            <p:cNvSpPr/>
            <p:nvPr/>
          </p:nvSpPr>
          <p:spPr>
            <a:xfrm>
              <a:off x="5492803" y="5214001"/>
              <a:ext cx="130885" cy="182745"/>
            </a:xfrm>
            <a:custGeom>
              <a:avLst/>
              <a:gdLst/>
              <a:ahLst/>
              <a:cxnLst/>
              <a:rect l="l" t="t" r="r" b="b"/>
              <a:pathLst>
                <a:path w="38" h="53" extrusionOk="0">
                  <a:moveTo>
                    <a:pt x="0" y="0"/>
                  </a:moveTo>
                  <a:cubicBezTo>
                    <a:pt x="0" y="0"/>
                    <a:pt x="34" y="22"/>
                    <a:pt x="38" y="53"/>
                  </a:cubicBezTo>
                  <a:cubicBezTo>
                    <a:pt x="10" y="39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3F4F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4" name="Google Shape;474;p3"/>
            <p:cNvSpPr/>
            <p:nvPr/>
          </p:nvSpPr>
          <p:spPr>
            <a:xfrm>
              <a:off x="5492803" y="5214001"/>
              <a:ext cx="130885" cy="182745"/>
            </a:xfrm>
            <a:custGeom>
              <a:avLst/>
              <a:gdLst/>
              <a:ahLst/>
              <a:cxnLst/>
              <a:rect l="l" t="t" r="r" b="b"/>
              <a:pathLst>
                <a:path w="38" h="53" extrusionOk="0">
                  <a:moveTo>
                    <a:pt x="38" y="53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34" y="22"/>
                    <a:pt x="38" y="53"/>
                  </a:cubicBezTo>
                  <a:close/>
                </a:path>
              </a:pathLst>
            </a:custGeom>
            <a:solidFill>
              <a:srgbClr val="00B4BB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5" name="Google Shape;475;p3"/>
            <p:cNvSpPr/>
            <p:nvPr/>
          </p:nvSpPr>
          <p:spPr>
            <a:xfrm>
              <a:off x="5623689" y="5327600"/>
              <a:ext cx="219788" cy="100016"/>
            </a:xfrm>
            <a:custGeom>
              <a:avLst/>
              <a:gdLst/>
              <a:ahLst/>
              <a:cxnLst/>
              <a:rect l="l" t="t" r="r" b="b"/>
              <a:pathLst>
                <a:path w="64" h="29" extrusionOk="0">
                  <a:moveTo>
                    <a:pt x="64" y="6"/>
                  </a:moveTo>
                  <a:cubicBezTo>
                    <a:pt x="64" y="6"/>
                    <a:pt x="31" y="29"/>
                    <a:pt x="0" y="20"/>
                  </a:cubicBezTo>
                  <a:cubicBezTo>
                    <a:pt x="25" y="0"/>
                    <a:pt x="64" y="6"/>
                    <a:pt x="64" y="6"/>
                  </a:cubicBezTo>
                  <a:close/>
                </a:path>
              </a:pathLst>
            </a:custGeom>
            <a:solidFill>
              <a:srgbClr val="F3F4F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6" name="Google Shape;476;p3"/>
            <p:cNvSpPr/>
            <p:nvPr/>
          </p:nvSpPr>
          <p:spPr>
            <a:xfrm>
              <a:off x="5623689" y="5348591"/>
              <a:ext cx="219788" cy="79025"/>
            </a:xfrm>
            <a:custGeom>
              <a:avLst/>
              <a:gdLst/>
              <a:ahLst/>
              <a:cxnLst/>
              <a:rect l="l" t="t" r="r" b="b"/>
              <a:pathLst>
                <a:path w="64" h="23" extrusionOk="0">
                  <a:moveTo>
                    <a:pt x="0" y="14"/>
                  </a:moveTo>
                  <a:cubicBezTo>
                    <a:pt x="64" y="0"/>
                    <a:pt x="64" y="0"/>
                    <a:pt x="64" y="0"/>
                  </a:cubicBezTo>
                  <a:cubicBezTo>
                    <a:pt x="64" y="0"/>
                    <a:pt x="31" y="23"/>
                    <a:pt x="0" y="14"/>
                  </a:cubicBezTo>
                  <a:close/>
                </a:path>
              </a:pathLst>
            </a:custGeom>
            <a:solidFill>
              <a:srgbClr val="00B4BB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" name="Google Shape;477;p3"/>
            <p:cNvSpPr/>
            <p:nvPr/>
          </p:nvSpPr>
          <p:spPr>
            <a:xfrm>
              <a:off x="5565655" y="5337478"/>
              <a:ext cx="109894" cy="111129"/>
            </a:xfrm>
            <a:custGeom>
              <a:avLst/>
              <a:gdLst/>
              <a:ahLst/>
              <a:cxnLst/>
              <a:rect l="l" t="t" r="r" b="b"/>
              <a:pathLst>
                <a:path w="32" h="32" extrusionOk="0">
                  <a:moveTo>
                    <a:pt x="19" y="2"/>
                  </a:moveTo>
                  <a:cubicBezTo>
                    <a:pt x="11" y="0"/>
                    <a:pt x="3" y="5"/>
                    <a:pt x="1" y="13"/>
                  </a:cubicBezTo>
                  <a:cubicBezTo>
                    <a:pt x="0" y="21"/>
                    <a:pt x="5" y="29"/>
                    <a:pt x="13" y="31"/>
                  </a:cubicBezTo>
                  <a:cubicBezTo>
                    <a:pt x="20" y="32"/>
                    <a:pt x="28" y="27"/>
                    <a:pt x="30" y="19"/>
                  </a:cubicBezTo>
                  <a:cubicBezTo>
                    <a:pt x="32" y="11"/>
                    <a:pt x="26" y="4"/>
                    <a:pt x="19" y="2"/>
                  </a:cubicBezTo>
                  <a:close/>
                </a:path>
              </a:pathLst>
            </a:custGeom>
            <a:solidFill>
              <a:srgbClr val="F3F4F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" name="Google Shape;478;p3"/>
            <p:cNvSpPr/>
            <p:nvPr/>
          </p:nvSpPr>
          <p:spPr>
            <a:xfrm>
              <a:off x="5582941" y="5358469"/>
              <a:ext cx="71616" cy="72851"/>
            </a:xfrm>
            <a:custGeom>
              <a:avLst/>
              <a:gdLst/>
              <a:ahLst/>
              <a:cxnLst/>
              <a:rect l="l" t="t" r="r" b="b"/>
              <a:pathLst>
                <a:path w="21" h="21" extrusionOk="0">
                  <a:moveTo>
                    <a:pt x="13" y="1"/>
                  </a:moveTo>
                  <a:cubicBezTo>
                    <a:pt x="7" y="0"/>
                    <a:pt x="2" y="3"/>
                    <a:pt x="1" y="8"/>
                  </a:cubicBezTo>
                  <a:cubicBezTo>
                    <a:pt x="0" y="13"/>
                    <a:pt x="3" y="19"/>
                    <a:pt x="9" y="20"/>
                  </a:cubicBezTo>
                  <a:cubicBezTo>
                    <a:pt x="14" y="21"/>
                    <a:pt x="19" y="17"/>
                    <a:pt x="20" y="12"/>
                  </a:cubicBezTo>
                  <a:cubicBezTo>
                    <a:pt x="21" y="7"/>
                    <a:pt x="18" y="2"/>
                    <a:pt x="13" y="1"/>
                  </a:cubicBezTo>
                  <a:close/>
                </a:path>
              </a:pathLst>
            </a:custGeom>
            <a:solidFill>
              <a:srgbClr val="00B4BB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" name="Google Shape;479;p3"/>
            <p:cNvSpPr/>
            <p:nvPr/>
          </p:nvSpPr>
          <p:spPr>
            <a:xfrm>
              <a:off x="3507300" y="4622549"/>
              <a:ext cx="2137379" cy="1806462"/>
            </a:xfrm>
            <a:custGeom>
              <a:avLst/>
              <a:gdLst/>
              <a:ahLst/>
              <a:cxnLst/>
              <a:rect l="l" t="t" r="r" b="b"/>
              <a:pathLst>
                <a:path w="621" h="525" extrusionOk="0">
                  <a:moveTo>
                    <a:pt x="621" y="32"/>
                  </a:moveTo>
                  <a:cubicBezTo>
                    <a:pt x="621" y="32"/>
                    <a:pt x="512" y="116"/>
                    <a:pt x="405" y="115"/>
                  </a:cubicBezTo>
                  <a:cubicBezTo>
                    <a:pt x="298" y="113"/>
                    <a:pt x="219" y="109"/>
                    <a:pt x="219" y="109"/>
                  </a:cubicBezTo>
                  <a:cubicBezTo>
                    <a:pt x="219" y="109"/>
                    <a:pt x="191" y="110"/>
                    <a:pt x="190" y="59"/>
                  </a:cubicBezTo>
                  <a:cubicBezTo>
                    <a:pt x="189" y="8"/>
                    <a:pt x="182" y="3"/>
                    <a:pt x="168" y="1"/>
                  </a:cubicBezTo>
                  <a:cubicBezTo>
                    <a:pt x="155" y="0"/>
                    <a:pt x="148" y="11"/>
                    <a:pt x="127" y="43"/>
                  </a:cubicBezTo>
                  <a:cubicBezTo>
                    <a:pt x="106" y="75"/>
                    <a:pt x="0" y="242"/>
                    <a:pt x="0" y="242"/>
                  </a:cubicBezTo>
                  <a:cubicBezTo>
                    <a:pt x="129" y="509"/>
                    <a:pt x="129" y="509"/>
                    <a:pt x="129" y="509"/>
                  </a:cubicBezTo>
                  <a:cubicBezTo>
                    <a:pt x="129" y="509"/>
                    <a:pt x="142" y="525"/>
                    <a:pt x="157" y="519"/>
                  </a:cubicBezTo>
                  <a:cubicBezTo>
                    <a:pt x="172" y="512"/>
                    <a:pt x="172" y="466"/>
                    <a:pt x="172" y="466"/>
                  </a:cubicBezTo>
                  <a:cubicBezTo>
                    <a:pt x="172" y="466"/>
                    <a:pt x="175" y="433"/>
                    <a:pt x="221" y="435"/>
                  </a:cubicBezTo>
                  <a:cubicBezTo>
                    <a:pt x="268" y="438"/>
                    <a:pt x="343" y="427"/>
                    <a:pt x="400" y="394"/>
                  </a:cubicBezTo>
                  <a:lnTo>
                    <a:pt x="621" y="32"/>
                  </a:lnTo>
                  <a:close/>
                </a:path>
              </a:pathLst>
            </a:custGeom>
            <a:solidFill>
              <a:srgbClr val="C3E0A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" name="Google Shape;480;p3"/>
            <p:cNvSpPr/>
            <p:nvPr/>
          </p:nvSpPr>
          <p:spPr>
            <a:xfrm>
              <a:off x="3507300" y="4622549"/>
              <a:ext cx="760616" cy="1806462"/>
            </a:xfrm>
            <a:custGeom>
              <a:avLst/>
              <a:gdLst/>
              <a:ahLst/>
              <a:cxnLst/>
              <a:rect l="l" t="t" r="r" b="b"/>
              <a:pathLst>
                <a:path w="221" h="525" extrusionOk="0">
                  <a:moveTo>
                    <a:pt x="191" y="174"/>
                  </a:moveTo>
                  <a:cubicBezTo>
                    <a:pt x="201" y="152"/>
                    <a:pt x="213" y="131"/>
                    <a:pt x="221" y="109"/>
                  </a:cubicBezTo>
                  <a:cubicBezTo>
                    <a:pt x="220" y="109"/>
                    <a:pt x="219" y="109"/>
                    <a:pt x="219" y="109"/>
                  </a:cubicBezTo>
                  <a:cubicBezTo>
                    <a:pt x="219" y="109"/>
                    <a:pt x="191" y="110"/>
                    <a:pt x="190" y="59"/>
                  </a:cubicBezTo>
                  <a:cubicBezTo>
                    <a:pt x="189" y="8"/>
                    <a:pt x="182" y="3"/>
                    <a:pt x="168" y="1"/>
                  </a:cubicBezTo>
                  <a:cubicBezTo>
                    <a:pt x="155" y="0"/>
                    <a:pt x="148" y="11"/>
                    <a:pt x="127" y="43"/>
                  </a:cubicBezTo>
                  <a:cubicBezTo>
                    <a:pt x="106" y="75"/>
                    <a:pt x="0" y="242"/>
                    <a:pt x="0" y="242"/>
                  </a:cubicBezTo>
                  <a:cubicBezTo>
                    <a:pt x="129" y="509"/>
                    <a:pt x="129" y="509"/>
                    <a:pt x="129" y="509"/>
                  </a:cubicBezTo>
                  <a:cubicBezTo>
                    <a:pt x="129" y="509"/>
                    <a:pt x="142" y="525"/>
                    <a:pt x="157" y="519"/>
                  </a:cubicBezTo>
                  <a:cubicBezTo>
                    <a:pt x="172" y="512"/>
                    <a:pt x="172" y="466"/>
                    <a:pt x="172" y="466"/>
                  </a:cubicBezTo>
                  <a:cubicBezTo>
                    <a:pt x="172" y="466"/>
                    <a:pt x="173" y="456"/>
                    <a:pt x="182" y="447"/>
                  </a:cubicBezTo>
                  <a:cubicBezTo>
                    <a:pt x="173" y="405"/>
                    <a:pt x="161" y="362"/>
                    <a:pt x="160" y="319"/>
                  </a:cubicBezTo>
                  <a:cubicBezTo>
                    <a:pt x="158" y="269"/>
                    <a:pt x="169" y="219"/>
                    <a:pt x="191" y="174"/>
                  </a:cubicBezTo>
                  <a:close/>
                </a:path>
              </a:pathLst>
            </a:custGeom>
            <a:solidFill>
              <a:srgbClr val="00B2B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" name="Google Shape;481;p3"/>
            <p:cNvSpPr/>
            <p:nvPr/>
          </p:nvSpPr>
          <p:spPr>
            <a:xfrm>
              <a:off x="3871556" y="4622549"/>
              <a:ext cx="396360" cy="1796584"/>
            </a:xfrm>
            <a:custGeom>
              <a:avLst/>
              <a:gdLst/>
              <a:ahLst/>
              <a:cxnLst/>
              <a:rect l="l" t="t" r="r" b="b"/>
              <a:pathLst>
                <a:path w="115" h="522" extrusionOk="0">
                  <a:moveTo>
                    <a:pt x="51" y="519"/>
                  </a:moveTo>
                  <a:cubicBezTo>
                    <a:pt x="66" y="512"/>
                    <a:pt x="66" y="466"/>
                    <a:pt x="66" y="466"/>
                  </a:cubicBezTo>
                  <a:cubicBezTo>
                    <a:pt x="66" y="466"/>
                    <a:pt x="67" y="456"/>
                    <a:pt x="76" y="447"/>
                  </a:cubicBezTo>
                  <a:cubicBezTo>
                    <a:pt x="67" y="405"/>
                    <a:pt x="55" y="362"/>
                    <a:pt x="54" y="319"/>
                  </a:cubicBezTo>
                  <a:cubicBezTo>
                    <a:pt x="52" y="269"/>
                    <a:pt x="63" y="219"/>
                    <a:pt x="85" y="174"/>
                  </a:cubicBezTo>
                  <a:cubicBezTo>
                    <a:pt x="95" y="152"/>
                    <a:pt x="107" y="131"/>
                    <a:pt x="115" y="109"/>
                  </a:cubicBezTo>
                  <a:cubicBezTo>
                    <a:pt x="114" y="109"/>
                    <a:pt x="113" y="109"/>
                    <a:pt x="113" y="109"/>
                  </a:cubicBezTo>
                  <a:cubicBezTo>
                    <a:pt x="113" y="109"/>
                    <a:pt x="85" y="110"/>
                    <a:pt x="84" y="59"/>
                  </a:cubicBezTo>
                  <a:cubicBezTo>
                    <a:pt x="83" y="8"/>
                    <a:pt x="76" y="3"/>
                    <a:pt x="62" y="1"/>
                  </a:cubicBezTo>
                  <a:cubicBezTo>
                    <a:pt x="52" y="0"/>
                    <a:pt x="45" y="7"/>
                    <a:pt x="32" y="26"/>
                  </a:cubicBezTo>
                  <a:cubicBezTo>
                    <a:pt x="40" y="29"/>
                    <a:pt x="48" y="32"/>
                    <a:pt x="55" y="42"/>
                  </a:cubicBezTo>
                  <a:cubicBezTo>
                    <a:pt x="61" y="49"/>
                    <a:pt x="66" y="58"/>
                    <a:pt x="66" y="67"/>
                  </a:cubicBezTo>
                  <a:cubicBezTo>
                    <a:pt x="66" y="80"/>
                    <a:pt x="56" y="91"/>
                    <a:pt x="46" y="98"/>
                  </a:cubicBezTo>
                  <a:cubicBezTo>
                    <a:pt x="35" y="106"/>
                    <a:pt x="23" y="111"/>
                    <a:pt x="14" y="121"/>
                  </a:cubicBezTo>
                  <a:cubicBezTo>
                    <a:pt x="5" y="130"/>
                    <a:pt x="0" y="145"/>
                    <a:pt x="7" y="156"/>
                  </a:cubicBezTo>
                  <a:cubicBezTo>
                    <a:pt x="12" y="165"/>
                    <a:pt x="23" y="168"/>
                    <a:pt x="31" y="174"/>
                  </a:cubicBezTo>
                  <a:cubicBezTo>
                    <a:pt x="40" y="179"/>
                    <a:pt x="47" y="192"/>
                    <a:pt x="41" y="200"/>
                  </a:cubicBezTo>
                  <a:cubicBezTo>
                    <a:pt x="36" y="206"/>
                    <a:pt x="26" y="206"/>
                    <a:pt x="21" y="212"/>
                  </a:cubicBezTo>
                  <a:cubicBezTo>
                    <a:pt x="11" y="224"/>
                    <a:pt x="29" y="240"/>
                    <a:pt x="30" y="255"/>
                  </a:cubicBezTo>
                  <a:cubicBezTo>
                    <a:pt x="30" y="262"/>
                    <a:pt x="26" y="268"/>
                    <a:pt x="24" y="274"/>
                  </a:cubicBezTo>
                  <a:cubicBezTo>
                    <a:pt x="20" y="287"/>
                    <a:pt x="20" y="303"/>
                    <a:pt x="26" y="316"/>
                  </a:cubicBezTo>
                  <a:cubicBezTo>
                    <a:pt x="29" y="323"/>
                    <a:pt x="34" y="331"/>
                    <a:pt x="32" y="340"/>
                  </a:cubicBezTo>
                  <a:cubicBezTo>
                    <a:pt x="31" y="344"/>
                    <a:pt x="28" y="348"/>
                    <a:pt x="27" y="353"/>
                  </a:cubicBezTo>
                  <a:cubicBezTo>
                    <a:pt x="21" y="372"/>
                    <a:pt x="48" y="389"/>
                    <a:pt x="44" y="408"/>
                  </a:cubicBezTo>
                  <a:cubicBezTo>
                    <a:pt x="40" y="423"/>
                    <a:pt x="22" y="426"/>
                    <a:pt x="17" y="440"/>
                  </a:cubicBezTo>
                  <a:cubicBezTo>
                    <a:pt x="16" y="441"/>
                    <a:pt x="16" y="443"/>
                    <a:pt x="16" y="445"/>
                  </a:cubicBezTo>
                  <a:cubicBezTo>
                    <a:pt x="17" y="458"/>
                    <a:pt x="33" y="464"/>
                    <a:pt x="38" y="475"/>
                  </a:cubicBezTo>
                  <a:cubicBezTo>
                    <a:pt x="44" y="486"/>
                    <a:pt x="44" y="499"/>
                    <a:pt x="38" y="510"/>
                  </a:cubicBezTo>
                  <a:cubicBezTo>
                    <a:pt x="36" y="512"/>
                    <a:pt x="34" y="514"/>
                    <a:pt x="32" y="517"/>
                  </a:cubicBezTo>
                  <a:cubicBezTo>
                    <a:pt x="37" y="520"/>
                    <a:pt x="44" y="522"/>
                    <a:pt x="51" y="519"/>
                  </a:cubicBezTo>
                  <a:close/>
                </a:path>
              </a:pathLst>
            </a:custGeom>
            <a:solidFill>
              <a:srgbClr val="00E1E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" name="Google Shape;482;p3"/>
            <p:cNvSpPr/>
            <p:nvPr/>
          </p:nvSpPr>
          <p:spPr>
            <a:xfrm>
              <a:off x="4202473" y="4732443"/>
              <a:ext cx="1442206" cy="1397755"/>
            </a:xfrm>
            <a:custGeom>
              <a:avLst/>
              <a:gdLst/>
              <a:ahLst/>
              <a:cxnLst/>
              <a:rect l="l" t="t" r="r" b="b"/>
              <a:pathLst>
                <a:path w="419" h="406" extrusionOk="0">
                  <a:moveTo>
                    <a:pt x="19" y="403"/>
                  </a:moveTo>
                  <a:cubicBezTo>
                    <a:pt x="66" y="406"/>
                    <a:pt x="141" y="395"/>
                    <a:pt x="198" y="362"/>
                  </a:cubicBezTo>
                  <a:cubicBezTo>
                    <a:pt x="419" y="0"/>
                    <a:pt x="419" y="0"/>
                    <a:pt x="419" y="0"/>
                  </a:cubicBezTo>
                  <a:cubicBezTo>
                    <a:pt x="419" y="0"/>
                    <a:pt x="364" y="43"/>
                    <a:pt x="293" y="67"/>
                  </a:cubicBezTo>
                  <a:cubicBezTo>
                    <a:pt x="292" y="71"/>
                    <a:pt x="291" y="76"/>
                    <a:pt x="289" y="80"/>
                  </a:cubicBezTo>
                  <a:cubicBezTo>
                    <a:pt x="279" y="97"/>
                    <a:pt x="261" y="110"/>
                    <a:pt x="244" y="119"/>
                  </a:cubicBezTo>
                  <a:cubicBezTo>
                    <a:pt x="219" y="132"/>
                    <a:pt x="192" y="139"/>
                    <a:pt x="167" y="151"/>
                  </a:cubicBezTo>
                  <a:cubicBezTo>
                    <a:pt x="142" y="163"/>
                    <a:pt x="118" y="182"/>
                    <a:pt x="110" y="208"/>
                  </a:cubicBezTo>
                  <a:cubicBezTo>
                    <a:pt x="99" y="244"/>
                    <a:pt x="116" y="288"/>
                    <a:pt x="91" y="315"/>
                  </a:cubicBezTo>
                  <a:cubicBezTo>
                    <a:pt x="72" y="336"/>
                    <a:pt x="36" y="334"/>
                    <a:pt x="16" y="355"/>
                  </a:cubicBezTo>
                  <a:cubicBezTo>
                    <a:pt x="3" y="367"/>
                    <a:pt x="0" y="387"/>
                    <a:pt x="4" y="404"/>
                  </a:cubicBezTo>
                  <a:cubicBezTo>
                    <a:pt x="8" y="403"/>
                    <a:pt x="14" y="403"/>
                    <a:pt x="19" y="40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" name="Google Shape;483;p3"/>
            <p:cNvSpPr/>
            <p:nvPr/>
          </p:nvSpPr>
          <p:spPr>
            <a:xfrm>
              <a:off x="4264212" y="3153178"/>
              <a:ext cx="1658290" cy="1799053"/>
            </a:xfrm>
            <a:custGeom>
              <a:avLst/>
              <a:gdLst/>
              <a:ahLst/>
              <a:cxnLst/>
              <a:rect l="l" t="t" r="r" b="b"/>
              <a:pathLst>
                <a:path w="482" h="523" extrusionOk="0">
                  <a:moveTo>
                    <a:pt x="197" y="523"/>
                  </a:moveTo>
                  <a:cubicBezTo>
                    <a:pt x="197" y="523"/>
                    <a:pt x="482" y="495"/>
                    <a:pt x="440" y="233"/>
                  </a:cubicBezTo>
                  <a:cubicBezTo>
                    <a:pt x="334" y="53"/>
                    <a:pt x="334" y="53"/>
                    <a:pt x="334" y="53"/>
                  </a:cubicBezTo>
                  <a:cubicBezTo>
                    <a:pt x="334" y="53"/>
                    <a:pt x="314" y="0"/>
                    <a:pt x="272" y="25"/>
                  </a:cubicBezTo>
                  <a:cubicBezTo>
                    <a:pt x="230" y="50"/>
                    <a:pt x="45" y="159"/>
                    <a:pt x="45" y="159"/>
                  </a:cubicBezTo>
                  <a:cubicBezTo>
                    <a:pt x="45" y="159"/>
                    <a:pt x="0" y="174"/>
                    <a:pt x="34" y="228"/>
                  </a:cubicBezTo>
                  <a:lnTo>
                    <a:pt x="197" y="523"/>
                  </a:lnTo>
                  <a:close/>
                </a:path>
              </a:pathLst>
            </a:custGeom>
            <a:solidFill>
              <a:srgbClr val="006B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4" name="Google Shape;484;p3"/>
            <p:cNvSpPr/>
            <p:nvPr/>
          </p:nvSpPr>
          <p:spPr>
            <a:xfrm>
              <a:off x="4264212" y="3153178"/>
              <a:ext cx="1345894" cy="1513823"/>
            </a:xfrm>
            <a:custGeom>
              <a:avLst/>
              <a:gdLst/>
              <a:ahLst/>
              <a:cxnLst/>
              <a:rect l="l" t="t" r="r" b="b"/>
              <a:pathLst>
                <a:path w="391" h="440" extrusionOk="0">
                  <a:moveTo>
                    <a:pt x="255" y="375"/>
                  </a:moveTo>
                  <a:cubicBezTo>
                    <a:pt x="265" y="350"/>
                    <a:pt x="262" y="322"/>
                    <a:pt x="273" y="299"/>
                  </a:cubicBezTo>
                  <a:cubicBezTo>
                    <a:pt x="288" y="269"/>
                    <a:pt x="323" y="255"/>
                    <a:pt x="347" y="232"/>
                  </a:cubicBezTo>
                  <a:cubicBezTo>
                    <a:pt x="358" y="220"/>
                    <a:pt x="368" y="206"/>
                    <a:pt x="375" y="191"/>
                  </a:cubicBezTo>
                  <a:cubicBezTo>
                    <a:pt x="382" y="178"/>
                    <a:pt x="387" y="164"/>
                    <a:pt x="391" y="150"/>
                  </a:cubicBezTo>
                  <a:cubicBezTo>
                    <a:pt x="334" y="53"/>
                    <a:pt x="334" y="53"/>
                    <a:pt x="334" y="53"/>
                  </a:cubicBezTo>
                  <a:cubicBezTo>
                    <a:pt x="334" y="53"/>
                    <a:pt x="314" y="0"/>
                    <a:pt x="272" y="25"/>
                  </a:cubicBezTo>
                  <a:cubicBezTo>
                    <a:pt x="230" y="50"/>
                    <a:pt x="45" y="159"/>
                    <a:pt x="45" y="159"/>
                  </a:cubicBezTo>
                  <a:cubicBezTo>
                    <a:pt x="45" y="159"/>
                    <a:pt x="0" y="174"/>
                    <a:pt x="34" y="228"/>
                  </a:cubicBezTo>
                  <a:cubicBezTo>
                    <a:pt x="151" y="440"/>
                    <a:pt x="151" y="440"/>
                    <a:pt x="151" y="440"/>
                  </a:cubicBezTo>
                  <a:cubicBezTo>
                    <a:pt x="163" y="438"/>
                    <a:pt x="175" y="436"/>
                    <a:pt x="187" y="433"/>
                  </a:cubicBezTo>
                  <a:cubicBezTo>
                    <a:pt x="217" y="424"/>
                    <a:pt x="244" y="404"/>
                    <a:pt x="255" y="375"/>
                  </a:cubicBezTo>
                  <a:close/>
                </a:path>
              </a:pathLst>
            </a:custGeom>
            <a:solidFill>
              <a:srgbClr val="FCE5BA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5" name="Google Shape;485;p3"/>
            <p:cNvSpPr/>
            <p:nvPr/>
          </p:nvSpPr>
          <p:spPr>
            <a:xfrm>
              <a:off x="4718605" y="3575468"/>
              <a:ext cx="891501" cy="1091533"/>
            </a:xfrm>
            <a:custGeom>
              <a:avLst/>
              <a:gdLst/>
              <a:ahLst/>
              <a:cxnLst/>
              <a:rect l="l" t="t" r="r" b="b"/>
              <a:pathLst>
                <a:path w="259" h="317" extrusionOk="0">
                  <a:moveTo>
                    <a:pt x="55" y="310"/>
                  </a:moveTo>
                  <a:cubicBezTo>
                    <a:pt x="85" y="301"/>
                    <a:pt x="112" y="281"/>
                    <a:pt x="123" y="252"/>
                  </a:cubicBezTo>
                  <a:cubicBezTo>
                    <a:pt x="133" y="227"/>
                    <a:pt x="130" y="199"/>
                    <a:pt x="141" y="176"/>
                  </a:cubicBezTo>
                  <a:cubicBezTo>
                    <a:pt x="156" y="146"/>
                    <a:pt x="191" y="132"/>
                    <a:pt x="215" y="109"/>
                  </a:cubicBezTo>
                  <a:cubicBezTo>
                    <a:pt x="226" y="97"/>
                    <a:pt x="236" y="83"/>
                    <a:pt x="243" y="68"/>
                  </a:cubicBezTo>
                  <a:cubicBezTo>
                    <a:pt x="250" y="55"/>
                    <a:pt x="255" y="41"/>
                    <a:pt x="259" y="27"/>
                  </a:cubicBezTo>
                  <a:cubicBezTo>
                    <a:pt x="243" y="0"/>
                    <a:pt x="243" y="0"/>
                    <a:pt x="243" y="0"/>
                  </a:cubicBezTo>
                  <a:cubicBezTo>
                    <a:pt x="239" y="13"/>
                    <a:pt x="233" y="26"/>
                    <a:pt x="226" y="38"/>
                  </a:cubicBezTo>
                  <a:cubicBezTo>
                    <a:pt x="213" y="60"/>
                    <a:pt x="194" y="78"/>
                    <a:pt x="173" y="91"/>
                  </a:cubicBezTo>
                  <a:cubicBezTo>
                    <a:pt x="149" y="105"/>
                    <a:pt x="120" y="114"/>
                    <a:pt x="106" y="138"/>
                  </a:cubicBezTo>
                  <a:cubicBezTo>
                    <a:pt x="95" y="158"/>
                    <a:pt x="98" y="184"/>
                    <a:pt x="93" y="207"/>
                  </a:cubicBezTo>
                  <a:cubicBezTo>
                    <a:pt x="87" y="238"/>
                    <a:pt x="63" y="265"/>
                    <a:pt x="33" y="276"/>
                  </a:cubicBezTo>
                  <a:cubicBezTo>
                    <a:pt x="22" y="280"/>
                    <a:pt x="11" y="281"/>
                    <a:pt x="0" y="282"/>
                  </a:cubicBezTo>
                  <a:cubicBezTo>
                    <a:pt x="19" y="317"/>
                    <a:pt x="19" y="317"/>
                    <a:pt x="19" y="317"/>
                  </a:cubicBezTo>
                  <a:cubicBezTo>
                    <a:pt x="31" y="315"/>
                    <a:pt x="43" y="313"/>
                    <a:pt x="55" y="310"/>
                  </a:cubicBezTo>
                  <a:close/>
                </a:path>
              </a:pathLst>
            </a:custGeom>
            <a:solidFill>
              <a:srgbClr val="D6B28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6" name="Google Shape;486;p3"/>
            <p:cNvSpPr/>
            <p:nvPr/>
          </p:nvSpPr>
          <p:spPr>
            <a:xfrm>
              <a:off x="4842082" y="3661901"/>
              <a:ext cx="165459" cy="206206"/>
            </a:xfrm>
            <a:custGeom>
              <a:avLst/>
              <a:gdLst/>
              <a:ahLst/>
              <a:cxnLst/>
              <a:rect l="l" t="t" r="r" b="b"/>
              <a:pathLst>
                <a:path w="134" h="167" extrusionOk="0">
                  <a:moveTo>
                    <a:pt x="115" y="167"/>
                  </a:moveTo>
                  <a:lnTo>
                    <a:pt x="134" y="153"/>
                  </a:lnTo>
                  <a:lnTo>
                    <a:pt x="20" y="0"/>
                  </a:lnTo>
                  <a:lnTo>
                    <a:pt x="0" y="14"/>
                  </a:lnTo>
                  <a:lnTo>
                    <a:pt x="115" y="16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" name="Google Shape;487;p3"/>
            <p:cNvSpPr/>
            <p:nvPr/>
          </p:nvSpPr>
          <p:spPr>
            <a:xfrm>
              <a:off x="4649459" y="3266776"/>
              <a:ext cx="427229" cy="674182"/>
            </a:xfrm>
            <a:custGeom>
              <a:avLst/>
              <a:gdLst/>
              <a:ahLst/>
              <a:cxnLst/>
              <a:rect l="l" t="t" r="r" b="b"/>
              <a:pathLst>
                <a:path w="346" h="546" extrusionOk="0">
                  <a:moveTo>
                    <a:pt x="240" y="0"/>
                  </a:moveTo>
                  <a:lnTo>
                    <a:pt x="254" y="16"/>
                  </a:lnTo>
                  <a:lnTo>
                    <a:pt x="346" y="295"/>
                  </a:lnTo>
                  <a:lnTo>
                    <a:pt x="9" y="546"/>
                  </a:lnTo>
                  <a:lnTo>
                    <a:pt x="0" y="532"/>
                  </a:lnTo>
                  <a:lnTo>
                    <a:pt x="240" y="0"/>
                  </a:lnTo>
                  <a:close/>
                </a:path>
              </a:pathLst>
            </a:custGeom>
            <a:solidFill>
              <a:srgbClr val="DCDCD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8" name="Google Shape;488;p3"/>
            <p:cNvSpPr/>
            <p:nvPr/>
          </p:nvSpPr>
          <p:spPr>
            <a:xfrm>
              <a:off x="4553147" y="3266776"/>
              <a:ext cx="509958" cy="656895"/>
            </a:xfrm>
            <a:custGeom>
              <a:avLst/>
              <a:gdLst/>
              <a:ahLst/>
              <a:cxnLst/>
              <a:rect l="l" t="t" r="r" b="b"/>
              <a:pathLst>
                <a:path w="413" h="532" extrusionOk="0">
                  <a:moveTo>
                    <a:pt x="318" y="0"/>
                  </a:moveTo>
                  <a:lnTo>
                    <a:pt x="0" y="237"/>
                  </a:lnTo>
                  <a:lnTo>
                    <a:pt x="78" y="532"/>
                  </a:lnTo>
                  <a:lnTo>
                    <a:pt x="413" y="284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rgbClr val="FFFDE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" name="Google Shape;489;p3"/>
            <p:cNvSpPr/>
            <p:nvPr/>
          </p:nvSpPr>
          <p:spPr>
            <a:xfrm>
              <a:off x="4584016" y="3317402"/>
              <a:ext cx="437107" cy="554410"/>
            </a:xfrm>
            <a:custGeom>
              <a:avLst/>
              <a:gdLst/>
              <a:ahLst/>
              <a:cxnLst/>
              <a:rect l="l" t="t" r="r" b="b"/>
              <a:pathLst>
                <a:path w="354" h="449" extrusionOk="0">
                  <a:moveTo>
                    <a:pt x="282" y="0"/>
                  </a:moveTo>
                  <a:lnTo>
                    <a:pt x="0" y="209"/>
                  </a:lnTo>
                  <a:lnTo>
                    <a:pt x="67" y="449"/>
                  </a:lnTo>
                  <a:lnTo>
                    <a:pt x="354" y="235"/>
                  </a:lnTo>
                  <a:lnTo>
                    <a:pt x="282" y="0"/>
                  </a:lnTo>
                  <a:close/>
                </a:path>
              </a:pathLst>
            </a:custGeom>
            <a:solidFill>
              <a:srgbClr val="0091A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" name="Google Shape;490;p3"/>
            <p:cNvSpPr/>
            <p:nvPr/>
          </p:nvSpPr>
          <p:spPr>
            <a:xfrm>
              <a:off x="4584016" y="3561885"/>
              <a:ext cx="437107" cy="309926"/>
            </a:xfrm>
            <a:custGeom>
              <a:avLst/>
              <a:gdLst/>
              <a:ahLst/>
              <a:cxnLst/>
              <a:rect l="l" t="t" r="r" b="b"/>
              <a:pathLst>
                <a:path w="127" h="90" extrusionOk="0">
                  <a:moveTo>
                    <a:pt x="24" y="9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6" y="11"/>
                    <a:pt x="60" y="31"/>
                    <a:pt x="123" y="0"/>
                  </a:cubicBezTo>
                  <a:cubicBezTo>
                    <a:pt x="127" y="13"/>
                    <a:pt x="127" y="13"/>
                    <a:pt x="127" y="13"/>
                  </a:cubicBezTo>
                  <a:lnTo>
                    <a:pt x="24" y="90"/>
                  </a:lnTo>
                  <a:close/>
                </a:path>
              </a:pathLst>
            </a:custGeom>
            <a:solidFill>
              <a:srgbClr val="00A5B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1" name="Google Shape;491;p3"/>
            <p:cNvSpPr/>
            <p:nvPr/>
          </p:nvSpPr>
          <p:spPr>
            <a:xfrm>
              <a:off x="4822326" y="3365557"/>
              <a:ext cx="116068" cy="334621"/>
            </a:xfrm>
            <a:custGeom>
              <a:avLst/>
              <a:gdLst/>
              <a:ahLst/>
              <a:cxnLst/>
              <a:rect l="l" t="t" r="r" b="b"/>
              <a:pathLst>
                <a:path w="94" h="271" extrusionOk="0">
                  <a:moveTo>
                    <a:pt x="94" y="268"/>
                  </a:moveTo>
                  <a:lnTo>
                    <a:pt x="11" y="0"/>
                  </a:lnTo>
                  <a:lnTo>
                    <a:pt x="0" y="3"/>
                  </a:lnTo>
                  <a:lnTo>
                    <a:pt x="83" y="271"/>
                  </a:lnTo>
                  <a:lnTo>
                    <a:pt x="94" y="268"/>
                  </a:lnTo>
                  <a:close/>
                </a:path>
              </a:pathLst>
            </a:custGeom>
            <a:solidFill>
              <a:srgbClr val="FFFDE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2" name="Google Shape;492;p3"/>
            <p:cNvSpPr/>
            <p:nvPr/>
          </p:nvSpPr>
          <p:spPr>
            <a:xfrm>
              <a:off x="4739596" y="3428531"/>
              <a:ext cx="116068" cy="333387"/>
            </a:xfrm>
            <a:custGeom>
              <a:avLst/>
              <a:gdLst/>
              <a:ahLst/>
              <a:cxnLst/>
              <a:rect l="l" t="t" r="r" b="b"/>
              <a:pathLst>
                <a:path w="94" h="270" extrusionOk="0">
                  <a:moveTo>
                    <a:pt x="94" y="267"/>
                  </a:moveTo>
                  <a:lnTo>
                    <a:pt x="11" y="0"/>
                  </a:lnTo>
                  <a:lnTo>
                    <a:pt x="0" y="2"/>
                  </a:lnTo>
                  <a:lnTo>
                    <a:pt x="83" y="270"/>
                  </a:lnTo>
                  <a:lnTo>
                    <a:pt x="94" y="267"/>
                  </a:lnTo>
                  <a:close/>
                </a:path>
              </a:pathLst>
            </a:custGeom>
            <a:solidFill>
              <a:srgbClr val="FFFDE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" name="Google Shape;493;p3"/>
            <p:cNvSpPr/>
            <p:nvPr/>
          </p:nvSpPr>
          <p:spPr>
            <a:xfrm>
              <a:off x="4656867" y="3490269"/>
              <a:ext cx="117303" cy="333387"/>
            </a:xfrm>
            <a:custGeom>
              <a:avLst/>
              <a:gdLst/>
              <a:ahLst/>
              <a:cxnLst/>
              <a:rect l="l" t="t" r="r" b="b"/>
              <a:pathLst>
                <a:path w="95" h="270" extrusionOk="0">
                  <a:moveTo>
                    <a:pt x="95" y="267"/>
                  </a:moveTo>
                  <a:lnTo>
                    <a:pt x="11" y="0"/>
                  </a:lnTo>
                  <a:lnTo>
                    <a:pt x="0" y="3"/>
                  </a:lnTo>
                  <a:lnTo>
                    <a:pt x="83" y="270"/>
                  </a:lnTo>
                  <a:lnTo>
                    <a:pt x="95" y="267"/>
                  </a:lnTo>
                  <a:close/>
                </a:path>
              </a:pathLst>
            </a:custGeom>
            <a:solidFill>
              <a:srgbClr val="FFFDE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Google Shape;494;p3"/>
            <p:cNvSpPr/>
            <p:nvPr/>
          </p:nvSpPr>
          <p:spPr>
            <a:xfrm>
              <a:off x="4614885" y="3448287"/>
              <a:ext cx="375369" cy="286466"/>
            </a:xfrm>
            <a:custGeom>
              <a:avLst/>
              <a:gdLst/>
              <a:ahLst/>
              <a:cxnLst/>
              <a:rect l="l" t="t" r="r" b="b"/>
              <a:pathLst>
                <a:path w="304" h="232" extrusionOk="0">
                  <a:moveTo>
                    <a:pt x="6" y="232"/>
                  </a:moveTo>
                  <a:lnTo>
                    <a:pt x="304" y="9"/>
                  </a:lnTo>
                  <a:lnTo>
                    <a:pt x="299" y="0"/>
                  </a:lnTo>
                  <a:lnTo>
                    <a:pt x="0" y="221"/>
                  </a:lnTo>
                  <a:lnTo>
                    <a:pt x="6" y="232"/>
                  </a:lnTo>
                  <a:close/>
                </a:path>
              </a:pathLst>
            </a:custGeom>
            <a:solidFill>
              <a:srgbClr val="FFFDE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Google Shape;495;p3"/>
            <p:cNvSpPr/>
            <p:nvPr/>
          </p:nvSpPr>
          <p:spPr>
            <a:xfrm>
              <a:off x="4759353" y="5868427"/>
              <a:ext cx="30869" cy="113598"/>
            </a:xfrm>
            <a:custGeom>
              <a:avLst/>
              <a:gdLst/>
              <a:ahLst/>
              <a:cxnLst/>
              <a:rect l="l" t="t" r="r" b="b"/>
              <a:pathLst>
                <a:path w="25" h="92" extrusionOk="0">
                  <a:moveTo>
                    <a:pt x="14" y="0"/>
                  </a:moveTo>
                  <a:lnTo>
                    <a:pt x="0" y="3"/>
                  </a:lnTo>
                  <a:lnTo>
                    <a:pt x="12" y="92"/>
                  </a:lnTo>
                  <a:lnTo>
                    <a:pt x="25" y="89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" name="Google Shape;496;p3"/>
            <p:cNvSpPr/>
            <p:nvPr/>
          </p:nvSpPr>
          <p:spPr>
            <a:xfrm>
              <a:off x="4645754" y="5912879"/>
              <a:ext cx="279057" cy="209910"/>
            </a:xfrm>
            <a:custGeom>
              <a:avLst/>
              <a:gdLst/>
              <a:ahLst/>
              <a:cxnLst/>
              <a:rect l="l" t="t" r="r" b="b"/>
              <a:pathLst>
                <a:path w="226" h="170" extrusionOk="0">
                  <a:moveTo>
                    <a:pt x="3" y="170"/>
                  </a:moveTo>
                  <a:lnTo>
                    <a:pt x="0" y="162"/>
                  </a:lnTo>
                  <a:lnTo>
                    <a:pt x="28" y="25"/>
                  </a:lnTo>
                  <a:lnTo>
                    <a:pt x="226" y="0"/>
                  </a:lnTo>
                  <a:lnTo>
                    <a:pt x="226" y="8"/>
                  </a:lnTo>
                  <a:lnTo>
                    <a:pt x="3" y="170"/>
                  </a:lnTo>
                  <a:close/>
                </a:path>
              </a:pathLst>
            </a:custGeom>
            <a:solidFill>
              <a:srgbClr val="DCDCD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" name="Google Shape;497;p3"/>
            <p:cNvSpPr/>
            <p:nvPr/>
          </p:nvSpPr>
          <p:spPr>
            <a:xfrm>
              <a:off x="4649459" y="5922757"/>
              <a:ext cx="275353" cy="200032"/>
            </a:xfrm>
            <a:custGeom>
              <a:avLst/>
              <a:gdLst/>
              <a:ahLst/>
              <a:cxnLst/>
              <a:rect l="l" t="t" r="r" b="b"/>
              <a:pathLst>
                <a:path w="223" h="162" extrusionOk="0">
                  <a:moveTo>
                    <a:pt x="0" y="162"/>
                  </a:moveTo>
                  <a:lnTo>
                    <a:pt x="187" y="140"/>
                  </a:lnTo>
                  <a:lnTo>
                    <a:pt x="223" y="0"/>
                  </a:lnTo>
                  <a:lnTo>
                    <a:pt x="28" y="23"/>
                  </a:lnTo>
                  <a:lnTo>
                    <a:pt x="0" y="162"/>
                  </a:lnTo>
                  <a:close/>
                </a:path>
              </a:pathLst>
            </a:custGeom>
            <a:solidFill>
              <a:srgbClr val="FFFDE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" name="Google Shape;498;p3"/>
            <p:cNvSpPr/>
            <p:nvPr/>
          </p:nvSpPr>
          <p:spPr>
            <a:xfrm>
              <a:off x="4666745" y="5940044"/>
              <a:ext cx="237075" cy="165459"/>
            </a:xfrm>
            <a:custGeom>
              <a:avLst/>
              <a:gdLst/>
              <a:ahLst/>
              <a:cxnLst/>
              <a:rect l="l" t="t" r="r" b="b"/>
              <a:pathLst>
                <a:path w="192" h="134" extrusionOk="0">
                  <a:moveTo>
                    <a:pt x="0" y="134"/>
                  </a:moveTo>
                  <a:lnTo>
                    <a:pt x="165" y="115"/>
                  </a:lnTo>
                  <a:lnTo>
                    <a:pt x="192" y="0"/>
                  </a:lnTo>
                  <a:lnTo>
                    <a:pt x="25" y="23"/>
                  </a:lnTo>
                  <a:lnTo>
                    <a:pt x="0" y="134"/>
                  </a:lnTo>
                  <a:close/>
                </a:path>
              </a:pathLst>
            </a:custGeom>
            <a:solidFill>
              <a:srgbClr val="0091A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" name="Google Shape;499;p3"/>
            <p:cNvSpPr/>
            <p:nvPr/>
          </p:nvSpPr>
          <p:spPr>
            <a:xfrm>
              <a:off x="4693910" y="5940044"/>
              <a:ext cx="209910" cy="141998"/>
            </a:xfrm>
            <a:custGeom>
              <a:avLst/>
              <a:gdLst/>
              <a:ahLst/>
              <a:cxnLst/>
              <a:rect l="l" t="t" r="r" b="b"/>
              <a:pathLst>
                <a:path w="61" h="41" extrusionOk="0">
                  <a:moveTo>
                    <a:pt x="61" y="0"/>
                  </a:moveTo>
                  <a:cubicBezTo>
                    <a:pt x="51" y="41"/>
                    <a:pt x="51" y="41"/>
                    <a:pt x="51" y="41"/>
                  </a:cubicBezTo>
                  <a:cubicBezTo>
                    <a:pt x="50" y="41"/>
                    <a:pt x="50" y="41"/>
                    <a:pt x="50" y="41"/>
                  </a:cubicBezTo>
                  <a:cubicBezTo>
                    <a:pt x="46" y="34"/>
                    <a:pt x="33" y="16"/>
                    <a:pt x="0" y="14"/>
                  </a:cubicBezTo>
                  <a:cubicBezTo>
                    <a:pt x="1" y="8"/>
                    <a:pt x="1" y="8"/>
                    <a:pt x="1" y="8"/>
                  </a:cubicBezTo>
                  <a:lnTo>
                    <a:pt x="61" y="0"/>
                  </a:lnTo>
                  <a:close/>
                </a:path>
              </a:pathLst>
            </a:custGeom>
            <a:solidFill>
              <a:srgbClr val="00A5B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" name="Google Shape;500;p3"/>
            <p:cNvSpPr/>
            <p:nvPr/>
          </p:nvSpPr>
          <p:spPr>
            <a:xfrm>
              <a:off x="4718605" y="5947452"/>
              <a:ext cx="40747" cy="161754"/>
            </a:xfrm>
            <a:custGeom>
              <a:avLst/>
              <a:gdLst/>
              <a:ahLst/>
              <a:cxnLst/>
              <a:rect l="l" t="t" r="r" b="b"/>
              <a:pathLst>
                <a:path w="33" h="131" extrusionOk="0">
                  <a:moveTo>
                    <a:pt x="28" y="0"/>
                  </a:moveTo>
                  <a:lnTo>
                    <a:pt x="0" y="131"/>
                  </a:lnTo>
                  <a:lnTo>
                    <a:pt x="6" y="131"/>
                  </a:lnTo>
                  <a:lnTo>
                    <a:pt x="33" y="3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FFFDE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1" name="Google Shape;501;p3"/>
            <p:cNvSpPr/>
            <p:nvPr/>
          </p:nvSpPr>
          <p:spPr>
            <a:xfrm>
              <a:off x="4766761" y="5943748"/>
              <a:ext cx="40747" cy="161754"/>
            </a:xfrm>
            <a:custGeom>
              <a:avLst/>
              <a:gdLst/>
              <a:ahLst/>
              <a:cxnLst/>
              <a:rect l="l" t="t" r="r" b="b"/>
              <a:pathLst>
                <a:path w="33" h="131" extrusionOk="0">
                  <a:moveTo>
                    <a:pt x="28" y="0"/>
                  </a:moveTo>
                  <a:lnTo>
                    <a:pt x="0" y="128"/>
                  </a:lnTo>
                  <a:lnTo>
                    <a:pt x="6" y="131"/>
                  </a:lnTo>
                  <a:lnTo>
                    <a:pt x="33" y="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FFFDE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2" name="Google Shape;502;p3"/>
            <p:cNvSpPr/>
            <p:nvPr/>
          </p:nvSpPr>
          <p:spPr>
            <a:xfrm>
              <a:off x="4814917" y="5936339"/>
              <a:ext cx="40747" cy="161754"/>
            </a:xfrm>
            <a:custGeom>
              <a:avLst/>
              <a:gdLst/>
              <a:ahLst/>
              <a:cxnLst/>
              <a:rect l="l" t="t" r="r" b="b"/>
              <a:pathLst>
                <a:path w="33" h="131" extrusionOk="0">
                  <a:moveTo>
                    <a:pt x="28" y="0"/>
                  </a:moveTo>
                  <a:lnTo>
                    <a:pt x="0" y="129"/>
                  </a:lnTo>
                  <a:lnTo>
                    <a:pt x="6" y="131"/>
                  </a:lnTo>
                  <a:lnTo>
                    <a:pt x="33" y="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FFFDE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" name="Google Shape;503;p3"/>
            <p:cNvSpPr/>
            <p:nvPr/>
          </p:nvSpPr>
          <p:spPr>
            <a:xfrm>
              <a:off x="4676623" y="6009190"/>
              <a:ext cx="213614" cy="30869"/>
            </a:xfrm>
            <a:custGeom>
              <a:avLst/>
              <a:gdLst/>
              <a:ahLst/>
              <a:cxnLst/>
              <a:rect l="l" t="t" r="r" b="b"/>
              <a:pathLst>
                <a:path w="173" h="25" extrusionOk="0">
                  <a:moveTo>
                    <a:pt x="173" y="0"/>
                  </a:moveTo>
                  <a:lnTo>
                    <a:pt x="0" y="19"/>
                  </a:lnTo>
                  <a:lnTo>
                    <a:pt x="0" y="25"/>
                  </a:lnTo>
                  <a:lnTo>
                    <a:pt x="173" y="3"/>
                  </a:lnTo>
                  <a:lnTo>
                    <a:pt x="173" y="0"/>
                  </a:lnTo>
                  <a:close/>
                </a:path>
              </a:pathLst>
            </a:custGeom>
            <a:solidFill>
              <a:srgbClr val="FFFDE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" name="Google Shape;504;p3"/>
            <p:cNvSpPr/>
            <p:nvPr/>
          </p:nvSpPr>
          <p:spPr>
            <a:xfrm>
              <a:off x="4972967" y="3513729"/>
              <a:ext cx="498845" cy="402534"/>
            </a:xfrm>
            <a:custGeom>
              <a:avLst/>
              <a:gdLst/>
              <a:ahLst/>
              <a:cxnLst/>
              <a:rect l="l" t="t" r="r" b="b"/>
              <a:pathLst>
                <a:path w="145" h="117" extrusionOk="0">
                  <a:moveTo>
                    <a:pt x="12" y="64"/>
                  </a:moveTo>
                  <a:cubicBezTo>
                    <a:pt x="12" y="62"/>
                    <a:pt x="13" y="60"/>
                    <a:pt x="15" y="58"/>
                  </a:cubicBezTo>
                  <a:cubicBezTo>
                    <a:pt x="17" y="57"/>
                    <a:pt x="20" y="57"/>
                    <a:pt x="23" y="57"/>
                  </a:cubicBezTo>
                  <a:cubicBezTo>
                    <a:pt x="31" y="57"/>
                    <a:pt x="39" y="59"/>
                    <a:pt x="47" y="63"/>
                  </a:cubicBezTo>
                  <a:cubicBezTo>
                    <a:pt x="52" y="47"/>
                    <a:pt x="58" y="31"/>
                    <a:pt x="66" y="17"/>
                  </a:cubicBezTo>
                  <a:cubicBezTo>
                    <a:pt x="69" y="12"/>
                    <a:pt x="72" y="7"/>
                    <a:pt x="76" y="5"/>
                  </a:cubicBezTo>
                  <a:cubicBezTo>
                    <a:pt x="85" y="0"/>
                    <a:pt x="95" y="6"/>
                    <a:pt x="103" y="11"/>
                  </a:cubicBezTo>
                  <a:cubicBezTo>
                    <a:pt x="117" y="20"/>
                    <a:pt x="131" y="30"/>
                    <a:pt x="145" y="39"/>
                  </a:cubicBezTo>
                  <a:cubicBezTo>
                    <a:pt x="134" y="57"/>
                    <a:pt x="116" y="69"/>
                    <a:pt x="98" y="79"/>
                  </a:cubicBezTo>
                  <a:cubicBezTo>
                    <a:pt x="81" y="89"/>
                    <a:pt x="63" y="97"/>
                    <a:pt x="44" y="104"/>
                  </a:cubicBezTo>
                  <a:cubicBezTo>
                    <a:pt x="29" y="110"/>
                    <a:pt x="20" y="117"/>
                    <a:pt x="2" y="113"/>
                  </a:cubicBezTo>
                  <a:cubicBezTo>
                    <a:pt x="1" y="113"/>
                    <a:pt x="1" y="113"/>
                    <a:pt x="1" y="112"/>
                  </a:cubicBezTo>
                  <a:cubicBezTo>
                    <a:pt x="0" y="112"/>
                    <a:pt x="0" y="111"/>
                    <a:pt x="0" y="110"/>
                  </a:cubicBezTo>
                  <a:cubicBezTo>
                    <a:pt x="4" y="94"/>
                    <a:pt x="5" y="79"/>
                    <a:pt x="12" y="64"/>
                  </a:cubicBezTo>
                  <a:close/>
                </a:path>
              </a:pathLst>
            </a:custGeom>
            <a:solidFill>
              <a:srgbClr val="F0D6A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5" name="Google Shape;505;p3"/>
            <p:cNvSpPr/>
            <p:nvPr/>
          </p:nvSpPr>
          <p:spPr>
            <a:xfrm>
              <a:off x="5406370" y="3964419"/>
              <a:ext cx="155580" cy="179041"/>
            </a:xfrm>
            <a:custGeom>
              <a:avLst/>
              <a:gdLst/>
              <a:ahLst/>
              <a:cxnLst/>
              <a:rect l="l" t="t" r="r" b="b"/>
              <a:pathLst>
                <a:path w="126" h="145" extrusionOk="0">
                  <a:moveTo>
                    <a:pt x="126" y="117"/>
                  </a:moveTo>
                  <a:lnTo>
                    <a:pt x="90" y="145"/>
                  </a:lnTo>
                  <a:lnTo>
                    <a:pt x="0" y="28"/>
                  </a:lnTo>
                  <a:lnTo>
                    <a:pt x="37" y="0"/>
                  </a:lnTo>
                  <a:lnTo>
                    <a:pt x="126" y="117"/>
                  </a:lnTo>
                  <a:close/>
                </a:path>
              </a:pathLst>
            </a:custGeom>
            <a:solidFill>
              <a:srgbClr val="A2603D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6" name="Google Shape;506;p3"/>
            <p:cNvSpPr/>
            <p:nvPr/>
          </p:nvSpPr>
          <p:spPr>
            <a:xfrm>
              <a:off x="5255728" y="3748335"/>
              <a:ext cx="385247" cy="423525"/>
            </a:xfrm>
            <a:custGeom>
              <a:avLst/>
              <a:gdLst/>
              <a:ahLst/>
              <a:cxnLst/>
              <a:rect l="l" t="t" r="r" b="b"/>
              <a:pathLst>
                <a:path w="112" h="123" extrusionOk="0">
                  <a:moveTo>
                    <a:pt x="0" y="0"/>
                  </a:moveTo>
                  <a:cubicBezTo>
                    <a:pt x="0" y="0"/>
                    <a:pt x="16" y="123"/>
                    <a:pt x="64" y="86"/>
                  </a:cubicBezTo>
                  <a:cubicBezTo>
                    <a:pt x="112" y="49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864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" name="Google Shape;507;p3"/>
            <p:cNvSpPr/>
            <p:nvPr/>
          </p:nvSpPr>
          <p:spPr>
            <a:xfrm>
              <a:off x="5255728" y="3748335"/>
              <a:ext cx="385247" cy="296344"/>
            </a:xfrm>
            <a:custGeom>
              <a:avLst/>
              <a:gdLst/>
              <a:ahLst/>
              <a:cxnLst/>
              <a:rect l="l" t="t" r="r" b="b"/>
              <a:pathLst>
                <a:path w="112" h="86" extrusionOk="0">
                  <a:moveTo>
                    <a:pt x="0" y="0"/>
                  </a:moveTo>
                  <a:cubicBezTo>
                    <a:pt x="64" y="86"/>
                    <a:pt x="64" y="86"/>
                    <a:pt x="64" y="86"/>
                  </a:cubicBezTo>
                  <a:cubicBezTo>
                    <a:pt x="112" y="49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593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" name="Google Shape;508;p3"/>
            <p:cNvSpPr/>
            <p:nvPr/>
          </p:nvSpPr>
          <p:spPr>
            <a:xfrm>
              <a:off x="5307589" y="4206433"/>
              <a:ext cx="192623" cy="206206"/>
            </a:xfrm>
            <a:custGeom>
              <a:avLst/>
              <a:gdLst/>
              <a:ahLst/>
              <a:cxnLst/>
              <a:rect l="l" t="t" r="r" b="b"/>
              <a:pathLst>
                <a:path w="156" h="167" extrusionOk="0">
                  <a:moveTo>
                    <a:pt x="156" y="131"/>
                  </a:moveTo>
                  <a:lnTo>
                    <a:pt x="114" y="167"/>
                  </a:lnTo>
                  <a:lnTo>
                    <a:pt x="0" y="36"/>
                  </a:lnTo>
                  <a:lnTo>
                    <a:pt x="39" y="0"/>
                  </a:lnTo>
                  <a:lnTo>
                    <a:pt x="156" y="131"/>
                  </a:lnTo>
                  <a:close/>
                </a:path>
              </a:pathLst>
            </a:custGeom>
            <a:solidFill>
              <a:srgbClr val="A2603D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9" name="Google Shape;509;p3"/>
            <p:cNvSpPr/>
            <p:nvPr/>
          </p:nvSpPr>
          <p:spPr>
            <a:xfrm>
              <a:off x="5103852" y="3975532"/>
              <a:ext cx="471680" cy="488967"/>
            </a:xfrm>
            <a:custGeom>
              <a:avLst/>
              <a:gdLst/>
              <a:ahLst/>
              <a:cxnLst/>
              <a:rect l="l" t="t" r="r" b="b"/>
              <a:pathLst>
                <a:path w="137" h="142" extrusionOk="0">
                  <a:moveTo>
                    <a:pt x="0" y="0"/>
                  </a:moveTo>
                  <a:cubicBezTo>
                    <a:pt x="0" y="0"/>
                    <a:pt x="30" y="142"/>
                    <a:pt x="84" y="94"/>
                  </a:cubicBezTo>
                  <a:cubicBezTo>
                    <a:pt x="137" y="47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864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" name="Google Shape;510;p3"/>
            <p:cNvSpPr/>
            <p:nvPr/>
          </p:nvSpPr>
          <p:spPr>
            <a:xfrm>
              <a:off x="5103852" y="3975532"/>
              <a:ext cx="471680" cy="323509"/>
            </a:xfrm>
            <a:custGeom>
              <a:avLst/>
              <a:gdLst/>
              <a:ahLst/>
              <a:cxnLst/>
              <a:rect l="l" t="t" r="r" b="b"/>
              <a:pathLst>
                <a:path w="137" h="94" extrusionOk="0">
                  <a:moveTo>
                    <a:pt x="0" y="0"/>
                  </a:moveTo>
                  <a:cubicBezTo>
                    <a:pt x="84" y="94"/>
                    <a:pt x="84" y="94"/>
                    <a:pt x="84" y="94"/>
                  </a:cubicBezTo>
                  <a:cubicBezTo>
                    <a:pt x="137" y="47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593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" name="Google Shape;511;p3"/>
            <p:cNvSpPr/>
            <p:nvPr/>
          </p:nvSpPr>
          <p:spPr>
            <a:xfrm>
              <a:off x="4914933" y="4587975"/>
              <a:ext cx="167928" cy="216084"/>
            </a:xfrm>
            <a:custGeom>
              <a:avLst/>
              <a:gdLst/>
              <a:ahLst/>
              <a:cxnLst/>
              <a:rect l="l" t="t" r="r" b="b"/>
              <a:pathLst>
                <a:path w="136" h="175" extrusionOk="0">
                  <a:moveTo>
                    <a:pt x="136" y="148"/>
                  </a:moveTo>
                  <a:lnTo>
                    <a:pt x="92" y="175"/>
                  </a:lnTo>
                  <a:lnTo>
                    <a:pt x="0" y="28"/>
                  </a:lnTo>
                  <a:lnTo>
                    <a:pt x="47" y="0"/>
                  </a:lnTo>
                  <a:lnTo>
                    <a:pt x="136" y="148"/>
                  </a:lnTo>
                  <a:close/>
                </a:path>
              </a:pathLst>
            </a:custGeom>
            <a:solidFill>
              <a:srgbClr val="A2603D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2" name="Google Shape;512;p3"/>
            <p:cNvSpPr/>
            <p:nvPr/>
          </p:nvSpPr>
          <p:spPr>
            <a:xfrm>
              <a:off x="4763057" y="4316327"/>
              <a:ext cx="437107" cy="498845"/>
            </a:xfrm>
            <a:custGeom>
              <a:avLst/>
              <a:gdLst/>
              <a:ahLst/>
              <a:cxnLst/>
              <a:rect l="l" t="t" r="r" b="b"/>
              <a:pathLst>
                <a:path w="127" h="145" extrusionOk="0">
                  <a:moveTo>
                    <a:pt x="0" y="0"/>
                  </a:moveTo>
                  <a:cubicBezTo>
                    <a:pt x="0" y="0"/>
                    <a:pt x="5" y="145"/>
                    <a:pt x="67" y="107"/>
                  </a:cubicBezTo>
                  <a:cubicBezTo>
                    <a:pt x="127" y="7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864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3" name="Google Shape;513;p3"/>
            <p:cNvSpPr/>
            <p:nvPr/>
          </p:nvSpPr>
          <p:spPr>
            <a:xfrm>
              <a:off x="4763057" y="4316327"/>
              <a:ext cx="437107" cy="367960"/>
            </a:xfrm>
            <a:custGeom>
              <a:avLst/>
              <a:gdLst/>
              <a:ahLst/>
              <a:cxnLst/>
              <a:rect l="l" t="t" r="r" b="b"/>
              <a:pathLst>
                <a:path w="127" h="107" extrusionOk="0">
                  <a:moveTo>
                    <a:pt x="0" y="0"/>
                  </a:moveTo>
                  <a:cubicBezTo>
                    <a:pt x="67" y="107"/>
                    <a:pt x="67" y="107"/>
                    <a:pt x="67" y="107"/>
                  </a:cubicBezTo>
                  <a:cubicBezTo>
                    <a:pt x="127" y="7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593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4" name="Google Shape;514;p3"/>
            <p:cNvSpPr/>
            <p:nvPr/>
          </p:nvSpPr>
          <p:spPr>
            <a:xfrm>
              <a:off x="5196460" y="4339787"/>
              <a:ext cx="354378" cy="279057"/>
            </a:xfrm>
            <a:custGeom>
              <a:avLst/>
              <a:gdLst/>
              <a:ahLst/>
              <a:cxnLst/>
              <a:rect l="l" t="t" r="r" b="b"/>
              <a:pathLst>
                <a:path w="103" h="81" extrusionOk="0">
                  <a:moveTo>
                    <a:pt x="1" y="76"/>
                  </a:moveTo>
                  <a:cubicBezTo>
                    <a:pt x="0" y="73"/>
                    <a:pt x="2" y="69"/>
                    <a:pt x="5" y="68"/>
                  </a:cubicBezTo>
                  <a:cubicBezTo>
                    <a:pt x="8" y="66"/>
                    <a:pt x="12" y="66"/>
                    <a:pt x="15" y="68"/>
                  </a:cubicBezTo>
                  <a:cubicBezTo>
                    <a:pt x="14" y="62"/>
                    <a:pt x="19" y="58"/>
                    <a:pt x="24" y="55"/>
                  </a:cubicBezTo>
                  <a:cubicBezTo>
                    <a:pt x="20" y="51"/>
                    <a:pt x="17" y="45"/>
                    <a:pt x="18" y="40"/>
                  </a:cubicBezTo>
                  <a:cubicBezTo>
                    <a:pt x="18" y="31"/>
                    <a:pt x="24" y="24"/>
                    <a:pt x="32" y="19"/>
                  </a:cubicBezTo>
                  <a:cubicBezTo>
                    <a:pt x="36" y="16"/>
                    <a:pt x="41" y="13"/>
                    <a:pt x="47" y="12"/>
                  </a:cubicBezTo>
                  <a:cubicBezTo>
                    <a:pt x="52" y="12"/>
                    <a:pt x="58" y="13"/>
                    <a:pt x="62" y="17"/>
                  </a:cubicBezTo>
                  <a:cubicBezTo>
                    <a:pt x="62" y="13"/>
                    <a:pt x="65" y="9"/>
                    <a:pt x="68" y="7"/>
                  </a:cubicBezTo>
                  <a:cubicBezTo>
                    <a:pt x="72" y="6"/>
                    <a:pt x="77" y="6"/>
                    <a:pt x="80" y="9"/>
                  </a:cubicBezTo>
                  <a:cubicBezTo>
                    <a:pt x="82" y="5"/>
                    <a:pt x="86" y="2"/>
                    <a:pt x="90" y="1"/>
                  </a:cubicBezTo>
                  <a:cubicBezTo>
                    <a:pt x="95" y="0"/>
                    <a:pt x="100" y="2"/>
                    <a:pt x="103" y="5"/>
                  </a:cubicBezTo>
                  <a:cubicBezTo>
                    <a:pt x="1" y="81"/>
                    <a:pt x="1" y="81"/>
                    <a:pt x="1" y="81"/>
                  </a:cubicBezTo>
                  <a:lnTo>
                    <a:pt x="1" y="76"/>
                  </a:lnTo>
                  <a:close/>
                </a:path>
              </a:pathLst>
            </a:custGeom>
            <a:solidFill>
              <a:srgbClr val="00593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5" name="Google Shape;515;p3"/>
            <p:cNvSpPr/>
            <p:nvPr/>
          </p:nvSpPr>
          <p:spPr>
            <a:xfrm>
              <a:off x="4963089" y="4626253"/>
              <a:ext cx="381543" cy="227197"/>
            </a:xfrm>
            <a:custGeom>
              <a:avLst/>
              <a:gdLst/>
              <a:ahLst/>
              <a:cxnLst/>
              <a:rect l="l" t="t" r="r" b="b"/>
              <a:pathLst>
                <a:path w="111" h="66" extrusionOk="0">
                  <a:moveTo>
                    <a:pt x="0" y="62"/>
                  </a:moveTo>
                  <a:cubicBezTo>
                    <a:pt x="0" y="59"/>
                    <a:pt x="3" y="56"/>
                    <a:pt x="6" y="54"/>
                  </a:cubicBezTo>
                  <a:cubicBezTo>
                    <a:pt x="9" y="53"/>
                    <a:pt x="12" y="53"/>
                    <a:pt x="15" y="55"/>
                  </a:cubicBezTo>
                  <a:cubicBezTo>
                    <a:pt x="15" y="50"/>
                    <a:pt x="21" y="47"/>
                    <a:pt x="26" y="45"/>
                  </a:cubicBezTo>
                  <a:cubicBezTo>
                    <a:pt x="23" y="40"/>
                    <a:pt x="21" y="34"/>
                    <a:pt x="22" y="28"/>
                  </a:cubicBezTo>
                  <a:cubicBezTo>
                    <a:pt x="23" y="19"/>
                    <a:pt x="31" y="13"/>
                    <a:pt x="39" y="9"/>
                  </a:cubicBezTo>
                  <a:cubicBezTo>
                    <a:pt x="44" y="7"/>
                    <a:pt x="49" y="5"/>
                    <a:pt x="55" y="5"/>
                  </a:cubicBezTo>
                  <a:cubicBezTo>
                    <a:pt x="60" y="5"/>
                    <a:pt x="66" y="8"/>
                    <a:pt x="69" y="12"/>
                  </a:cubicBezTo>
                  <a:cubicBezTo>
                    <a:pt x="70" y="8"/>
                    <a:pt x="73" y="5"/>
                    <a:pt x="77" y="3"/>
                  </a:cubicBezTo>
                  <a:cubicBezTo>
                    <a:pt x="81" y="2"/>
                    <a:pt x="85" y="3"/>
                    <a:pt x="88" y="6"/>
                  </a:cubicBezTo>
                  <a:cubicBezTo>
                    <a:pt x="90" y="3"/>
                    <a:pt x="95" y="0"/>
                    <a:pt x="99" y="0"/>
                  </a:cubicBezTo>
                  <a:cubicBezTo>
                    <a:pt x="104" y="0"/>
                    <a:pt x="108" y="2"/>
                    <a:pt x="111" y="6"/>
                  </a:cubicBezTo>
                  <a:cubicBezTo>
                    <a:pt x="0" y="66"/>
                    <a:pt x="0" y="66"/>
                    <a:pt x="0" y="66"/>
                  </a:cubicBezTo>
                  <a:lnTo>
                    <a:pt x="0" y="62"/>
                  </a:lnTo>
                  <a:close/>
                </a:path>
              </a:pathLst>
            </a:custGeom>
            <a:solidFill>
              <a:srgbClr val="00593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6" name="Google Shape;516;p3"/>
            <p:cNvSpPr/>
            <p:nvPr/>
          </p:nvSpPr>
          <p:spPr>
            <a:xfrm>
              <a:off x="5017419" y="3166760"/>
              <a:ext cx="186450" cy="346969"/>
            </a:xfrm>
            <a:custGeom>
              <a:avLst/>
              <a:gdLst/>
              <a:ahLst/>
              <a:cxnLst/>
              <a:rect l="l" t="t" r="r" b="b"/>
              <a:pathLst>
                <a:path w="54" h="101" extrusionOk="0">
                  <a:moveTo>
                    <a:pt x="39" y="81"/>
                  </a:moveTo>
                  <a:cubicBezTo>
                    <a:pt x="38" y="79"/>
                    <a:pt x="37" y="78"/>
                    <a:pt x="36" y="77"/>
                  </a:cubicBezTo>
                  <a:cubicBezTo>
                    <a:pt x="33" y="75"/>
                    <a:pt x="30" y="77"/>
                    <a:pt x="26" y="78"/>
                  </a:cubicBezTo>
                  <a:cubicBezTo>
                    <a:pt x="21" y="80"/>
                    <a:pt x="15" y="78"/>
                    <a:pt x="10" y="74"/>
                  </a:cubicBezTo>
                  <a:cubicBezTo>
                    <a:pt x="6" y="70"/>
                    <a:pt x="3" y="65"/>
                    <a:pt x="1" y="59"/>
                  </a:cubicBezTo>
                  <a:cubicBezTo>
                    <a:pt x="0" y="57"/>
                    <a:pt x="0" y="54"/>
                    <a:pt x="0" y="52"/>
                  </a:cubicBezTo>
                  <a:cubicBezTo>
                    <a:pt x="1" y="49"/>
                    <a:pt x="3" y="47"/>
                    <a:pt x="6" y="47"/>
                  </a:cubicBezTo>
                  <a:cubicBezTo>
                    <a:pt x="11" y="47"/>
                    <a:pt x="12" y="53"/>
                    <a:pt x="13" y="58"/>
                  </a:cubicBezTo>
                  <a:cubicBezTo>
                    <a:pt x="14" y="61"/>
                    <a:pt x="15" y="64"/>
                    <a:pt x="18" y="66"/>
                  </a:cubicBezTo>
                  <a:cubicBezTo>
                    <a:pt x="20" y="68"/>
                    <a:pt x="24" y="68"/>
                    <a:pt x="26" y="66"/>
                  </a:cubicBezTo>
                  <a:cubicBezTo>
                    <a:pt x="28" y="64"/>
                    <a:pt x="28" y="61"/>
                    <a:pt x="28" y="58"/>
                  </a:cubicBezTo>
                  <a:cubicBezTo>
                    <a:pt x="27" y="56"/>
                    <a:pt x="25" y="53"/>
                    <a:pt x="23" y="51"/>
                  </a:cubicBezTo>
                  <a:cubicBezTo>
                    <a:pt x="15" y="41"/>
                    <a:pt x="10" y="30"/>
                    <a:pt x="6" y="18"/>
                  </a:cubicBezTo>
                  <a:cubicBezTo>
                    <a:pt x="5" y="14"/>
                    <a:pt x="4" y="10"/>
                    <a:pt x="5" y="6"/>
                  </a:cubicBezTo>
                  <a:cubicBezTo>
                    <a:pt x="7" y="3"/>
                    <a:pt x="11" y="0"/>
                    <a:pt x="14" y="2"/>
                  </a:cubicBezTo>
                  <a:cubicBezTo>
                    <a:pt x="16" y="3"/>
                    <a:pt x="17" y="5"/>
                    <a:pt x="18" y="7"/>
                  </a:cubicBezTo>
                  <a:cubicBezTo>
                    <a:pt x="21" y="14"/>
                    <a:pt x="24" y="22"/>
                    <a:pt x="27" y="30"/>
                  </a:cubicBezTo>
                  <a:cubicBezTo>
                    <a:pt x="30" y="31"/>
                    <a:pt x="33" y="28"/>
                    <a:pt x="33" y="25"/>
                  </a:cubicBezTo>
                  <a:cubicBezTo>
                    <a:pt x="33" y="22"/>
                    <a:pt x="31" y="19"/>
                    <a:pt x="30" y="17"/>
                  </a:cubicBezTo>
                  <a:cubicBezTo>
                    <a:pt x="28" y="14"/>
                    <a:pt x="26" y="12"/>
                    <a:pt x="25" y="9"/>
                  </a:cubicBezTo>
                  <a:cubicBezTo>
                    <a:pt x="24" y="8"/>
                    <a:pt x="24" y="7"/>
                    <a:pt x="25" y="6"/>
                  </a:cubicBezTo>
                  <a:cubicBezTo>
                    <a:pt x="26" y="4"/>
                    <a:pt x="29" y="3"/>
                    <a:pt x="31" y="4"/>
                  </a:cubicBezTo>
                  <a:cubicBezTo>
                    <a:pt x="33" y="5"/>
                    <a:pt x="34" y="7"/>
                    <a:pt x="35" y="9"/>
                  </a:cubicBezTo>
                  <a:cubicBezTo>
                    <a:pt x="38" y="14"/>
                    <a:pt x="41" y="20"/>
                    <a:pt x="42" y="26"/>
                  </a:cubicBezTo>
                  <a:cubicBezTo>
                    <a:pt x="43" y="31"/>
                    <a:pt x="41" y="38"/>
                    <a:pt x="36" y="41"/>
                  </a:cubicBezTo>
                  <a:cubicBezTo>
                    <a:pt x="35" y="42"/>
                    <a:pt x="33" y="43"/>
                    <a:pt x="33" y="44"/>
                  </a:cubicBezTo>
                  <a:cubicBezTo>
                    <a:pt x="32" y="46"/>
                    <a:pt x="33" y="47"/>
                    <a:pt x="33" y="48"/>
                  </a:cubicBezTo>
                  <a:cubicBezTo>
                    <a:pt x="38" y="61"/>
                    <a:pt x="44" y="73"/>
                    <a:pt x="49" y="86"/>
                  </a:cubicBezTo>
                  <a:cubicBezTo>
                    <a:pt x="50" y="88"/>
                    <a:pt x="54" y="101"/>
                    <a:pt x="47" y="99"/>
                  </a:cubicBezTo>
                  <a:cubicBezTo>
                    <a:pt x="44" y="98"/>
                    <a:pt x="40" y="84"/>
                    <a:pt x="39" y="81"/>
                  </a:cubicBezTo>
                  <a:close/>
                </a:path>
              </a:pathLst>
            </a:custGeom>
            <a:solidFill>
              <a:srgbClr val="00593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7" name="Google Shape;517;p3"/>
            <p:cNvSpPr/>
            <p:nvPr/>
          </p:nvSpPr>
          <p:spPr>
            <a:xfrm>
              <a:off x="4443253" y="3800195"/>
              <a:ext cx="185215" cy="275353"/>
            </a:xfrm>
            <a:custGeom>
              <a:avLst/>
              <a:gdLst/>
              <a:ahLst/>
              <a:cxnLst/>
              <a:rect l="l" t="t" r="r" b="b"/>
              <a:pathLst>
                <a:path w="54" h="80" extrusionOk="0">
                  <a:moveTo>
                    <a:pt x="37" y="65"/>
                  </a:moveTo>
                  <a:cubicBezTo>
                    <a:pt x="34" y="64"/>
                    <a:pt x="32" y="64"/>
                    <a:pt x="29" y="64"/>
                  </a:cubicBezTo>
                  <a:cubicBezTo>
                    <a:pt x="23" y="63"/>
                    <a:pt x="18" y="60"/>
                    <a:pt x="15" y="55"/>
                  </a:cubicBezTo>
                  <a:cubicBezTo>
                    <a:pt x="11" y="51"/>
                    <a:pt x="9" y="46"/>
                    <a:pt x="7" y="40"/>
                  </a:cubicBezTo>
                  <a:cubicBezTo>
                    <a:pt x="6" y="38"/>
                    <a:pt x="5" y="35"/>
                    <a:pt x="7" y="33"/>
                  </a:cubicBezTo>
                  <a:cubicBezTo>
                    <a:pt x="9" y="31"/>
                    <a:pt x="12" y="32"/>
                    <a:pt x="14" y="34"/>
                  </a:cubicBezTo>
                  <a:cubicBezTo>
                    <a:pt x="16" y="37"/>
                    <a:pt x="16" y="40"/>
                    <a:pt x="17" y="42"/>
                  </a:cubicBezTo>
                  <a:cubicBezTo>
                    <a:pt x="18" y="45"/>
                    <a:pt x="20" y="48"/>
                    <a:pt x="23" y="48"/>
                  </a:cubicBezTo>
                  <a:cubicBezTo>
                    <a:pt x="24" y="48"/>
                    <a:pt x="25" y="48"/>
                    <a:pt x="25" y="47"/>
                  </a:cubicBezTo>
                  <a:cubicBezTo>
                    <a:pt x="26" y="46"/>
                    <a:pt x="26" y="44"/>
                    <a:pt x="25" y="43"/>
                  </a:cubicBezTo>
                  <a:cubicBezTo>
                    <a:pt x="18" y="32"/>
                    <a:pt x="11" y="22"/>
                    <a:pt x="4" y="12"/>
                  </a:cubicBezTo>
                  <a:cubicBezTo>
                    <a:pt x="2" y="9"/>
                    <a:pt x="0" y="4"/>
                    <a:pt x="3" y="2"/>
                  </a:cubicBezTo>
                  <a:cubicBezTo>
                    <a:pt x="5" y="0"/>
                    <a:pt x="7" y="1"/>
                    <a:pt x="9" y="2"/>
                  </a:cubicBezTo>
                  <a:cubicBezTo>
                    <a:pt x="11" y="3"/>
                    <a:pt x="12" y="5"/>
                    <a:pt x="13" y="7"/>
                  </a:cubicBezTo>
                  <a:cubicBezTo>
                    <a:pt x="22" y="20"/>
                    <a:pt x="30" y="35"/>
                    <a:pt x="37" y="49"/>
                  </a:cubicBezTo>
                  <a:cubicBezTo>
                    <a:pt x="40" y="50"/>
                    <a:pt x="42" y="48"/>
                    <a:pt x="42" y="46"/>
                  </a:cubicBezTo>
                  <a:cubicBezTo>
                    <a:pt x="43" y="44"/>
                    <a:pt x="41" y="42"/>
                    <a:pt x="40" y="40"/>
                  </a:cubicBezTo>
                  <a:cubicBezTo>
                    <a:pt x="39" y="38"/>
                    <a:pt x="37" y="36"/>
                    <a:pt x="37" y="34"/>
                  </a:cubicBezTo>
                  <a:cubicBezTo>
                    <a:pt x="36" y="33"/>
                    <a:pt x="36" y="31"/>
                    <a:pt x="37" y="30"/>
                  </a:cubicBezTo>
                  <a:cubicBezTo>
                    <a:pt x="38" y="29"/>
                    <a:pt x="41" y="29"/>
                    <a:pt x="42" y="30"/>
                  </a:cubicBezTo>
                  <a:cubicBezTo>
                    <a:pt x="44" y="31"/>
                    <a:pt x="45" y="33"/>
                    <a:pt x="46" y="35"/>
                  </a:cubicBezTo>
                  <a:cubicBezTo>
                    <a:pt x="47" y="38"/>
                    <a:pt x="49" y="41"/>
                    <a:pt x="51" y="45"/>
                  </a:cubicBezTo>
                  <a:cubicBezTo>
                    <a:pt x="52" y="48"/>
                    <a:pt x="54" y="53"/>
                    <a:pt x="52" y="56"/>
                  </a:cubicBezTo>
                  <a:cubicBezTo>
                    <a:pt x="50" y="58"/>
                    <a:pt x="48" y="59"/>
                    <a:pt x="47" y="60"/>
                  </a:cubicBezTo>
                  <a:cubicBezTo>
                    <a:pt x="46" y="62"/>
                    <a:pt x="47" y="64"/>
                    <a:pt x="47" y="66"/>
                  </a:cubicBezTo>
                  <a:cubicBezTo>
                    <a:pt x="48" y="68"/>
                    <a:pt x="50" y="70"/>
                    <a:pt x="50" y="72"/>
                  </a:cubicBezTo>
                  <a:cubicBezTo>
                    <a:pt x="52" y="76"/>
                    <a:pt x="48" y="80"/>
                    <a:pt x="45" y="76"/>
                  </a:cubicBezTo>
                  <a:cubicBezTo>
                    <a:pt x="42" y="72"/>
                    <a:pt x="42" y="67"/>
                    <a:pt x="37" y="65"/>
                  </a:cubicBezTo>
                  <a:close/>
                </a:path>
              </a:pathLst>
            </a:custGeom>
            <a:solidFill>
              <a:srgbClr val="00593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" name="Google Shape;518;p3"/>
            <p:cNvSpPr/>
            <p:nvPr/>
          </p:nvSpPr>
          <p:spPr>
            <a:xfrm>
              <a:off x="4250629" y="5162141"/>
              <a:ext cx="250657" cy="692703"/>
            </a:xfrm>
            <a:custGeom>
              <a:avLst/>
              <a:gdLst/>
              <a:ahLst/>
              <a:cxnLst/>
              <a:rect l="l" t="t" r="r" b="b"/>
              <a:pathLst>
                <a:path w="73" h="201" extrusionOk="0">
                  <a:moveTo>
                    <a:pt x="65" y="0"/>
                  </a:moveTo>
                  <a:cubicBezTo>
                    <a:pt x="65" y="0"/>
                    <a:pt x="65" y="0"/>
                    <a:pt x="65" y="0"/>
                  </a:cubicBezTo>
                  <a:cubicBezTo>
                    <a:pt x="65" y="0"/>
                    <a:pt x="66" y="0"/>
                    <a:pt x="66" y="1"/>
                  </a:cubicBezTo>
                  <a:cubicBezTo>
                    <a:pt x="73" y="197"/>
                    <a:pt x="73" y="197"/>
                    <a:pt x="73" y="197"/>
                  </a:cubicBezTo>
                  <a:cubicBezTo>
                    <a:pt x="73" y="197"/>
                    <a:pt x="72" y="198"/>
                    <a:pt x="72" y="198"/>
                  </a:cubicBezTo>
                  <a:cubicBezTo>
                    <a:pt x="57" y="201"/>
                    <a:pt x="57" y="201"/>
                    <a:pt x="57" y="201"/>
                  </a:cubicBezTo>
                  <a:cubicBezTo>
                    <a:pt x="56" y="201"/>
                    <a:pt x="56" y="200"/>
                    <a:pt x="56" y="200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0" y="11"/>
                    <a:pt x="1" y="10"/>
                    <a:pt x="2" y="10"/>
                  </a:cubicBezTo>
                  <a:cubicBezTo>
                    <a:pt x="2" y="10"/>
                    <a:pt x="3" y="10"/>
                    <a:pt x="3" y="11"/>
                  </a:cubicBezTo>
                  <a:cubicBezTo>
                    <a:pt x="58" y="198"/>
                    <a:pt x="58" y="198"/>
                    <a:pt x="58" y="198"/>
                  </a:cubicBezTo>
                  <a:cubicBezTo>
                    <a:pt x="70" y="196"/>
                    <a:pt x="70" y="196"/>
                    <a:pt x="70" y="196"/>
                  </a:cubicBezTo>
                  <a:cubicBezTo>
                    <a:pt x="64" y="1"/>
                    <a:pt x="64" y="1"/>
                    <a:pt x="64" y="1"/>
                  </a:cubicBezTo>
                  <a:cubicBezTo>
                    <a:pt x="63" y="0"/>
                    <a:pt x="64" y="0"/>
                    <a:pt x="65" y="0"/>
                  </a:cubicBezTo>
                  <a:close/>
                </a:path>
              </a:pathLst>
            </a:custGeom>
            <a:solidFill>
              <a:srgbClr val="3535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9" name="Google Shape;519;p3"/>
            <p:cNvSpPr/>
            <p:nvPr/>
          </p:nvSpPr>
          <p:spPr>
            <a:xfrm>
              <a:off x="4304959" y="5190541"/>
              <a:ext cx="193858" cy="584044"/>
            </a:xfrm>
            <a:custGeom>
              <a:avLst/>
              <a:gdLst/>
              <a:ahLst/>
              <a:cxnLst/>
              <a:rect l="l" t="t" r="r" b="b"/>
              <a:pathLst>
                <a:path w="56" h="170" extrusionOk="0">
                  <a:moveTo>
                    <a:pt x="49" y="0"/>
                  </a:moveTo>
                  <a:cubicBezTo>
                    <a:pt x="49" y="0"/>
                    <a:pt x="50" y="0"/>
                    <a:pt x="50" y="0"/>
                  </a:cubicBezTo>
                  <a:cubicBezTo>
                    <a:pt x="50" y="1"/>
                    <a:pt x="50" y="2"/>
                    <a:pt x="50" y="2"/>
                  </a:cubicBezTo>
                  <a:cubicBezTo>
                    <a:pt x="3" y="55"/>
                    <a:pt x="3" y="55"/>
                    <a:pt x="3" y="55"/>
                  </a:cubicBezTo>
                  <a:cubicBezTo>
                    <a:pt x="53" y="97"/>
                    <a:pt x="53" y="97"/>
                    <a:pt x="53" y="97"/>
                  </a:cubicBezTo>
                  <a:cubicBezTo>
                    <a:pt x="54" y="97"/>
                    <a:pt x="54" y="98"/>
                    <a:pt x="54" y="98"/>
                  </a:cubicBezTo>
                  <a:cubicBezTo>
                    <a:pt x="28" y="143"/>
                    <a:pt x="28" y="143"/>
                    <a:pt x="28" y="143"/>
                  </a:cubicBezTo>
                  <a:cubicBezTo>
                    <a:pt x="56" y="168"/>
                    <a:pt x="56" y="168"/>
                    <a:pt x="56" y="168"/>
                  </a:cubicBezTo>
                  <a:cubicBezTo>
                    <a:pt x="56" y="168"/>
                    <a:pt x="56" y="169"/>
                    <a:pt x="56" y="170"/>
                  </a:cubicBezTo>
                  <a:cubicBezTo>
                    <a:pt x="55" y="170"/>
                    <a:pt x="55" y="170"/>
                    <a:pt x="54" y="170"/>
                  </a:cubicBezTo>
                  <a:cubicBezTo>
                    <a:pt x="26" y="144"/>
                    <a:pt x="26" y="144"/>
                    <a:pt x="26" y="144"/>
                  </a:cubicBezTo>
                  <a:cubicBezTo>
                    <a:pt x="25" y="143"/>
                    <a:pt x="25" y="143"/>
                    <a:pt x="26" y="142"/>
                  </a:cubicBezTo>
                  <a:cubicBezTo>
                    <a:pt x="51" y="98"/>
                    <a:pt x="51" y="98"/>
                    <a:pt x="51" y="98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56"/>
                    <a:pt x="0" y="55"/>
                    <a:pt x="0" y="55"/>
                  </a:cubicBezTo>
                  <a:cubicBezTo>
                    <a:pt x="0" y="55"/>
                    <a:pt x="0" y="54"/>
                    <a:pt x="0" y="54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8" y="0"/>
                    <a:pt x="49" y="0"/>
                    <a:pt x="49" y="0"/>
                  </a:cubicBezTo>
                  <a:close/>
                </a:path>
              </a:pathLst>
            </a:custGeom>
            <a:solidFill>
              <a:srgbClr val="3535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0" name="Google Shape;520;p3"/>
            <p:cNvSpPr/>
            <p:nvPr/>
          </p:nvSpPr>
          <p:spPr>
            <a:xfrm>
              <a:off x="4260507" y="5225114"/>
              <a:ext cx="238310" cy="560584"/>
            </a:xfrm>
            <a:custGeom>
              <a:avLst/>
              <a:gdLst/>
              <a:ahLst/>
              <a:cxnLst/>
              <a:rect l="l" t="t" r="r" b="b"/>
              <a:pathLst>
                <a:path w="69" h="163" extrusionOk="0">
                  <a:moveTo>
                    <a:pt x="1" y="0"/>
                  </a:moveTo>
                  <a:cubicBezTo>
                    <a:pt x="1" y="0"/>
                    <a:pt x="2" y="0"/>
                    <a:pt x="2" y="0"/>
                  </a:cubicBezTo>
                  <a:cubicBezTo>
                    <a:pt x="65" y="36"/>
                    <a:pt x="65" y="36"/>
                    <a:pt x="65" y="36"/>
                  </a:cubicBezTo>
                  <a:cubicBezTo>
                    <a:pt x="65" y="36"/>
                    <a:pt x="65" y="36"/>
                    <a:pt x="65" y="36"/>
                  </a:cubicBezTo>
                  <a:cubicBezTo>
                    <a:pt x="65" y="37"/>
                    <a:pt x="65" y="37"/>
                    <a:pt x="65" y="37"/>
                  </a:cubicBezTo>
                  <a:cubicBezTo>
                    <a:pt x="31" y="93"/>
                    <a:pt x="31" y="93"/>
                    <a:pt x="31" y="93"/>
                  </a:cubicBezTo>
                  <a:cubicBezTo>
                    <a:pt x="69" y="127"/>
                    <a:pt x="69" y="127"/>
                    <a:pt x="69" y="127"/>
                  </a:cubicBezTo>
                  <a:cubicBezTo>
                    <a:pt x="69" y="128"/>
                    <a:pt x="69" y="128"/>
                    <a:pt x="69" y="129"/>
                  </a:cubicBezTo>
                  <a:cubicBezTo>
                    <a:pt x="50" y="163"/>
                    <a:pt x="50" y="163"/>
                    <a:pt x="50" y="163"/>
                  </a:cubicBezTo>
                  <a:cubicBezTo>
                    <a:pt x="50" y="163"/>
                    <a:pt x="49" y="163"/>
                    <a:pt x="49" y="163"/>
                  </a:cubicBezTo>
                  <a:cubicBezTo>
                    <a:pt x="48" y="163"/>
                    <a:pt x="48" y="162"/>
                    <a:pt x="48" y="161"/>
                  </a:cubicBezTo>
                  <a:cubicBezTo>
                    <a:pt x="66" y="129"/>
                    <a:pt x="66" y="129"/>
                    <a:pt x="66" y="129"/>
                  </a:cubicBezTo>
                  <a:cubicBezTo>
                    <a:pt x="28" y="95"/>
                    <a:pt x="28" y="95"/>
                    <a:pt x="28" y="95"/>
                  </a:cubicBezTo>
                  <a:cubicBezTo>
                    <a:pt x="28" y="94"/>
                    <a:pt x="28" y="94"/>
                    <a:pt x="28" y="93"/>
                  </a:cubicBezTo>
                  <a:cubicBezTo>
                    <a:pt x="62" y="37"/>
                    <a:pt x="62" y="37"/>
                    <a:pt x="62" y="37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3535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1" name="Google Shape;521;p3"/>
            <p:cNvSpPr/>
            <p:nvPr/>
          </p:nvSpPr>
          <p:spPr>
            <a:xfrm>
              <a:off x="4308663" y="5812863"/>
              <a:ext cx="327213" cy="61738"/>
            </a:xfrm>
            <a:custGeom>
              <a:avLst/>
              <a:gdLst/>
              <a:ahLst/>
              <a:cxnLst/>
              <a:rect l="l" t="t" r="r" b="b"/>
              <a:pathLst>
                <a:path w="95" h="18" extrusionOk="0">
                  <a:moveTo>
                    <a:pt x="1" y="15"/>
                  </a:moveTo>
                  <a:cubicBezTo>
                    <a:pt x="94" y="0"/>
                    <a:pt x="94" y="0"/>
                    <a:pt x="94" y="0"/>
                  </a:cubicBezTo>
                  <a:cubicBezTo>
                    <a:pt x="95" y="0"/>
                    <a:pt x="95" y="1"/>
                    <a:pt x="95" y="1"/>
                  </a:cubicBezTo>
                  <a:cubicBezTo>
                    <a:pt x="95" y="2"/>
                    <a:pt x="95" y="3"/>
                    <a:pt x="94" y="3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0" y="18"/>
                    <a:pt x="0" y="18"/>
                    <a:pt x="0" y="17"/>
                  </a:cubicBezTo>
                  <a:cubicBezTo>
                    <a:pt x="0" y="16"/>
                    <a:pt x="0" y="16"/>
                    <a:pt x="1" y="15"/>
                  </a:cubicBezTo>
                  <a:close/>
                </a:path>
              </a:pathLst>
            </a:custGeom>
            <a:solidFill>
              <a:srgbClr val="3535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2" name="Google Shape;522;p3"/>
            <p:cNvSpPr/>
            <p:nvPr/>
          </p:nvSpPr>
          <p:spPr>
            <a:xfrm>
              <a:off x="4618589" y="5791872"/>
              <a:ext cx="27165" cy="51860"/>
            </a:xfrm>
            <a:custGeom>
              <a:avLst/>
              <a:gdLst/>
              <a:ahLst/>
              <a:cxnLst/>
              <a:rect l="l" t="t" r="r" b="b"/>
              <a:pathLst>
                <a:path w="8" h="15" extrusionOk="0">
                  <a:moveTo>
                    <a:pt x="6" y="0"/>
                  </a:moveTo>
                  <a:cubicBezTo>
                    <a:pt x="6" y="0"/>
                    <a:pt x="6" y="0"/>
                    <a:pt x="7" y="1"/>
                  </a:cubicBezTo>
                  <a:cubicBezTo>
                    <a:pt x="7" y="1"/>
                    <a:pt x="8" y="2"/>
                    <a:pt x="7" y="2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3" y="14"/>
                    <a:pt x="2" y="15"/>
                    <a:pt x="1" y="14"/>
                  </a:cubicBezTo>
                  <a:cubicBezTo>
                    <a:pt x="1" y="14"/>
                    <a:pt x="0" y="13"/>
                    <a:pt x="1" y="13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6" y="1"/>
                    <a:pt x="6" y="0"/>
                  </a:cubicBezTo>
                  <a:close/>
                </a:path>
              </a:pathLst>
            </a:custGeom>
            <a:solidFill>
              <a:srgbClr val="3535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3" name="Google Shape;523;p3"/>
            <p:cNvSpPr/>
            <p:nvPr/>
          </p:nvSpPr>
          <p:spPr>
            <a:xfrm>
              <a:off x="4564260" y="5802985"/>
              <a:ext cx="27165" cy="48156"/>
            </a:xfrm>
            <a:custGeom>
              <a:avLst/>
              <a:gdLst/>
              <a:ahLst/>
              <a:cxnLst/>
              <a:rect l="l" t="t" r="r" b="b"/>
              <a:pathLst>
                <a:path w="8" h="14" extrusionOk="0">
                  <a:moveTo>
                    <a:pt x="6" y="0"/>
                  </a:moveTo>
                  <a:cubicBezTo>
                    <a:pt x="6" y="0"/>
                    <a:pt x="7" y="0"/>
                    <a:pt x="7" y="0"/>
                  </a:cubicBezTo>
                  <a:cubicBezTo>
                    <a:pt x="7" y="0"/>
                    <a:pt x="8" y="1"/>
                    <a:pt x="8" y="2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3" y="14"/>
                    <a:pt x="2" y="14"/>
                    <a:pt x="1" y="14"/>
                  </a:cubicBezTo>
                  <a:cubicBezTo>
                    <a:pt x="1" y="14"/>
                    <a:pt x="0" y="13"/>
                    <a:pt x="1" y="12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0"/>
                    <a:pt x="6" y="0"/>
                    <a:pt x="6" y="0"/>
                  </a:cubicBezTo>
                  <a:close/>
                </a:path>
              </a:pathLst>
            </a:custGeom>
            <a:solidFill>
              <a:srgbClr val="3535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4" name="Google Shape;524;p3"/>
            <p:cNvSpPr/>
            <p:nvPr/>
          </p:nvSpPr>
          <p:spPr>
            <a:xfrm>
              <a:off x="4525982" y="5809158"/>
              <a:ext cx="23461" cy="48156"/>
            </a:xfrm>
            <a:custGeom>
              <a:avLst/>
              <a:gdLst/>
              <a:ahLst/>
              <a:cxnLst/>
              <a:rect l="l" t="t" r="r" b="b"/>
              <a:pathLst>
                <a:path w="7" h="14" extrusionOk="0">
                  <a:moveTo>
                    <a:pt x="6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7" y="0"/>
                    <a:pt x="7" y="1"/>
                    <a:pt x="7" y="2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14"/>
                    <a:pt x="1" y="14"/>
                    <a:pt x="1" y="14"/>
                  </a:cubicBezTo>
                  <a:cubicBezTo>
                    <a:pt x="0" y="14"/>
                    <a:pt x="0" y="13"/>
                    <a:pt x="0" y="12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0"/>
                    <a:pt x="5" y="0"/>
                    <a:pt x="6" y="0"/>
                  </a:cubicBezTo>
                  <a:close/>
                </a:path>
              </a:pathLst>
            </a:custGeom>
            <a:solidFill>
              <a:srgbClr val="3535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5" name="Google Shape;525;p3"/>
            <p:cNvSpPr/>
            <p:nvPr/>
          </p:nvSpPr>
          <p:spPr>
            <a:xfrm>
              <a:off x="4291377" y="5851140"/>
              <a:ext cx="38278" cy="40747"/>
            </a:xfrm>
            <a:custGeom>
              <a:avLst/>
              <a:gdLst/>
              <a:ahLst/>
              <a:cxnLst/>
              <a:rect l="l" t="t" r="r" b="b"/>
              <a:pathLst>
                <a:path w="11" h="12" extrusionOk="0">
                  <a:moveTo>
                    <a:pt x="1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1" y="10"/>
                    <a:pt x="11" y="11"/>
                    <a:pt x="10" y="11"/>
                  </a:cubicBezTo>
                  <a:cubicBezTo>
                    <a:pt x="10" y="12"/>
                    <a:pt x="9" y="12"/>
                    <a:pt x="8" y="1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3535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6" name="Google Shape;526;p3"/>
            <p:cNvSpPr/>
            <p:nvPr/>
          </p:nvSpPr>
          <p:spPr>
            <a:xfrm>
              <a:off x="4346941" y="5840028"/>
              <a:ext cx="38278" cy="41982"/>
            </a:xfrm>
            <a:custGeom>
              <a:avLst/>
              <a:gdLst/>
              <a:ahLst/>
              <a:cxnLst/>
              <a:rect l="l" t="t" r="r" b="b"/>
              <a:pathLst>
                <a:path w="11" h="12" extrusionOk="0">
                  <a:moveTo>
                    <a:pt x="1" y="0"/>
                  </a:moveTo>
                  <a:cubicBezTo>
                    <a:pt x="2" y="0"/>
                    <a:pt x="2" y="0"/>
                    <a:pt x="2" y="1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1" y="11"/>
                    <a:pt x="11" y="11"/>
                    <a:pt x="10" y="12"/>
                  </a:cubicBezTo>
                  <a:cubicBezTo>
                    <a:pt x="9" y="12"/>
                    <a:pt x="9" y="12"/>
                    <a:pt x="8" y="1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1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3535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7" name="Google Shape;527;p3"/>
            <p:cNvSpPr/>
            <p:nvPr/>
          </p:nvSpPr>
          <p:spPr>
            <a:xfrm>
              <a:off x="4387688" y="5833854"/>
              <a:ext cx="34573" cy="40747"/>
            </a:xfrm>
            <a:custGeom>
              <a:avLst/>
              <a:gdLst/>
              <a:ahLst/>
              <a:cxnLst/>
              <a:rect l="l" t="t" r="r" b="b"/>
              <a:pathLst>
                <a:path w="10" h="12" extrusionOk="0">
                  <a:moveTo>
                    <a:pt x="1" y="0"/>
                  </a:moveTo>
                  <a:cubicBezTo>
                    <a:pt x="1" y="0"/>
                    <a:pt x="2" y="0"/>
                    <a:pt x="2" y="1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11"/>
                    <a:pt x="10" y="11"/>
                    <a:pt x="10" y="12"/>
                  </a:cubicBezTo>
                  <a:cubicBezTo>
                    <a:pt x="9" y="12"/>
                    <a:pt x="8" y="12"/>
                    <a:pt x="8" y="1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3535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8" name="Google Shape;528;p3"/>
            <p:cNvSpPr/>
            <p:nvPr/>
          </p:nvSpPr>
          <p:spPr>
            <a:xfrm>
              <a:off x="4546973" y="5606657"/>
              <a:ext cx="1028560" cy="209910"/>
            </a:xfrm>
            <a:custGeom>
              <a:avLst/>
              <a:gdLst/>
              <a:ahLst/>
              <a:cxnLst/>
              <a:rect l="l" t="t" r="r" b="b"/>
              <a:pathLst>
                <a:path w="299" h="61" extrusionOk="0">
                  <a:moveTo>
                    <a:pt x="1" y="61"/>
                  </a:moveTo>
                  <a:cubicBezTo>
                    <a:pt x="1" y="61"/>
                    <a:pt x="1" y="61"/>
                    <a:pt x="1" y="61"/>
                  </a:cubicBezTo>
                  <a:cubicBezTo>
                    <a:pt x="0" y="61"/>
                    <a:pt x="0" y="61"/>
                    <a:pt x="0" y="60"/>
                  </a:cubicBezTo>
                  <a:cubicBezTo>
                    <a:pt x="0" y="60"/>
                    <a:pt x="4" y="54"/>
                    <a:pt x="14" y="47"/>
                  </a:cubicBezTo>
                  <a:cubicBezTo>
                    <a:pt x="23" y="40"/>
                    <a:pt x="38" y="30"/>
                    <a:pt x="61" y="23"/>
                  </a:cubicBezTo>
                  <a:cubicBezTo>
                    <a:pt x="136" y="0"/>
                    <a:pt x="231" y="22"/>
                    <a:pt x="299" y="45"/>
                  </a:cubicBezTo>
                  <a:cubicBezTo>
                    <a:pt x="299" y="45"/>
                    <a:pt x="299" y="45"/>
                    <a:pt x="299" y="45"/>
                  </a:cubicBezTo>
                  <a:cubicBezTo>
                    <a:pt x="299" y="46"/>
                    <a:pt x="299" y="46"/>
                    <a:pt x="298" y="46"/>
                  </a:cubicBezTo>
                  <a:cubicBezTo>
                    <a:pt x="231" y="24"/>
                    <a:pt x="136" y="2"/>
                    <a:pt x="62" y="24"/>
                  </a:cubicBezTo>
                  <a:cubicBezTo>
                    <a:pt x="17" y="38"/>
                    <a:pt x="2" y="61"/>
                    <a:pt x="1" y="61"/>
                  </a:cubicBezTo>
                  <a:cubicBezTo>
                    <a:pt x="1" y="61"/>
                    <a:pt x="1" y="61"/>
                    <a:pt x="1" y="61"/>
                  </a:cubicBezTo>
                  <a:close/>
                </a:path>
              </a:pathLst>
            </a:custGeom>
            <a:solidFill>
              <a:srgbClr val="3535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9" name="Google Shape;529;p3"/>
            <p:cNvSpPr/>
            <p:nvPr/>
          </p:nvSpPr>
          <p:spPr>
            <a:xfrm>
              <a:off x="4402505" y="5623944"/>
              <a:ext cx="1134750" cy="227197"/>
            </a:xfrm>
            <a:custGeom>
              <a:avLst/>
              <a:gdLst/>
              <a:ahLst/>
              <a:cxnLst/>
              <a:rect l="l" t="t" r="r" b="b"/>
              <a:pathLst>
                <a:path w="330" h="66" extrusionOk="0">
                  <a:moveTo>
                    <a:pt x="1" y="66"/>
                  </a:moveTo>
                  <a:cubicBezTo>
                    <a:pt x="1" y="66"/>
                    <a:pt x="1" y="66"/>
                    <a:pt x="0" y="66"/>
                  </a:cubicBezTo>
                  <a:cubicBezTo>
                    <a:pt x="0" y="65"/>
                    <a:pt x="0" y="65"/>
                    <a:pt x="0" y="65"/>
                  </a:cubicBezTo>
                  <a:cubicBezTo>
                    <a:pt x="1" y="64"/>
                    <a:pt x="38" y="31"/>
                    <a:pt x="97" y="14"/>
                  </a:cubicBezTo>
                  <a:cubicBezTo>
                    <a:pt x="132" y="3"/>
                    <a:pt x="167" y="0"/>
                    <a:pt x="202" y="5"/>
                  </a:cubicBezTo>
                  <a:cubicBezTo>
                    <a:pt x="245" y="11"/>
                    <a:pt x="288" y="28"/>
                    <a:pt x="330" y="56"/>
                  </a:cubicBezTo>
                  <a:cubicBezTo>
                    <a:pt x="330" y="57"/>
                    <a:pt x="330" y="57"/>
                    <a:pt x="330" y="57"/>
                  </a:cubicBezTo>
                  <a:cubicBezTo>
                    <a:pt x="330" y="58"/>
                    <a:pt x="329" y="58"/>
                    <a:pt x="329" y="57"/>
                  </a:cubicBezTo>
                  <a:cubicBezTo>
                    <a:pt x="288" y="29"/>
                    <a:pt x="245" y="12"/>
                    <a:pt x="202" y="6"/>
                  </a:cubicBezTo>
                  <a:cubicBezTo>
                    <a:pt x="167" y="2"/>
                    <a:pt x="132" y="5"/>
                    <a:pt x="97" y="15"/>
                  </a:cubicBezTo>
                  <a:cubicBezTo>
                    <a:pt x="39" y="32"/>
                    <a:pt x="2" y="65"/>
                    <a:pt x="1" y="66"/>
                  </a:cubicBezTo>
                  <a:cubicBezTo>
                    <a:pt x="1" y="66"/>
                    <a:pt x="1" y="66"/>
                    <a:pt x="1" y="66"/>
                  </a:cubicBezTo>
                  <a:close/>
                </a:path>
              </a:pathLst>
            </a:custGeom>
            <a:solidFill>
              <a:srgbClr val="3535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0" name="Google Shape;530;p3"/>
            <p:cNvSpPr/>
            <p:nvPr/>
          </p:nvSpPr>
          <p:spPr>
            <a:xfrm>
              <a:off x="4353115" y="5599248"/>
              <a:ext cx="1126106" cy="309926"/>
            </a:xfrm>
            <a:custGeom>
              <a:avLst/>
              <a:gdLst/>
              <a:ahLst/>
              <a:cxnLst/>
              <a:rect l="l" t="t" r="r" b="b"/>
              <a:pathLst>
                <a:path w="327" h="90" extrusionOk="0">
                  <a:moveTo>
                    <a:pt x="326" y="90"/>
                  </a:moveTo>
                  <a:cubicBezTo>
                    <a:pt x="326" y="90"/>
                    <a:pt x="326" y="89"/>
                    <a:pt x="325" y="89"/>
                  </a:cubicBezTo>
                  <a:cubicBezTo>
                    <a:pt x="230" y="26"/>
                    <a:pt x="148" y="2"/>
                    <a:pt x="83" y="18"/>
                  </a:cubicBezTo>
                  <a:cubicBezTo>
                    <a:pt x="53" y="26"/>
                    <a:pt x="32" y="41"/>
                    <a:pt x="20" y="52"/>
                  </a:cubicBezTo>
                  <a:cubicBezTo>
                    <a:pt x="7" y="65"/>
                    <a:pt x="2" y="75"/>
                    <a:pt x="2" y="76"/>
                  </a:cubicBezTo>
                  <a:cubicBezTo>
                    <a:pt x="1" y="76"/>
                    <a:pt x="1" y="76"/>
                    <a:pt x="1" y="76"/>
                  </a:cubicBezTo>
                  <a:cubicBezTo>
                    <a:pt x="0" y="76"/>
                    <a:pt x="0" y="75"/>
                    <a:pt x="0" y="75"/>
                  </a:cubicBezTo>
                  <a:cubicBezTo>
                    <a:pt x="1" y="74"/>
                    <a:pt x="24" y="32"/>
                    <a:pt x="82" y="17"/>
                  </a:cubicBezTo>
                  <a:cubicBezTo>
                    <a:pt x="148" y="0"/>
                    <a:pt x="230" y="24"/>
                    <a:pt x="326" y="88"/>
                  </a:cubicBezTo>
                  <a:cubicBezTo>
                    <a:pt x="326" y="88"/>
                    <a:pt x="327" y="89"/>
                    <a:pt x="326" y="89"/>
                  </a:cubicBezTo>
                  <a:cubicBezTo>
                    <a:pt x="326" y="89"/>
                    <a:pt x="326" y="90"/>
                    <a:pt x="326" y="90"/>
                  </a:cubicBezTo>
                  <a:close/>
                </a:path>
              </a:pathLst>
            </a:custGeom>
            <a:solidFill>
              <a:srgbClr val="3535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1" name="Google Shape;531;p3"/>
            <p:cNvSpPr/>
            <p:nvPr/>
          </p:nvSpPr>
          <p:spPr>
            <a:xfrm>
              <a:off x="4304959" y="5623944"/>
              <a:ext cx="1132280" cy="344500"/>
            </a:xfrm>
            <a:custGeom>
              <a:avLst/>
              <a:gdLst/>
              <a:ahLst/>
              <a:cxnLst/>
              <a:rect l="l" t="t" r="r" b="b"/>
              <a:pathLst>
                <a:path w="329" h="100" extrusionOk="0">
                  <a:moveTo>
                    <a:pt x="328" y="100"/>
                  </a:moveTo>
                  <a:cubicBezTo>
                    <a:pt x="328" y="100"/>
                    <a:pt x="328" y="100"/>
                    <a:pt x="328" y="100"/>
                  </a:cubicBezTo>
                  <a:cubicBezTo>
                    <a:pt x="268" y="34"/>
                    <a:pt x="208" y="1"/>
                    <a:pt x="147" y="1"/>
                  </a:cubicBezTo>
                  <a:cubicBezTo>
                    <a:pt x="145" y="1"/>
                    <a:pt x="143" y="1"/>
                    <a:pt x="142" y="1"/>
                  </a:cubicBezTo>
                  <a:cubicBezTo>
                    <a:pt x="57" y="4"/>
                    <a:pt x="2" y="72"/>
                    <a:pt x="1" y="72"/>
                  </a:cubicBezTo>
                  <a:cubicBezTo>
                    <a:pt x="1" y="73"/>
                    <a:pt x="1" y="73"/>
                    <a:pt x="0" y="72"/>
                  </a:cubicBezTo>
                  <a:cubicBezTo>
                    <a:pt x="0" y="72"/>
                    <a:pt x="0" y="72"/>
                    <a:pt x="0" y="71"/>
                  </a:cubicBezTo>
                  <a:cubicBezTo>
                    <a:pt x="1" y="71"/>
                    <a:pt x="56" y="3"/>
                    <a:pt x="142" y="0"/>
                  </a:cubicBezTo>
                  <a:cubicBezTo>
                    <a:pt x="143" y="0"/>
                    <a:pt x="145" y="0"/>
                    <a:pt x="147" y="0"/>
                  </a:cubicBezTo>
                  <a:cubicBezTo>
                    <a:pt x="208" y="0"/>
                    <a:pt x="269" y="33"/>
                    <a:pt x="329" y="99"/>
                  </a:cubicBezTo>
                  <a:cubicBezTo>
                    <a:pt x="329" y="99"/>
                    <a:pt x="329" y="99"/>
                    <a:pt x="329" y="100"/>
                  </a:cubicBezTo>
                  <a:cubicBezTo>
                    <a:pt x="328" y="100"/>
                    <a:pt x="328" y="100"/>
                    <a:pt x="328" y="100"/>
                  </a:cubicBezTo>
                  <a:close/>
                </a:path>
              </a:pathLst>
            </a:custGeom>
            <a:solidFill>
              <a:srgbClr val="3535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2" name="Google Shape;532;p3"/>
            <p:cNvSpPr/>
            <p:nvPr/>
          </p:nvSpPr>
          <p:spPr>
            <a:xfrm>
              <a:off x="4453131" y="5076942"/>
              <a:ext cx="72851" cy="167928"/>
            </a:xfrm>
            <a:custGeom>
              <a:avLst/>
              <a:gdLst/>
              <a:ahLst/>
              <a:cxnLst/>
              <a:rect l="l" t="t" r="r" b="b"/>
              <a:pathLst>
                <a:path w="59" h="136" extrusionOk="0">
                  <a:moveTo>
                    <a:pt x="0" y="5"/>
                  </a:moveTo>
                  <a:lnTo>
                    <a:pt x="42" y="0"/>
                  </a:lnTo>
                  <a:lnTo>
                    <a:pt x="59" y="131"/>
                  </a:lnTo>
                  <a:lnTo>
                    <a:pt x="17" y="136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A2603D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3" name="Google Shape;533;p3"/>
            <p:cNvSpPr/>
            <p:nvPr/>
          </p:nvSpPr>
          <p:spPr>
            <a:xfrm>
              <a:off x="4304959" y="5148559"/>
              <a:ext cx="375369" cy="354378"/>
            </a:xfrm>
            <a:custGeom>
              <a:avLst/>
              <a:gdLst/>
              <a:ahLst/>
              <a:cxnLst/>
              <a:rect l="l" t="t" r="r" b="b"/>
              <a:pathLst>
                <a:path w="109" h="103" extrusionOk="0">
                  <a:moveTo>
                    <a:pt x="65" y="103"/>
                  </a:moveTo>
                  <a:cubicBezTo>
                    <a:pt x="65" y="103"/>
                    <a:pt x="109" y="0"/>
                    <a:pt x="54" y="7"/>
                  </a:cubicBezTo>
                  <a:cubicBezTo>
                    <a:pt x="0" y="13"/>
                    <a:pt x="65" y="103"/>
                    <a:pt x="65" y="103"/>
                  </a:cubicBezTo>
                  <a:close/>
                </a:path>
              </a:pathLst>
            </a:custGeom>
            <a:solidFill>
              <a:srgbClr val="00864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4" name="Google Shape;534;p3"/>
            <p:cNvSpPr/>
            <p:nvPr/>
          </p:nvSpPr>
          <p:spPr>
            <a:xfrm>
              <a:off x="4304959" y="5173254"/>
              <a:ext cx="224727" cy="329682"/>
            </a:xfrm>
            <a:custGeom>
              <a:avLst/>
              <a:gdLst/>
              <a:ahLst/>
              <a:cxnLst/>
              <a:rect l="l" t="t" r="r" b="b"/>
              <a:pathLst>
                <a:path w="65" h="96" extrusionOk="0">
                  <a:moveTo>
                    <a:pt x="65" y="96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6"/>
                    <a:pt x="65" y="96"/>
                    <a:pt x="65" y="96"/>
                  </a:cubicBezTo>
                  <a:close/>
                </a:path>
              </a:pathLst>
            </a:custGeom>
            <a:solidFill>
              <a:srgbClr val="00593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5" name="Google Shape;535;p3"/>
            <p:cNvSpPr/>
            <p:nvPr/>
          </p:nvSpPr>
          <p:spPr>
            <a:xfrm>
              <a:off x="4164196" y="5337478"/>
              <a:ext cx="69147" cy="172867"/>
            </a:xfrm>
            <a:custGeom>
              <a:avLst/>
              <a:gdLst/>
              <a:ahLst/>
              <a:cxnLst/>
              <a:rect l="l" t="t" r="r" b="b"/>
              <a:pathLst>
                <a:path w="56" h="140" extrusionOk="0">
                  <a:moveTo>
                    <a:pt x="0" y="6"/>
                  </a:moveTo>
                  <a:lnTo>
                    <a:pt x="42" y="0"/>
                  </a:lnTo>
                  <a:lnTo>
                    <a:pt x="56" y="134"/>
                  </a:lnTo>
                  <a:lnTo>
                    <a:pt x="14" y="14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A2603D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6" name="Google Shape;536;p3"/>
            <p:cNvSpPr/>
            <p:nvPr/>
          </p:nvSpPr>
          <p:spPr>
            <a:xfrm>
              <a:off x="4013554" y="5414033"/>
              <a:ext cx="374134" cy="354378"/>
            </a:xfrm>
            <a:custGeom>
              <a:avLst/>
              <a:gdLst/>
              <a:ahLst/>
              <a:cxnLst/>
              <a:rect l="l" t="t" r="r" b="b"/>
              <a:pathLst>
                <a:path w="109" h="103" extrusionOk="0">
                  <a:moveTo>
                    <a:pt x="66" y="103"/>
                  </a:moveTo>
                  <a:cubicBezTo>
                    <a:pt x="66" y="103"/>
                    <a:pt x="109" y="0"/>
                    <a:pt x="54" y="6"/>
                  </a:cubicBezTo>
                  <a:cubicBezTo>
                    <a:pt x="0" y="13"/>
                    <a:pt x="66" y="103"/>
                    <a:pt x="66" y="103"/>
                  </a:cubicBezTo>
                  <a:close/>
                </a:path>
              </a:pathLst>
            </a:custGeom>
            <a:solidFill>
              <a:srgbClr val="00864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7" name="Google Shape;537;p3"/>
            <p:cNvSpPr/>
            <p:nvPr/>
          </p:nvSpPr>
          <p:spPr>
            <a:xfrm>
              <a:off x="4013554" y="5435024"/>
              <a:ext cx="227197" cy="333387"/>
            </a:xfrm>
            <a:custGeom>
              <a:avLst/>
              <a:gdLst/>
              <a:ahLst/>
              <a:cxnLst/>
              <a:rect l="l" t="t" r="r" b="b"/>
              <a:pathLst>
                <a:path w="66" h="97" extrusionOk="0">
                  <a:moveTo>
                    <a:pt x="66" y="97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7"/>
                    <a:pt x="66" y="97"/>
                    <a:pt x="66" y="97"/>
                  </a:cubicBezTo>
                  <a:close/>
                </a:path>
              </a:pathLst>
            </a:custGeom>
            <a:solidFill>
              <a:srgbClr val="00593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8" name="Google Shape;538;p3"/>
            <p:cNvSpPr/>
            <p:nvPr/>
          </p:nvSpPr>
          <p:spPr>
            <a:xfrm>
              <a:off x="4745770" y="5289322"/>
              <a:ext cx="61738" cy="117303"/>
            </a:xfrm>
            <a:custGeom>
              <a:avLst/>
              <a:gdLst/>
              <a:ahLst/>
              <a:cxnLst/>
              <a:rect l="l" t="t" r="r" b="b"/>
              <a:pathLst>
                <a:path w="50" h="95" extrusionOk="0">
                  <a:moveTo>
                    <a:pt x="0" y="9"/>
                  </a:moveTo>
                  <a:lnTo>
                    <a:pt x="28" y="0"/>
                  </a:lnTo>
                  <a:lnTo>
                    <a:pt x="50" y="90"/>
                  </a:lnTo>
                  <a:lnTo>
                    <a:pt x="23" y="95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A2603D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9" name="Google Shape;539;p3"/>
            <p:cNvSpPr/>
            <p:nvPr/>
          </p:nvSpPr>
          <p:spPr>
            <a:xfrm>
              <a:off x="4656867" y="5323896"/>
              <a:ext cx="246953" cy="251892"/>
            </a:xfrm>
            <a:custGeom>
              <a:avLst/>
              <a:gdLst/>
              <a:ahLst/>
              <a:cxnLst/>
              <a:rect l="l" t="t" r="r" b="b"/>
              <a:pathLst>
                <a:path w="72" h="73" extrusionOk="0">
                  <a:moveTo>
                    <a:pt x="53" y="73"/>
                  </a:moveTo>
                  <a:cubicBezTo>
                    <a:pt x="53" y="73"/>
                    <a:pt x="72" y="0"/>
                    <a:pt x="35" y="9"/>
                  </a:cubicBezTo>
                  <a:cubicBezTo>
                    <a:pt x="0" y="19"/>
                    <a:pt x="53" y="73"/>
                    <a:pt x="53" y="73"/>
                  </a:cubicBezTo>
                  <a:close/>
                </a:path>
              </a:pathLst>
            </a:custGeom>
            <a:solidFill>
              <a:srgbClr val="00864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0" name="Google Shape;540;p3"/>
            <p:cNvSpPr/>
            <p:nvPr/>
          </p:nvSpPr>
          <p:spPr>
            <a:xfrm>
              <a:off x="4656867" y="5354765"/>
              <a:ext cx="181511" cy="221023"/>
            </a:xfrm>
            <a:custGeom>
              <a:avLst/>
              <a:gdLst/>
              <a:ahLst/>
              <a:cxnLst/>
              <a:rect l="l" t="t" r="r" b="b"/>
              <a:pathLst>
                <a:path w="53" h="64" extrusionOk="0">
                  <a:moveTo>
                    <a:pt x="53" y="64"/>
                  </a:moveTo>
                  <a:cubicBezTo>
                    <a:pt x="35" y="0"/>
                    <a:pt x="35" y="0"/>
                    <a:pt x="35" y="0"/>
                  </a:cubicBezTo>
                  <a:cubicBezTo>
                    <a:pt x="0" y="10"/>
                    <a:pt x="53" y="64"/>
                    <a:pt x="53" y="64"/>
                  </a:cubicBezTo>
                  <a:close/>
                </a:path>
              </a:pathLst>
            </a:custGeom>
            <a:solidFill>
              <a:srgbClr val="00593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1" name="Google Shape;541;p3"/>
            <p:cNvSpPr/>
            <p:nvPr/>
          </p:nvSpPr>
          <p:spPr>
            <a:xfrm>
              <a:off x="4880360" y="5296731"/>
              <a:ext cx="79025" cy="117303"/>
            </a:xfrm>
            <a:custGeom>
              <a:avLst/>
              <a:gdLst/>
              <a:ahLst/>
              <a:cxnLst/>
              <a:rect l="l" t="t" r="r" b="b"/>
              <a:pathLst>
                <a:path w="64" h="95" extrusionOk="0">
                  <a:moveTo>
                    <a:pt x="0" y="14"/>
                  </a:moveTo>
                  <a:lnTo>
                    <a:pt x="25" y="0"/>
                  </a:lnTo>
                  <a:lnTo>
                    <a:pt x="64" y="84"/>
                  </a:lnTo>
                  <a:lnTo>
                    <a:pt x="36" y="95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A2603D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2" name="Google Shape;542;p3"/>
            <p:cNvSpPr/>
            <p:nvPr/>
          </p:nvSpPr>
          <p:spPr>
            <a:xfrm>
              <a:off x="4805039" y="5310313"/>
              <a:ext cx="233371" cy="258066"/>
            </a:xfrm>
            <a:custGeom>
              <a:avLst/>
              <a:gdLst/>
              <a:ahLst/>
              <a:cxnLst/>
              <a:rect l="l" t="t" r="r" b="b"/>
              <a:pathLst>
                <a:path w="68" h="75" extrusionOk="0">
                  <a:moveTo>
                    <a:pt x="62" y="75"/>
                  </a:moveTo>
                  <a:cubicBezTo>
                    <a:pt x="62" y="75"/>
                    <a:pt x="68" y="0"/>
                    <a:pt x="34" y="15"/>
                  </a:cubicBezTo>
                  <a:cubicBezTo>
                    <a:pt x="0" y="31"/>
                    <a:pt x="62" y="75"/>
                    <a:pt x="62" y="75"/>
                  </a:cubicBezTo>
                  <a:close/>
                </a:path>
              </a:pathLst>
            </a:custGeom>
            <a:solidFill>
              <a:srgbClr val="00864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3" name="Google Shape;543;p3"/>
            <p:cNvSpPr/>
            <p:nvPr/>
          </p:nvSpPr>
          <p:spPr>
            <a:xfrm>
              <a:off x="4805039" y="5362173"/>
              <a:ext cx="212380" cy="206206"/>
            </a:xfrm>
            <a:custGeom>
              <a:avLst/>
              <a:gdLst/>
              <a:ahLst/>
              <a:cxnLst/>
              <a:rect l="l" t="t" r="r" b="b"/>
              <a:pathLst>
                <a:path w="62" h="60" extrusionOk="0">
                  <a:moveTo>
                    <a:pt x="62" y="6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0" y="16"/>
                    <a:pt x="62" y="60"/>
                    <a:pt x="62" y="60"/>
                  </a:cubicBezTo>
                  <a:close/>
                </a:path>
              </a:pathLst>
            </a:custGeom>
            <a:solidFill>
              <a:srgbClr val="00593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4" name="Google Shape;544;p3"/>
            <p:cNvSpPr/>
            <p:nvPr/>
          </p:nvSpPr>
          <p:spPr>
            <a:xfrm>
              <a:off x="5155712" y="5358469"/>
              <a:ext cx="65443" cy="65443"/>
            </a:xfrm>
            <a:custGeom>
              <a:avLst/>
              <a:gdLst/>
              <a:ahLst/>
              <a:cxnLst/>
              <a:rect l="l" t="t" r="r" b="b"/>
              <a:pathLst>
                <a:path w="53" h="53" extrusionOk="0">
                  <a:moveTo>
                    <a:pt x="0" y="11"/>
                  </a:moveTo>
                  <a:lnTo>
                    <a:pt x="14" y="0"/>
                  </a:lnTo>
                  <a:lnTo>
                    <a:pt x="53" y="42"/>
                  </a:lnTo>
                  <a:lnTo>
                    <a:pt x="42" y="53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A2603D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5" name="Google Shape;545;p3"/>
            <p:cNvSpPr/>
            <p:nvPr/>
          </p:nvSpPr>
          <p:spPr>
            <a:xfrm>
              <a:off x="5134721" y="5337478"/>
              <a:ext cx="158050" cy="159285"/>
            </a:xfrm>
            <a:custGeom>
              <a:avLst/>
              <a:gdLst/>
              <a:ahLst/>
              <a:cxnLst/>
              <a:rect l="l" t="t" r="r" b="b"/>
              <a:pathLst>
                <a:path w="46" h="46" extrusionOk="0">
                  <a:moveTo>
                    <a:pt x="46" y="46"/>
                  </a:moveTo>
                  <a:cubicBezTo>
                    <a:pt x="46" y="46"/>
                    <a:pt x="34" y="0"/>
                    <a:pt x="17" y="17"/>
                  </a:cubicBezTo>
                  <a:cubicBezTo>
                    <a:pt x="0" y="33"/>
                    <a:pt x="46" y="46"/>
                    <a:pt x="46" y="46"/>
                  </a:cubicBezTo>
                  <a:close/>
                </a:path>
              </a:pathLst>
            </a:custGeom>
            <a:solidFill>
              <a:srgbClr val="00864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6" name="Google Shape;546;p3"/>
            <p:cNvSpPr/>
            <p:nvPr/>
          </p:nvSpPr>
          <p:spPr>
            <a:xfrm>
              <a:off x="5134721" y="5396747"/>
              <a:ext cx="158050" cy="100016"/>
            </a:xfrm>
            <a:custGeom>
              <a:avLst/>
              <a:gdLst/>
              <a:ahLst/>
              <a:cxnLst/>
              <a:rect l="l" t="t" r="r" b="b"/>
              <a:pathLst>
                <a:path w="46" h="29" extrusionOk="0">
                  <a:moveTo>
                    <a:pt x="46" y="29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0" y="16"/>
                    <a:pt x="46" y="29"/>
                    <a:pt x="46" y="29"/>
                  </a:cubicBezTo>
                  <a:close/>
                </a:path>
              </a:pathLst>
            </a:custGeom>
            <a:solidFill>
              <a:srgbClr val="00593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7" name="Google Shape;547;p3"/>
            <p:cNvSpPr/>
            <p:nvPr/>
          </p:nvSpPr>
          <p:spPr>
            <a:xfrm>
              <a:off x="4691441" y="5238697"/>
              <a:ext cx="292639" cy="98781"/>
            </a:xfrm>
            <a:custGeom>
              <a:avLst/>
              <a:gdLst/>
              <a:ahLst/>
              <a:cxnLst/>
              <a:rect l="l" t="t" r="r" b="b"/>
              <a:pathLst>
                <a:path w="85" h="29" extrusionOk="0">
                  <a:moveTo>
                    <a:pt x="84" y="3"/>
                  </a:moveTo>
                  <a:cubicBezTo>
                    <a:pt x="83" y="5"/>
                    <a:pt x="81" y="7"/>
                    <a:pt x="79" y="7"/>
                  </a:cubicBezTo>
                  <a:cubicBezTo>
                    <a:pt x="77" y="7"/>
                    <a:pt x="74" y="6"/>
                    <a:pt x="73" y="4"/>
                  </a:cubicBezTo>
                  <a:cubicBezTo>
                    <a:pt x="72" y="8"/>
                    <a:pt x="67" y="8"/>
                    <a:pt x="64" y="9"/>
                  </a:cubicBezTo>
                  <a:cubicBezTo>
                    <a:pt x="64" y="12"/>
                    <a:pt x="65" y="17"/>
                    <a:pt x="63" y="20"/>
                  </a:cubicBezTo>
                  <a:cubicBezTo>
                    <a:pt x="60" y="26"/>
                    <a:pt x="54" y="28"/>
                    <a:pt x="48" y="29"/>
                  </a:cubicBezTo>
                  <a:cubicBezTo>
                    <a:pt x="44" y="29"/>
                    <a:pt x="40" y="29"/>
                    <a:pt x="36" y="28"/>
                  </a:cubicBezTo>
                  <a:cubicBezTo>
                    <a:pt x="33" y="27"/>
                    <a:pt x="29" y="24"/>
                    <a:pt x="28" y="20"/>
                  </a:cubicBezTo>
                  <a:cubicBezTo>
                    <a:pt x="27" y="23"/>
                    <a:pt x="24" y="24"/>
                    <a:pt x="21" y="24"/>
                  </a:cubicBezTo>
                  <a:cubicBezTo>
                    <a:pt x="19" y="24"/>
                    <a:pt x="16" y="22"/>
                    <a:pt x="15" y="20"/>
                  </a:cubicBezTo>
                  <a:cubicBezTo>
                    <a:pt x="12" y="22"/>
                    <a:pt x="9" y="23"/>
                    <a:pt x="6" y="22"/>
                  </a:cubicBezTo>
                  <a:cubicBezTo>
                    <a:pt x="3" y="21"/>
                    <a:pt x="1" y="18"/>
                    <a:pt x="0" y="15"/>
                  </a:cubicBezTo>
                  <a:cubicBezTo>
                    <a:pt x="85" y="0"/>
                    <a:pt x="85" y="0"/>
                    <a:pt x="85" y="0"/>
                  </a:cubicBezTo>
                  <a:lnTo>
                    <a:pt x="84" y="3"/>
                  </a:lnTo>
                  <a:close/>
                </a:path>
              </a:pathLst>
            </a:custGeom>
            <a:solidFill>
              <a:srgbClr val="00593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8" name="Google Shape;548;p3"/>
            <p:cNvSpPr/>
            <p:nvPr/>
          </p:nvSpPr>
          <p:spPr>
            <a:xfrm>
              <a:off x="4404975" y="5055951"/>
              <a:ext cx="300048" cy="79025"/>
            </a:xfrm>
            <a:custGeom>
              <a:avLst/>
              <a:gdLst/>
              <a:ahLst/>
              <a:cxnLst/>
              <a:rect l="l" t="t" r="r" b="b"/>
              <a:pathLst>
                <a:path w="87" h="23" extrusionOk="0">
                  <a:moveTo>
                    <a:pt x="85" y="4"/>
                  </a:moveTo>
                  <a:cubicBezTo>
                    <a:pt x="84" y="6"/>
                    <a:pt x="82" y="7"/>
                    <a:pt x="79" y="7"/>
                  </a:cubicBezTo>
                  <a:cubicBezTo>
                    <a:pt x="77" y="6"/>
                    <a:pt x="75" y="5"/>
                    <a:pt x="74" y="3"/>
                  </a:cubicBezTo>
                  <a:cubicBezTo>
                    <a:pt x="72" y="6"/>
                    <a:pt x="68" y="6"/>
                    <a:pt x="64" y="6"/>
                  </a:cubicBezTo>
                  <a:cubicBezTo>
                    <a:pt x="64" y="9"/>
                    <a:pt x="63" y="14"/>
                    <a:pt x="61" y="17"/>
                  </a:cubicBezTo>
                  <a:cubicBezTo>
                    <a:pt x="57" y="22"/>
                    <a:pt x="50" y="23"/>
                    <a:pt x="44" y="22"/>
                  </a:cubicBezTo>
                  <a:cubicBezTo>
                    <a:pt x="41" y="22"/>
                    <a:pt x="37" y="22"/>
                    <a:pt x="33" y="20"/>
                  </a:cubicBezTo>
                  <a:cubicBezTo>
                    <a:pt x="30" y="18"/>
                    <a:pt x="28" y="14"/>
                    <a:pt x="27" y="10"/>
                  </a:cubicBezTo>
                  <a:cubicBezTo>
                    <a:pt x="26" y="13"/>
                    <a:pt x="22" y="14"/>
                    <a:pt x="20" y="13"/>
                  </a:cubicBezTo>
                  <a:cubicBezTo>
                    <a:pt x="17" y="13"/>
                    <a:pt x="14" y="10"/>
                    <a:pt x="14" y="8"/>
                  </a:cubicBezTo>
                  <a:cubicBezTo>
                    <a:pt x="11" y="9"/>
                    <a:pt x="8" y="9"/>
                    <a:pt x="5" y="8"/>
                  </a:cubicBezTo>
                  <a:cubicBezTo>
                    <a:pt x="2" y="6"/>
                    <a:pt x="0" y="4"/>
                    <a:pt x="0" y="0"/>
                  </a:cubicBezTo>
                  <a:cubicBezTo>
                    <a:pt x="87" y="1"/>
                    <a:pt x="87" y="1"/>
                    <a:pt x="87" y="1"/>
                  </a:cubicBezTo>
                  <a:lnTo>
                    <a:pt x="85" y="4"/>
                  </a:lnTo>
                  <a:close/>
                </a:path>
              </a:pathLst>
            </a:custGeom>
            <a:solidFill>
              <a:srgbClr val="00593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9" name="Google Shape;549;p3"/>
            <p:cNvSpPr/>
            <p:nvPr/>
          </p:nvSpPr>
          <p:spPr>
            <a:xfrm>
              <a:off x="3957990" y="4986805"/>
              <a:ext cx="161754" cy="124711"/>
            </a:xfrm>
            <a:custGeom>
              <a:avLst/>
              <a:gdLst/>
              <a:ahLst/>
              <a:cxnLst/>
              <a:rect l="l" t="t" r="r" b="b"/>
              <a:pathLst>
                <a:path w="47" h="36" extrusionOk="0">
                  <a:moveTo>
                    <a:pt x="14" y="8"/>
                  </a:moveTo>
                  <a:cubicBezTo>
                    <a:pt x="8" y="11"/>
                    <a:pt x="2" y="16"/>
                    <a:pt x="1" y="23"/>
                  </a:cubicBezTo>
                  <a:cubicBezTo>
                    <a:pt x="0" y="25"/>
                    <a:pt x="0" y="27"/>
                    <a:pt x="1" y="29"/>
                  </a:cubicBezTo>
                  <a:cubicBezTo>
                    <a:pt x="2" y="30"/>
                    <a:pt x="4" y="31"/>
                    <a:pt x="6" y="32"/>
                  </a:cubicBezTo>
                  <a:cubicBezTo>
                    <a:pt x="16" y="36"/>
                    <a:pt x="28" y="34"/>
                    <a:pt x="37" y="27"/>
                  </a:cubicBezTo>
                  <a:cubicBezTo>
                    <a:pt x="42" y="24"/>
                    <a:pt x="47" y="18"/>
                    <a:pt x="45" y="12"/>
                  </a:cubicBezTo>
                  <a:cubicBezTo>
                    <a:pt x="44" y="7"/>
                    <a:pt x="39" y="0"/>
                    <a:pt x="33" y="1"/>
                  </a:cubicBezTo>
                  <a:cubicBezTo>
                    <a:pt x="27" y="3"/>
                    <a:pt x="20" y="4"/>
                    <a:pt x="14" y="8"/>
                  </a:cubicBezTo>
                  <a:close/>
                </a:path>
              </a:pathLst>
            </a:custGeom>
            <a:solidFill>
              <a:srgbClr val="00B2B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0" name="Google Shape;550;p3"/>
            <p:cNvSpPr/>
            <p:nvPr/>
          </p:nvSpPr>
          <p:spPr>
            <a:xfrm>
              <a:off x="3913538" y="5079412"/>
              <a:ext cx="71616" cy="82729"/>
            </a:xfrm>
            <a:custGeom>
              <a:avLst/>
              <a:gdLst/>
              <a:ahLst/>
              <a:cxnLst/>
              <a:rect l="l" t="t" r="r" b="b"/>
              <a:pathLst>
                <a:path w="21" h="24" extrusionOk="0">
                  <a:moveTo>
                    <a:pt x="1" y="13"/>
                  </a:moveTo>
                  <a:cubicBezTo>
                    <a:pt x="0" y="14"/>
                    <a:pt x="0" y="16"/>
                    <a:pt x="1" y="18"/>
                  </a:cubicBezTo>
                  <a:cubicBezTo>
                    <a:pt x="2" y="20"/>
                    <a:pt x="4" y="21"/>
                    <a:pt x="6" y="22"/>
                  </a:cubicBezTo>
                  <a:cubicBezTo>
                    <a:pt x="7" y="22"/>
                    <a:pt x="8" y="23"/>
                    <a:pt x="10" y="23"/>
                  </a:cubicBezTo>
                  <a:cubicBezTo>
                    <a:pt x="14" y="24"/>
                    <a:pt x="18" y="21"/>
                    <a:pt x="20" y="18"/>
                  </a:cubicBezTo>
                  <a:cubicBezTo>
                    <a:pt x="21" y="14"/>
                    <a:pt x="20" y="9"/>
                    <a:pt x="17" y="6"/>
                  </a:cubicBezTo>
                  <a:cubicBezTo>
                    <a:pt x="10" y="0"/>
                    <a:pt x="1" y="4"/>
                    <a:pt x="1" y="13"/>
                  </a:cubicBezTo>
                  <a:close/>
                </a:path>
              </a:pathLst>
            </a:custGeom>
            <a:solidFill>
              <a:srgbClr val="00B2B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1" name="Google Shape;551;p3"/>
            <p:cNvSpPr/>
            <p:nvPr/>
          </p:nvSpPr>
          <p:spPr>
            <a:xfrm>
              <a:off x="3930825" y="6109206"/>
              <a:ext cx="82729" cy="88903"/>
            </a:xfrm>
            <a:custGeom>
              <a:avLst/>
              <a:gdLst/>
              <a:ahLst/>
              <a:cxnLst/>
              <a:rect l="l" t="t" r="r" b="b"/>
              <a:pathLst>
                <a:path w="24" h="26" extrusionOk="0">
                  <a:moveTo>
                    <a:pt x="11" y="24"/>
                  </a:moveTo>
                  <a:cubicBezTo>
                    <a:pt x="13" y="25"/>
                    <a:pt x="14" y="26"/>
                    <a:pt x="15" y="26"/>
                  </a:cubicBezTo>
                  <a:cubicBezTo>
                    <a:pt x="18" y="26"/>
                    <a:pt x="20" y="24"/>
                    <a:pt x="22" y="21"/>
                  </a:cubicBezTo>
                  <a:cubicBezTo>
                    <a:pt x="24" y="18"/>
                    <a:pt x="24" y="13"/>
                    <a:pt x="23" y="9"/>
                  </a:cubicBezTo>
                  <a:cubicBezTo>
                    <a:pt x="22" y="5"/>
                    <a:pt x="18" y="2"/>
                    <a:pt x="14" y="2"/>
                  </a:cubicBezTo>
                  <a:cubicBezTo>
                    <a:pt x="0" y="0"/>
                    <a:pt x="3" y="19"/>
                    <a:pt x="11" y="24"/>
                  </a:cubicBezTo>
                  <a:close/>
                </a:path>
              </a:pathLst>
            </a:custGeom>
            <a:solidFill>
              <a:srgbClr val="00B2B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2" name="Google Shape;552;p3"/>
            <p:cNvSpPr/>
            <p:nvPr/>
          </p:nvSpPr>
          <p:spPr>
            <a:xfrm>
              <a:off x="3927121" y="6032651"/>
              <a:ext cx="54330" cy="55564"/>
            </a:xfrm>
            <a:custGeom>
              <a:avLst/>
              <a:gdLst/>
              <a:ahLst/>
              <a:cxnLst/>
              <a:rect l="l" t="t" r="r" b="b"/>
              <a:pathLst>
                <a:path w="16" h="16" extrusionOk="0">
                  <a:moveTo>
                    <a:pt x="4" y="14"/>
                  </a:moveTo>
                  <a:cubicBezTo>
                    <a:pt x="4" y="15"/>
                    <a:pt x="5" y="15"/>
                    <a:pt x="6" y="15"/>
                  </a:cubicBezTo>
                  <a:cubicBezTo>
                    <a:pt x="8" y="16"/>
                    <a:pt x="10" y="16"/>
                    <a:pt x="12" y="15"/>
                  </a:cubicBezTo>
                  <a:cubicBezTo>
                    <a:pt x="14" y="13"/>
                    <a:pt x="16" y="11"/>
                    <a:pt x="16" y="9"/>
                  </a:cubicBezTo>
                  <a:cubicBezTo>
                    <a:pt x="16" y="8"/>
                    <a:pt x="16" y="7"/>
                    <a:pt x="15" y="7"/>
                  </a:cubicBezTo>
                  <a:cubicBezTo>
                    <a:pt x="12" y="0"/>
                    <a:pt x="0" y="8"/>
                    <a:pt x="4" y="14"/>
                  </a:cubicBezTo>
                  <a:close/>
                </a:path>
              </a:pathLst>
            </a:custGeom>
            <a:solidFill>
              <a:srgbClr val="00E1E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3" name="Google Shape;553;p3"/>
            <p:cNvSpPr/>
            <p:nvPr/>
          </p:nvSpPr>
          <p:spPr>
            <a:xfrm>
              <a:off x="4570434" y="5912879"/>
              <a:ext cx="34573" cy="134589"/>
            </a:xfrm>
            <a:custGeom>
              <a:avLst/>
              <a:gdLst/>
              <a:ahLst/>
              <a:cxnLst/>
              <a:rect l="l" t="t" r="r" b="b"/>
              <a:pathLst>
                <a:path w="28" h="109" extrusionOk="0">
                  <a:moveTo>
                    <a:pt x="14" y="0"/>
                  </a:moveTo>
                  <a:lnTo>
                    <a:pt x="0" y="0"/>
                  </a:lnTo>
                  <a:lnTo>
                    <a:pt x="11" y="109"/>
                  </a:lnTo>
                  <a:lnTo>
                    <a:pt x="28" y="109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4" name="Google Shape;554;p3"/>
            <p:cNvSpPr/>
            <p:nvPr/>
          </p:nvSpPr>
          <p:spPr>
            <a:xfrm>
              <a:off x="4433375" y="5968443"/>
              <a:ext cx="337091" cy="254362"/>
            </a:xfrm>
            <a:custGeom>
              <a:avLst/>
              <a:gdLst/>
              <a:ahLst/>
              <a:cxnLst/>
              <a:rect l="l" t="t" r="r" b="b"/>
              <a:pathLst>
                <a:path w="273" h="206" extrusionOk="0">
                  <a:moveTo>
                    <a:pt x="0" y="206"/>
                  </a:moveTo>
                  <a:lnTo>
                    <a:pt x="0" y="195"/>
                  </a:lnTo>
                  <a:lnTo>
                    <a:pt x="33" y="27"/>
                  </a:lnTo>
                  <a:lnTo>
                    <a:pt x="270" y="0"/>
                  </a:lnTo>
                  <a:lnTo>
                    <a:pt x="273" y="8"/>
                  </a:lnTo>
                  <a:lnTo>
                    <a:pt x="0" y="206"/>
                  </a:lnTo>
                  <a:close/>
                </a:path>
              </a:pathLst>
            </a:custGeom>
            <a:solidFill>
              <a:srgbClr val="DCDCD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5" name="Google Shape;555;p3"/>
            <p:cNvSpPr/>
            <p:nvPr/>
          </p:nvSpPr>
          <p:spPr>
            <a:xfrm>
              <a:off x="4433375" y="5978321"/>
              <a:ext cx="337091" cy="244484"/>
            </a:xfrm>
            <a:custGeom>
              <a:avLst/>
              <a:gdLst/>
              <a:ahLst/>
              <a:cxnLst/>
              <a:rect l="l" t="t" r="r" b="b"/>
              <a:pathLst>
                <a:path w="273" h="198" extrusionOk="0">
                  <a:moveTo>
                    <a:pt x="0" y="198"/>
                  </a:moveTo>
                  <a:lnTo>
                    <a:pt x="228" y="170"/>
                  </a:lnTo>
                  <a:lnTo>
                    <a:pt x="273" y="0"/>
                  </a:lnTo>
                  <a:lnTo>
                    <a:pt x="36" y="28"/>
                  </a:lnTo>
                  <a:lnTo>
                    <a:pt x="0" y="198"/>
                  </a:lnTo>
                  <a:close/>
                </a:path>
              </a:pathLst>
            </a:custGeom>
            <a:solidFill>
              <a:srgbClr val="FFFDE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6" name="Google Shape;556;p3"/>
            <p:cNvSpPr/>
            <p:nvPr/>
          </p:nvSpPr>
          <p:spPr>
            <a:xfrm>
              <a:off x="4456835" y="5999312"/>
              <a:ext cx="288935" cy="202502"/>
            </a:xfrm>
            <a:custGeom>
              <a:avLst/>
              <a:gdLst/>
              <a:ahLst/>
              <a:cxnLst/>
              <a:rect l="l" t="t" r="r" b="b"/>
              <a:pathLst>
                <a:path w="234" h="164" extrusionOk="0">
                  <a:moveTo>
                    <a:pt x="0" y="164"/>
                  </a:moveTo>
                  <a:lnTo>
                    <a:pt x="198" y="139"/>
                  </a:lnTo>
                  <a:lnTo>
                    <a:pt x="234" y="0"/>
                  </a:lnTo>
                  <a:lnTo>
                    <a:pt x="31" y="25"/>
                  </a:lnTo>
                  <a:lnTo>
                    <a:pt x="0" y="164"/>
                  </a:lnTo>
                  <a:close/>
                </a:path>
              </a:pathLst>
            </a:custGeom>
            <a:solidFill>
              <a:srgbClr val="0091A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7" name="Google Shape;557;p3"/>
            <p:cNvSpPr/>
            <p:nvPr/>
          </p:nvSpPr>
          <p:spPr>
            <a:xfrm>
              <a:off x="4487704" y="5999312"/>
              <a:ext cx="258066" cy="171632"/>
            </a:xfrm>
            <a:custGeom>
              <a:avLst/>
              <a:gdLst/>
              <a:ahLst/>
              <a:cxnLst/>
              <a:rect l="l" t="t" r="r" b="b"/>
              <a:pathLst>
                <a:path w="75" h="50" extrusionOk="0">
                  <a:moveTo>
                    <a:pt x="75" y="0"/>
                  </a:moveTo>
                  <a:cubicBezTo>
                    <a:pt x="62" y="50"/>
                    <a:pt x="62" y="50"/>
                    <a:pt x="62" y="50"/>
                  </a:cubicBezTo>
                  <a:cubicBezTo>
                    <a:pt x="61" y="50"/>
                    <a:pt x="61" y="50"/>
                    <a:pt x="61" y="50"/>
                  </a:cubicBezTo>
                  <a:cubicBezTo>
                    <a:pt x="56" y="42"/>
                    <a:pt x="40" y="20"/>
                    <a:pt x="0" y="17"/>
                  </a:cubicBezTo>
                  <a:cubicBezTo>
                    <a:pt x="2" y="9"/>
                    <a:pt x="2" y="9"/>
                    <a:pt x="2" y="9"/>
                  </a:cubicBezTo>
                  <a:lnTo>
                    <a:pt x="75" y="0"/>
                  </a:lnTo>
                  <a:close/>
                </a:path>
              </a:pathLst>
            </a:custGeom>
            <a:solidFill>
              <a:srgbClr val="00A5B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8" name="Google Shape;558;p3"/>
            <p:cNvSpPr/>
            <p:nvPr/>
          </p:nvSpPr>
          <p:spPr>
            <a:xfrm>
              <a:off x="4514869" y="6009190"/>
              <a:ext cx="51860" cy="196328"/>
            </a:xfrm>
            <a:custGeom>
              <a:avLst/>
              <a:gdLst/>
              <a:ahLst/>
              <a:cxnLst/>
              <a:rect l="l" t="t" r="r" b="b"/>
              <a:pathLst>
                <a:path w="42" h="159" extrusionOk="0">
                  <a:moveTo>
                    <a:pt x="37" y="0"/>
                  </a:moveTo>
                  <a:lnTo>
                    <a:pt x="0" y="159"/>
                  </a:lnTo>
                  <a:lnTo>
                    <a:pt x="9" y="159"/>
                  </a:lnTo>
                  <a:lnTo>
                    <a:pt x="42" y="3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FFFDE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9" name="Google Shape;559;p3"/>
            <p:cNvSpPr/>
            <p:nvPr/>
          </p:nvSpPr>
          <p:spPr>
            <a:xfrm>
              <a:off x="4574138" y="6001782"/>
              <a:ext cx="51860" cy="196328"/>
            </a:xfrm>
            <a:custGeom>
              <a:avLst/>
              <a:gdLst/>
              <a:ahLst/>
              <a:cxnLst/>
              <a:rect l="l" t="t" r="r" b="b"/>
              <a:pathLst>
                <a:path w="42" h="159" extrusionOk="0">
                  <a:moveTo>
                    <a:pt x="36" y="0"/>
                  </a:moveTo>
                  <a:lnTo>
                    <a:pt x="0" y="156"/>
                  </a:lnTo>
                  <a:lnTo>
                    <a:pt x="8" y="159"/>
                  </a:lnTo>
                  <a:lnTo>
                    <a:pt x="42" y="3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FFFDE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0" name="Google Shape;560;p3"/>
            <p:cNvSpPr/>
            <p:nvPr/>
          </p:nvSpPr>
          <p:spPr>
            <a:xfrm>
              <a:off x="4632172" y="5995608"/>
              <a:ext cx="51860" cy="196328"/>
            </a:xfrm>
            <a:custGeom>
              <a:avLst/>
              <a:gdLst/>
              <a:ahLst/>
              <a:cxnLst/>
              <a:rect l="l" t="t" r="r" b="b"/>
              <a:pathLst>
                <a:path w="42" h="159" extrusionOk="0">
                  <a:moveTo>
                    <a:pt x="36" y="0"/>
                  </a:moveTo>
                  <a:lnTo>
                    <a:pt x="0" y="156"/>
                  </a:lnTo>
                  <a:lnTo>
                    <a:pt x="9" y="159"/>
                  </a:lnTo>
                  <a:lnTo>
                    <a:pt x="42" y="3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FFFDE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1" name="Google Shape;561;p3"/>
            <p:cNvSpPr/>
            <p:nvPr/>
          </p:nvSpPr>
          <p:spPr>
            <a:xfrm>
              <a:off x="4466713" y="6082042"/>
              <a:ext cx="261770" cy="40747"/>
            </a:xfrm>
            <a:custGeom>
              <a:avLst/>
              <a:gdLst/>
              <a:ahLst/>
              <a:cxnLst/>
              <a:rect l="l" t="t" r="r" b="b"/>
              <a:pathLst>
                <a:path w="212" h="33" extrusionOk="0">
                  <a:moveTo>
                    <a:pt x="212" y="0"/>
                  </a:moveTo>
                  <a:lnTo>
                    <a:pt x="0" y="25"/>
                  </a:lnTo>
                  <a:lnTo>
                    <a:pt x="0" y="33"/>
                  </a:lnTo>
                  <a:lnTo>
                    <a:pt x="212" y="5"/>
                  </a:lnTo>
                  <a:lnTo>
                    <a:pt x="212" y="0"/>
                  </a:lnTo>
                  <a:close/>
                </a:path>
              </a:pathLst>
            </a:custGeom>
            <a:solidFill>
              <a:srgbClr val="FFFDE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62" name="Google Shape;562;p3"/>
          <p:cNvGrpSpPr/>
          <p:nvPr/>
        </p:nvGrpSpPr>
        <p:grpSpPr>
          <a:xfrm>
            <a:off x="5667143" y="1651627"/>
            <a:ext cx="6031371" cy="866327"/>
            <a:chOff x="1304722" y="1833257"/>
            <a:chExt cx="6031371" cy="866327"/>
          </a:xfrm>
        </p:grpSpPr>
        <p:sp>
          <p:nvSpPr>
            <p:cNvPr id="563" name="Google Shape;563;p3"/>
            <p:cNvSpPr/>
            <p:nvPr/>
          </p:nvSpPr>
          <p:spPr>
            <a:xfrm>
              <a:off x="1304722" y="2146072"/>
              <a:ext cx="481334" cy="46800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0732" y="6661"/>
                  </a:moveTo>
                  <a:cubicBezTo>
                    <a:pt x="20540" y="6471"/>
                    <a:pt x="20228" y="6473"/>
                    <a:pt x="20038" y="6667"/>
                  </a:cubicBezTo>
                  <a:cubicBezTo>
                    <a:pt x="19903" y="6804"/>
                    <a:pt x="19870" y="7000"/>
                    <a:pt x="19929" y="7171"/>
                  </a:cubicBezTo>
                  <a:lnTo>
                    <a:pt x="19918" y="7175"/>
                  </a:lnTo>
                  <a:cubicBezTo>
                    <a:pt x="20365" y="8298"/>
                    <a:pt x="20618" y="9518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cubicBezTo>
                    <a:pt x="5378" y="20618"/>
                    <a:pt x="982" y="16223"/>
                    <a:pt x="982" y="10800"/>
                  </a:cubicBezTo>
                  <a:cubicBezTo>
                    <a:pt x="982" y="5377"/>
                    <a:pt x="5378" y="982"/>
                    <a:pt x="10800" y="982"/>
                  </a:cubicBezTo>
                  <a:cubicBezTo>
                    <a:pt x="13575" y="982"/>
                    <a:pt x="16077" y="2136"/>
                    <a:pt x="17862" y="3989"/>
                  </a:cubicBezTo>
                  <a:lnTo>
                    <a:pt x="17868" y="3982"/>
                  </a:lnTo>
                  <a:cubicBezTo>
                    <a:pt x="18062" y="4157"/>
                    <a:pt x="18359" y="4153"/>
                    <a:pt x="18544" y="3965"/>
                  </a:cubicBezTo>
                  <a:cubicBezTo>
                    <a:pt x="18734" y="3771"/>
                    <a:pt x="18732" y="3461"/>
                    <a:pt x="18539" y="3270"/>
                  </a:cubicBezTo>
                  <a:cubicBezTo>
                    <a:pt x="18520" y="3252"/>
                    <a:pt x="18496" y="3244"/>
                    <a:pt x="18476" y="3230"/>
                  </a:cubicBezTo>
                  <a:cubicBezTo>
                    <a:pt x="16521" y="1241"/>
                    <a:pt x="13810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ubicBezTo>
                    <a:pt x="0" y="16764"/>
                    <a:pt x="4835" y="21600"/>
                    <a:pt x="10800" y="21600"/>
                  </a:cubicBezTo>
                  <a:cubicBezTo>
                    <a:pt x="16765" y="21600"/>
                    <a:pt x="21600" y="16764"/>
                    <a:pt x="21600" y="10800"/>
                  </a:cubicBezTo>
                  <a:cubicBezTo>
                    <a:pt x="21600" y="9412"/>
                    <a:pt x="21329" y="8089"/>
                    <a:pt x="20851" y="6869"/>
                  </a:cubicBezTo>
                  <a:cubicBezTo>
                    <a:pt x="20828" y="6794"/>
                    <a:pt x="20793" y="6721"/>
                    <a:pt x="20732" y="6661"/>
                  </a:cubicBezTo>
                  <a:moveTo>
                    <a:pt x="10792" y="13534"/>
                  </a:moveTo>
                  <a:lnTo>
                    <a:pt x="6238" y="8980"/>
                  </a:lnTo>
                  <a:cubicBezTo>
                    <a:pt x="6149" y="8891"/>
                    <a:pt x="6027" y="8836"/>
                    <a:pt x="5891" y="8836"/>
                  </a:cubicBezTo>
                  <a:cubicBezTo>
                    <a:pt x="5620" y="8836"/>
                    <a:pt x="5400" y="9056"/>
                    <a:pt x="5400" y="9327"/>
                  </a:cubicBezTo>
                  <a:cubicBezTo>
                    <a:pt x="5400" y="9463"/>
                    <a:pt x="5455" y="9585"/>
                    <a:pt x="5544" y="9675"/>
                  </a:cubicBezTo>
                  <a:lnTo>
                    <a:pt x="10453" y="14583"/>
                  </a:lnTo>
                  <a:cubicBezTo>
                    <a:pt x="10542" y="14672"/>
                    <a:pt x="10664" y="14727"/>
                    <a:pt x="10800" y="14727"/>
                  </a:cubicBezTo>
                  <a:cubicBezTo>
                    <a:pt x="10940" y="14727"/>
                    <a:pt x="11064" y="14668"/>
                    <a:pt x="11154" y="14574"/>
                  </a:cubicBezTo>
                  <a:lnTo>
                    <a:pt x="11155" y="14576"/>
                  </a:lnTo>
                  <a:lnTo>
                    <a:pt x="19353" y="5988"/>
                  </a:lnTo>
                  <a:cubicBezTo>
                    <a:pt x="19353" y="5989"/>
                    <a:pt x="19354" y="5990"/>
                    <a:pt x="19354" y="5991"/>
                  </a:cubicBezTo>
                  <a:lnTo>
                    <a:pt x="20055" y="5255"/>
                  </a:lnTo>
                  <a:cubicBezTo>
                    <a:pt x="20055" y="5255"/>
                    <a:pt x="20054" y="5254"/>
                    <a:pt x="20054" y="5253"/>
                  </a:cubicBezTo>
                  <a:lnTo>
                    <a:pt x="21464" y="3775"/>
                  </a:lnTo>
                  <a:lnTo>
                    <a:pt x="21463" y="3774"/>
                  </a:lnTo>
                  <a:cubicBezTo>
                    <a:pt x="21547" y="3686"/>
                    <a:pt x="21600" y="3567"/>
                    <a:pt x="21600" y="3436"/>
                  </a:cubicBezTo>
                  <a:cubicBezTo>
                    <a:pt x="21600" y="3166"/>
                    <a:pt x="21380" y="2945"/>
                    <a:pt x="21109" y="2945"/>
                  </a:cubicBezTo>
                  <a:cubicBezTo>
                    <a:pt x="20969" y="2945"/>
                    <a:pt x="20844" y="3005"/>
                    <a:pt x="20755" y="3099"/>
                  </a:cubicBezTo>
                  <a:lnTo>
                    <a:pt x="20754" y="3097"/>
                  </a:lnTo>
                  <a:lnTo>
                    <a:pt x="19493" y="4419"/>
                  </a:lnTo>
                  <a:cubicBezTo>
                    <a:pt x="19492" y="4418"/>
                    <a:pt x="19491" y="4416"/>
                    <a:pt x="19490" y="4415"/>
                  </a:cubicBezTo>
                  <a:lnTo>
                    <a:pt x="18805" y="5133"/>
                  </a:lnTo>
                  <a:cubicBezTo>
                    <a:pt x="18806" y="5134"/>
                    <a:pt x="18807" y="5136"/>
                    <a:pt x="18807" y="5137"/>
                  </a:cubicBezTo>
                  <a:cubicBezTo>
                    <a:pt x="18807" y="5137"/>
                    <a:pt x="10792" y="13534"/>
                    <a:pt x="10792" y="13534"/>
                  </a:cubicBezTo>
                  <a:close/>
                </a:path>
              </a:pathLst>
            </a:custGeom>
            <a:gradFill>
              <a:gsLst>
                <a:gs pos="0">
                  <a:srgbClr val="385D1F"/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txBody>
            <a:bodyPr spcFirstLastPara="1" wrap="square" lIns="19025" tIns="19025" rIns="19025" bIns="190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>
                <a:solidFill>
                  <a:schemeClr val="dk1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</p:txBody>
        </p:sp>
        <p:sp>
          <p:nvSpPr>
            <p:cNvPr id="564" name="Google Shape;564;p3"/>
            <p:cNvSpPr txBox="1"/>
            <p:nvPr/>
          </p:nvSpPr>
          <p:spPr>
            <a:xfrm>
              <a:off x="2054686" y="1833257"/>
              <a:ext cx="5281407" cy="8663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Roboto Black"/>
                  <a:ea typeface="Roboto Black"/>
                  <a:cs typeface="Roboto Black"/>
                  <a:sym typeface="Roboto Black"/>
                </a:rPr>
                <a:t>The majority of plastics in Uvic’s landfill waste are single-use.</a:t>
              </a:r>
              <a:endParaRPr/>
            </a:p>
          </p:txBody>
        </p:sp>
      </p:grpSp>
      <p:grpSp>
        <p:nvGrpSpPr>
          <p:cNvPr id="565" name="Google Shape;565;p3"/>
          <p:cNvGrpSpPr/>
          <p:nvPr/>
        </p:nvGrpSpPr>
        <p:grpSpPr>
          <a:xfrm>
            <a:off x="5620483" y="3526087"/>
            <a:ext cx="6078030" cy="866327"/>
            <a:chOff x="1264221" y="2138058"/>
            <a:chExt cx="6078030" cy="866327"/>
          </a:xfrm>
        </p:grpSpPr>
        <p:sp>
          <p:nvSpPr>
            <p:cNvPr id="566" name="Google Shape;566;p3"/>
            <p:cNvSpPr/>
            <p:nvPr/>
          </p:nvSpPr>
          <p:spPr>
            <a:xfrm>
              <a:off x="1264221" y="2291214"/>
              <a:ext cx="481334" cy="46800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0732" y="6661"/>
                  </a:moveTo>
                  <a:cubicBezTo>
                    <a:pt x="20540" y="6471"/>
                    <a:pt x="20228" y="6473"/>
                    <a:pt x="20038" y="6667"/>
                  </a:cubicBezTo>
                  <a:cubicBezTo>
                    <a:pt x="19903" y="6804"/>
                    <a:pt x="19870" y="7000"/>
                    <a:pt x="19929" y="7171"/>
                  </a:cubicBezTo>
                  <a:lnTo>
                    <a:pt x="19918" y="7175"/>
                  </a:lnTo>
                  <a:cubicBezTo>
                    <a:pt x="20365" y="8298"/>
                    <a:pt x="20618" y="9518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cubicBezTo>
                    <a:pt x="5378" y="20618"/>
                    <a:pt x="982" y="16223"/>
                    <a:pt x="982" y="10800"/>
                  </a:cubicBezTo>
                  <a:cubicBezTo>
                    <a:pt x="982" y="5377"/>
                    <a:pt x="5378" y="982"/>
                    <a:pt x="10800" y="982"/>
                  </a:cubicBezTo>
                  <a:cubicBezTo>
                    <a:pt x="13575" y="982"/>
                    <a:pt x="16077" y="2136"/>
                    <a:pt x="17862" y="3989"/>
                  </a:cubicBezTo>
                  <a:lnTo>
                    <a:pt x="17868" y="3982"/>
                  </a:lnTo>
                  <a:cubicBezTo>
                    <a:pt x="18062" y="4157"/>
                    <a:pt x="18359" y="4153"/>
                    <a:pt x="18544" y="3965"/>
                  </a:cubicBezTo>
                  <a:cubicBezTo>
                    <a:pt x="18734" y="3771"/>
                    <a:pt x="18732" y="3461"/>
                    <a:pt x="18539" y="3270"/>
                  </a:cubicBezTo>
                  <a:cubicBezTo>
                    <a:pt x="18520" y="3252"/>
                    <a:pt x="18496" y="3244"/>
                    <a:pt x="18476" y="3230"/>
                  </a:cubicBezTo>
                  <a:cubicBezTo>
                    <a:pt x="16521" y="1241"/>
                    <a:pt x="13810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ubicBezTo>
                    <a:pt x="0" y="16764"/>
                    <a:pt x="4835" y="21600"/>
                    <a:pt x="10800" y="21600"/>
                  </a:cubicBezTo>
                  <a:cubicBezTo>
                    <a:pt x="16765" y="21600"/>
                    <a:pt x="21600" y="16764"/>
                    <a:pt x="21600" y="10800"/>
                  </a:cubicBezTo>
                  <a:cubicBezTo>
                    <a:pt x="21600" y="9412"/>
                    <a:pt x="21329" y="8089"/>
                    <a:pt x="20851" y="6869"/>
                  </a:cubicBezTo>
                  <a:cubicBezTo>
                    <a:pt x="20828" y="6794"/>
                    <a:pt x="20793" y="6721"/>
                    <a:pt x="20732" y="6661"/>
                  </a:cubicBezTo>
                  <a:moveTo>
                    <a:pt x="10792" y="13534"/>
                  </a:moveTo>
                  <a:lnTo>
                    <a:pt x="6238" y="8980"/>
                  </a:lnTo>
                  <a:cubicBezTo>
                    <a:pt x="6149" y="8891"/>
                    <a:pt x="6027" y="8836"/>
                    <a:pt x="5891" y="8836"/>
                  </a:cubicBezTo>
                  <a:cubicBezTo>
                    <a:pt x="5620" y="8836"/>
                    <a:pt x="5400" y="9056"/>
                    <a:pt x="5400" y="9327"/>
                  </a:cubicBezTo>
                  <a:cubicBezTo>
                    <a:pt x="5400" y="9463"/>
                    <a:pt x="5455" y="9585"/>
                    <a:pt x="5544" y="9675"/>
                  </a:cubicBezTo>
                  <a:lnTo>
                    <a:pt x="10453" y="14583"/>
                  </a:lnTo>
                  <a:cubicBezTo>
                    <a:pt x="10542" y="14672"/>
                    <a:pt x="10664" y="14727"/>
                    <a:pt x="10800" y="14727"/>
                  </a:cubicBezTo>
                  <a:cubicBezTo>
                    <a:pt x="10940" y="14727"/>
                    <a:pt x="11064" y="14668"/>
                    <a:pt x="11154" y="14574"/>
                  </a:cubicBezTo>
                  <a:lnTo>
                    <a:pt x="11155" y="14576"/>
                  </a:lnTo>
                  <a:lnTo>
                    <a:pt x="19353" y="5988"/>
                  </a:lnTo>
                  <a:cubicBezTo>
                    <a:pt x="19353" y="5989"/>
                    <a:pt x="19354" y="5990"/>
                    <a:pt x="19354" y="5991"/>
                  </a:cubicBezTo>
                  <a:lnTo>
                    <a:pt x="20055" y="5255"/>
                  </a:lnTo>
                  <a:cubicBezTo>
                    <a:pt x="20055" y="5255"/>
                    <a:pt x="20054" y="5254"/>
                    <a:pt x="20054" y="5253"/>
                  </a:cubicBezTo>
                  <a:lnTo>
                    <a:pt x="21464" y="3775"/>
                  </a:lnTo>
                  <a:lnTo>
                    <a:pt x="21463" y="3774"/>
                  </a:lnTo>
                  <a:cubicBezTo>
                    <a:pt x="21547" y="3686"/>
                    <a:pt x="21600" y="3567"/>
                    <a:pt x="21600" y="3436"/>
                  </a:cubicBezTo>
                  <a:cubicBezTo>
                    <a:pt x="21600" y="3166"/>
                    <a:pt x="21380" y="2945"/>
                    <a:pt x="21109" y="2945"/>
                  </a:cubicBezTo>
                  <a:cubicBezTo>
                    <a:pt x="20969" y="2945"/>
                    <a:pt x="20844" y="3005"/>
                    <a:pt x="20755" y="3099"/>
                  </a:cubicBezTo>
                  <a:lnTo>
                    <a:pt x="20754" y="3097"/>
                  </a:lnTo>
                  <a:lnTo>
                    <a:pt x="19493" y="4419"/>
                  </a:lnTo>
                  <a:cubicBezTo>
                    <a:pt x="19492" y="4418"/>
                    <a:pt x="19491" y="4416"/>
                    <a:pt x="19490" y="4415"/>
                  </a:cubicBezTo>
                  <a:lnTo>
                    <a:pt x="18805" y="5133"/>
                  </a:lnTo>
                  <a:cubicBezTo>
                    <a:pt x="18806" y="5134"/>
                    <a:pt x="18807" y="5136"/>
                    <a:pt x="18807" y="5137"/>
                  </a:cubicBezTo>
                  <a:cubicBezTo>
                    <a:pt x="18807" y="5137"/>
                    <a:pt x="10792" y="13534"/>
                    <a:pt x="10792" y="13534"/>
                  </a:cubicBezTo>
                  <a:close/>
                </a:path>
              </a:pathLst>
            </a:custGeom>
            <a:gradFill>
              <a:gsLst>
                <a:gs pos="0">
                  <a:srgbClr val="385D1F"/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txBody>
            <a:bodyPr spcFirstLastPara="1" wrap="square" lIns="19025" tIns="19025" rIns="19025" bIns="190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>
                <a:solidFill>
                  <a:schemeClr val="dk1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</p:txBody>
        </p:sp>
        <p:sp>
          <p:nvSpPr>
            <p:cNvPr id="567" name="Google Shape;567;p3"/>
            <p:cNvSpPr txBox="1"/>
            <p:nvPr/>
          </p:nvSpPr>
          <p:spPr>
            <a:xfrm>
              <a:off x="2054686" y="2138058"/>
              <a:ext cx="5287565" cy="8663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Roboto Black"/>
                  <a:ea typeface="Roboto Black"/>
                  <a:cs typeface="Roboto Black"/>
                  <a:sym typeface="Roboto Black"/>
                </a:rPr>
                <a:t>The amount of plastics in the landfill will drastically increase due to policy changes.</a:t>
              </a:r>
              <a:endParaRPr/>
            </a:p>
          </p:txBody>
        </p:sp>
      </p:grpSp>
      <p:grpSp>
        <p:nvGrpSpPr>
          <p:cNvPr id="568" name="Google Shape;568;p3"/>
          <p:cNvGrpSpPr/>
          <p:nvPr/>
        </p:nvGrpSpPr>
        <p:grpSpPr>
          <a:xfrm>
            <a:off x="5623600" y="5435329"/>
            <a:ext cx="6176514" cy="760908"/>
            <a:chOff x="1304722" y="2146072"/>
            <a:chExt cx="6176514" cy="760908"/>
          </a:xfrm>
        </p:grpSpPr>
        <p:sp>
          <p:nvSpPr>
            <p:cNvPr id="569" name="Google Shape;569;p3"/>
            <p:cNvSpPr/>
            <p:nvPr/>
          </p:nvSpPr>
          <p:spPr>
            <a:xfrm>
              <a:off x="1304722" y="2146072"/>
              <a:ext cx="481334" cy="46800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0732" y="6661"/>
                  </a:moveTo>
                  <a:cubicBezTo>
                    <a:pt x="20540" y="6471"/>
                    <a:pt x="20228" y="6473"/>
                    <a:pt x="20038" y="6667"/>
                  </a:cubicBezTo>
                  <a:cubicBezTo>
                    <a:pt x="19903" y="6804"/>
                    <a:pt x="19870" y="7000"/>
                    <a:pt x="19929" y="7171"/>
                  </a:cubicBezTo>
                  <a:lnTo>
                    <a:pt x="19918" y="7175"/>
                  </a:lnTo>
                  <a:cubicBezTo>
                    <a:pt x="20365" y="8298"/>
                    <a:pt x="20618" y="9518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cubicBezTo>
                    <a:pt x="5378" y="20618"/>
                    <a:pt x="982" y="16223"/>
                    <a:pt x="982" y="10800"/>
                  </a:cubicBezTo>
                  <a:cubicBezTo>
                    <a:pt x="982" y="5377"/>
                    <a:pt x="5378" y="982"/>
                    <a:pt x="10800" y="982"/>
                  </a:cubicBezTo>
                  <a:cubicBezTo>
                    <a:pt x="13575" y="982"/>
                    <a:pt x="16077" y="2136"/>
                    <a:pt x="17862" y="3989"/>
                  </a:cubicBezTo>
                  <a:lnTo>
                    <a:pt x="17868" y="3982"/>
                  </a:lnTo>
                  <a:cubicBezTo>
                    <a:pt x="18062" y="4157"/>
                    <a:pt x="18359" y="4153"/>
                    <a:pt x="18544" y="3965"/>
                  </a:cubicBezTo>
                  <a:cubicBezTo>
                    <a:pt x="18734" y="3771"/>
                    <a:pt x="18732" y="3461"/>
                    <a:pt x="18539" y="3270"/>
                  </a:cubicBezTo>
                  <a:cubicBezTo>
                    <a:pt x="18520" y="3252"/>
                    <a:pt x="18496" y="3244"/>
                    <a:pt x="18476" y="3230"/>
                  </a:cubicBezTo>
                  <a:cubicBezTo>
                    <a:pt x="16521" y="1241"/>
                    <a:pt x="13810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ubicBezTo>
                    <a:pt x="0" y="16764"/>
                    <a:pt x="4835" y="21600"/>
                    <a:pt x="10800" y="21600"/>
                  </a:cubicBezTo>
                  <a:cubicBezTo>
                    <a:pt x="16765" y="21600"/>
                    <a:pt x="21600" y="16764"/>
                    <a:pt x="21600" y="10800"/>
                  </a:cubicBezTo>
                  <a:cubicBezTo>
                    <a:pt x="21600" y="9412"/>
                    <a:pt x="21329" y="8089"/>
                    <a:pt x="20851" y="6869"/>
                  </a:cubicBezTo>
                  <a:cubicBezTo>
                    <a:pt x="20828" y="6794"/>
                    <a:pt x="20793" y="6721"/>
                    <a:pt x="20732" y="6661"/>
                  </a:cubicBezTo>
                  <a:moveTo>
                    <a:pt x="10792" y="13534"/>
                  </a:moveTo>
                  <a:lnTo>
                    <a:pt x="6238" y="8980"/>
                  </a:lnTo>
                  <a:cubicBezTo>
                    <a:pt x="6149" y="8891"/>
                    <a:pt x="6027" y="8836"/>
                    <a:pt x="5891" y="8836"/>
                  </a:cubicBezTo>
                  <a:cubicBezTo>
                    <a:pt x="5620" y="8836"/>
                    <a:pt x="5400" y="9056"/>
                    <a:pt x="5400" y="9327"/>
                  </a:cubicBezTo>
                  <a:cubicBezTo>
                    <a:pt x="5400" y="9463"/>
                    <a:pt x="5455" y="9585"/>
                    <a:pt x="5544" y="9675"/>
                  </a:cubicBezTo>
                  <a:lnTo>
                    <a:pt x="10453" y="14583"/>
                  </a:lnTo>
                  <a:cubicBezTo>
                    <a:pt x="10542" y="14672"/>
                    <a:pt x="10664" y="14727"/>
                    <a:pt x="10800" y="14727"/>
                  </a:cubicBezTo>
                  <a:cubicBezTo>
                    <a:pt x="10940" y="14727"/>
                    <a:pt x="11064" y="14668"/>
                    <a:pt x="11154" y="14574"/>
                  </a:cubicBezTo>
                  <a:lnTo>
                    <a:pt x="11155" y="14576"/>
                  </a:lnTo>
                  <a:lnTo>
                    <a:pt x="19353" y="5988"/>
                  </a:lnTo>
                  <a:cubicBezTo>
                    <a:pt x="19353" y="5989"/>
                    <a:pt x="19354" y="5990"/>
                    <a:pt x="19354" y="5991"/>
                  </a:cubicBezTo>
                  <a:lnTo>
                    <a:pt x="20055" y="5255"/>
                  </a:lnTo>
                  <a:cubicBezTo>
                    <a:pt x="20055" y="5255"/>
                    <a:pt x="20054" y="5254"/>
                    <a:pt x="20054" y="5253"/>
                  </a:cubicBezTo>
                  <a:lnTo>
                    <a:pt x="21464" y="3775"/>
                  </a:lnTo>
                  <a:lnTo>
                    <a:pt x="21463" y="3774"/>
                  </a:lnTo>
                  <a:cubicBezTo>
                    <a:pt x="21547" y="3686"/>
                    <a:pt x="21600" y="3567"/>
                    <a:pt x="21600" y="3436"/>
                  </a:cubicBezTo>
                  <a:cubicBezTo>
                    <a:pt x="21600" y="3166"/>
                    <a:pt x="21380" y="2945"/>
                    <a:pt x="21109" y="2945"/>
                  </a:cubicBezTo>
                  <a:cubicBezTo>
                    <a:pt x="20969" y="2945"/>
                    <a:pt x="20844" y="3005"/>
                    <a:pt x="20755" y="3099"/>
                  </a:cubicBezTo>
                  <a:lnTo>
                    <a:pt x="20754" y="3097"/>
                  </a:lnTo>
                  <a:lnTo>
                    <a:pt x="19493" y="4419"/>
                  </a:lnTo>
                  <a:cubicBezTo>
                    <a:pt x="19492" y="4418"/>
                    <a:pt x="19491" y="4416"/>
                    <a:pt x="19490" y="4415"/>
                  </a:cubicBezTo>
                  <a:lnTo>
                    <a:pt x="18805" y="5133"/>
                  </a:lnTo>
                  <a:cubicBezTo>
                    <a:pt x="18806" y="5134"/>
                    <a:pt x="18807" y="5136"/>
                    <a:pt x="18807" y="5137"/>
                  </a:cubicBezTo>
                  <a:cubicBezTo>
                    <a:pt x="18807" y="5137"/>
                    <a:pt x="10792" y="13534"/>
                    <a:pt x="10792" y="13534"/>
                  </a:cubicBezTo>
                  <a:close/>
                </a:path>
              </a:pathLst>
            </a:custGeom>
            <a:gradFill>
              <a:gsLst>
                <a:gs pos="0">
                  <a:srgbClr val="385D1F"/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txBody>
            <a:bodyPr spcFirstLastPara="1" wrap="square" lIns="19025" tIns="19025" rIns="19025" bIns="190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>
                <a:solidFill>
                  <a:schemeClr val="dk1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</p:txBody>
        </p:sp>
        <p:sp>
          <p:nvSpPr>
            <p:cNvPr id="570" name="Google Shape;570;p3"/>
            <p:cNvSpPr txBox="1"/>
            <p:nvPr/>
          </p:nvSpPr>
          <p:spPr>
            <a:xfrm>
              <a:off x="2054686" y="2148374"/>
              <a:ext cx="5426550" cy="75860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l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Roboto Black"/>
                  <a:ea typeface="Roboto Black"/>
                  <a:cs typeface="Roboto Black"/>
                  <a:sym typeface="Roboto Black"/>
                </a:rPr>
                <a:t>The waste reduction team is working to achieve its sustainability goals.</a:t>
              </a: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l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4"/>
          <p:cNvSpPr txBox="1"/>
          <p:nvPr/>
        </p:nvSpPr>
        <p:spPr>
          <a:xfrm>
            <a:off x="2324884" y="408124"/>
            <a:ext cx="7553866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Problem Definition</a:t>
            </a:r>
            <a:endParaRPr sz="3200" b="1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576" name="Google Shape;576;p4"/>
          <p:cNvGrpSpPr/>
          <p:nvPr/>
        </p:nvGrpSpPr>
        <p:grpSpPr>
          <a:xfrm>
            <a:off x="6992280" y="1356657"/>
            <a:ext cx="4517645" cy="4253985"/>
            <a:chOff x="6077070" y="1356657"/>
            <a:chExt cx="5432856" cy="5115782"/>
          </a:xfrm>
        </p:grpSpPr>
        <p:sp>
          <p:nvSpPr>
            <p:cNvPr id="577" name="Google Shape;577;p4"/>
            <p:cNvSpPr/>
            <p:nvPr/>
          </p:nvSpPr>
          <p:spPr>
            <a:xfrm>
              <a:off x="6096000" y="1356657"/>
              <a:ext cx="5413926" cy="51110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8" name="Google Shape;578;p4"/>
            <p:cNvSpPr/>
            <p:nvPr/>
          </p:nvSpPr>
          <p:spPr>
            <a:xfrm>
              <a:off x="6952574" y="2132779"/>
              <a:ext cx="3733905" cy="3826188"/>
            </a:xfrm>
            <a:custGeom>
              <a:avLst/>
              <a:gdLst/>
              <a:ahLst/>
              <a:cxnLst/>
              <a:rect l="l" t="t" r="r" b="b"/>
              <a:pathLst>
                <a:path w="793" h="813" extrusionOk="0">
                  <a:moveTo>
                    <a:pt x="792" y="424"/>
                  </a:moveTo>
                  <a:cubicBezTo>
                    <a:pt x="793" y="470"/>
                    <a:pt x="782" y="517"/>
                    <a:pt x="763" y="562"/>
                  </a:cubicBezTo>
                  <a:cubicBezTo>
                    <a:pt x="763" y="562"/>
                    <a:pt x="763" y="562"/>
                    <a:pt x="763" y="562"/>
                  </a:cubicBezTo>
                  <a:cubicBezTo>
                    <a:pt x="738" y="620"/>
                    <a:pt x="700" y="674"/>
                    <a:pt x="656" y="712"/>
                  </a:cubicBezTo>
                  <a:cubicBezTo>
                    <a:pt x="592" y="768"/>
                    <a:pt x="508" y="802"/>
                    <a:pt x="422" y="808"/>
                  </a:cubicBezTo>
                  <a:cubicBezTo>
                    <a:pt x="336" y="813"/>
                    <a:pt x="249" y="791"/>
                    <a:pt x="176" y="746"/>
                  </a:cubicBezTo>
                  <a:cubicBezTo>
                    <a:pt x="176" y="746"/>
                    <a:pt x="175" y="746"/>
                    <a:pt x="175" y="746"/>
                  </a:cubicBezTo>
                  <a:cubicBezTo>
                    <a:pt x="167" y="741"/>
                    <a:pt x="160" y="736"/>
                    <a:pt x="152" y="731"/>
                  </a:cubicBezTo>
                  <a:cubicBezTo>
                    <a:pt x="87" y="685"/>
                    <a:pt x="34" y="618"/>
                    <a:pt x="14" y="541"/>
                  </a:cubicBezTo>
                  <a:cubicBezTo>
                    <a:pt x="5" y="509"/>
                    <a:pt x="3" y="475"/>
                    <a:pt x="1" y="441"/>
                  </a:cubicBezTo>
                  <a:cubicBezTo>
                    <a:pt x="1" y="437"/>
                    <a:pt x="1" y="433"/>
                    <a:pt x="1" y="428"/>
                  </a:cubicBezTo>
                  <a:cubicBezTo>
                    <a:pt x="0" y="424"/>
                    <a:pt x="0" y="420"/>
                    <a:pt x="0" y="416"/>
                  </a:cubicBezTo>
                  <a:cubicBezTo>
                    <a:pt x="0" y="415"/>
                    <a:pt x="0" y="413"/>
                    <a:pt x="0" y="411"/>
                  </a:cubicBezTo>
                  <a:cubicBezTo>
                    <a:pt x="0" y="409"/>
                    <a:pt x="0" y="407"/>
                    <a:pt x="0" y="405"/>
                  </a:cubicBezTo>
                  <a:cubicBezTo>
                    <a:pt x="0" y="402"/>
                    <a:pt x="0" y="399"/>
                    <a:pt x="0" y="396"/>
                  </a:cubicBezTo>
                  <a:cubicBezTo>
                    <a:pt x="0" y="395"/>
                    <a:pt x="0" y="395"/>
                    <a:pt x="0" y="394"/>
                  </a:cubicBezTo>
                  <a:cubicBezTo>
                    <a:pt x="0" y="338"/>
                    <a:pt x="7" y="283"/>
                    <a:pt x="32" y="233"/>
                  </a:cubicBezTo>
                  <a:cubicBezTo>
                    <a:pt x="58" y="179"/>
                    <a:pt x="104" y="135"/>
                    <a:pt x="153" y="101"/>
                  </a:cubicBezTo>
                  <a:cubicBezTo>
                    <a:pt x="241" y="39"/>
                    <a:pt x="350" y="0"/>
                    <a:pt x="455" y="21"/>
                  </a:cubicBezTo>
                  <a:cubicBezTo>
                    <a:pt x="459" y="22"/>
                    <a:pt x="463" y="23"/>
                    <a:pt x="467" y="24"/>
                  </a:cubicBezTo>
                  <a:cubicBezTo>
                    <a:pt x="488" y="29"/>
                    <a:pt x="509" y="36"/>
                    <a:pt x="529" y="45"/>
                  </a:cubicBezTo>
                  <a:cubicBezTo>
                    <a:pt x="558" y="58"/>
                    <a:pt x="587" y="74"/>
                    <a:pt x="614" y="91"/>
                  </a:cubicBezTo>
                  <a:cubicBezTo>
                    <a:pt x="631" y="101"/>
                    <a:pt x="645" y="111"/>
                    <a:pt x="658" y="122"/>
                  </a:cubicBezTo>
                  <a:cubicBezTo>
                    <a:pt x="694" y="153"/>
                    <a:pt x="715" y="188"/>
                    <a:pt x="734" y="240"/>
                  </a:cubicBezTo>
                  <a:cubicBezTo>
                    <a:pt x="735" y="243"/>
                    <a:pt x="736" y="246"/>
                    <a:pt x="738" y="249"/>
                  </a:cubicBezTo>
                  <a:cubicBezTo>
                    <a:pt x="745" y="264"/>
                    <a:pt x="755" y="276"/>
                    <a:pt x="762" y="291"/>
                  </a:cubicBezTo>
                  <a:cubicBezTo>
                    <a:pt x="764" y="295"/>
                    <a:pt x="764" y="300"/>
                    <a:pt x="765" y="305"/>
                  </a:cubicBezTo>
                  <a:cubicBezTo>
                    <a:pt x="768" y="314"/>
                    <a:pt x="771" y="323"/>
                    <a:pt x="774" y="331"/>
                  </a:cubicBezTo>
                  <a:cubicBezTo>
                    <a:pt x="774" y="334"/>
                    <a:pt x="775" y="336"/>
                    <a:pt x="776" y="338"/>
                  </a:cubicBezTo>
                  <a:cubicBezTo>
                    <a:pt x="779" y="350"/>
                    <a:pt x="783" y="363"/>
                    <a:pt x="787" y="375"/>
                  </a:cubicBezTo>
                  <a:cubicBezTo>
                    <a:pt x="788" y="377"/>
                    <a:pt x="788" y="379"/>
                    <a:pt x="789" y="380"/>
                  </a:cubicBezTo>
                  <a:cubicBezTo>
                    <a:pt x="789" y="381"/>
                    <a:pt x="789" y="381"/>
                    <a:pt x="789" y="381"/>
                  </a:cubicBezTo>
                  <a:cubicBezTo>
                    <a:pt x="789" y="383"/>
                    <a:pt x="790" y="386"/>
                    <a:pt x="790" y="388"/>
                  </a:cubicBezTo>
                  <a:cubicBezTo>
                    <a:pt x="791" y="394"/>
                    <a:pt x="792" y="401"/>
                    <a:pt x="792" y="407"/>
                  </a:cubicBezTo>
                  <a:cubicBezTo>
                    <a:pt x="792" y="410"/>
                    <a:pt x="792" y="413"/>
                    <a:pt x="792" y="416"/>
                  </a:cubicBezTo>
                  <a:cubicBezTo>
                    <a:pt x="792" y="419"/>
                    <a:pt x="792" y="422"/>
                    <a:pt x="792" y="424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9" name="Google Shape;579;p4"/>
            <p:cNvSpPr/>
            <p:nvPr/>
          </p:nvSpPr>
          <p:spPr>
            <a:xfrm>
              <a:off x="7150154" y="2707772"/>
              <a:ext cx="2029039" cy="3016939"/>
            </a:xfrm>
            <a:custGeom>
              <a:avLst/>
              <a:gdLst/>
              <a:ahLst/>
              <a:cxnLst/>
              <a:rect l="l" t="t" r="r" b="b"/>
              <a:pathLst>
                <a:path w="431" h="641" extrusionOk="0">
                  <a:moveTo>
                    <a:pt x="36" y="60"/>
                  </a:moveTo>
                  <a:cubicBezTo>
                    <a:pt x="35" y="58"/>
                    <a:pt x="33" y="58"/>
                    <a:pt x="32" y="58"/>
                  </a:cubicBezTo>
                  <a:cubicBezTo>
                    <a:pt x="31" y="62"/>
                    <a:pt x="38" y="66"/>
                    <a:pt x="39" y="69"/>
                  </a:cubicBezTo>
                  <a:cubicBezTo>
                    <a:pt x="40" y="73"/>
                    <a:pt x="38" y="75"/>
                    <a:pt x="36" y="79"/>
                  </a:cubicBezTo>
                  <a:cubicBezTo>
                    <a:pt x="35" y="80"/>
                    <a:pt x="33" y="84"/>
                    <a:pt x="33" y="86"/>
                  </a:cubicBezTo>
                  <a:cubicBezTo>
                    <a:pt x="32" y="90"/>
                    <a:pt x="36" y="92"/>
                    <a:pt x="38" y="95"/>
                  </a:cubicBezTo>
                  <a:cubicBezTo>
                    <a:pt x="37" y="97"/>
                    <a:pt x="34" y="97"/>
                    <a:pt x="33" y="99"/>
                  </a:cubicBezTo>
                  <a:cubicBezTo>
                    <a:pt x="32" y="101"/>
                    <a:pt x="32" y="104"/>
                    <a:pt x="31" y="106"/>
                  </a:cubicBezTo>
                  <a:cubicBezTo>
                    <a:pt x="29" y="111"/>
                    <a:pt x="27" y="116"/>
                    <a:pt x="26" y="121"/>
                  </a:cubicBezTo>
                  <a:cubicBezTo>
                    <a:pt x="24" y="127"/>
                    <a:pt x="23" y="133"/>
                    <a:pt x="23" y="139"/>
                  </a:cubicBezTo>
                  <a:cubicBezTo>
                    <a:pt x="23" y="143"/>
                    <a:pt x="23" y="146"/>
                    <a:pt x="24" y="149"/>
                  </a:cubicBezTo>
                  <a:cubicBezTo>
                    <a:pt x="24" y="151"/>
                    <a:pt x="24" y="153"/>
                    <a:pt x="24" y="155"/>
                  </a:cubicBezTo>
                  <a:cubicBezTo>
                    <a:pt x="23" y="162"/>
                    <a:pt x="19" y="168"/>
                    <a:pt x="15" y="174"/>
                  </a:cubicBezTo>
                  <a:cubicBezTo>
                    <a:pt x="12" y="178"/>
                    <a:pt x="10" y="183"/>
                    <a:pt x="7" y="187"/>
                  </a:cubicBezTo>
                  <a:cubicBezTo>
                    <a:pt x="4" y="193"/>
                    <a:pt x="1" y="199"/>
                    <a:pt x="2" y="205"/>
                  </a:cubicBezTo>
                  <a:cubicBezTo>
                    <a:pt x="2" y="208"/>
                    <a:pt x="3" y="209"/>
                    <a:pt x="5" y="211"/>
                  </a:cubicBezTo>
                  <a:cubicBezTo>
                    <a:pt x="11" y="217"/>
                    <a:pt x="11" y="224"/>
                    <a:pt x="11" y="232"/>
                  </a:cubicBezTo>
                  <a:cubicBezTo>
                    <a:pt x="11" y="237"/>
                    <a:pt x="11" y="243"/>
                    <a:pt x="11" y="248"/>
                  </a:cubicBezTo>
                  <a:cubicBezTo>
                    <a:pt x="11" y="253"/>
                    <a:pt x="10" y="254"/>
                    <a:pt x="7" y="258"/>
                  </a:cubicBezTo>
                  <a:cubicBezTo>
                    <a:pt x="2" y="264"/>
                    <a:pt x="0" y="274"/>
                    <a:pt x="1" y="282"/>
                  </a:cubicBezTo>
                  <a:cubicBezTo>
                    <a:pt x="2" y="290"/>
                    <a:pt x="9" y="295"/>
                    <a:pt x="11" y="303"/>
                  </a:cubicBezTo>
                  <a:cubicBezTo>
                    <a:pt x="12" y="305"/>
                    <a:pt x="13" y="306"/>
                    <a:pt x="14" y="308"/>
                  </a:cubicBezTo>
                  <a:cubicBezTo>
                    <a:pt x="15" y="312"/>
                    <a:pt x="14" y="316"/>
                    <a:pt x="14" y="320"/>
                  </a:cubicBezTo>
                  <a:cubicBezTo>
                    <a:pt x="14" y="326"/>
                    <a:pt x="13" y="332"/>
                    <a:pt x="14" y="338"/>
                  </a:cubicBezTo>
                  <a:cubicBezTo>
                    <a:pt x="15" y="343"/>
                    <a:pt x="17" y="349"/>
                    <a:pt x="18" y="355"/>
                  </a:cubicBezTo>
                  <a:cubicBezTo>
                    <a:pt x="18" y="357"/>
                    <a:pt x="18" y="358"/>
                    <a:pt x="19" y="360"/>
                  </a:cubicBezTo>
                  <a:cubicBezTo>
                    <a:pt x="20" y="363"/>
                    <a:pt x="22" y="365"/>
                    <a:pt x="23" y="367"/>
                  </a:cubicBezTo>
                  <a:cubicBezTo>
                    <a:pt x="24" y="372"/>
                    <a:pt x="26" y="377"/>
                    <a:pt x="26" y="382"/>
                  </a:cubicBezTo>
                  <a:cubicBezTo>
                    <a:pt x="26" y="389"/>
                    <a:pt x="26" y="386"/>
                    <a:pt x="30" y="389"/>
                  </a:cubicBezTo>
                  <a:cubicBezTo>
                    <a:pt x="32" y="391"/>
                    <a:pt x="32" y="396"/>
                    <a:pt x="32" y="399"/>
                  </a:cubicBezTo>
                  <a:cubicBezTo>
                    <a:pt x="33" y="406"/>
                    <a:pt x="36" y="409"/>
                    <a:pt x="39" y="415"/>
                  </a:cubicBezTo>
                  <a:cubicBezTo>
                    <a:pt x="42" y="421"/>
                    <a:pt x="43" y="427"/>
                    <a:pt x="46" y="432"/>
                  </a:cubicBezTo>
                  <a:cubicBezTo>
                    <a:pt x="48" y="436"/>
                    <a:pt x="52" y="439"/>
                    <a:pt x="56" y="441"/>
                  </a:cubicBezTo>
                  <a:cubicBezTo>
                    <a:pt x="60" y="442"/>
                    <a:pt x="59" y="441"/>
                    <a:pt x="63" y="439"/>
                  </a:cubicBezTo>
                  <a:cubicBezTo>
                    <a:pt x="66" y="438"/>
                    <a:pt x="67" y="439"/>
                    <a:pt x="70" y="440"/>
                  </a:cubicBezTo>
                  <a:cubicBezTo>
                    <a:pt x="74" y="442"/>
                    <a:pt x="78" y="447"/>
                    <a:pt x="83" y="447"/>
                  </a:cubicBezTo>
                  <a:cubicBezTo>
                    <a:pt x="83" y="443"/>
                    <a:pt x="79" y="437"/>
                    <a:pt x="76" y="434"/>
                  </a:cubicBezTo>
                  <a:cubicBezTo>
                    <a:pt x="73" y="429"/>
                    <a:pt x="69" y="425"/>
                    <a:pt x="65" y="421"/>
                  </a:cubicBezTo>
                  <a:cubicBezTo>
                    <a:pt x="58" y="416"/>
                    <a:pt x="57" y="411"/>
                    <a:pt x="56" y="402"/>
                  </a:cubicBezTo>
                  <a:cubicBezTo>
                    <a:pt x="56" y="393"/>
                    <a:pt x="53" y="385"/>
                    <a:pt x="53" y="376"/>
                  </a:cubicBezTo>
                  <a:cubicBezTo>
                    <a:pt x="54" y="370"/>
                    <a:pt x="53" y="367"/>
                    <a:pt x="50" y="362"/>
                  </a:cubicBezTo>
                  <a:cubicBezTo>
                    <a:pt x="49" y="359"/>
                    <a:pt x="47" y="356"/>
                    <a:pt x="47" y="353"/>
                  </a:cubicBezTo>
                  <a:cubicBezTo>
                    <a:pt x="48" y="354"/>
                    <a:pt x="48" y="357"/>
                    <a:pt x="49" y="358"/>
                  </a:cubicBezTo>
                  <a:cubicBezTo>
                    <a:pt x="51" y="359"/>
                    <a:pt x="53" y="360"/>
                    <a:pt x="55" y="361"/>
                  </a:cubicBezTo>
                  <a:cubicBezTo>
                    <a:pt x="58" y="364"/>
                    <a:pt x="58" y="368"/>
                    <a:pt x="60" y="371"/>
                  </a:cubicBezTo>
                  <a:cubicBezTo>
                    <a:pt x="60" y="373"/>
                    <a:pt x="61" y="373"/>
                    <a:pt x="62" y="375"/>
                  </a:cubicBezTo>
                  <a:cubicBezTo>
                    <a:pt x="63" y="377"/>
                    <a:pt x="63" y="379"/>
                    <a:pt x="64" y="381"/>
                  </a:cubicBezTo>
                  <a:cubicBezTo>
                    <a:pt x="65" y="383"/>
                    <a:pt x="68" y="385"/>
                    <a:pt x="69" y="387"/>
                  </a:cubicBezTo>
                  <a:cubicBezTo>
                    <a:pt x="75" y="397"/>
                    <a:pt x="82" y="409"/>
                    <a:pt x="85" y="421"/>
                  </a:cubicBezTo>
                  <a:cubicBezTo>
                    <a:pt x="86" y="426"/>
                    <a:pt x="86" y="432"/>
                    <a:pt x="86" y="437"/>
                  </a:cubicBezTo>
                  <a:cubicBezTo>
                    <a:pt x="86" y="441"/>
                    <a:pt x="85" y="446"/>
                    <a:pt x="85" y="450"/>
                  </a:cubicBezTo>
                  <a:cubicBezTo>
                    <a:pt x="86" y="453"/>
                    <a:pt x="86" y="453"/>
                    <a:pt x="88" y="455"/>
                  </a:cubicBezTo>
                  <a:cubicBezTo>
                    <a:pt x="91" y="459"/>
                    <a:pt x="95" y="462"/>
                    <a:pt x="97" y="466"/>
                  </a:cubicBezTo>
                  <a:cubicBezTo>
                    <a:pt x="99" y="469"/>
                    <a:pt x="100" y="472"/>
                    <a:pt x="103" y="474"/>
                  </a:cubicBezTo>
                  <a:cubicBezTo>
                    <a:pt x="108" y="476"/>
                    <a:pt x="111" y="481"/>
                    <a:pt x="116" y="482"/>
                  </a:cubicBezTo>
                  <a:cubicBezTo>
                    <a:pt x="119" y="483"/>
                    <a:pt x="122" y="485"/>
                    <a:pt x="125" y="485"/>
                  </a:cubicBezTo>
                  <a:cubicBezTo>
                    <a:pt x="128" y="486"/>
                    <a:pt x="131" y="486"/>
                    <a:pt x="133" y="486"/>
                  </a:cubicBezTo>
                  <a:cubicBezTo>
                    <a:pt x="137" y="485"/>
                    <a:pt x="140" y="485"/>
                    <a:pt x="144" y="487"/>
                  </a:cubicBezTo>
                  <a:cubicBezTo>
                    <a:pt x="151" y="490"/>
                    <a:pt x="156" y="493"/>
                    <a:pt x="163" y="494"/>
                  </a:cubicBezTo>
                  <a:cubicBezTo>
                    <a:pt x="166" y="495"/>
                    <a:pt x="168" y="496"/>
                    <a:pt x="172" y="496"/>
                  </a:cubicBezTo>
                  <a:cubicBezTo>
                    <a:pt x="174" y="496"/>
                    <a:pt x="175" y="495"/>
                    <a:pt x="177" y="496"/>
                  </a:cubicBezTo>
                  <a:cubicBezTo>
                    <a:pt x="181" y="498"/>
                    <a:pt x="186" y="502"/>
                    <a:pt x="191" y="501"/>
                  </a:cubicBezTo>
                  <a:cubicBezTo>
                    <a:pt x="192" y="508"/>
                    <a:pt x="190" y="513"/>
                    <a:pt x="193" y="520"/>
                  </a:cubicBezTo>
                  <a:cubicBezTo>
                    <a:pt x="196" y="527"/>
                    <a:pt x="200" y="535"/>
                    <a:pt x="206" y="541"/>
                  </a:cubicBezTo>
                  <a:cubicBezTo>
                    <a:pt x="208" y="544"/>
                    <a:pt x="212" y="546"/>
                    <a:pt x="214" y="549"/>
                  </a:cubicBezTo>
                  <a:cubicBezTo>
                    <a:pt x="218" y="554"/>
                    <a:pt x="218" y="561"/>
                    <a:pt x="220" y="567"/>
                  </a:cubicBezTo>
                  <a:cubicBezTo>
                    <a:pt x="221" y="572"/>
                    <a:pt x="221" y="577"/>
                    <a:pt x="223" y="581"/>
                  </a:cubicBezTo>
                  <a:cubicBezTo>
                    <a:pt x="225" y="585"/>
                    <a:pt x="224" y="583"/>
                    <a:pt x="226" y="585"/>
                  </a:cubicBezTo>
                  <a:cubicBezTo>
                    <a:pt x="228" y="587"/>
                    <a:pt x="231" y="590"/>
                    <a:pt x="233" y="592"/>
                  </a:cubicBezTo>
                  <a:cubicBezTo>
                    <a:pt x="235" y="593"/>
                    <a:pt x="236" y="593"/>
                    <a:pt x="238" y="594"/>
                  </a:cubicBezTo>
                  <a:cubicBezTo>
                    <a:pt x="240" y="595"/>
                    <a:pt x="243" y="598"/>
                    <a:pt x="245" y="599"/>
                  </a:cubicBezTo>
                  <a:cubicBezTo>
                    <a:pt x="251" y="603"/>
                    <a:pt x="257" y="606"/>
                    <a:pt x="264" y="609"/>
                  </a:cubicBezTo>
                  <a:cubicBezTo>
                    <a:pt x="276" y="613"/>
                    <a:pt x="287" y="618"/>
                    <a:pt x="298" y="624"/>
                  </a:cubicBezTo>
                  <a:cubicBezTo>
                    <a:pt x="307" y="630"/>
                    <a:pt x="318" y="631"/>
                    <a:pt x="328" y="633"/>
                  </a:cubicBezTo>
                  <a:cubicBezTo>
                    <a:pt x="333" y="634"/>
                    <a:pt x="335" y="639"/>
                    <a:pt x="340" y="640"/>
                  </a:cubicBezTo>
                  <a:cubicBezTo>
                    <a:pt x="344" y="641"/>
                    <a:pt x="351" y="639"/>
                    <a:pt x="354" y="637"/>
                  </a:cubicBezTo>
                  <a:cubicBezTo>
                    <a:pt x="361" y="633"/>
                    <a:pt x="367" y="624"/>
                    <a:pt x="372" y="618"/>
                  </a:cubicBezTo>
                  <a:cubicBezTo>
                    <a:pt x="380" y="609"/>
                    <a:pt x="388" y="600"/>
                    <a:pt x="395" y="590"/>
                  </a:cubicBezTo>
                  <a:cubicBezTo>
                    <a:pt x="398" y="586"/>
                    <a:pt x="401" y="582"/>
                    <a:pt x="405" y="579"/>
                  </a:cubicBezTo>
                  <a:cubicBezTo>
                    <a:pt x="409" y="577"/>
                    <a:pt x="412" y="575"/>
                    <a:pt x="415" y="572"/>
                  </a:cubicBezTo>
                  <a:cubicBezTo>
                    <a:pt x="417" y="571"/>
                    <a:pt x="418" y="568"/>
                    <a:pt x="420" y="566"/>
                  </a:cubicBezTo>
                  <a:cubicBezTo>
                    <a:pt x="420" y="565"/>
                    <a:pt x="421" y="565"/>
                    <a:pt x="422" y="564"/>
                  </a:cubicBezTo>
                  <a:cubicBezTo>
                    <a:pt x="423" y="562"/>
                    <a:pt x="422" y="561"/>
                    <a:pt x="422" y="559"/>
                  </a:cubicBezTo>
                  <a:cubicBezTo>
                    <a:pt x="422" y="555"/>
                    <a:pt x="425" y="553"/>
                    <a:pt x="426" y="549"/>
                  </a:cubicBezTo>
                  <a:cubicBezTo>
                    <a:pt x="429" y="543"/>
                    <a:pt x="431" y="541"/>
                    <a:pt x="425" y="537"/>
                  </a:cubicBezTo>
                  <a:cubicBezTo>
                    <a:pt x="419" y="533"/>
                    <a:pt x="413" y="534"/>
                    <a:pt x="407" y="532"/>
                  </a:cubicBezTo>
                  <a:cubicBezTo>
                    <a:pt x="402" y="531"/>
                    <a:pt x="398" y="526"/>
                    <a:pt x="394" y="523"/>
                  </a:cubicBezTo>
                  <a:cubicBezTo>
                    <a:pt x="391" y="521"/>
                    <a:pt x="389" y="520"/>
                    <a:pt x="385" y="520"/>
                  </a:cubicBezTo>
                  <a:cubicBezTo>
                    <a:pt x="382" y="520"/>
                    <a:pt x="372" y="521"/>
                    <a:pt x="370" y="524"/>
                  </a:cubicBezTo>
                  <a:cubicBezTo>
                    <a:pt x="369" y="527"/>
                    <a:pt x="368" y="531"/>
                    <a:pt x="366" y="534"/>
                  </a:cubicBezTo>
                  <a:cubicBezTo>
                    <a:pt x="364" y="536"/>
                    <a:pt x="363" y="538"/>
                    <a:pt x="362" y="540"/>
                  </a:cubicBezTo>
                  <a:cubicBezTo>
                    <a:pt x="359" y="543"/>
                    <a:pt x="354" y="545"/>
                    <a:pt x="351" y="547"/>
                  </a:cubicBezTo>
                  <a:cubicBezTo>
                    <a:pt x="348" y="542"/>
                    <a:pt x="354" y="535"/>
                    <a:pt x="354" y="530"/>
                  </a:cubicBezTo>
                  <a:cubicBezTo>
                    <a:pt x="354" y="524"/>
                    <a:pt x="350" y="516"/>
                    <a:pt x="344" y="513"/>
                  </a:cubicBezTo>
                  <a:cubicBezTo>
                    <a:pt x="340" y="516"/>
                    <a:pt x="338" y="517"/>
                    <a:pt x="333" y="518"/>
                  </a:cubicBezTo>
                  <a:cubicBezTo>
                    <a:pt x="328" y="519"/>
                    <a:pt x="323" y="520"/>
                    <a:pt x="318" y="518"/>
                  </a:cubicBezTo>
                  <a:cubicBezTo>
                    <a:pt x="316" y="517"/>
                    <a:pt x="314" y="515"/>
                    <a:pt x="311" y="514"/>
                  </a:cubicBezTo>
                  <a:cubicBezTo>
                    <a:pt x="308" y="511"/>
                    <a:pt x="303" y="509"/>
                    <a:pt x="301" y="506"/>
                  </a:cubicBezTo>
                  <a:cubicBezTo>
                    <a:pt x="300" y="505"/>
                    <a:pt x="299" y="502"/>
                    <a:pt x="298" y="501"/>
                  </a:cubicBezTo>
                  <a:cubicBezTo>
                    <a:pt x="296" y="497"/>
                    <a:pt x="292" y="495"/>
                    <a:pt x="290" y="491"/>
                  </a:cubicBezTo>
                  <a:cubicBezTo>
                    <a:pt x="289" y="489"/>
                    <a:pt x="288" y="487"/>
                    <a:pt x="287" y="485"/>
                  </a:cubicBezTo>
                  <a:cubicBezTo>
                    <a:pt x="284" y="482"/>
                    <a:pt x="278" y="478"/>
                    <a:pt x="275" y="475"/>
                  </a:cubicBezTo>
                  <a:cubicBezTo>
                    <a:pt x="272" y="473"/>
                    <a:pt x="268" y="470"/>
                    <a:pt x="265" y="468"/>
                  </a:cubicBezTo>
                  <a:cubicBezTo>
                    <a:pt x="263" y="465"/>
                    <a:pt x="262" y="463"/>
                    <a:pt x="259" y="462"/>
                  </a:cubicBezTo>
                  <a:cubicBezTo>
                    <a:pt x="252" y="461"/>
                    <a:pt x="247" y="467"/>
                    <a:pt x="242" y="469"/>
                  </a:cubicBezTo>
                  <a:cubicBezTo>
                    <a:pt x="237" y="472"/>
                    <a:pt x="232" y="470"/>
                    <a:pt x="228" y="469"/>
                  </a:cubicBezTo>
                  <a:cubicBezTo>
                    <a:pt x="227" y="466"/>
                    <a:pt x="228" y="462"/>
                    <a:pt x="227" y="459"/>
                  </a:cubicBezTo>
                  <a:cubicBezTo>
                    <a:pt x="226" y="457"/>
                    <a:pt x="223" y="455"/>
                    <a:pt x="222" y="454"/>
                  </a:cubicBezTo>
                  <a:cubicBezTo>
                    <a:pt x="219" y="456"/>
                    <a:pt x="220" y="461"/>
                    <a:pt x="220" y="464"/>
                  </a:cubicBezTo>
                  <a:cubicBezTo>
                    <a:pt x="221" y="469"/>
                    <a:pt x="220" y="470"/>
                    <a:pt x="215" y="471"/>
                  </a:cubicBezTo>
                  <a:cubicBezTo>
                    <a:pt x="213" y="471"/>
                    <a:pt x="211" y="471"/>
                    <a:pt x="210" y="470"/>
                  </a:cubicBezTo>
                  <a:cubicBezTo>
                    <a:pt x="207" y="470"/>
                    <a:pt x="204" y="470"/>
                    <a:pt x="202" y="471"/>
                  </a:cubicBezTo>
                  <a:cubicBezTo>
                    <a:pt x="200" y="472"/>
                    <a:pt x="198" y="474"/>
                    <a:pt x="197" y="475"/>
                  </a:cubicBezTo>
                  <a:cubicBezTo>
                    <a:pt x="189" y="481"/>
                    <a:pt x="180" y="484"/>
                    <a:pt x="171" y="481"/>
                  </a:cubicBezTo>
                  <a:cubicBezTo>
                    <a:pt x="166" y="479"/>
                    <a:pt x="163" y="474"/>
                    <a:pt x="158" y="473"/>
                  </a:cubicBezTo>
                  <a:cubicBezTo>
                    <a:pt x="153" y="471"/>
                    <a:pt x="147" y="469"/>
                    <a:pt x="142" y="468"/>
                  </a:cubicBezTo>
                  <a:cubicBezTo>
                    <a:pt x="134" y="466"/>
                    <a:pt x="134" y="461"/>
                    <a:pt x="134" y="453"/>
                  </a:cubicBezTo>
                  <a:cubicBezTo>
                    <a:pt x="134" y="448"/>
                    <a:pt x="136" y="439"/>
                    <a:pt x="130" y="436"/>
                  </a:cubicBezTo>
                  <a:cubicBezTo>
                    <a:pt x="127" y="435"/>
                    <a:pt x="125" y="436"/>
                    <a:pt x="122" y="436"/>
                  </a:cubicBezTo>
                  <a:cubicBezTo>
                    <a:pt x="117" y="437"/>
                    <a:pt x="114" y="437"/>
                    <a:pt x="109" y="436"/>
                  </a:cubicBezTo>
                  <a:cubicBezTo>
                    <a:pt x="103" y="434"/>
                    <a:pt x="99" y="431"/>
                    <a:pt x="97" y="425"/>
                  </a:cubicBezTo>
                  <a:cubicBezTo>
                    <a:pt x="95" y="418"/>
                    <a:pt x="92" y="411"/>
                    <a:pt x="85" y="408"/>
                  </a:cubicBezTo>
                  <a:cubicBezTo>
                    <a:pt x="83" y="406"/>
                    <a:pt x="80" y="406"/>
                    <a:pt x="80" y="403"/>
                  </a:cubicBezTo>
                  <a:cubicBezTo>
                    <a:pt x="78" y="398"/>
                    <a:pt x="80" y="391"/>
                    <a:pt x="81" y="387"/>
                  </a:cubicBezTo>
                  <a:cubicBezTo>
                    <a:pt x="83" y="381"/>
                    <a:pt x="84" y="375"/>
                    <a:pt x="84" y="369"/>
                  </a:cubicBezTo>
                  <a:cubicBezTo>
                    <a:pt x="84" y="364"/>
                    <a:pt x="83" y="360"/>
                    <a:pt x="83" y="355"/>
                  </a:cubicBezTo>
                  <a:cubicBezTo>
                    <a:pt x="82" y="351"/>
                    <a:pt x="81" y="350"/>
                    <a:pt x="78" y="348"/>
                  </a:cubicBezTo>
                  <a:cubicBezTo>
                    <a:pt x="75" y="345"/>
                    <a:pt x="73" y="342"/>
                    <a:pt x="71" y="339"/>
                  </a:cubicBezTo>
                  <a:cubicBezTo>
                    <a:pt x="69" y="337"/>
                    <a:pt x="68" y="335"/>
                    <a:pt x="66" y="333"/>
                  </a:cubicBezTo>
                  <a:cubicBezTo>
                    <a:pt x="65" y="333"/>
                    <a:pt x="65" y="332"/>
                    <a:pt x="65" y="331"/>
                  </a:cubicBezTo>
                  <a:cubicBezTo>
                    <a:pt x="64" y="330"/>
                    <a:pt x="62" y="329"/>
                    <a:pt x="61" y="328"/>
                  </a:cubicBezTo>
                  <a:cubicBezTo>
                    <a:pt x="59" y="325"/>
                    <a:pt x="63" y="321"/>
                    <a:pt x="62" y="317"/>
                  </a:cubicBezTo>
                  <a:cubicBezTo>
                    <a:pt x="60" y="313"/>
                    <a:pt x="53" y="314"/>
                    <a:pt x="51" y="309"/>
                  </a:cubicBezTo>
                  <a:cubicBezTo>
                    <a:pt x="51" y="308"/>
                    <a:pt x="51" y="302"/>
                    <a:pt x="52" y="301"/>
                  </a:cubicBezTo>
                  <a:cubicBezTo>
                    <a:pt x="52" y="297"/>
                    <a:pt x="55" y="294"/>
                    <a:pt x="59" y="292"/>
                  </a:cubicBezTo>
                  <a:cubicBezTo>
                    <a:pt x="63" y="292"/>
                    <a:pt x="66" y="291"/>
                    <a:pt x="69" y="289"/>
                  </a:cubicBezTo>
                  <a:cubicBezTo>
                    <a:pt x="72" y="287"/>
                    <a:pt x="75" y="285"/>
                    <a:pt x="78" y="284"/>
                  </a:cubicBezTo>
                  <a:cubicBezTo>
                    <a:pt x="82" y="287"/>
                    <a:pt x="83" y="292"/>
                    <a:pt x="84" y="296"/>
                  </a:cubicBezTo>
                  <a:cubicBezTo>
                    <a:pt x="86" y="303"/>
                    <a:pt x="87" y="306"/>
                    <a:pt x="93" y="310"/>
                  </a:cubicBezTo>
                  <a:cubicBezTo>
                    <a:pt x="96" y="312"/>
                    <a:pt x="100" y="314"/>
                    <a:pt x="104" y="316"/>
                  </a:cubicBezTo>
                  <a:cubicBezTo>
                    <a:pt x="107" y="318"/>
                    <a:pt x="109" y="322"/>
                    <a:pt x="113" y="324"/>
                  </a:cubicBezTo>
                  <a:cubicBezTo>
                    <a:pt x="115" y="324"/>
                    <a:pt x="119" y="326"/>
                    <a:pt x="121" y="326"/>
                  </a:cubicBezTo>
                  <a:cubicBezTo>
                    <a:pt x="124" y="325"/>
                    <a:pt x="125" y="319"/>
                    <a:pt x="124" y="317"/>
                  </a:cubicBezTo>
                  <a:cubicBezTo>
                    <a:pt x="123" y="315"/>
                    <a:pt x="122" y="313"/>
                    <a:pt x="120" y="313"/>
                  </a:cubicBezTo>
                  <a:cubicBezTo>
                    <a:pt x="117" y="311"/>
                    <a:pt x="116" y="309"/>
                    <a:pt x="115" y="307"/>
                  </a:cubicBezTo>
                  <a:cubicBezTo>
                    <a:pt x="112" y="301"/>
                    <a:pt x="109" y="295"/>
                    <a:pt x="106" y="289"/>
                  </a:cubicBezTo>
                  <a:cubicBezTo>
                    <a:pt x="104" y="284"/>
                    <a:pt x="101" y="277"/>
                    <a:pt x="102" y="271"/>
                  </a:cubicBezTo>
                  <a:cubicBezTo>
                    <a:pt x="103" y="265"/>
                    <a:pt x="108" y="262"/>
                    <a:pt x="113" y="261"/>
                  </a:cubicBezTo>
                  <a:cubicBezTo>
                    <a:pt x="118" y="260"/>
                    <a:pt x="121" y="259"/>
                    <a:pt x="126" y="256"/>
                  </a:cubicBezTo>
                  <a:cubicBezTo>
                    <a:pt x="129" y="253"/>
                    <a:pt x="133" y="251"/>
                    <a:pt x="137" y="248"/>
                  </a:cubicBezTo>
                  <a:cubicBezTo>
                    <a:pt x="139" y="246"/>
                    <a:pt x="142" y="244"/>
                    <a:pt x="144" y="242"/>
                  </a:cubicBezTo>
                  <a:cubicBezTo>
                    <a:pt x="148" y="239"/>
                    <a:pt x="149" y="235"/>
                    <a:pt x="147" y="230"/>
                  </a:cubicBezTo>
                  <a:cubicBezTo>
                    <a:pt x="148" y="228"/>
                    <a:pt x="148" y="226"/>
                    <a:pt x="148" y="225"/>
                  </a:cubicBezTo>
                  <a:cubicBezTo>
                    <a:pt x="150" y="222"/>
                    <a:pt x="152" y="220"/>
                    <a:pt x="154" y="218"/>
                  </a:cubicBezTo>
                  <a:cubicBezTo>
                    <a:pt x="158" y="211"/>
                    <a:pt x="159" y="202"/>
                    <a:pt x="165" y="198"/>
                  </a:cubicBezTo>
                  <a:cubicBezTo>
                    <a:pt x="171" y="194"/>
                    <a:pt x="181" y="193"/>
                    <a:pt x="186" y="190"/>
                  </a:cubicBezTo>
                  <a:cubicBezTo>
                    <a:pt x="190" y="189"/>
                    <a:pt x="198" y="186"/>
                    <a:pt x="201" y="183"/>
                  </a:cubicBezTo>
                  <a:cubicBezTo>
                    <a:pt x="204" y="180"/>
                    <a:pt x="202" y="180"/>
                    <a:pt x="203" y="177"/>
                  </a:cubicBezTo>
                  <a:cubicBezTo>
                    <a:pt x="203" y="174"/>
                    <a:pt x="206" y="171"/>
                    <a:pt x="207" y="169"/>
                  </a:cubicBezTo>
                  <a:cubicBezTo>
                    <a:pt x="210" y="165"/>
                    <a:pt x="212" y="160"/>
                    <a:pt x="217" y="159"/>
                  </a:cubicBezTo>
                  <a:cubicBezTo>
                    <a:pt x="226" y="157"/>
                    <a:pt x="236" y="161"/>
                    <a:pt x="244" y="165"/>
                  </a:cubicBezTo>
                  <a:cubicBezTo>
                    <a:pt x="245" y="165"/>
                    <a:pt x="249" y="168"/>
                    <a:pt x="250" y="166"/>
                  </a:cubicBezTo>
                  <a:cubicBezTo>
                    <a:pt x="253" y="165"/>
                    <a:pt x="249" y="160"/>
                    <a:pt x="248" y="159"/>
                  </a:cubicBezTo>
                  <a:cubicBezTo>
                    <a:pt x="246" y="156"/>
                    <a:pt x="244" y="154"/>
                    <a:pt x="241" y="151"/>
                  </a:cubicBezTo>
                  <a:cubicBezTo>
                    <a:pt x="239" y="147"/>
                    <a:pt x="236" y="147"/>
                    <a:pt x="232" y="147"/>
                  </a:cubicBezTo>
                  <a:cubicBezTo>
                    <a:pt x="227" y="146"/>
                    <a:pt x="222" y="146"/>
                    <a:pt x="218" y="145"/>
                  </a:cubicBezTo>
                  <a:cubicBezTo>
                    <a:pt x="212" y="144"/>
                    <a:pt x="205" y="144"/>
                    <a:pt x="199" y="146"/>
                  </a:cubicBezTo>
                  <a:cubicBezTo>
                    <a:pt x="198" y="145"/>
                    <a:pt x="198" y="142"/>
                    <a:pt x="198" y="140"/>
                  </a:cubicBezTo>
                  <a:cubicBezTo>
                    <a:pt x="199" y="135"/>
                    <a:pt x="199" y="131"/>
                    <a:pt x="201" y="127"/>
                  </a:cubicBezTo>
                  <a:cubicBezTo>
                    <a:pt x="203" y="123"/>
                    <a:pt x="206" y="120"/>
                    <a:pt x="209" y="118"/>
                  </a:cubicBezTo>
                  <a:cubicBezTo>
                    <a:pt x="214" y="115"/>
                    <a:pt x="219" y="116"/>
                    <a:pt x="224" y="114"/>
                  </a:cubicBezTo>
                  <a:cubicBezTo>
                    <a:pt x="229" y="113"/>
                    <a:pt x="231" y="109"/>
                    <a:pt x="235" y="114"/>
                  </a:cubicBezTo>
                  <a:cubicBezTo>
                    <a:pt x="238" y="118"/>
                    <a:pt x="236" y="122"/>
                    <a:pt x="236" y="127"/>
                  </a:cubicBezTo>
                  <a:cubicBezTo>
                    <a:pt x="241" y="130"/>
                    <a:pt x="246" y="131"/>
                    <a:pt x="251" y="134"/>
                  </a:cubicBezTo>
                  <a:cubicBezTo>
                    <a:pt x="253" y="135"/>
                    <a:pt x="256" y="139"/>
                    <a:pt x="259" y="139"/>
                  </a:cubicBezTo>
                  <a:cubicBezTo>
                    <a:pt x="260" y="140"/>
                    <a:pt x="264" y="140"/>
                    <a:pt x="265" y="138"/>
                  </a:cubicBezTo>
                  <a:cubicBezTo>
                    <a:pt x="266" y="135"/>
                    <a:pt x="260" y="130"/>
                    <a:pt x="259" y="128"/>
                  </a:cubicBezTo>
                  <a:cubicBezTo>
                    <a:pt x="257" y="122"/>
                    <a:pt x="262" y="114"/>
                    <a:pt x="258" y="109"/>
                  </a:cubicBezTo>
                  <a:cubicBezTo>
                    <a:pt x="254" y="105"/>
                    <a:pt x="244" y="106"/>
                    <a:pt x="240" y="101"/>
                  </a:cubicBezTo>
                  <a:cubicBezTo>
                    <a:pt x="238" y="96"/>
                    <a:pt x="239" y="91"/>
                    <a:pt x="236" y="86"/>
                  </a:cubicBezTo>
                  <a:cubicBezTo>
                    <a:pt x="233" y="81"/>
                    <a:pt x="230" y="73"/>
                    <a:pt x="223" y="71"/>
                  </a:cubicBezTo>
                  <a:cubicBezTo>
                    <a:pt x="221" y="71"/>
                    <a:pt x="219" y="71"/>
                    <a:pt x="217" y="70"/>
                  </a:cubicBezTo>
                  <a:cubicBezTo>
                    <a:pt x="215" y="69"/>
                    <a:pt x="212" y="67"/>
                    <a:pt x="210" y="65"/>
                  </a:cubicBezTo>
                  <a:cubicBezTo>
                    <a:pt x="205" y="59"/>
                    <a:pt x="198" y="54"/>
                    <a:pt x="191" y="51"/>
                  </a:cubicBezTo>
                  <a:cubicBezTo>
                    <a:pt x="190" y="50"/>
                    <a:pt x="187" y="49"/>
                    <a:pt x="185" y="50"/>
                  </a:cubicBezTo>
                  <a:cubicBezTo>
                    <a:pt x="185" y="51"/>
                    <a:pt x="185" y="52"/>
                    <a:pt x="185" y="54"/>
                  </a:cubicBezTo>
                  <a:cubicBezTo>
                    <a:pt x="184" y="57"/>
                    <a:pt x="183" y="59"/>
                    <a:pt x="181" y="61"/>
                  </a:cubicBezTo>
                  <a:cubicBezTo>
                    <a:pt x="179" y="63"/>
                    <a:pt x="174" y="68"/>
                    <a:pt x="170" y="65"/>
                  </a:cubicBezTo>
                  <a:cubicBezTo>
                    <a:pt x="167" y="62"/>
                    <a:pt x="170" y="55"/>
                    <a:pt x="168" y="52"/>
                  </a:cubicBezTo>
                  <a:cubicBezTo>
                    <a:pt x="166" y="50"/>
                    <a:pt x="150" y="48"/>
                    <a:pt x="148" y="50"/>
                  </a:cubicBezTo>
                  <a:cubicBezTo>
                    <a:pt x="146" y="52"/>
                    <a:pt x="147" y="59"/>
                    <a:pt x="148" y="62"/>
                  </a:cubicBezTo>
                  <a:cubicBezTo>
                    <a:pt x="150" y="66"/>
                    <a:pt x="153" y="70"/>
                    <a:pt x="153" y="75"/>
                  </a:cubicBezTo>
                  <a:cubicBezTo>
                    <a:pt x="155" y="92"/>
                    <a:pt x="135" y="92"/>
                    <a:pt x="123" y="92"/>
                  </a:cubicBezTo>
                  <a:cubicBezTo>
                    <a:pt x="122" y="92"/>
                    <a:pt x="122" y="92"/>
                    <a:pt x="122" y="92"/>
                  </a:cubicBezTo>
                  <a:cubicBezTo>
                    <a:pt x="115" y="92"/>
                    <a:pt x="108" y="92"/>
                    <a:pt x="101" y="92"/>
                  </a:cubicBezTo>
                  <a:cubicBezTo>
                    <a:pt x="100" y="92"/>
                    <a:pt x="99" y="92"/>
                    <a:pt x="98" y="92"/>
                  </a:cubicBezTo>
                  <a:cubicBezTo>
                    <a:pt x="96" y="92"/>
                    <a:pt x="94" y="92"/>
                    <a:pt x="93" y="92"/>
                  </a:cubicBezTo>
                  <a:cubicBezTo>
                    <a:pt x="88" y="90"/>
                    <a:pt x="87" y="83"/>
                    <a:pt x="81" y="83"/>
                  </a:cubicBezTo>
                  <a:cubicBezTo>
                    <a:pt x="85" y="72"/>
                    <a:pt x="97" y="67"/>
                    <a:pt x="106" y="61"/>
                  </a:cubicBezTo>
                  <a:cubicBezTo>
                    <a:pt x="109" y="59"/>
                    <a:pt x="115" y="58"/>
                    <a:pt x="119" y="57"/>
                  </a:cubicBezTo>
                  <a:cubicBezTo>
                    <a:pt x="124" y="55"/>
                    <a:pt x="133" y="55"/>
                    <a:pt x="136" y="50"/>
                  </a:cubicBezTo>
                  <a:cubicBezTo>
                    <a:pt x="137" y="47"/>
                    <a:pt x="137" y="45"/>
                    <a:pt x="138" y="42"/>
                  </a:cubicBezTo>
                  <a:cubicBezTo>
                    <a:pt x="138" y="38"/>
                    <a:pt x="140" y="35"/>
                    <a:pt x="141" y="32"/>
                  </a:cubicBezTo>
                  <a:cubicBezTo>
                    <a:pt x="143" y="27"/>
                    <a:pt x="146" y="18"/>
                    <a:pt x="151" y="15"/>
                  </a:cubicBezTo>
                  <a:cubicBezTo>
                    <a:pt x="154" y="12"/>
                    <a:pt x="154" y="16"/>
                    <a:pt x="155" y="19"/>
                  </a:cubicBezTo>
                  <a:cubicBezTo>
                    <a:pt x="155" y="23"/>
                    <a:pt x="155" y="25"/>
                    <a:pt x="153" y="28"/>
                  </a:cubicBezTo>
                  <a:cubicBezTo>
                    <a:pt x="151" y="31"/>
                    <a:pt x="148" y="32"/>
                    <a:pt x="146" y="35"/>
                  </a:cubicBezTo>
                  <a:cubicBezTo>
                    <a:pt x="150" y="38"/>
                    <a:pt x="158" y="36"/>
                    <a:pt x="163" y="36"/>
                  </a:cubicBezTo>
                  <a:cubicBezTo>
                    <a:pt x="167" y="36"/>
                    <a:pt x="171" y="36"/>
                    <a:pt x="175" y="36"/>
                  </a:cubicBezTo>
                  <a:cubicBezTo>
                    <a:pt x="179" y="36"/>
                    <a:pt x="178" y="37"/>
                    <a:pt x="179" y="33"/>
                  </a:cubicBezTo>
                  <a:cubicBezTo>
                    <a:pt x="182" y="28"/>
                    <a:pt x="184" y="24"/>
                    <a:pt x="186" y="19"/>
                  </a:cubicBezTo>
                  <a:cubicBezTo>
                    <a:pt x="189" y="15"/>
                    <a:pt x="192" y="10"/>
                    <a:pt x="188" y="6"/>
                  </a:cubicBezTo>
                  <a:cubicBezTo>
                    <a:pt x="183" y="2"/>
                    <a:pt x="174" y="2"/>
                    <a:pt x="168" y="1"/>
                  </a:cubicBezTo>
                  <a:cubicBezTo>
                    <a:pt x="158" y="0"/>
                    <a:pt x="150" y="1"/>
                    <a:pt x="141" y="6"/>
                  </a:cubicBezTo>
                  <a:cubicBezTo>
                    <a:pt x="137" y="8"/>
                    <a:pt x="135" y="9"/>
                    <a:pt x="131" y="10"/>
                  </a:cubicBezTo>
                  <a:cubicBezTo>
                    <a:pt x="123" y="12"/>
                    <a:pt x="115" y="12"/>
                    <a:pt x="107" y="17"/>
                  </a:cubicBezTo>
                  <a:cubicBezTo>
                    <a:pt x="105" y="18"/>
                    <a:pt x="104" y="19"/>
                    <a:pt x="101" y="18"/>
                  </a:cubicBezTo>
                  <a:cubicBezTo>
                    <a:pt x="98" y="17"/>
                    <a:pt x="99" y="14"/>
                    <a:pt x="99" y="12"/>
                  </a:cubicBezTo>
                  <a:cubicBezTo>
                    <a:pt x="98" y="10"/>
                    <a:pt x="99" y="7"/>
                    <a:pt x="96" y="6"/>
                  </a:cubicBezTo>
                  <a:cubicBezTo>
                    <a:pt x="92" y="6"/>
                    <a:pt x="92" y="16"/>
                    <a:pt x="91" y="19"/>
                  </a:cubicBezTo>
                  <a:cubicBezTo>
                    <a:pt x="89" y="23"/>
                    <a:pt x="81" y="23"/>
                    <a:pt x="77" y="21"/>
                  </a:cubicBezTo>
                  <a:cubicBezTo>
                    <a:pt x="74" y="20"/>
                    <a:pt x="72" y="17"/>
                    <a:pt x="69" y="15"/>
                  </a:cubicBezTo>
                  <a:cubicBezTo>
                    <a:pt x="65" y="16"/>
                    <a:pt x="62" y="26"/>
                    <a:pt x="60" y="30"/>
                  </a:cubicBezTo>
                  <a:cubicBezTo>
                    <a:pt x="56" y="35"/>
                    <a:pt x="51" y="38"/>
                    <a:pt x="46" y="42"/>
                  </a:cubicBezTo>
                  <a:cubicBezTo>
                    <a:pt x="42" y="45"/>
                    <a:pt x="37" y="49"/>
                    <a:pt x="35" y="54"/>
                  </a:cubicBezTo>
                  <a:cubicBezTo>
                    <a:pt x="32" y="60"/>
                    <a:pt x="34" y="60"/>
                    <a:pt x="26" y="60"/>
                  </a:cubicBezTo>
                  <a:cubicBezTo>
                    <a:pt x="36" y="60"/>
                    <a:pt x="36" y="60"/>
                    <a:pt x="36" y="60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0" name="Google Shape;580;p4"/>
            <p:cNvSpPr/>
            <p:nvPr/>
          </p:nvSpPr>
          <p:spPr>
            <a:xfrm>
              <a:off x="7823345" y="2391881"/>
              <a:ext cx="805700" cy="715783"/>
            </a:xfrm>
            <a:custGeom>
              <a:avLst/>
              <a:gdLst/>
              <a:ahLst/>
              <a:cxnLst/>
              <a:rect l="l" t="t" r="r" b="b"/>
              <a:pathLst>
                <a:path w="171" h="152" extrusionOk="0">
                  <a:moveTo>
                    <a:pt x="7" y="59"/>
                  </a:moveTo>
                  <a:cubicBezTo>
                    <a:pt x="12" y="59"/>
                    <a:pt x="17" y="59"/>
                    <a:pt x="22" y="58"/>
                  </a:cubicBezTo>
                  <a:cubicBezTo>
                    <a:pt x="29" y="57"/>
                    <a:pt x="34" y="52"/>
                    <a:pt x="40" y="48"/>
                  </a:cubicBezTo>
                  <a:cubicBezTo>
                    <a:pt x="43" y="46"/>
                    <a:pt x="46" y="45"/>
                    <a:pt x="49" y="44"/>
                  </a:cubicBezTo>
                  <a:cubicBezTo>
                    <a:pt x="53" y="42"/>
                    <a:pt x="57" y="41"/>
                    <a:pt x="61" y="42"/>
                  </a:cubicBezTo>
                  <a:cubicBezTo>
                    <a:pt x="62" y="45"/>
                    <a:pt x="60" y="46"/>
                    <a:pt x="60" y="49"/>
                  </a:cubicBezTo>
                  <a:cubicBezTo>
                    <a:pt x="61" y="49"/>
                    <a:pt x="63" y="49"/>
                    <a:pt x="66" y="49"/>
                  </a:cubicBezTo>
                  <a:cubicBezTo>
                    <a:pt x="69" y="49"/>
                    <a:pt x="73" y="48"/>
                    <a:pt x="75" y="51"/>
                  </a:cubicBezTo>
                  <a:cubicBezTo>
                    <a:pt x="77" y="53"/>
                    <a:pt x="77" y="58"/>
                    <a:pt x="77" y="61"/>
                  </a:cubicBezTo>
                  <a:cubicBezTo>
                    <a:pt x="77" y="64"/>
                    <a:pt x="77" y="68"/>
                    <a:pt x="77" y="71"/>
                  </a:cubicBezTo>
                  <a:cubicBezTo>
                    <a:pt x="78" y="72"/>
                    <a:pt x="78" y="78"/>
                    <a:pt x="79" y="78"/>
                  </a:cubicBezTo>
                  <a:cubicBezTo>
                    <a:pt x="80" y="81"/>
                    <a:pt x="84" y="81"/>
                    <a:pt x="86" y="83"/>
                  </a:cubicBezTo>
                  <a:cubicBezTo>
                    <a:pt x="87" y="84"/>
                    <a:pt x="91" y="87"/>
                    <a:pt x="92" y="88"/>
                  </a:cubicBezTo>
                  <a:cubicBezTo>
                    <a:pt x="92" y="90"/>
                    <a:pt x="92" y="93"/>
                    <a:pt x="92" y="94"/>
                  </a:cubicBezTo>
                  <a:cubicBezTo>
                    <a:pt x="93" y="97"/>
                    <a:pt x="93" y="100"/>
                    <a:pt x="94" y="103"/>
                  </a:cubicBezTo>
                  <a:cubicBezTo>
                    <a:pt x="97" y="108"/>
                    <a:pt x="100" y="113"/>
                    <a:pt x="104" y="118"/>
                  </a:cubicBezTo>
                  <a:cubicBezTo>
                    <a:pt x="107" y="122"/>
                    <a:pt x="111" y="124"/>
                    <a:pt x="114" y="128"/>
                  </a:cubicBezTo>
                  <a:cubicBezTo>
                    <a:pt x="115" y="130"/>
                    <a:pt x="116" y="131"/>
                    <a:pt x="118" y="133"/>
                  </a:cubicBezTo>
                  <a:cubicBezTo>
                    <a:pt x="123" y="136"/>
                    <a:pt x="129" y="139"/>
                    <a:pt x="132" y="144"/>
                  </a:cubicBezTo>
                  <a:cubicBezTo>
                    <a:pt x="138" y="152"/>
                    <a:pt x="145" y="139"/>
                    <a:pt x="147" y="134"/>
                  </a:cubicBezTo>
                  <a:cubicBezTo>
                    <a:pt x="149" y="130"/>
                    <a:pt x="151" y="126"/>
                    <a:pt x="152" y="122"/>
                  </a:cubicBezTo>
                  <a:cubicBezTo>
                    <a:pt x="153" y="117"/>
                    <a:pt x="152" y="109"/>
                    <a:pt x="152" y="103"/>
                  </a:cubicBezTo>
                  <a:cubicBezTo>
                    <a:pt x="152" y="100"/>
                    <a:pt x="151" y="97"/>
                    <a:pt x="152" y="94"/>
                  </a:cubicBezTo>
                  <a:cubicBezTo>
                    <a:pt x="153" y="92"/>
                    <a:pt x="156" y="87"/>
                    <a:pt x="158" y="84"/>
                  </a:cubicBezTo>
                  <a:cubicBezTo>
                    <a:pt x="161" y="80"/>
                    <a:pt x="164" y="75"/>
                    <a:pt x="165" y="69"/>
                  </a:cubicBezTo>
                  <a:cubicBezTo>
                    <a:pt x="168" y="60"/>
                    <a:pt x="171" y="49"/>
                    <a:pt x="160" y="44"/>
                  </a:cubicBezTo>
                  <a:cubicBezTo>
                    <a:pt x="158" y="42"/>
                    <a:pt x="155" y="42"/>
                    <a:pt x="152" y="42"/>
                  </a:cubicBezTo>
                  <a:cubicBezTo>
                    <a:pt x="149" y="41"/>
                    <a:pt x="149" y="40"/>
                    <a:pt x="146" y="37"/>
                  </a:cubicBezTo>
                  <a:cubicBezTo>
                    <a:pt x="143" y="33"/>
                    <a:pt x="139" y="30"/>
                    <a:pt x="134" y="30"/>
                  </a:cubicBezTo>
                  <a:cubicBezTo>
                    <a:pt x="128" y="29"/>
                    <a:pt x="123" y="32"/>
                    <a:pt x="117" y="33"/>
                  </a:cubicBezTo>
                  <a:cubicBezTo>
                    <a:pt x="114" y="33"/>
                    <a:pt x="111" y="33"/>
                    <a:pt x="108" y="33"/>
                  </a:cubicBezTo>
                  <a:cubicBezTo>
                    <a:pt x="107" y="33"/>
                    <a:pt x="106" y="33"/>
                    <a:pt x="105" y="33"/>
                  </a:cubicBezTo>
                  <a:cubicBezTo>
                    <a:pt x="102" y="33"/>
                    <a:pt x="84" y="33"/>
                    <a:pt x="88" y="25"/>
                  </a:cubicBezTo>
                  <a:cubicBezTo>
                    <a:pt x="90" y="20"/>
                    <a:pt x="102" y="19"/>
                    <a:pt x="107" y="17"/>
                  </a:cubicBezTo>
                  <a:cubicBezTo>
                    <a:pt x="111" y="16"/>
                    <a:pt x="114" y="15"/>
                    <a:pt x="118" y="14"/>
                  </a:cubicBezTo>
                  <a:cubicBezTo>
                    <a:pt x="120" y="14"/>
                    <a:pt x="122" y="13"/>
                    <a:pt x="124" y="12"/>
                  </a:cubicBezTo>
                  <a:cubicBezTo>
                    <a:pt x="125" y="12"/>
                    <a:pt x="129" y="12"/>
                    <a:pt x="130" y="11"/>
                  </a:cubicBezTo>
                  <a:cubicBezTo>
                    <a:pt x="132" y="9"/>
                    <a:pt x="131" y="6"/>
                    <a:pt x="130" y="5"/>
                  </a:cubicBezTo>
                  <a:cubicBezTo>
                    <a:pt x="129" y="3"/>
                    <a:pt x="123" y="0"/>
                    <a:pt x="121" y="1"/>
                  </a:cubicBezTo>
                  <a:cubicBezTo>
                    <a:pt x="119" y="1"/>
                    <a:pt x="117" y="4"/>
                    <a:pt x="115" y="5"/>
                  </a:cubicBezTo>
                  <a:cubicBezTo>
                    <a:pt x="112" y="9"/>
                    <a:pt x="110" y="9"/>
                    <a:pt x="105" y="11"/>
                  </a:cubicBezTo>
                  <a:cubicBezTo>
                    <a:pt x="99" y="12"/>
                    <a:pt x="93" y="15"/>
                    <a:pt x="87" y="17"/>
                  </a:cubicBezTo>
                  <a:cubicBezTo>
                    <a:pt x="84" y="19"/>
                    <a:pt x="81" y="20"/>
                    <a:pt x="79" y="21"/>
                  </a:cubicBezTo>
                  <a:cubicBezTo>
                    <a:pt x="74" y="23"/>
                    <a:pt x="69" y="24"/>
                    <a:pt x="64" y="25"/>
                  </a:cubicBezTo>
                  <a:cubicBezTo>
                    <a:pt x="62" y="26"/>
                    <a:pt x="60" y="26"/>
                    <a:pt x="58" y="27"/>
                  </a:cubicBezTo>
                  <a:cubicBezTo>
                    <a:pt x="54" y="29"/>
                    <a:pt x="52" y="31"/>
                    <a:pt x="48" y="33"/>
                  </a:cubicBezTo>
                  <a:cubicBezTo>
                    <a:pt x="46" y="34"/>
                    <a:pt x="43" y="33"/>
                    <a:pt x="41" y="34"/>
                  </a:cubicBezTo>
                  <a:cubicBezTo>
                    <a:pt x="37" y="35"/>
                    <a:pt x="35" y="36"/>
                    <a:pt x="32" y="36"/>
                  </a:cubicBezTo>
                  <a:cubicBezTo>
                    <a:pt x="30" y="36"/>
                    <a:pt x="28" y="36"/>
                    <a:pt x="25" y="36"/>
                  </a:cubicBezTo>
                  <a:cubicBezTo>
                    <a:pt x="17" y="35"/>
                    <a:pt x="7" y="35"/>
                    <a:pt x="2" y="43"/>
                  </a:cubicBezTo>
                  <a:cubicBezTo>
                    <a:pt x="1" y="45"/>
                    <a:pt x="0" y="48"/>
                    <a:pt x="1" y="50"/>
                  </a:cubicBezTo>
                  <a:cubicBezTo>
                    <a:pt x="2" y="54"/>
                    <a:pt x="5" y="55"/>
                    <a:pt x="9" y="56"/>
                  </a:cubicBezTo>
                  <a:cubicBezTo>
                    <a:pt x="11" y="56"/>
                    <a:pt x="19" y="58"/>
                    <a:pt x="19" y="55"/>
                  </a:cubicBezTo>
                  <a:cubicBezTo>
                    <a:pt x="7" y="59"/>
                    <a:pt x="7" y="59"/>
                    <a:pt x="7" y="59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1" name="Google Shape;581;p4"/>
            <p:cNvSpPr/>
            <p:nvPr/>
          </p:nvSpPr>
          <p:spPr>
            <a:xfrm>
              <a:off x="9047867" y="2617856"/>
              <a:ext cx="192847" cy="173918"/>
            </a:xfrm>
            <a:custGeom>
              <a:avLst/>
              <a:gdLst/>
              <a:ahLst/>
              <a:cxnLst/>
              <a:rect l="l" t="t" r="r" b="b"/>
              <a:pathLst>
                <a:path w="41" h="37" extrusionOk="0">
                  <a:moveTo>
                    <a:pt x="9" y="24"/>
                  </a:moveTo>
                  <a:cubicBezTo>
                    <a:pt x="9" y="24"/>
                    <a:pt x="8" y="24"/>
                    <a:pt x="8" y="24"/>
                  </a:cubicBezTo>
                  <a:cubicBezTo>
                    <a:pt x="11" y="25"/>
                    <a:pt x="15" y="20"/>
                    <a:pt x="17" y="18"/>
                  </a:cubicBezTo>
                  <a:cubicBezTo>
                    <a:pt x="19" y="17"/>
                    <a:pt x="21" y="15"/>
                    <a:pt x="23" y="13"/>
                  </a:cubicBezTo>
                  <a:cubicBezTo>
                    <a:pt x="25" y="10"/>
                    <a:pt x="26" y="8"/>
                    <a:pt x="30" y="5"/>
                  </a:cubicBezTo>
                  <a:cubicBezTo>
                    <a:pt x="33" y="3"/>
                    <a:pt x="36" y="1"/>
                    <a:pt x="39" y="0"/>
                  </a:cubicBezTo>
                  <a:cubicBezTo>
                    <a:pt x="41" y="4"/>
                    <a:pt x="39" y="10"/>
                    <a:pt x="39" y="14"/>
                  </a:cubicBezTo>
                  <a:cubicBezTo>
                    <a:pt x="40" y="16"/>
                    <a:pt x="41" y="17"/>
                    <a:pt x="41" y="19"/>
                  </a:cubicBezTo>
                  <a:cubicBezTo>
                    <a:pt x="41" y="21"/>
                    <a:pt x="41" y="23"/>
                    <a:pt x="41" y="24"/>
                  </a:cubicBezTo>
                  <a:cubicBezTo>
                    <a:pt x="41" y="29"/>
                    <a:pt x="41" y="31"/>
                    <a:pt x="37" y="33"/>
                  </a:cubicBezTo>
                  <a:cubicBezTo>
                    <a:pt x="34" y="34"/>
                    <a:pt x="32" y="36"/>
                    <a:pt x="29" y="36"/>
                  </a:cubicBezTo>
                  <a:cubicBezTo>
                    <a:pt x="26" y="37"/>
                    <a:pt x="22" y="36"/>
                    <a:pt x="19" y="35"/>
                  </a:cubicBezTo>
                  <a:cubicBezTo>
                    <a:pt x="15" y="34"/>
                    <a:pt x="13" y="30"/>
                    <a:pt x="9" y="29"/>
                  </a:cubicBezTo>
                  <a:cubicBezTo>
                    <a:pt x="7" y="29"/>
                    <a:pt x="0" y="30"/>
                    <a:pt x="0" y="27"/>
                  </a:cubicBezTo>
                  <a:cubicBezTo>
                    <a:pt x="0" y="26"/>
                    <a:pt x="11" y="21"/>
                    <a:pt x="13" y="21"/>
                  </a:cubicBezTo>
                  <a:lnTo>
                    <a:pt x="9" y="24"/>
                  </a:lnTo>
                  <a:close/>
                </a:path>
              </a:pathLst>
            </a:custGeom>
            <a:solidFill>
              <a:srgbClr val="6AEBBC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2" name="Google Shape;582;p4"/>
            <p:cNvSpPr/>
            <p:nvPr/>
          </p:nvSpPr>
          <p:spPr>
            <a:xfrm>
              <a:off x="9254912" y="2335092"/>
              <a:ext cx="1172465" cy="1252917"/>
            </a:xfrm>
            <a:custGeom>
              <a:avLst/>
              <a:gdLst/>
              <a:ahLst/>
              <a:cxnLst/>
              <a:rect l="l" t="t" r="r" b="b"/>
              <a:pathLst>
                <a:path w="249" h="266" extrusionOk="0">
                  <a:moveTo>
                    <a:pt x="249" y="206"/>
                  </a:moveTo>
                  <a:cubicBezTo>
                    <a:pt x="248" y="205"/>
                    <a:pt x="247" y="204"/>
                    <a:pt x="246" y="203"/>
                  </a:cubicBezTo>
                  <a:cubicBezTo>
                    <a:pt x="243" y="204"/>
                    <a:pt x="242" y="209"/>
                    <a:pt x="242" y="211"/>
                  </a:cubicBezTo>
                  <a:cubicBezTo>
                    <a:pt x="238" y="207"/>
                    <a:pt x="238" y="185"/>
                    <a:pt x="228" y="190"/>
                  </a:cubicBezTo>
                  <a:cubicBezTo>
                    <a:pt x="227" y="195"/>
                    <a:pt x="231" y="200"/>
                    <a:pt x="230" y="206"/>
                  </a:cubicBezTo>
                  <a:cubicBezTo>
                    <a:pt x="229" y="212"/>
                    <a:pt x="226" y="220"/>
                    <a:pt x="229" y="226"/>
                  </a:cubicBezTo>
                  <a:cubicBezTo>
                    <a:pt x="232" y="231"/>
                    <a:pt x="237" y="233"/>
                    <a:pt x="238" y="238"/>
                  </a:cubicBezTo>
                  <a:cubicBezTo>
                    <a:pt x="239" y="241"/>
                    <a:pt x="238" y="246"/>
                    <a:pt x="238" y="250"/>
                  </a:cubicBezTo>
                  <a:cubicBezTo>
                    <a:pt x="239" y="255"/>
                    <a:pt x="241" y="260"/>
                    <a:pt x="240" y="266"/>
                  </a:cubicBezTo>
                  <a:cubicBezTo>
                    <a:pt x="237" y="264"/>
                    <a:pt x="236" y="264"/>
                    <a:pt x="233" y="264"/>
                  </a:cubicBezTo>
                  <a:cubicBezTo>
                    <a:pt x="230" y="264"/>
                    <a:pt x="228" y="264"/>
                    <a:pt x="225" y="263"/>
                  </a:cubicBezTo>
                  <a:cubicBezTo>
                    <a:pt x="221" y="262"/>
                    <a:pt x="216" y="261"/>
                    <a:pt x="212" y="261"/>
                  </a:cubicBezTo>
                  <a:cubicBezTo>
                    <a:pt x="202" y="259"/>
                    <a:pt x="191" y="254"/>
                    <a:pt x="184" y="247"/>
                  </a:cubicBezTo>
                  <a:cubicBezTo>
                    <a:pt x="187" y="244"/>
                    <a:pt x="187" y="240"/>
                    <a:pt x="188" y="236"/>
                  </a:cubicBezTo>
                  <a:cubicBezTo>
                    <a:pt x="190" y="228"/>
                    <a:pt x="191" y="222"/>
                    <a:pt x="196" y="216"/>
                  </a:cubicBezTo>
                  <a:cubicBezTo>
                    <a:pt x="198" y="212"/>
                    <a:pt x="199" y="210"/>
                    <a:pt x="199" y="206"/>
                  </a:cubicBezTo>
                  <a:cubicBezTo>
                    <a:pt x="199" y="203"/>
                    <a:pt x="199" y="199"/>
                    <a:pt x="199" y="195"/>
                  </a:cubicBezTo>
                  <a:cubicBezTo>
                    <a:pt x="199" y="193"/>
                    <a:pt x="199" y="192"/>
                    <a:pt x="197" y="190"/>
                  </a:cubicBezTo>
                  <a:cubicBezTo>
                    <a:pt x="195" y="187"/>
                    <a:pt x="194" y="189"/>
                    <a:pt x="192" y="189"/>
                  </a:cubicBezTo>
                  <a:cubicBezTo>
                    <a:pt x="190" y="190"/>
                    <a:pt x="189" y="190"/>
                    <a:pt x="188" y="190"/>
                  </a:cubicBezTo>
                  <a:cubicBezTo>
                    <a:pt x="187" y="189"/>
                    <a:pt x="186" y="189"/>
                    <a:pt x="184" y="190"/>
                  </a:cubicBezTo>
                  <a:cubicBezTo>
                    <a:pt x="180" y="190"/>
                    <a:pt x="176" y="195"/>
                    <a:pt x="171" y="194"/>
                  </a:cubicBezTo>
                  <a:cubicBezTo>
                    <a:pt x="168" y="194"/>
                    <a:pt x="161" y="191"/>
                    <a:pt x="161" y="188"/>
                  </a:cubicBezTo>
                  <a:cubicBezTo>
                    <a:pt x="161" y="187"/>
                    <a:pt x="165" y="180"/>
                    <a:pt x="166" y="179"/>
                  </a:cubicBezTo>
                  <a:cubicBezTo>
                    <a:pt x="172" y="175"/>
                    <a:pt x="179" y="181"/>
                    <a:pt x="184" y="173"/>
                  </a:cubicBezTo>
                  <a:cubicBezTo>
                    <a:pt x="188" y="165"/>
                    <a:pt x="179" y="156"/>
                    <a:pt x="174" y="150"/>
                  </a:cubicBezTo>
                  <a:cubicBezTo>
                    <a:pt x="169" y="144"/>
                    <a:pt x="163" y="135"/>
                    <a:pt x="155" y="131"/>
                  </a:cubicBezTo>
                  <a:cubicBezTo>
                    <a:pt x="152" y="129"/>
                    <a:pt x="149" y="131"/>
                    <a:pt x="149" y="127"/>
                  </a:cubicBezTo>
                  <a:cubicBezTo>
                    <a:pt x="149" y="123"/>
                    <a:pt x="149" y="120"/>
                    <a:pt x="149" y="117"/>
                  </a:cubicBezTo>
                  <a:cubicBezTo>
                    <a:pt x="149" y="112"/>
                    <a:pt x="147" y="110"/>
                    <a:pt x="145" y="106"/>
                  </a:cubicBezTo>
                  <a:cubicBezTo>
                    <a:pt x="143" y="100"/>
                    <a:pt x="145" y="94"/>
                    <a:pt x="139" y="92"/>
                  </a:cubicBezTo>
                  <a:cubicBezTo>
                    <a:pt x="136" y="91"/>
                    <a:pt x="134" y="89"/>
                    <a:pt x="131" y="88"/>
                  </a:cubicBezTo>
                  <a:cubicBezTo>
                    <a:pt x="130" y="87"/>
                    <a:pt x="128" y="87"/>
                    <a:pt x="126" y="87"/>
                  </a:cubicBezTo>
                  <a:cubicBezTo>
                    <a:pt x="124" y="87"/>
                    <a:pt x="123" y="88"/>
                    <a:pt x="121" y="87"/>
                  </a:cubicBezTo>
                  <a:cubicBezTo>
                    <a:pt x="117" y="87"/>
                    <a:pt x="115" y="83"/>
                    <a:pt x="113" y="80"/>
                  </a:cubicBezTo>
                  <a:cubicBezTo>
                    <a:pt x="112" y="78"/>
                    <a:pt x="111" y="78"/>
                    <a:pt x="111" y="76"/>
                  </a:cubicBezTo>
                  <a:cubicBezTo>
                    <a:pt x="112" y="74"/>
                    <a:pt x="113" y="73"/>
                    <a:pt x="113" y="71"/>
                  </a:cubicBezTo>
                  <a:cubicBezTo>
                    <a:pt x="113" y="67"/>
                    <a:pt x="114" y="61"/>
                    <a:pt x="110" y="58"/>
                  </a:cubicBezTo>
                  <a:cubicBezTo>
                    <a:pt x="108" y="56"/>
                    <a:pt x="106" y="56"/>
                    <a:pt x="105" y="53"/>
                  </a:cubicBezTo>
                  <a:cubicBezTo>
                    <a:pt x="103" y="51"/>
                    <a:pt x="104" y="49"/>
                    <a:pt x="101" y="48"/>
                  </a:cubicBezTo>
                  <a:cubicBezTo>
                    <a:pt x="93" y="44"/>
                    <a:pt x="91" y="48"/>
                    <a:pt x="85" y="52"/>
                  </a:cubicBezTo>
                  <a:cubicBezTo>
                    <a:pt x="83" y="54"/>
                    <a:pt x="80" y="55"/>
                    <a:pt x="77" y="57"/>
                  </a:cubicBezTo>
                  <a:cubicBezTo>
                    <a:pt x="76" y="58"/>
                    <a:pt x="74" y="60"/>
                    <a:pt x="72" y="60"/>
                  </a:cubicBezTo>
                  <a:cubicBezTo>
                    <a:pt x="64" y="60"/>
                    <a:pt x="70" y="52"/>
                    <a:pt x="68" y="49"/>
                  </a:cubicBezTo>
                  <a:cubicBezTo>
                    <a:pt x="63" y="50"/>
                    <a:pt x="59" y="52"/>
                    <a:pt x="54" y="50"/>
                  </a:cubicBezTo>
                  <a:cubicBezTo>
                    <a:pt x="51" y="49"/>
                    <a:pt x="49" y="48"/>
                    <a:pt x="47" y="47"/>
                  </a:cubicBezTo>
                  <a:cubicBezTo>
                    <a:pt x="42" y="45"/>
                    <a:pt x="36" y="45"/>
                    <a:pt x="38" y="38"/>
                  </a:cubicBezTo>
                  <a:cubicBezTo>
                    <a:pt x="44" y="38"/>
                    <a:pt x="38" y="27"/>
                    <a:pt x="36" y="25"/>
                  </a:cubicBezTo>
                  <a:cubicBezTo>
                    <a:pt x="34" y="23"/>
                    <a:pt x="31" y="22"/>
                    <a:pt x="29" y="21"/>
                  </a:cubicBezTo>
                  <a:cubicBezTo>
                    <a:pt x="26" y="19"/>
                    <a:pt x="22" y="18"/>
                    <a:pt x="19" y="16"/>
                  </a:cubicBezTo>
                  <a:cubicBezTo>
                    <a:pt x="15" y="15"/>
                    <a:pt x="11" y="12"/>
                    <a:pt x="7" y="11"/>
                  </a:cubicBezTo>
                  <a:cubicBezTo>
                    <a:pt x="4" y="10"/>
                    <a:pt x="0" y="10"/>
                    <a:pt x="2" y="6"/>
                  </a:cubicBezTo>
                  <a:cubicBezTo>
                    <a:pt x="5" y="3"/>
                    <a:pt x="15" y="0"/>
                    <a:pt x="18" y="4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31" y="5"/>
                    <a:pt x="35" y="3"/>
                    <a:pt x="37" y="2"/>
                  </a:cubicBezTo>
                  <a:cubicBezTo>
                    <a:pt x="38" y="2"/>
                    <a:pt x="39" y="2"/>
                    <a:pt x="40" y="2"/>
                  </a:cubicBezTo>
                  <a:cubicBezTo>
                    <a:pt x="69" y="15"/>
                    <a:pt x="97" y="31"/>
                    <a:pt x="125" y="48"/>
                  </a:cubicBezTo>
                  <a:cubicBezTo>
                    <a:pt x="190" y="87"/>
                    <a:pt x="219" y="127"/>
                    <a:pt x="245" y="197"/>
                  </a:cubicBezTo>
                  <a:cubicBezTo>
                    <a:pt x="246" y="200"/>
                    <a:pt x="247" y="203"/>
                    <a:pt x="249" y="206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3" name="Google Shape;583;p4"/>
            <p:cNvSpPr/>
            <p:nvPr/>
          </p:nvSpPr>
          <p:spPr>
            <a:xfrm>
              <a:off x="9876047" y="3667277"/>
              <a:ext cx="796235" cy="1746275"/>
            </a:xfrm>
            <a:custGeom>
              <a:avLst/>
              <a:gdLst/>
              <a:ahLst/>
              <a:cxnLst/>
              <a:rect l="l" t="t" r="r" b="b"/>
              <a:pathLst>
                <a:path w="169" h="371" extrusionOk="0">
                  <a:moveTo>
                    <a:pt x="169" y="88"/>
                  </a:moveTo>
                  <a:cubicBezTo>
                    <a:pt x="169" y="89"/>
                    <a:pt x="169" y="89"/>
                    <a:pt x="169" y="89"/>
                  </a:cubicBezTo>
                  <a:cubicBezTo>
                    <a:pt x="169" y="95"/>
                    <a:pt x="169" y="102"/>
                    <a:pt x="169" y="108"/>
                  </a:cubicBezTo>
                  <a:cubicBezTo>
                    <a:pt x="167" y="149"/>
                    <a:pt x="158" y="189"/>
                    <a:pt x="144" y="226"/>
                  </a:cubicBezTo>
                  <a:cubicBezTo>
                    <a:pt x="139" y="241"/>
                    <a:pt x="132" y="255"/>
                    <a:pt x="125" y="270"/>
                  </a:cubicBezTo>
                  <a:cubicBezTo>
                    <a:pt x="123" y="272"/>
                    <a:pt x="120" y="275"/>
                    <a:pt x="118" y="277"/>
                  </a:cubicBezTo>
                  <a:cubicBezTo>
                    <a:pt x="113" y="281"/>
                    <a:pt x="107" y="286"/>
                    <a:pt x="102" y="288"/>
                  </a:cubicBezTo>
                  <a:cubicBezTo>
                    <a:pt x="100" y="289"/>
                    <a:pt x="99" y="288"/>
                    <a:pt x="97" y="288"/>
                  </a:cubicBezTo>
                  <a:cubicBezTo>
                    <a:pt x="96" y="288"/>
                    <a:pt x="95" y="288"/>
                    <a:pt x="93" y="289"/>
                  </a:cubicBezTo>
                  <a:cubicBezTo>
                    <a:pt x="93" y="289"/>
                    <a:pt x="93" y="289"/>
                    <a:pt x="93" y="289"/>
                  </a:cubicBezTo>
                  <a:cubicBezTo>
                    <a:pt x="84" y="291"/>
                    <a:pt x="78" y="299"/>
                    <a:pt x="72" y="306"/>
                  </a:cubicBezTo>
                  <a:cubicBezTo>
                    <a:pt x="68" y="311"/>
                    <a:pt x="63" y="316"/>
                    <a:pt x="59" y="321"/>
                  </a:cubicBezTo>
                  <a:cubicBezTo>
                    <a:pt x="54" y="327"/>
                    <a:pt x="51" y="333"/>
                    <a:pt x="47" y="339"/>
                  </a:cubicBezTo>
                  <a:cubicBezTo>
                    <a:pt x="43" y="345"/>
                    <a:pt x="36" y="349"/>
                    <a:pt x="31" y="353"/>
                  </a:cubicBezTo>
                  <a:cubicBezTo>
                    <a:pt x="26" y="356"/>
                    <a:pt x="21" y="359"/>
                    <a:pt x="18" y="363"/>
                  </a:cubicBezTo>
                  <a:cubicBezTo>
                    <a:pt x="14" y="367"/>
                    <a:pt x="4" y="371"/>
                    <a:pt x="0" y="366"/>
                  </a:cubicBezTo>
                  <a:cubicBezTo>
                    <a:pt x="1" y="364"/>
                    <a:pt x="3" y="361"/>
                    <a:pt x="4" y="359"/>
                  </a:cubicBezTo>
                  <a:cubicBezTo>
                    <a:pt x="5" y="357"/>
                    <a:pt x="7" y="356"/>
                    <a:pt x="9" y="354"/>
                  </a:cubicBezTo>
                  <a:cubicBezTo>
                    <a:pt x="10" y="353"/>
                    <a:pt x="11" y="352"/>
                    <a:pt x="13" y="352"/>
                  </a:cubicBezTo>
                  <a:cubicBezTo>
                    <a:pt x="14" y="352"/>
                    <a:pt x="15" y="352"/>
                    <a:pt x="16" y="351"/>
                  </a:cubicBezTo>
                  <a:cubicBezTo>
                    <a:pt x="17" y="350"/>
                    <a:pt x="18" y="349"/>
                    <a:pt x="19" y="347"/>
                  </a:cubicBezTo>
                  <a:cubicBezTo>
                    <a:pt x="21" y="345"/>
                    <a:pt x="23" y="342"/>
                    <a:pt x="25" y="340"/>
                  </a:cubicBezTo>
                  <a:cubicBezTo>
                    <a:pt x="29" y="336"/>
                    <a:pt x="32" y="331"/>
                    <a:pt x="35" y="326"/>
                  </a:cubicBezTo>
                  <a:cubicBezTo>
                    <a:pt x="38" y="323"/>
                    <a:pt x="41" y="322"/>
                    <a:pt x="44" y="319"/>
                  </a:cubicBezTo>
                  <a:cubicBezTo>
                    <a:pt x="48" y="315"/>
                    <a:pt x="49" y="310"/>
                    <a:pt x="52" y="305"/>
                  </a:cubicBezTo>
                  <a:cubicBezTo>
                    <a:pt x="54" y="301"/>
                    <a:pt x="57" y="299"/>
                    <a:pt x="59" y="296"/>
                  </a:cubicBezTo>
                  <a:cubicBezTo>
                    <a:pt x="62" y="292"/>
                    <a:pt x="66" y="288"/>
                    <a:pt x="69" y="284"/>
                  </a:cubicBezTo>
                  <a:cubicBezTo>
                    <a:pt x="73" y="280"/>
                    <a:pt x="77" y="276"/>
                    <a:pt x="80" y="271"/>
                  </a:cubicBezTo>
                  <a:cubicBezTo>
                    <a:pt x="82" y="269"/>
                    <a:pt x="85" y="267"/>
                    <a:pt x="87" y="265"/>
                  </a:cubicBezTo>
                  <a:cubicBezTo>
                    <a:pt x="91" y="261"/>
                    <a:pt x="93" y="256"/>
                    <a:pt x="96" y="251"/>
                  </a:cubicBezTo>
                  <a:cubicBezTo>
                    <a:pt x="98" y="248"/>
                    <a:pt x="104" y="242"/>
                    <a:pt x="102" y="238"/>
                  </a:cubicBezTo>
                  <a:cubicBezTo>
                    <a:pt x="100" y="240"/>
                    <a:pt x="100" y="242"/>
                    <a:pt x="98" y="244"/>
                  </a:cubicBezTo>
                  <a:cubicBezTo>
                    <a:pt x="95" y="246"/>
                    <a:pt x="92" y="247"/>
                    <a:pt x="88" y="248"/>
                  </a:cubicBezTo>
                  <a:cubicBezTo>
                    <a:pt x="82" y="251"/>
                    <a:pt x="75" y="257"/>
                    <a:pt x="70" y="261"/>
                  </a:cubicBezTo>
                  <a:cubicBezTo>
                    <a:pt x="65" y="266"/>
                    <a:pt x="63" y="268"/>
                    <a:pt x="56" y="268"/>
                  </a:cubicBezTo>
                  <a:cubicBezTo>
                    <a:pt x="52" y="268"/>
                    <a:pt x="50" y="268"/>
                    <a:pt x="46" y="267"/>
                  </a:cubicBezTo>
                  <a:cubicBezTo>
                    <a:pt x="37" y="263"/>
                    <a:pt x="42" y="253"/>
                    <a:pt x="40" y="245"/>
                  </a:cubicBezTo>
                  <a:cubicBezTo>
                    <a:pt x="39" y="245"/>
                    <a:pt x="38" y="245"/>
                    <a:pt x="37" y="245"/>
                  </a:cubicBezTo>
                  <a:cubicBezTo>
                    <a:pt x="36" y="245"/>
                    <a:pt x="34" y="245"/>
                    <a:pt x="33" y="245"/>
                  </a:cubicBezTo>
                  <a:cubicBezTo>
                    <a:pt x="31" y="243"/>
                    <a:pt x="32" y="240"/>
                    <a:pt x="32" y="238"/>
                  </a:cubicBezTo>
                  <a:cubicBezTo>
                    <a:pt x="33" y="234"/>
                    <a:pt x="34" y="231"/>
                    <a:pt x="38" y="229"/>
                  </a:cubicBezTo>
                  <a:cubicBezTo>
                    <a:pt x="40" y="227"/>
                    <a:pt x="41" y="227"/>
                    <a:pt x="43" y="224"/>
                  </a:cubicBezTo>
                  <a:cubicBezTo>
                    <a:pt x="47" y="219"/>
                    <a:pt x="51" y="216"/>
                    <a:pt x="51" y="210"/>
                  </a:cubicBezTo>
                  <a:cubicBezTo>
                    <a:pt x="51" y="207"/>
                    <a:pt x="51" y="206"/>
                    <a:pt x="50" y="204"/>
                  </a:cubicBezTo>
                  <a:cubicBezTo>
                    <a:pt x="49" y="202"/>
                    <a:pt x="45" y="200"/>
                    <a:pt x="45" y="198"/>
                  </a:cubicBezTo>
                  <a:cubicBezTo>
                    <a:pt x="49" y="193"/>
                    <a:pt x="52" y="191"/>
                    <a:pt x="52" y="184"/>
                  </a:cubicBezTo>
                  <a:cubicBezTo>
                    <a:pt x="53" y="178"/>
                    <a:pt x="53" y="172"/>
                    <a:pt x="54" y="165"/>
                  </a:cubicBezTo>
                  <a:cubicBezTo>
                    <a:pt x="55" y="151"/>
                    <a:pt x="59" y="138"/>
                    <a:pt x="63" y="124"/>
                  </a:cubicBezTo>
                  <a:cubicBezTo>
                    <a:pt x="64" y="117"/>
                    <a:pt x="67" y="110"/>
                    <a:pt x="67" y="103"/>
                  </a:cubicBezTo>
                  <a:cubicBezTo>
                    <a:pt x="67" y="99"/>
                    <a:pt x="67" y="96"/>
                    <a:pt x="67" y="92"/>
                  </a:cubicBezTo>
                  <a:cubicBezTo>
                    <a:pt x="68" y="86"/>
                    <a:pt x="69" y="80"/>
                    <a:pt x="73" y="74"/>
                  </a:cubicBezTo>
                  <a:cubicBezTo>
                    <a:pt x="76" y="69"/>
                    <a:pt x="79" y="63"/>
                    <a:pt x="82" y="57"/>
                  </a:cubicBezTo>
                  <a:cubicBezTo>
                    <a:pt x="86" y="49"/>
                    <a:pt x="92" y="41"/>
                    <a:pt x="94" y="32"/>
                  </a:cubicBezTo>
                  <a:cubicBezTo>
                    <a:pt x="96" y="26"/>
                    <a:pt x="95" y="12"/>
                    <a:pt x="102" y="9"/>
                  </a:cubicBezTo>
                  <a:cubicBezTo>
                    <a:pt x="105" y="8"/>
                    <a:pt x="110" y="11"/>
                    <a:pt x="114" y="11"/>
                  </a:cubicBezTo>
                  <a:cubicBezTo>
                    <a:pt x="119" y="11"/>
                    <a:pt x="121" y="11"/>
                    <a:pt x="124" y="15"/>
                  </a:cubicBezTo>
                  <a:cubicBezTo>
                    <a:pt x="125" y="16"/>
                    <a:pt x="126" y="18"/>
                    <a:pt x="127" y="19"/>
                  </a:cubicBezTo>
                  <a:cubicBezTo>
                    <a:pt x="128" y="20"/>
                    <a:pt x="128" y="24"/>
                    <a:pt x="130" y="25"/>
                  </a:cubicBezTo>
                  <a:cubicBezTo>
                    <a:pt x="130" y="25"/>
                    <a:pt x="132" y="25"/>
                    <a:pt x="133" y="25"/>
                  </a:cubicBezTo>
                  <a:cubicBezTo>
                    <a:pt x="136" y="24"/>
                    <a:pt x="138" y="23"/>
                    <a:pt x="139" y="22"/>
                  </a:cubicBezTo>
                  <a:cubicBezTo>
                    <a:pt x="140" y="22"/>
                    <a:pt x="141" y="21"/>
                    <a:pt x="142" y="20"/>
                  </a:cubicBezTo>
                  <a:cubicBezTo>
                    <a:pt x="143" y="19"/>
                    <a:pt x="145" y="16"/>
                    <a:pt x="146" y="15"/>
                  </a:cubicBezTo>
                  <a:cubicBezTo>
                    <a:pt x="147" y="15"/>
                    <a:pt x="148" y="15"/>
                    <a:pt x="148" y="15"/>
                  </a:cubicBezTo>
                  <a:cubicBezTo>
                    <a:pt x="149" y="15"/>
                    <a:pt x="150" y="15"/>
                    <a:pt x="150" y="15"/>
                  </a:cubicBezTo>
                  <a:cubicBezTo>
                    <a:pt x="153" y="15"/>
                    <a:pt x="154" y="13"/>
                    <a:pt x="155" y="12"/>
                  </a:cubicBezTo>
                  <a:cubicBezTo>
                    <a:pt x="155" y="11"/>
                    <a:pt x="155" y="11"/>
                    <a:pt x="155" y="11"/>
                  </a:cubicBezTo>
                  <a:cubicBezTo>
                    <a:pt x="156" y="9"/>
                    <a:pt x="157" y="6"/>
                    <a:pt x="158" y="4"/>
                  </a:cubicBezTo>
                  <a:cubicBezTo>
                    <a:pt x="158" y="3"/>
                    <a:pt x="158" y="1"/>
                    <a:pt x="159" y="0"/>
                  </a:cubicBezTo>
                  <a:cubicBezTo>
                    <a:pt x="161" y="7"/>
                    <a:pt x="162" y="14"/>
                    <a:pt x="163" y="21"/>
                  </a:cubicBezTo>
                  <a:cubicBezTo>
                    <a:pt x="163" y="21"/>
                    <a:pt x="163" y="21"/>
                    <a:pt x="163" y="21"/>
                  </a:cubicBezTo>
                  <a:cubicBezTo>
                    <a:pt x="165" y="31"/>
                    <a:pt x="166" y="40"/>
                    <a:pt x="167" y="50"/>
                  </a:cubicBezTo>
                  <a:cubicBezTo>
                    <a:pt x="167" y="50"/>
                    <a:pt x="167" y="50"/>
                    <a:pt x="167" y="50"/>
                  </a:cubicBezTo>
                  <a:cubicBezTo>
                    <a:pt x="167" y="52"/>
                    <a:pt x="167" y="53"/>
                    <a:pt x="168" y="55"/>
                  </a:cubicBezTo>
                  <a:cubicBezTo>
                    <a:pt x="169" y="66"/>
                    <a:pt x="169" y="77"/>
                    <a:pt x="169" y="88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4" name="Google Shape;584;p4"/>
            <p:cNvSpPr/>
            <p:nvPr/>
          </p:nvSpPr>
          <p:spPr>
            <a:xfrm>
              <a:off x="10501914" y="4627965"/>
              <a:ext cx="14197" cy="69804"/>
            </a:xfrm>
            <a:custGeom>
              <a:avLst/>
              <a:gdLst/>
              <a:ahLst/>
              <a:cxnLst/>
              <a:rect l="l" t="t" r="r" b="b"/>
              <a:pathLst>
                <a:path w="3" h="15" extrusionOk="0">
                  <a:moveTo>
                    <a:pt x="2" y="15"/>
                  </a:moveTo>
                  <a:cubicBezTo>
                    <a:pt x="2" y="15"/>
                    <a:pt x="2" y="15"/>
                    <a:pt x="2" y="15"/>
                  </a:cubicBezTo>
                  <a:cubicBezTo>
                    <a:pt x="3" y="10"/>
                    <a:pt x="3" y="5"/>
                    <a:pt x="3" y="0"/>
                  </a:cubicBezTo>
                  <a:cubicBezTo>
                    <a:pt x="3" y="0"/>
                    <a:pt x="3" y="1"/>
                    <a:pt x="3" y="1"/>
                  </a:cubicBezTo>
                  <a:cubicBezTo>
                    <a:pt x="2" y="5"/>
                    <a:pt x="1" y="8"/>
                    <a:pt x="0" y="12"/>
                  </a:cubicBezTo>
                  <a:cubicBezTo>
                    <a:pt x="1" y="13"/>
                    <a:pt x="1" y="13"/>
                    <a:pt x="2" y="14"/>
                  </a:cubicBezTo>
                  <a:cubicBezTo>
                    <a:pt x="2" y="15"/>
                    <a:pt x="2" y="15"/>
                    <a:pt x="2" y="15"/>
                  </a:cubicBezTo>
                  <a:close/>
                </a:path>
              </a:pathLst>
            </a:custGeom>
            <a:solidFill>
              <a:srgbClr val="339E5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5" name="Google Shape;585;p4"/>
            <p:cNvSpPr/>
            <p:nvPr/>
          </p:nvSpPr>
          <p:spPr>
            <a:xfrm>
              <a:off x="9095192" y="1554237"/>
              <a:ext cx="959505" cy="1153535"/>
            </a:xfrm>
            <a:custGeom>
              <a:avLst/>
              <a:gdLst/>
              <a:ahLst/>
              <a:cxnLst/>
              <a:rect l="l" t="t" r="r" b="b"/>
              <a:pathLst>
                <a:path w="204" h="245" extrusionOk="0">
                  <a:moveTo>
                    <a:pt x="22" y="0"/>
                  </a:moveTo>
                  <a:cubicBezTo>
                    <a:pt x="2" y="46"/>
                    <a:pt x="0" y="98"/>
                    <a:pt x="12" y="147"/>
                  </a:cubicBezTo>
                  <a:cubicBezTo>
                    <a:pt x="12" y="147"/>
                    <a:pt x="12" y="147"/>
                    <a:pt x="12" y="147"/>
                  </a:cubicBezTo>
                  <a:cubicBezTo>
                    <a:pt x="33" y="152"/>
                    <a:pt x="54" y="159"/>
                    <a:pt x="74" y="168"/>
                  </a:cubicBezTo>
                  <a:cubicBezTo>
                    <a:pt x="74" y="168"/>
                    <a:pt x="74" y="168"/>
                    <a:pt x="74" y="168"/>
                  </a:cubicBezTo>
                  <a:cubicBezTo>
                    <a:pt x="92" y="176"/>
                    <a:pt x="110" y="185"/>
                    <a:pt x="127" y="195"/>
                  </a:cubicBezTo>
                  <a:cubicBezTo>
                    <a:pt x="138" y="201"/>
                    <a:pt x="148" y="208"/>
                    <a:pt x="159" y="214"/>
                  </a:cubicBezTo>
                  <a:cubicBezTo>
                    <a:pt x="163" y="216"/>
                    <a:pt x="167" y="219"/>
                    <a:pt x="170" y="221"/>
                  </a:cubicBezTo>
                  <a:cubicBezTo>
                    <a:pt x="182" y="229"/>
                    <a:pt x="193" y="237"/>
                    <a:pt x="203" y="245"/>
                  </a:cubicBezTo>
                  <a:cubicBezTo>
                    <a:pt x="204" y="237"/>
                    <a:pt x="204" y="230"/>
                    <a:pt x="204" y="226"/>
                  </a:cubicBezTo>
                  <a:cubicBezTo>
                    <a:pt x="203" y="204"/>
                    <a:pt x="198" y="181"/>
                    <a:pt x="190" y="160"/>
                  </a:cubicBezTo>
                  <a:cubicBezTo>
                    <a:pt x="175" y="120"/>
                    <a:pt x="146" y="84"/>
                    <a:pt x="109" y="61"/>
                  </a:cubicBezTo>
                  <a:cubicBezTo>
                    <a:pt x="78" y="43"/>
                    <a:pt x="41" y="31"/>
                    <a:pt x="22" y="0"/>
                  </a:cubicBezTo>
                </a:path>
              </a:pathLst>
            </a:custGeom>
            <a:solidFill>
              <a:srgbClr val="D7EAC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6" name="Google Shape;586;p4"/>
            <p:cNvSpPr/>
            <p:nvPr/>
          </p:nvSpPr>
          <p:spPr>
            <a:xfrm>
              <a:off x="8054052" y="2246358"/>
              <a:ext cx="2100026" cy="1515568"/>
            </a:xfrm>
            <a:custGeom>
              <a:avLst/>
              <a:gdLst/>
              <a:ahLst/>
              <a:cxnLst/>
              <a:rect l="l" t="t" r="r" b="b"/>
              <a:pathLst>
                <a:path w="446" h="322" extrusionOk="0">
                  <a:moveTo>
                    <a:pt x="9" y="73"/>
                  </a:moveTo>
                  <a:cubicBezTo>
                    <a:pt x="9" y="73"/>
                    <a:pt x="9" y="73"/>
                    <a:pt x="9" y="73"/>
                  </a:cubicBezTo>
                  <a:cubicBezTo>
                    <a:pt x="5" y="93"/>
                    <a:pt x="2" y="114"/>
                    <a:pt x="1" y="135"/>
                  </a:cubicBezTo>
                  <a:cubicBezTo>
                    <a:pt x="0" y="139"/>
                    <a:pt x="0" y="144"/>
                    <a:pt x="0" y="149"/>
                  </a:cubicBezTo>
                  <a:cubicBezTo>
                    <a:pt x="7" y="153"/>
                    <a:pt x="13" y="157"/>
                    <a:pt x="18" y="163"/>
                  </a:cubicBezTo>
                  <a:cubicBezTo>
                    <a:pt x="20" y="165"/>
                    <a:pt x="23" y="167"/>
                    <a:pt x="25" y="168"/>
                  </a:cubicBezTo>
                  <a:cubicBezTo>
                    <a:pt x="27" y="169"/>
                    <a:pt x="29" y="169"/>
                    <a:pt x="31" y="169"/>
                  </a:cubicBezTo>
                  <a:cubicBezTo>
                    <a:pt x="38" y="171"/>
                    <a:pt x="41" y="179"/>
                    <a:pt x="44" y="184"/>
                  </a:cubicBezTo>
                  <a:cubicBezTo>
                    <a:pt x="47" y="189"/>
                    <a:pt x="46" y="194"/>
                    <a:pt x="48" y="199"/>
                  </a:cubicBezTo>
                  <a:cubicBezTo>
                    <a:pt x="52" y="204"/>
                    <a:pt x="62" y="203"/>
                    <a:pt x="66" y="207"/>
                  </a:cubicBezTo>
                  <a:cubicBezTo>
                    <a:pt x="70" y="212"/>
                    <a:pt x="65" y="220"/>
                    <a:pt x="67" y="226"/>
                  </a:cubicBezTo>
                  <a:cubicBezTo>
                    <a:pt x="68" y="228"/>
                    <a:pt x="74" y="233"/>
                    <a:pt x="73" y="236"/>
                  </a:cubicBezTo>
                  <a:cubicBezTo>
                    <a:pt x="72" y="237"/>
                    <a:pt x="70" y="238"/>
                    <a:pt x="69" y="238"/>
                  </a:cubicBezTo>
                  <a:cubicBezTo>
                    <a:pt x="68" y="238"/>
                    <a:pt x="67" y="238"/>
                    <a:pt x="67" y="237"/>
                  </a:cubicBezTo>
                  <a:cubicBezTo>
                    <a:pt x="64" y="237"/>
                    <a:pt x="61" y="233"/>
                    <a:pt x="59" y="232"/>
                  </a:cubicBezTo>
                  <a:cubicBezTo>
                    <a:pt x="54" y="229"/>
                    <a:pt x="49" y="228"/>
                    <a:pt x="44" y="225"/>
                  </a:cubicBezTo>
                  <a:cubicBezTo>
                    <a:pt x="44" y="220"/>
                    <a:pt x="46" y="216"/>
                    <a:pt x="43" y="212"/>
                  </a:cubicBezTo>
                  <a:cubicBezTo>
                    <a:pt x="41" y="210"/>
                    <a:pt x="40" y="209"/>
                    <a:pt x="39" y="209"/>
                  </a:cubicBezTo>
                  <a:cubicBezTo>
                    <a:pt x="37" y="209"/>
                    <a:pt x="35" y="211"/>
                    <a:pt x="32" y="212"/>
                  </a:cubicBezTo>
                  <a:cubicBezTo>
                    <a:pt x="27" y="214"/>
                    <a:pt x="22" y="213"/>
                    <a:pt x="17" y="216"/>
                  </a:cubicBezTo>
                  <a:cubicBezTo>
                    <a:pt x="16" y="217"/>
                    <a:pt x="15" y="218"/>
                    <a:pt x="14" y="219"/>
                  </a:cubicBezTo>
                  <a:cubicBezTo>
                    <a:pt x="17" y="225"/>
                    <a:pt x="20" y="231"/>
                    <a:pt x="23" y="236"/>
                  </a:cubicBezTo>
                  <a:cubicBezTo>
                    <a:pt x="24" y="239"/>
                    <a:pt x="26" y="241"/>
                    <a:pt x="28" y="243"/>
                  </a:cubicBezTo>
                  <a:cubicBezTo>
                    <a:pt x="28" y="243"/>
                    <a:pt x="28" y="243"/>
                    <a:pt x="28" y="243"/>
                  </a:cubicBezTo>
                  <a:cubicBezTo>
                    <a:pt x="28" y="243"/>
                    <a:pt x="28" y="243"/>
                    <a:pt x="28" y="243"/>
                  </a:cubicBezTo>
                  <a:cubicBezTo>
                    <a:pt x="32" y="244"/>
                    <a:pt x="36" y="244"/>
                    <a:pt x="40" y="245"/>
                  </a:cubicBezTo>
                  <a:cubicBezTo>
                    <a:pt x="44" y="245"/>
                    <a:pt x="47" y="245"/>
                    <a:pt x="49" y="249"/>
                  </a:cubicBezTo>
                  <a:cubicBezTo>
                    <a:pt x="52" y="252"/>
                    <a:pt x="54" y="254"/>
                    <a:pt x="56" y="257"/>
                  </a:cubicBezTo>
                  <a:cubicBezTo>
                    <a:pt x="57" y="258"/>
                    <a:pt x="61" y="263"/>
                    <a:pt x="58" y="264"/>
                  </a:cubicBezTo>
                  <a:cubicBezTo>
                    <a:pt x="58" y="265"/>
                    <a:pt x="57" y="265"/>
                    <a:pt x="57" y="265"/>
                  </a:cubicBezTo>
                  <a:cubicBezTo>
                    <a:pt x="55" y="265"/>
                    <a:pt x="53" y="263"/>
                    <a:pt x="52" y="263"/>
                  </a:cubicBezTo>
                  <a:cubicBezTo>
                    <a:pt x="48" y="261"/>
                    <a:pt x="44" y="259"/>
                    <a:pt x="39" y="258"/>
                  </a:cubicBezTo>
                  <a:cubicBezTo>
                    <a:pt x="73" y="296"/>
                    <a:pt x="128" y="315"/>
                    <a:pt x="180" y="320"/>
                  </a:cubicBezTo>
                  <a:cubicBezTo>
                    <a:pt x="192" y="321"/>
                    <a:pt x="203" y="322"/>
                    <a:pt x="215" y="322"/>
                  </a:cubicBezTo>
                  <a:cubicBezTo>
                    <a:pt x="289" y="322"/>
                    <a:pt x="363" y="299"/>
                    <a:pt x="424" y="258"/>
                  </a:cubicBezTo>
                  <a:cubicBezTo>
                    <a:pt x="429" y="259"/>
                    <a:pt x="435" y="261"/>
                    <a:pt x="441" y="263"/>
                  </a:cubicBezTo>
                  <a:cubicBezTo>
                    <a:pt x="441" y="263"/>
                    <a:pt x="441" y="263"/>
                    <a:pt x="441" y="263"/>
                  </a:cubicBezTo>
                  <a:cubicBezTo>
                    <a:pt x="442" y="260"/>
                    <a:pt x="442" y="258"/>
                    <a:pt x="443" y="255"/>
                  </a:cubicBezTo>
                  <a:cubicBezTo>
                    <a:pt x="444" y="252"/>
                    <a:pt x="445" y="248"/>
                    <a:pt x="446" y="245"/>
                  </a:cubicBezTo>
                  <a:cubicBezTo>
                    <a:pt x="444" y="245"/>
                    <a:pt x="443" y="244"/>
                    <a:pt x="441" y="244"/>
                  </a:cubicBezTo>
                  <a:cubicBezTo>
                    <a:pt x="436" y="242"/>
                    <a:pt x="430" y="240"/>
                    <a:pt x="425" y="239"/>
                  </a:cubicBezTo>
                  <a:cubicBezTo>
                    <a:pt x="401" y="197"/>
                    <a:pt x="357" y="168"/>
                    <a:pt x="310" y="151"/>
                  </a:cubicBezTo>
                  <a:cubicBezTo>
                    <a:pt x="260" y="133"/>
                    <a:pt x="207" y="125"/>
                    <a:pt x="155" y="111"/>
                  </a:cubicBezTo>
                  <a:cubicBezTo>
                    <a:pt x="142" y="107"/>
                    <a:pt x="129" y="103"/>
                    <a:pt x="117" y="98"/>
                  </a:cubicBezTo>
                  <a:cubicBezTo>
                    <a:pt x="117" y="99"/>
                    <a:pt x="117" y="100"/>
                    <a:pt x="116" y="100"/>
                  </a:cubicBezTo>
                  <a:cubicBezTo>
                    <a:pt x="115" y="106"/>
                    <a:pt x="112" y="111"/>
                    <a:pt x="109" y="115"/>
                  </a:cubicBezTo>
                  <a:cubicBezTo>
                    <a:pt x="107" y="118"/>
                    <a:pt x="104" y="123"/>
                    <a:pt x="103" y="125"/>
                  </a:cubicBezTo>
                  <a:cubicBezTo>
                    <a:pt x="102" y="128"/>
                    <a:pt x="103" y="131"/>
                    <a:pt x="103" y="134"/>
                  </a:cubicBezTo>
                  <a:cubicBezTo>
                    <a:pt x="103" y="140"/>
                    <a:pt x="104" y="148"/>
                    <a:pt x="103" y="153"/>
                  </a:cubicBezTo>
                  <a:cubicBezTo>
                    <a:pt x="102" y="157"/>
                    <a:pt x="100" y="161"/>
                    <a:pt x="98" y="165"/>
                  </a:cubicBezTo>
                  <a:cubicBezTo>
                    <a:pt x="96" y="169"/>
                    <a:pt x="92" y="178"/>
                    <a:pt x="87" y="178"/>
                  </a:cubicBezTo>
                  <a:cubicBezTo>
                    <a:pt x="86" y="178"/>
                    <a:pt x="85" y="177"/>
                    <a:pt x="83" y="175"/>
                  </a:cubicBezTo>
                  <a:cubicBezTo>
                    <a:pt x="80" y="170"/>
                    <a:pt x="74" y="167"/>
                    <a:pt x="69" y="164"/>
                  </a:cubicBezTo>
                  <a:cubicBezTo>
                    <a:pt x="67" y="162"/>
                    <a:pt x="66" y="161"/>
                    <a:pt x="65" y="159"/>
                  </a:cubicBezTo>
                  <a:cubicBezTo>
                    <a:pt x="62" y="155"/>
                    <a:pt x="58" y="153"/>
                    <a:pt x="55" y="149"/>
                  </a:cubicBezTo>
                  <a:cubicBezTo>
                    <a:pt x="51" y="144"/>
                    <a:pt x="48" y="139"/>
                    <a:pt x="45" y="134"/>
                  </a:cubicBezTo>
                  <a:cubicBezTo>
                    <a:pt x="44" y="131"/>
                    <a:pt x="44" y="128"/>
                    <a:pt x="43" y="125"/>
                  </a:cubicBezTo>
                  <a:cubicBezTo>
                    <a:pt x="43" y="124"/>
                    <a:pt x="43" y="121"/>
                    <a:pt x="43" y="119"/>
                  </a:cubicBezTo>
                  <a:cubicBezTo>
                    <a:pt x="42" y="118"/>
                    <a:pt x="38" y="115"/>
                    <a:pt x="37" y="114"/>
                  </a:cubicBezTo>
                  <a:cubicBezTo>
                    <a:pt x="35" y="112"/>
                    <a:pt x="31" y="112"/>
                    <a:pt x="30" y="109"/>
                  </a:cubicBezTo>
                  <a:cubicBezTo>
                    <a:pt x="29" y="109"/>
                    <a:pt x="29" y="103"/>
                    <a:pt x="28" y="102"/>
                  </a:cubicBezTo>
                  <a:cubicBezTo>
                    <a:pt x="28" y="99"/>
                    <a:pt x="28" y="95"/>
                    <a:pt x="28" y="92"/>
                  </a:cubicBezTo>
                  <a:cubicBezTo>
                    <a:pt x="28" y="89"/>
                    <a:pt x="28" y="84"/>
                    <a:pt x="26" y="82"/>
                  </a:cubicBezTo>
                  <a:cubicBezTo>
                    <a:pt x="25" y="80"/>
                    <a:pt x="23" y="80"/>
                    <a:pt x="20" y="80"/>
                  </a:cubicBezTo>
                  <a:cubicBezTo>
                    <a:pt x="19" y="80"/>
                    <a:pt x="18" y="80"/>
                    <a:pt x="17" y="80"/>
                  </a:cubicBezTo>
                  <a:cubicBezTo>
                    <a:pt x="15" y="80"/>
                    <a:pt x="14" y="80"/>
                    <a:pt x="13" y="80"/>
                  </a:cubicBezTo>
                  <a:cubicBezTo>
                    <a:pt x="12" y="80"/>
                    <a:pt x="11" y="80"/>
                    <a:pt x="11" y="80"/>
                  </a:cubicBezTo>
                  <a:cubicBezTo>
                    <a:pt x="11" y="77"/>
                    <a:pt x="13" y="76"/>
                    <a:pt x="12" y="73"/>
                  </a:cubicBezTo>
                  <a:cubicBezTo>
                    <a:pt x="11" y="73"/>
                    <a:pt x="10" y="73"/>
                    <a:pt x="9" y="73"/>
                  </a:cubicBezTo>
                  <a:moveTo>
                    <a:pt x="41" y="54"/>
                  </a:moveTo>
                  <a:cubicBezTo>
                    <a:pt x="40" y="55"/>
                    <a:pt x="39" y="55"/>
                    <a:pt x="39" y="56"/>
                  </a:cubicBezTo>
                  <a:cubicBezTo>
                    <a:pt x="36" y="63"/>
                    <a:pt x="47" y="64"/>
                    <a:pt x="53" y="64"/>
                  </a:cubicBezTo>
                  <a:cubicBezTo>
                    <a:pt x="49" y="61"/>
                    <a:pt x="45" y="57"/>
                    <a:pt x="41" y="54"/>
                  </a:cubicBezTo>
                  <a:cubicBezTo>
                    <a:pt x="41" y="54"/>
                    <a:pt x="41" y="54"/>
                    <a:pt x="41" y="54"/>
                  </a:cubicBezTo>
                  <a:moveTo>
                    <a:pt x="348" y="48"/>
                  </a:moveTo>
                  <a:cubicBezTo>
                    <a:pt x="359" y="54"/>
                    <a:pt x="369" y="61"/>
                    <a:pt x="380" y="67"/>
                  </a:cubicBezTo>
                  <a:cubicBezTo>
                    <a:pt x="384" y="69"/>
                    <a:pt x="388" y="72"/>
                    <a:pt x="391" y="74"/>
                  </a:cubicBezTo>
                  <a:cubicBezTo>
                    <a:pt x="388" y="72"/>
                    <a:pt x="384" y="69"/>
                    <a:pt x="380" y="67"/>
                  </a:cubicBezTo>
                  <a:cubicBezTo>
                    <a:pt x="369" y="61"/>
                    <a:pt x="359" y="54"/>
                    <a:pt x="348" y="48"/>
                  </a:cubicBezTo>
                  <a:moveTo>
                    <a:pt x="19" y="31"/>
                  </a:moveTo>
                  <a:cubicBezTo>
                    <a:pt x="17" y="39"/>
                    <a:pt x="15" y="48"/>
                    <a:pt x="13" y="57"/>
                  </a:cubicBezTo>
                  <a:cubicBezTo>
                    <a:pt x="13" y="57"/>
                    <a:pt x="13" y="57"/>
                    <a:pt x="13" y="57"/>
                  </a:cubicBezTo>
                  <a:cubicBezTo>
                    <a:pt x="13" y="57"/>
                    <a:pt x="14" y="57"/>
                    <a:pt x="15" y="56"/>
                  </a:cubicBezTo>
                  <a:cubicBezTo>
                    <a:pt x="20" y="55"/>
                    <a:pt x="25" y="54"/>
                    <a:pt x="30" y="52"/>
                  </a:cubicBezTo>
                  <a:cubicBezTo>
                    <a:pt x="32" y="51"/>
                    <a:pt x="34" y="50"/>
                    <a:pt x="36" y="49"/>
                  </a:cubicBezTo>
                  <a:cubicBezTo>
                    <a:pt x="30" y="44"/>
                    <a:pt x="24" y="37"/>
                    <a:pt x="19" y="31"/>
                  </a:cubicBezTo>
                  <a:moveTo>
                    <a:pt x="233" y="0"/>
                  </a:moveTo>
                  <a:cubicBezTo>
                    <a:pt x="233" y="0"/>
                    <a:pt x="233" y="0"/>
                    <a:pt x="233" y="0"/>
                  </a:cubicBezTo>
                  <a:cubicBezTo>
                    <a:pt x="243" y="41"/>
                    <a:pt x="264" y="80"/>
                    <a:pt x="297" y="105"/>
                  </a:cubicBezTo>
                  <a:cubicBezTo>
                    <a:pt x="318" y="121"/>
                    <a:pt x="345" y="131"/>
                    <a:pt x="372" y="131"/>
                  </a:cubicBezTo>
                  <a:cubicBezTo>
                    <a:pt x="382" y="131"/>
                    <a:pt x="391" y="130"/>
                    <a:pt x="401" y="127"/>
                  </a:cubicBezTo>
                  <a:cubicBezTo>
                    <a:pt x="401" y="126"/>
                    <a:pt x="400" y="126"/>
                    <a:pt x="400" y="125"/>
                  </a:cubicBezTo>
                  <a:cubicBezTo>
                    <a:pt x="398" y="119"/>
                    <a:pt x="400" y="113"/>
                    <a:pt x="394" y="111"/>
                  </a:cubicBezTo>
                  <a:cubicBezTo>
                    <a:pt x="391" y="110"/>
                    <a:pt x="389" y="108"/>
                    <a:pt x="386" y="107"/>
                  </a:cubicBezTo>
                  <a:cubicBezTo>
                    <a:pt x="385" y="106"/>
                    <a:pt x="384" y="106"/>
                    <a:pt x="383" y="106"/>
                  </a:cubicBezTo>
                  <a:cubicBezTo>
                    <a:pt x="382" y="106"/>
                    <a:pt x="382" y="106"/>
                    <a:pt x="381" y="106"/>
                  </a:cubicBezTo>
                  <a:cubicBezTo>
                    <a:pt x="380" y="106"/>
                    <a:pt x="379" y="107"/>
                    <a:pt x="378" y="107"/>
                  </a:cubicBezTo>
                  <a:cubicBezTo>
                    <a:pt x="377" y="107"/>
                    <a:pt x="377" y="106"/>
                    <a:pt x="376" y="106"/>
                  </a:cubicBezTo>
                  <a:cubicBezTo>
                    <a:pt x="372" y="106"/>
                    <a:pt x="370" y="102"/>
                    <a:pt x="368" y="99"/>
                  </a:cubicBezTo>
                  <a:cubicBezTo>
                    <a:pt x="367" y="97"/>
                    <a:pt x="366" y="97"/>
                    <a:pt x="366" y="95"/>
                  </a:cubicBezTo>
                  <a:cubicBezTo>
                    <a:pt x="367" y="93"/>
                    <a:pt x="368" y="92"/>
                    <a:pt x="368" y="90"/>
                  </a:cubicBezTo>
                  <a:cubicBezTo>
                    <a:pt x="368" y="86"/>
                    <a:pt x="369" y="80"/>
                    <a:pt x="365" y="77"/>
                  </a:cubicBezTo>
                  <a:cubicBezTo>
                    <a:pt x="363" y="75"/>
                    <a:pt x="361" y="75"/>
                    <a:pt x="360" y="72"/>
                  </a:cubicBezTo>
                  <a:cubicBezTo>
                    <a:pt x="358" y="70"/>
                    <a:pt x="359" y="68"/>
                    <a:pt x="356" y="67"/>
                  </a:cubicBezTo>
                  <a:cubicBezTo>
                    <a:pt x="353" y="66"/>
                    <a:pt x="352" y="65"/>
                    <a:pt x="350" y="65"/>
                  </a:cubicBezTo>
                  <a:cubicBezTo>
                    <a:pt x="346" y="65"/>
                    <a:pt x="344" y="68"/>
                    <a:pt x="340" y="71"/>
                  </a:cubicBezTo>
                  <a:cubicBezTo>
                    <a:pt x="338" y="73"/>
                    <a:pt x="335" y="74"/>
                    <a:pt x="332" y="76"/>
                  </a:cubicBezTo>
                  <a:cubicBezTo>
                    <a:pt x="331" y="77"/>
                    <a:pt x="329" y="79"/>
                    <a:pt x="327" y="79"/>
                  </a:cubicBezTo>
                  <a:cubicBezTo>
                    <a:pt x="327" y="79"/>
                    <a:pt x="327" y="79"/>
                    <a:pt x="327" y="79"/>
                  </a:cubicBezTo>
                  <a:cubicBezTo>
                    <a:pt x="319" y="79"/>
                    <a:pt x="325" y="71"/>
                    <a:pt x="323" y="68"/>
                  </a:cubicBezTo>
                  <a:cubicBezTo>
                    <a:pt x="319" y="69"/>
                    <a:pt x="316" y="70"/>
                    <a:pt x="313" y="70"/>
                  </a:cubicBezTo>
                  <a:cubicBezTo>
                    <a:pt x="312" y="70"/>
                    <a:pt x="310" y="70"/>
                    <a:pt x="309" y="69"/>
                  </a:cubicBezTo>
                  <a:cubicBezTo>
                    <a:pt x="306" y="68"/>
                    <a:pt x="304" y="67"/>
                    <a:pt x="302" y="66"/>
                  </a:cubicBezTo>
                  <a:cubicBezTo>
                    <a:pt x="297" y="64"/>
                    <a:pt x="291" y="64"/>
                    <a:pt x="293" y="57"/>
                  </a:cubicBezTo>
                  <a:cubicBezTo>
                    <a:pt x="293" y="57"/>
                    <a:pt x="293" y="57"/>
                    <a:pt x="294" y="57"/>
                  </a:cubicBezTo>
                  <a:cubicBezTo>
                    <a:pt x="299" y="57"/>
                    <a:pt x="293" y="46"/>
                    <a:pt x="291" y="44"/>
                  </a:cubicBezTo>
                  <a:cubicBezTo>
                    <a:pt x="289" y="42"/>
                    <a:pt x="286" y="41"/>
                    <a:pt x="284" y="40"/>
                  </a:cubicBezTo>
                  <a:cubicBezTo>
                    <a:pt x="281" y="38"/>
                    <a:pt x="277" y="37"/>
                    <a:pt x="274" y="35"/>
                  </a:cubicBezTo>
                  <a:cubicBezTo>
                    <a:pt x="270" y="34"/>
                    <a:pt x="266" y="31"/>
                    <a:pt x="262" y="30"/>
                  </a:cubicBezTo>
                  <a:cubicBezTo>
                    <a:pt x="259" y="29"/>
                    <a:pt x="255" y="29"/>
                    <a:pt x="257" y="25"/>
                  </a:cubicBezTo>
                  <a:cubicBezTo>
                    <a:pt x="259" y="23"/>
                    <a:pt x="264" y="21"/>
                    <a:pt x="268" y="21"/>
                  </a:cubicBezTo>
                  <a:cubicBezTo>
                    <a:pt x="270" y="21"/>
                    <a:pt x="272" y="22"/>
                    <a:pt x="273" y="23"/>
                  </a:cubicBezTo>
                  <a:cubicBezTo>
                    <a:pt x="286" y="26"/>
                    <a:pt x="286" y="26"/>
                    <a:pt x="286" y="26"/>
                  </a:cubicBezTo>
                  <a:cubicBezTo>
                    <a:pt x="286" y="24"/>
                    <a:pt x="290" y="22"/>
                    <a:pt x="292" y="21"/>
                  </a:cubicBezTo>
                  <a:cubicBezTo>
                    <a:pt x="292" y="21"/>
                    <a:pt x="293" y="21"/>
                    <a:pt x="294" y="21"/>
                  </a:cubicBezTo>
                  <a:cubicBezTo>
                    <a:pt x="294" y="21"/>
                    <a:pt x="295" y="21"/>
                    <a:pt x="295" y="21"/>
                  </a:cubicBezTo>
                  <a:cubicBezTo>
                    <a:pt x="275" y="12"/>
                    <a:pt x="254" y="5"/>
                    <a:pt x="233" y="0"/>
                  </a:cubicBezTo>
                </a:path>
              </a:pathLst>
            </a:custGeom>
            <a:solidFill>
              <a:srgbClr val="D7EAC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7" name="Google Shape;587;p4"/>
            <p:cNvSpPr/>
            <p:nvPr/>
          </p:nvSpPr>
          <p:spPr>
            <a:xfrm>
              <a:off x="8054052" y="2947944"/>
              <a:ext cx="349018" cy="545415"/>
            </a:xfrm>
            <a:custGeom>
              <a:avLst/>
              <a:gdLst/>
              <a:ahLst/>
              <a:cxnLst/>
              <a:rect l="l" t="t" r="r" b="b"/>
              <a:pathLst>
                <a:path w="74" h="116" extrusionOk="0">
                  <a:moveTo>
                    <a:pt x="28" y="94"/>
                  </a:moveTo>
                  <a:cubicBezTo>
                    <a:pt x="31" y="99"/>
                    <a:pt x="35" y="104"/>
                    <a:pt x="39" y="109"/>
                  </a:cubicBezTo>
                  <a:cubicBezTo>
                    <a:pt x="39" y="109"/>
                    <a:pt x="39" y="109"/>
                    <a:pt x="39" y="109"/>
                  </a:cubicBezTo>
                  <a:cubicBezTo>
                    <a:pt x="44" y="110"/>
                    <a:pt x="48" y="112"/>
                    <a:pt x="52" y="114"/>
                  </a:cubicBezTo>
                  <a:cubicBezTo>
                    <a:pt x="53" y="114"/>
                    <a:pt x="55" y="116"/>
                    <a:pt x="57" y="116"/>
                  </a:cubicBezTo>
                  <a:cubicBezTo>
                    <a:pt x="57" y="116"/>
                    <a:pt x="58" y="116"/>
                    <a:pt x="58" y="115"/>
                  </a:cubicBezTo>
                  <a:cubicBezTo>
                    <a:pt x="61" y="114"/>
                    <a:pt x="57" y="109"/>
                    <a:pt x="56" y="108"/>
                  </a:cubicBezTo>
                  <a:cubicBezTo>
                    <a:pt x="54" y="105"/>
                    <a:pt x="52" y="103"/>
                    <a:pt x="49" y="100"/>
                  </a:cubicBezTo>
                  <a:cubicBezTo>
                    <a:pt x="47" y="96"/>
                    <a:pt x="44" y="96"/>
                    <a:pt x="40" y="96"/>
                  </a:cubicBezTo>
                  <a:cubicBezTo>
                    <a:pt x="36" y="95"/>
                    <a:pt x="32" y="95"/>
                    <a:pt x="28" y="94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24"/>
                    <a:pt x="5" y="48"/>
                    <a:pt x="14" y="70"/>
                  </a:cubicBezTo>
                  <a:cubicBezTo>
                    <a:pt x="14" y="70"/>
                    <a:pt x="14" y="70"/>
                    <a:pt x="14" y="70"/>
                  </a:cubicBezTo>
                  <a:cubicBezTo>
                    <a:pt x="15" y="69"/>
                    <a:pt x="16" y="68"/>
                    <a:pt x="17" y="67"/>
                  </a:cubicBezTo>
                  <a:cubicBezTo>
                    <a:pt x="22" y="64"/>
                    <a:pt x="27" y="65"/>
                    <a:pt x="32" y="63"/>
                  </a:cubicBezTo>
                  <a:cubicBezTo>
                    <a:pt x="35" y="62"/>
                    <a:pt x="37" y="60"/>
                    <a:pt x="39" y="60"/>
                  </a:cubicBezTo>
                  <a:cubicBezTo>
                    <a:pt x="40" y="60"/>
                    <a:pt x="41" y="61"/>
                    <a:pt x="43" y="63"/>
                  </a:cubicBezTo>
                  <a:cubicBezTo>
                    <a:pt x="46" y="67"/>
                    <a:pt x="44" y="71"/>
                    <a:pt x="44" y="76"/>
                  </a:cubicBezTo>
                  <a:cubicBezTo>
                    <a:pt x="49" y="79"/>
                    <a:pt x="54" y="80"/>
                    <a:pt x="59" y="83"/>
                  </a:cubicBezTo>
                  <a:cubicBezTo>
                    <a:pt x="61" y="84"/>
                    <a:pt x="64" y="88"/>
                    <a:pt x="67" y="88"/>
                  </a:cubicBezTo>
                  <a:cubicBezTo>
                    <a:pt x="67" y="89"/>
                    <a:pt x="68" y="89"/>
                    <a:pt x="69" y="89"/>
                  </a:cubicBezTo>
                  <a:cubicBezTo>
                    <a:pt x="70" y="89"/>
                    <a:pt x="72" y="88"/>
                    <a:pt x="73" y="87"/>
                  </a:cubicBezTo>
                  <a:cubicBezTo>
                    <a:pt x="74" y="84"/>
                    <a:pt x="68" y="79"/>
                    <a:pt x="67" y="77"/>
                  </a:cubicBezTo>
                  <a:cubicBezTo>
                    <a:pt x="65" y="71"/>
                    <a:pt x="70" y="63"/>
                    <a:pt x="66" y="58"/>
                  </a:cubicBezTo>
                  <a:cubicBezTo>
                    <a:pt x="62" y="54"/>
                    <a:pt x="52" y="55"/>
                    <a:pt x="48" y="50"/>
                  </a:cubicBezTo>
                  <a:cubicBezTo>
                    <a:pt x="46" y="45"/>
                    <a:pt x="47" y="40"/>
                    <a:pt x="44" y="35"/>
                  </a:cubicBezTo>
                  <a:cubicBezTo>
                    <a:pt x="41" y="30"/>
                    <a:pt x="38" y="22"/>
                    <a:pt x="31" y="20"/>
                  </a:cubicBezTo>
                  <a:cubicBezTo>
                    <a:pt x="29" y="20"/>
                    <a:pt x="27" y="20"/>
                    <a:pt x="25" y="19"/>
                  </a:cubicBezTo>
                  <a:cubicBezTo>
                    <a:pt x="23" y="18"/>
                    <a:pt x="20" y="16"/>
                    <a:pt x="18" y="14"/>
                  </a:cubicBezTo>
                  <a:cubicBezTo>
                    <a:pt x="13" y="8"/>
                    <a:pt x="7" y="4"/>
                    <a:pt x="0" y="0"/>
                  </a:cubicBezTo>
                </a:path>
              </a:pathLst>
            </a:custGeom>
            <a:solidFill>
              <a:srgbClr val="D7EAC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8" name="Google Shape;588;p4"/>
            <p:cNvSpPr/>
            <p:nvPr/>
          </p:nvSpPr>
          <p:spPr>
            <a:xfrm>
              <a:off x="10323263" y="3224793"/>
              <a:ext cx="249637" cy="560796"/>
            </a:xfrm>
            <a:custGeom>
              <a:avLst/>
              <a:gdLst/>
              <a:ahLst/>
              <a:cxnLst/>
              <a:rect l="l" t="t" r="r" b="b"/>
              <a:pathLst>
                <a:path w="53" h="119" extrusionOk="0">
                  <a:moveTo>
                    <a:pt x="4" y="0"/>
                  </a:moveTo>
                  <a:cubicBezTo>
                    <a:pt x="3" y="0"/>
                    <a:pt x="2" y="0"/>
                    <a:pt x="1" y="1"/>
                  </a:cubicBezTo>
                  <a:cubicBezTo>
                    <a:pt x="0" y="6"/>
                    <a:pt x="4" y="11"/>
                    <a:pt x="3" y="17"/>
                  </a:cubicBezTo>
                  <a:cubicBezTo>
                    <a:pt x="2" y="21"/>
                    <a:pt x="1" y="25"/>
                    <a:pt x="1" y="29"/>
                  </a:cubicBezTo>
                  <a:cubicBezTo>
                    <a:pt x="1" y="29"/>
                    <a:pt x="1" y="29"/>
                    <a:pt x="1" y="29"/>
                  </a:cubicBezTo>
                  <a:cubicBezTo>
                    <a:pt x="4" y="34"/>
                    <a:pt x="6" y="39"/>
                    <a:pt x="9" y="44"/>
                  </a:cubicBezTo>
                  <a:cubicBezTo>
                    <a:pt x="10" y="46"/>
                    <a:pt x="11" y="47"/>
                    <a:pt x="11" y="49"/>
                  </a:cubicBezTo>
                  <a:cubicBezTo>
                    <a:pt x="12" y="49"/>
                    <a:pt x="12" y="50"/>
                    <a:pt x="12" y="51"/>
                  </a:cubicBezTo>
                  <a:cubicBezTo>
                    <a:pt x="14" y="56"/>
                    <a:pt x="16" y="61"/>
                    <a:pt x="18" y="66"/>
                  </a:cubicBezTo>
                  <a:cubicBezTo>
                    <a:pt x="16" y="64"/>
                    <a:pt x="14" y="62"/>
                    <a:pt x="11" y="61"/>
                  </a:cubicBezTo>
                  <a:cubicBezTo>
                    <a:pt x="11" y="61"/>
                    <a:pt x="11" y="61"/>
                    <a:pt x="11" y="61"/>
                  </a:cubicBezTo>
                  <a:cubicBezTo>
                    <a:pt x="11" y="61"/>
                    <a:pt x="11" y="61"/>
                    <a:pt x="11" y="61"/>
                  </a:cubicBezTo>
                  <a:cubicBezTo>
                    <a:pt x="12" y="66"/>
                    <a:pt x="14" y="71"/>
                    <a:pt x="13" y="77"/>
                  </a:cubicBezTo>
                  <a:cubicBezTo>
                    <a:pt x="10" y="75"/>
                    <a:pt x="9" y="75"/>
                    <a:pt x="6" y="75"/>
                  </a:cubicBezTo>
                  <a:cubicBezTo>
                    <a:pt x="6" y="75"/>
                    <a:pt x="5" y="75"/>
                    <a:pt x="5" y="75"/>
                  </a:cubicBezTo>
                  <a:cubicBezTo>
                    <a:pt x="5" y="75"/>
                    <a:pt x="5" y="75"/>
                    <a:pt x="5" y="75"/>
                  </a:cubicBezTo>
                  <a:cubicBezTo>
                    <a:pt x="14" y="81"/>
                    <a:pt x="22" y="88"/>
                    <a:pt x="30" y="96"/>
                  </a:cubicBezTo>
                  <a:cubicBezTo>
                    <a:pt x="33" y="103"/>
                    <a:pt x="36" y="111"/>
                    <a:pt x="38" y="119"/>
                  </a:cubicBezTo>
                  <a:cubicBezTo>
                    <a:pt x="38" y="119"/>
                    <a:pt x="38" y="119"/>
                    <a:pt x="38" y="119"/>
                  </a:cubicBezTo>
                  <a:cubicBezTo>
                    <a:pt x="41" y="118"/>
                    <a:pt x="43" y="117"/>
                    <a:pt x="44" y="116"/>
                  </a:cubicBezTo>
                  <a:cubicBezTo>
                    <a:pt x="45" y="116"/>
                    <a:pt x="46" y="115"/>
                    <a:pt x="47" y="114"/>
                  </a:cubicBezTo>
                  <a:cubicBezTo>
                    <a:pt x="48" y="113"/>
                    <a:pt x="50" y="110"/>
                    <a:pt x="51" y="109"/>
                  </a:cubicBezTo>
                  <a:cubicBezTo>
                    <a:pt x="52" y="109"/>
                    <a:pt x="52" y="109"/>
                    <a:pt x="52" y="109"/>
                  </a:cubicBezTo>
                  <a:cubicBezTo>
                    <a:pt x="53" y="109"/>
                    <a:pt x="53" y="109"/>
                    <a:pt x="53" y="109"/>
                  </a:cubicBezTo>
                  <a:cubicBezTo>
                    <a:pt x="53" y="109"/>
                    <a:pt x="53" y="109"/>
                    <a:pt x="53" y="109"/>
                  </a:cubicBezTo>
                  <a:cubicBezTo>
                    <a:pt x="53" y="109"/>
                    <a:pt x="53" y="109"/>
                    <a:pt x="53" y="109"/>
                  </a:cubicBezTo>
                  <a:cubicBezTo>
                    <a:pt x="44" y="78"/>
                    <a:pt x="31" y="48"/>
                    <a:pt x="16" y="19"/>
                  </a:cubicBezTo>
                  <a:cubicBezTo>
                    <a:pt x="15" y="20"/>
                    <a:pt x="15" y="21"/>
                    <a:pt x="15" y="22"/>
                  </a:cubicBezTo>
                  <a:cubicBezTo>
                    <a:pt x="13" y="20"/>
                    <a:pt x="12" y="15"/>
                    <a:pt x="11" y="10"/>
                  </a:cubicBezTo>
                  <a:cubicBezTo>
                    <a:pt x="9" y="7"/>
                    <a:pt x="7" y="4"/>
                    <a:pt x="6" y="1"/>
                  </a:cubicBezTo>
                  <a:cubicBezTo>
                    <a:pt x="5" y="0"/>
                    <a:pt x="4" y="0"/>
                    <a:pt x="4" y="0"/>
                  </a:cubicBezTo>
                </a:path>
              </a:pathLst>
            </a:custGeom>
            <a:solidFill>
              <a:srgbClr val="D7EAC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9" name="Google Shape;589;p4"/>
            <p:cNvSpPr/>
            <p:nvPr/>
          </p:nvSpPr>
          <p:spPr>
            <a:xfrm>
              <a:off x="8096644" y="2477065"/>
              <a:ext cx="508739" cy="606937"/>
            </a:xfrm>
            <a:custGeom>
              <a:avLst/>
              <a:gdLst/>
              <a:ahLst/>
              <a:cxnLst/>
              <a:rect l="l" t="t" r="r" b="b"/>
              <a:pathLst>
                <a:path w="108" h="129" extrusionOk="0">
                  <a:moveTo>
                    <a:pt x="27" y="0"/>
                  </a:moveTo>
                  <a:cubicBezTo>
                    <a:pt x="25" y="1"/>
                    <a:pt x="23" y="2"/>
                    <a:pt x="21" y="3"/>
                  </a:cubicBezTo>
                  <a:cubicBezTo>
                    <a:pt x="16" y="5"/>
                    <a:pt x="11" y="6"/>
                    <a:pt x="6" y="7"/>
                  </a:cubicBezTo>
                  <a:cubicBezTo>
                    <a:pt x="5" y="8"/>
                    <a:pt x="4" y="8"/>
                    <a:pt x="4" y="8"/>
                  </a:cubicBezTo>
                  <a:cubicBezTo>
                    <a:pt x="2" y="13"/>
                    <a:pt x="1" y="18"/>
                    <a:pt x="0" y="2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1" y="24"/>
                    <a:pt x="2" y="24"/>
                    <a:pt x="3" y="24"/>
                  </a:cubicBezTo>
                  <a:cubicBezTo>
                    <a:pt x="4" y="27"/>
                    <a:pt x="2" y="28"/>
                    <a:pt x="2" y="31"/>
                  </a:cubicBezTo>
                  <a:cubicBezTo>
                    <a:pt x="2" y="31"/>
                    <a:pt x="3" y="31"/>
                    <a:pt x="4" y="31"/>
                  </a:cubicBezTo>
                  <a:cubicBezTo>
                    <a:pt x="5" y="31"/>
                    <a:pt x="6" y="31"/>
                    <a:pt x="8" y="31"/>
                  </a:cubicBezTo>
                  <a:cubicBezTo>
                    <a:pt x="9" y="31"/>
                    <a:pt x="10" y="31"/>
                    <a:pt x="11" y="31"/>
                  </a:cubicBezTo>
                  <a:cubicBezTo>
                    <a:pt x="14" y="31"/>
                    <a:pt x="16" y="31"/>
                    <a:pt x="17" y="33"/>
                  </a:cubicBezTo>
                  <a:cubicBezTo>
                    <a:pt x="19" y="35"/>
                    <a:pt x="19" y="40"/>
                    <a:pt x="19" y="43"/>
                  </a:cubicBezTo>
                  <a:cubicBezTo>
                    <a:pt x="19" y="46"/>
                    <a:pt x="19" y="50"/>
                    <a:pt x="19" y="53"/>
                  </a:cubicBezTo>
                  <a:cubicBezTo>
                    <a:pt x="20" y="54"/>
                    <a:pt x="20" y="60"/>
                    <a:pt x="21" y="60"/>
                  </a:cubicBezTo>
                  <a:cubicBezTo>
                    <a:pt x="22" y="63"/>
                    <a:pt x="26" y="63"/>
                    <a:pt x="28" y="65"/>
                  </a:cubicBezTo>
                  <a:cubicBezTo>
                    <a:pt x="29" y="66"/>
                    <a:pt x="33" y="69"/>
                    <a:pt x="34" y="70"/>
                  </a:cubicBezTo>
                  <a:cubicBezTo>
                    <a:pt x="34" y="72"/>
                    <a:pt x="34" y="75"/>
                    <a:pt x="34" y="76"/>
                  </a:cubicBezTo>
                  <a:cubicBezTo>
                    <a:pt x="35" y="79"/>
                    <a:pt x="35" y="82"/>
                    <a:pt x="36" y="85"/>
                  </a:cubicBezTo>
                  <a:cubicBezTo>
                    <a:pt x="39" y="90"/>
                    <a:pt x="42" y="95"/>
                    <a:pt x="46" y="100"/>
                  </a:cubicBezTo>
                  <a:cubicBezTo>
                    <a:pt x="49" y="104"/>
                    <a:pt x="53" y="106"/>
                    <a:pt x="56" y="110"/>
                  </a:cubicBezTo>
                  <a:cubicBezTo>
                    <a:pt x="57" y="112"/>
                    <a:pt x="58" y="113"/>
                    <a:pt x="60" y="115"/>
                  </a:cubicBezTo>
                  <a:cubicBezTo>
                    <a:pt x="65" y="118"/>
                    <a:pt x="71" y="121"/>
                    <a:pt x="74" y="126"/>
                  </a:cubicBezTo>
                  <a:cubicBezTo>
                    <a:pt x="76" y="128"/>
                    <a:pt x="77" y="129"/>
                    <a:pt x="78" y="129"/>
                  </a:cubicBezTo>
                  <a:cubicBezTo>
                    <a:pt x="83" y="129"/>
                    <a:pt x="87" y="120"/>
                    <a:pt x="89" y="116"/>
                  </a:cubicBezTo>
                  <a:cubicBezTo>
                    <a:pt x="91" y="112"/>
                    <a:pt x="93" y="108"/>
                    <a:pt x="94" y="104"/>
                  </a:cubicBezTo>
                  <a:cubicBezTo>
                    <a:pt x="95" y="99"/>
                    <a:pt x="94" y="91"/>
                    <a:pt x="94" y="85"/>
                  </a:cubicBezTo>
                  <a:cubicBezTo>
                    <a:pt x="94" y="82"/>
                    <a:pt x="93" y="79"/>
                    <a:pt x="94" y="76"/>
                  </a:cubicBezTo>
                  <a:cubicBezTo>
                    <a:pt x="95" y="74"/>
                    <a:pt x="98" y="69"/>
                    <a:pt x="100" y="66"/>
                  </a:cubicBezTo>
                  <a:cubicBezTo>
                    <a:pt x="103" y="62"/>
                    <a:pt x="106" y="57"/>
                    <a:pt x="107" y="51"/>
                  </a:cubicBezTo>
                  <a:cubicBezTo>
                    <a:pt x="108" y="51"/>
                    <a:pt x="108" y="50"/>
                    <a:pt x="108" y="49"/>
                  </a:cubicBezTo>
                  <a:cubicBezTo>
                    <a:pt x="108" y="49"/>
                    <a:pt x="108" y="49"/>
                    <a:pt x="108" y="49"/>
                  </a:cubicBezTo>
                  <a:cubicBezTo>
                    <a:pt x="85" y="41"/>
                    <a:pt x="63" y="29"/>
                    <a:pt x="44" y="15"/>
                  </a:cubicBezTo>
                  <a:cubicBezTo>
                    <a:pt x="44" y="15"/>
                    <a:pt x="44" y="15"/>
                    <a:pt x="44" y="15"/>
                  </a:cubicBezTo>
                  <a:cubicBezTo>
                    <a:pt x="38" y="15"/>
                    <a:pt x="27" y="14"/>
                    <a:pt x="30" y="7"/>
                  </a:cubicBezTo>
                  <a:cubicBezTo>
                    <a:pt x="30" y="6"/>
                    <a:pt x="31" y="6"/>
                    <a:pt x="32" y="5"/>
                  </a:cubicBezTo>
                  <a:cubicBezTo>
                    <a:pt x="30" y="3"/>
                    <a:pt x="28" y="2"/>
                    <a:pt x="27" y="0"/>
                  </a:cubicBezTo>
                  <a:cubicBezTo>
                    <a:pt x="27" y="0"/>
                    <a:pt x="27" y="0"/>
                    <a:pt x="27" y="0"/>
                  </a:cubicBezTo>
                </a:path>
              </a:pathLst>
            </a:custGeom>
            <a:solidFill>
              <a:srgbClr val="4DAB8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0" name="Google Shape;590;p4"/>
            <p:cNvSpPr/>
            <p:nvPr/>
          </p:nvSpPr>
          <p:spPr>
            <a:xfrm>
              <a:off x="9254912" y="2344557"/>
              <a:ext cx="1144070" cy="1243452"/>
            </a:xfrm>
            <a:custGeom>
              <a:avLst/>
              <a:gdLst/>
              <a:ahLst/>
              <a:cxnLst/>
              <a:rect l="l" t="t" r="r" b="b"/>
              <a:pathLst>
                <a:path w="243" h="264" extrusionOk="0">
                  <a:moveTo>
                    <a:pt x="236" y="231"/>
                  </a:moveTo>
                  <a:cubicBezTo>
                    <a:pt x="236" y="231"/>
                    <a:pt x="236" y="231"/>
                    <a:pt x="236" y="231"/>
                  </a:cubicBezTo>
                  <a:cubicBezTo>
                    <a:pt x="237" y="233"/>
                    <a:pt x="238" y="236"/>
                    <a:pt x="239" y="238"/>
                  </a:cubicBezTo>
                  <a:cubicBezTo>
                    <a:pt x="239" y="238"/>
                    <a:pt x="239" y="238"/>
                    <a:pt x="239" y="238"/>
                  </a:cubicBezTo>
                  <a:cubicBezTo>
                    <a:pt x="239" y="237"/>
                    <a:pt x="239" y="236"/>
                    <a:pt x="238" y="236"/>
                  </a:cubicBezTo>
                  <a:cubicBezTo>
                    <a:pt x="238" y="234"/>
                    <a:pt x="237" y="233"/>
                    <a:pt x="236" y="231"/>
                  </a:cubicBezTo>
                  <a:moveTo>
                    <a:pt x="191" y="224"/>
                  </a:moveTo>
                  <a:cubicBezTo>
                    <a:pt x="190" y="227"/>
                    <a:pt x="189" y="231"/>
                    <a:pt x="188" y="234"/>
                  </a:cubicBezTo>
                  <a:cubicBezTo>
                    <a:pt x="187" y="237"/>
                    <a:pt x="187" y="239"/>
                    <a:pt x="186" y="242"/>
                  </a:cubicBezTo>
                  <a:cubicBezTo>
                    <a:pt x="197" y="245"/>
                    <a:pt x="209" y="250"/>
                    <a:pt x="220" y="255"/>
                  </a:cubicBezTo>
                  <a:cubicBezTo>
                    <a:pt x="224" y="258"/>
                    <a:pt x="228" y="260"/>
                    <a:pt x="232" y="262"/>
                  </a:cubicBezTo>
                  <a:cubicBezTo>
                    <a:pt x="232" y="262"/>
                    <a:pt x="233" y="262"/>
                    <a:pt x="233" y="262"/>
                  </a:cubicBezTo>
                  <a:cubicBezTo>
                    <a:pt x="236" y="262"/>
                    <a:pt x="237" y="262"/>
                    <a:pt x="240" y="264"/>
                  </a:cubicBezTo>
                  <a:cubicBezTo>
                    <a:pt x="241" y="258"/>
                    <a:pt x="239" y="253"/>
                    <a:pt x="238" y="248"/>
                  </a:cubicBezTo>
                  <a:cubicBezTo>
                    <a:pt x="238" y="248"/>
                    <a:pt x="238" y="248"/>
                    <a:pt x="238" y="248"/>
                  </a:cubicBezTo>
                  <a:cubicBezTo>
                    <a:pt x="224" y="238"/>
                    <a:pt x="207" y="230"/>
                    <a:pt x="191" y="224"/>
                  </a:cubicBezTo>
                  <a:cubicBezTo>
                    <a:pt x="191" y="224"/>
                    <a:pt x="191" y="224"/>
                    <a:pt x="191" y="224"/>
                  </a:cubicBezTo>
                  <a:moveTo>
                    <a:pt x="238" y="197"/>
                  </a:moveTo>
                  <a:cubicBezTo>
                    <a:pt x="239" y="202"/>
                    <a:pt x="240" y="207"/>
                    <a:pt x="242" y="209"/>
                  </a:cubicBezTo>
                  <a:cubicBezTo>
                    <a:pt x="242" y="208"/>
                    <a:pt x="242" y="207"/>
                    <a:pt x="243" y="206"/>
                  </a:cubicBezTo>
                  <a:cubicBezTo>
                    <a:pt x="243" y="206"/>
                    <a:pt x="243" y="206"/>
                    <a:pt x="243" y="206"/>
                  </a:cubicBezTo>
                  <a:cubicBezTo>
                    <a:pt x="241" y="203"/>
                    <a:pt x="239" y="200"/>
                    <a:pt x="238" y="197"/>
                  </a:cubicBezTo>
                  <a:cubicBezTo>
                    <a:pt x="238" y="197"/>
                    <a:pt x="238" y="197"/>
                    <a:pt x="238" y="197"/>
                  </a:cubicBezTo>
                  <a:cubicBezTo>
                    <a:pt x="238" y="197"/>
                    <a:pt x="238" y="197"/>
                    <a:pt x="238" y="197"/>
                  </a:cubicBezTo>
                  <a:moveTo>
                    <a:pt x="39" y="0"/>
                  </a:moveTo>
                  <a:cubicBezTo>
                    <a:pt x="38" y="0"/>
                    <a:pt x="37" y="0"/>
                    <a:pt x="37" y="0"/>
                  </a:cubicBezTo>
                  <a:cubicBezTo>
                    <a:pt x="35" y="1"/>
                    <a:pt x="31" y="3"/>
                    <a:pt x="31" y="5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7" y="1"/>
                    <a:pt x="15" y="0"/>
                    <a:pt x="13" y="0"/>
                  </a:cubicBezTo>
                  <a:cubicBezTo>
                    <a:pt x="9" y="0"/>
                    <a:pt x="4" y="2"/>
                    <a:pt x="2" y="4"/>
                  </a:cubicBezTo>
                  <a:cubicBezTo>
                    <a:pt x="0" y="8"/>
                    <a:pt x="4" y="8"/>
                    <a:pt x="7" y="9"/>
                  </a:cubicBezTo>
                  <a:cubicBezTo>
                    <a:pt x="11" y="10"/>
                    <a:pt x="15" y="13"/>
                    <a:pt x="19" y="14"/>
                  </a:cubicBezTo>
                  <a:cubicBezTo>
                    <a:pt x="22" y="16"/>
                    <a:pt x="26" y="17"/>
                    <a:pt x="29" y="19"/>
                  </a:cubicBezTo>
                  <a:cubicBezTo>
                    <a:pt x="31" y="20"/>
                    <a:pt x="34" y="21"/>
                    <a:pt x="36" y="23"/>
                  </a:cubicBezTo>
                  <a:cubicBezTo>
                    <a:pt x="38" y="25"/>
                    <a:pt x="44" y="36"/>
                    <a:pt x="39" y="36"/>
                  </a:cubicBezTo>
                  <a:cubicBezTo>
                    <a:pt x="38" y="36"/>
                    <a:pt x="38" y="36"/>
                    <a:pt x="38" y="36"/>
                  </a:cubicBezTo>
                  <a:cubicBezTo>
                    <a:pt x="36" y="43"/>
                    <a:pt x="42" y="43"/>
                    <a:pt x="47" y="45"/>
                  </a:cubicBezTo>
                  <a:cubicBezTo>
                    <a:pt x="49" y="46"/>
                    <a:pt x="51" y="47"/>
                    <a:pt x="54" y="48"/>
                  </a:cubicBezTo>
                  <a:cubicBezTo>
                    <a:pt x="55" y="49"/>
                    <a:pt x="57" y="49"/>
                    <a:pt x="58" y="49"/>
                  </a:cubicBezTo>
                  <a:cubicBezTo>
                    <a:pt x="61" y="49"/>
                    <a:pt x="64" y="48"/>
                    <a:pt x="68" y="47"/>
                  </a:cubicBezTo>
                  <a:cubicBezTo>
                    <a:pt x="70" y="50"/>
                    <a:pt x="64" y="58"/>
                    <a:pt x="72" y="58"/>
                  </a:cubicBezTo>
                  <a:cubicBezTo>
                    <a:pt x="72" y="58"/>
                    <a:pt x="72" y="58"/>
                    <a:pt x="72" y="58"/>
                  </a:cubicBezTo>
                  <a:cubicBezTo>
                    <a:pt x="74" y="58"/>
                    <a:pt x="76" y="56"/>
                    <a:pt x="77" y="55"/>
                  </a:cubicBezTo>
                  <a:cubicBezTo>
                    <a:pt x="80" y="53"/>
                    <a:pt x="83" y="52"/>
                    <a:pt x="85" y="50"/>
                  </a:cubicBezTo>
                  <a:cubicBezTo>
                    <a:pt x="89" y="47"/>
                    <a:pt x="91" y="44"/>
                    <a:pt x="95" y="44"/>
                  </a:cubicBezTo>
                  <a:cubicBezTo>
                    <a:pt x="97" y="44"/>
                    <a:pt x="98" y="45"/>
                    <a:pt x="101" y="46"/>
                  </a:cubicBezTo>
                  <a:cubicBezTo>
                    <a:pt x="104" y="47"/>
                    <a:pt x="103" y="49"/>
                    <a:pt x="105" y="51"/>
                  </a:cubicBezTo>
                  <a:cubicBezTo>
                    <a:pt x="106" y="54"/>
                    <a:pt x="108" y="54"/>
                    <a:pt x="110" y="56"/>
                  </a:cubicBezTo>
                  <a:cubicBezTo>
                    <a:pt x="114" y="59"/>
                    <a:pt x="113" y="65"/>
                    <a:pt x="113" y="69"/>
                  </a:cubicBezTo>
                  <a:cubicBezTo>
                    <a:pt x="113" y="71"/>
                    <a:pt x="112" y="72"/>
                    <a:pt x="111" y="74"/>
                  </a:cubicBezTo>
                  <a:cubicBezTo>
                    <a:pt x="111" y="76"/>
                    <a:pt x="112" y="76"/>
                    <a:pt x="113" y="78"/>
                  </a:cubicBezTo>
                  <a:cubicBezTo>
                    <a:pt x="115" y="81"/>
                    <a:pt x="117" y="85"/>
                    <a:pt x="121" y="85"/>
                  </a:cubicBezTo>
                  <a:cubicBezTo>
                    <a:pt x="122" y="85"/>
                    <a:pt x="122" y="86"/>
                    <a:pt x="123" y="86"/>
                  </a:cubicBezTo>
                  <a:cubicBezTo>
                    <a:pt x="124" y="86"/>
                    <a:pt x="125" y="85"/>
                    <a:pt x="126" y="85"/>
                  </a:cubicBezTo>
                  <a:cubicBezTo>
                    <a:pt x="127" y="85"/>
                    <a:pt x="127" y="85"/>
                    <a:pt x="128" y="85"/>
                  </a:cubicBezTo>
                  <a:cubicBezTo>
                    <a:pt x="129" y="85"/>
                    <a:pt x="130" y="85"/>
                    <a:pt x="131" y="86"/>
                  </a:cubicBezTo>
                  <a:cubicBezTo>
                    <a:pt x="134" y="87"/>
                    <a:pt x="136" y="89"/>
                    <a:pt x="139" y="90"/>
                  </a:cubicBezTo>
                  <a:cubicBezTo>
                    <a:pt x="145" y="92"/>
                    <a:pt x="143" y="98"/>
                    <a:pt x="145" y="104"/>
                  </a:cubicBezTo>
                  <a:cubicBezTo>
                    <a:pt x="145" y="105"/>
                    <a:pt x="146" y="105"/>
                    <a:pt x="146" y="106"/>
                  </a:cubicBezTo>
                  <a:cubicBezTo>
                    <a:pt x="146" y="106"/>
                    <a:pt x="146" y="106"/>
                    <a:pt x="146" y="106"/>
                  </a:cubicBezTo>
                  <a:cubicBezTo>
                    <a:pt x="149" y="105"/>
                    <a:pt x="151" y="104"/>
                    <a:pt x="154" y="103"/>
                  </a:cubicBezTo>
                  <a:cubicBezTo>
                    <a:pt x="170" y="123"/>
                    <a:pt x="185" y="144"/>
                    <a:pt x="198" y="165"/>
                  </a:cubicBezTo>
                  <a:cubicBezTo>
                    <a:pt x="209" y="182"/>
                    <a:pt x="219" y="199"/>
                    <a:pt x="228" y="216"/>
                  </a:cubicBezTo>
                  <a:cubicBezTo>
                    <a:pt x="228" y="212"/>
                    <a:pt x="229" y="208"/>
                    <a:pt x="230" y="204"/>
                  </a:cubicBezTo>
                  <a:cubicBezTo>
                    <a:pt x="231" y="198"/>
                    <a:pt x="227" y="193"/>
                    <a:pt x="228" y="188"/>
                  </a:cubicBezTo>
                  <a:cubicBezTo>
                    <a:pt x="229" y="187"/>
                    <a:pt x="230" y="187"/>
                    <a:pt x="231" y="187"/>
                  </a:cubicBezTo>
                  <a:cubicBezTo>
                    <a:pt x="231" y="187"/>
                    <a:pt x="232" y="187"/>
                    <a:pt x="233" y="188"/>
                  </a:cubicBezTo>
                  <a:cubicBezTo>
                    <a:pt x="233" y="188"/>
                    <a:pt x="233" y="188"/>
                    <a:pt x="233" y="188"/>
                  </a:cubicBezTo>
                  <a:cubicBezTo>
                    <a:pt x="224" y="172"/>
                    <a:pt x="214" y="157"/>
                    <a:pt x="204" y="141"/>
                  </a:cubicBezTo>
                  <a:cubicBezTo>
                    <a:pt x="192" y="124"/>
                    <a:pt x="179" y="106"/>
                    <a:pt x="166" y="90"/>
                  </a:cubicBezTo>
                  <a:cubicBezTo>
                    <a:pt x="167" y="86"/>
                    <a:pt x="168" y="81"/>
                    <a:pt x="169" y="77"/>
                  </a:cubicBezTo>
                  <a:cubicBezTo>
                    <a:pt x="169" y="77"/>
                    <a:pt x="169" y="77"/>
                    <a:pt x="169" y="77"/>
                  </a:cubicBezTo>
                  <a:cubicBezTo>
                    <a:pt x="159" y="69"/>
                    <a:pt x="148" y="61"/>
                    <a:pt x="136" y="53"/>
                  </a:cubicBezTo>
                  <a:cubicBezTo>
                    <a:pt x="133" y="51"/>
                    <a:pt x="129" y="48"/>
                    <a:pt x="125" y="46"/>
                  </a:cubicBezTo>
                  <a:cubicBezTo>
                    <a:pt x="114" y="40"/>
                    <a:pt x="104" y="33"/>
                    <a:pt x="93" y="27"/>
                  </a:cubicBezTo>
                  <a:cubicBezTo>
                    <a:pt x="76" y="17"/>
                    <a:pt x="58" y="8"/>
                    <a:pt x="40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0" y="0"/>
                    <a:pt x="39" y="0"/>
                    <a:pt x="39" y="0"/>
                  </a:cubicBezTo>
                </a:path>
              </a:pathLst>
            </a:custGeom>
            <a:solidFill>
              <a:srgbClr val="D7EAC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1" name="Google Shape;591;p4"/>
            <p:cNvSpPr/>
            <p:nvPr/>
          </p:nvSpPr>
          <p:spPr>
            <a:xfrm>
              <a:off x="10544506" y="4048240"/>
              <a:ext cx="137241" cy="729981"/>
            </a:xfrm>
            <a:custGeom>
              <a:avLst/>
              <a:gdLst/>
              <a:ahLst/>
              <a:cxnLst/>
              <a:rect l="l" t="t" r="r" b="b"/>
              <a:pathLst>
                <a:path w="29" h="155" extrusionOk="0">
                  <a:moveTo>
                    <a:pt x="29" y="0"/>
                  </a:moveTo>
                  <a:cubicBezTo>
                    <a:pt x="29" y="1"/>
                    <a:pt x="28" y="3"/>
                    <a:pt x="28" y="4"/>
                  </a:cubicBezTo>
                  <a:cubicBezTo>
                    <a:pt x="28" y="5"/>
                    <a:pt x="27" y="7"/>
                    <a:pt x="27" y="8"/>
                  </a:cubicBezTo>
                  <a:cubicBezTo>
                    <a:pt x="27" y="8"/>
                    <a:pt x="27" y="8"/>
                    <a:pt x="27" y="8"/>
                  </a:cubicBezTo>
                  <a:cubicBezTo>
                    <a:pt x="27" y="14"/>
                    <a:pt x="27" y="21"/>
                    <a:pt x="27" y="27"/>
                  </a:cubicBezTo>
                  <a:cubicBezTo>
                    <a:pt x="25" y="68"/>
                    <a:pt x="16" y="108"/>
                    <a:pt x="2" y="145"/>
                  </a:cubicBezTo>
                  <a:cubicBezTo>
                    <a:pt x="2" y="145"/>
                    <a:pt x="2" y="145"/>
                    <a:pt x="2" y="145"/>
                  </a:cubicBezTo>
                  <a:cubicBezTo>
                    <a:pt x="2" y="148"/>
                    <a:pt x="1" y="151"/>
                    <a:pt x="0" y="155"/>
                  </a:cubicBezTo>
                  <a:cubicBezTo>
                    <a:pt x="19" y="111"/>
                    <a:pt x="29" y="65"/>
                    <a:pt x="29" y="20"/>
                  </a:cubicBezTo>
                  <a:cubicBezTo>
                    <a:pt x="29" y="19"/>
                    <a:pt x="29" y="18"/>
                    <a:pt x="29" y="17"/>
                  </a:cubicBezTo>
                  <a:cubicBezTo>
                    <a:pt x="29" y="15"/>
                    <a:pt x="29" y="12"/>
                    <a:pt x="29" y="9"/>
                  </a:cubicBezTo>
                  <a:cubicBezTo>
                    <a:pt x="29" y="6"/>
                    <a:pt x="29" y="3"/>
                    <a:pt x="29" y="0"/>
                  </a:cubicBezTo>
                  <a:cubicBezTo>
                    <a:pt x="29" y="0"/>
                    <a:pt x="29" y="0"/>
                    <a:pt x="29" y="0"/>
                  </a:cubicBezTo>
                </a:path>
              </a:pathLst>
            </a:custGeom>
            <a:solidFill>
              <a:srgbClr val="188DA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2" name="Google Shape;592;p4"/>
            <p:cNvSpPr/>
            <p:nvPr/>
          </p:nvSpPr>
          <p:spPr>
            <a:xfrm>
              <a:off x="10501914" y="3738264"/>
              <a:ext cx="170368" cy="992632"/>
            </a:xfrm>
            <a:custGeom>
              <a:avLst/>
              <a:gdLst/>
              <a:ahLst/>
              <a:cxnLst/>
              <a:rect l="l" t="t" r="r" b="b"/>
              <a:pathLst>
                <a:path w="36" h="211" extrusionOk="0">
                  <a:moveTo>
                    <a:pt x="14" y="0"/>
                  </a:moveTo>
                  <a:cubicBezTo>
                    <a:pt x="14" y="0"/>
                    <a:pt x="14" y="0"/>
                    <a:pt x="13" y="0"/>
                  </a:cubicBezTo>
                  <a:cubicBezTo>
                    <a:pt x="12" y="1"/>
                    <a:pt x="10" y="4"/>
                    <a:pt x="9" y="5"/>
                  </a:cubicBezTo>
                  <a:cubicBezTo>
                    <a:pt x="8" y="6"/>
                    <a:pt x="7" y="7"/>
                    <a:pt x="6" y="7"/>
                  </a:cubicBezTo>
                  <a:cubicBezTo>
                    <a:pt x="5" y="8"/>
                    <a:pt x="3" y="9"/>
                    <a:pt x="0" y="10"/>
                  </a:cubicBezTo>
                  <a:cubicBezTo>
                    <a:pt x="13" y="51"/>
                    <a:pt x="20" y="94"/>
                    <a:pt x="20" y="138"/>
                  </a:cubicBezTo>
                  <a:cubicBezTo>
                    <a:pt x="20" y="146"/>
                    <a:pt x="20" y="153"/>
                    <a:pt x="19" y="161"/>
                  </a:cubicBezTo>
                  <a:cubicBezTo>
                    <a:pt x="18" y="178"/>
                    <a:pt x="15" y="194"/>
                    <a:pt x="11" y="211"/>
                  </a:cubicBezTo>
                  <a:cubicBezTo>
                    <a:pt x="11" y="211"/>
                    <a:pt x="11" y="211"/>
                    <a:pt x="11" y="211"/>
                  </a:cubicBezTo>
                  <a:cubicBezTo>
                    <a:pt x="11" y="211"/>
                    <a:pt x="11" y="211"/>
                    <a:pt x="11" y="211"/>
                  </a:cubicBezTo>
                  <a:cubicBezTo>
                    <a:pt x="25" y="174"/>
                    <a:pt x="34" y="134"/>
                    <a:pt x="36" y="93"/>
                  </a:cubicBezTo>
                  <a:cubicBezTo>
                    <a:pt x="36" y="87"/>
                    <a:pt x="36" y="80"/>
                    <a:pt x="36" y="74"/>
                  </a:cubicBezTo>
                  <a:cubicBezTo>
                    <a:pt x="36" y="74"/>
                    <a:pt x="36" y="74"/>
                    <a:pt x="36" y="74"/>
                  </a:cubicBezTo>
                  <a:cubicBezTo>
                    <a:pt x="35" y="78"/>
                    <a:pt x="34" y="82"/>
                    <a:pt x="33" y="85"/>
                  </a:cubicBezTo>
                  <a:cubicBezTo>
                    <a:pt x="30" y="56"/>
                    <a:pt x="24" y="28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4" y="0"/>
                  </a:cubicBezTo>
                </a:path>
              </a:pathLst>
            </a:custGeom>
            <a:solidFill>
              <a:srgbClr val="D7EAC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3" name="Google Shape;593;p4"/>
            <p:cNvSpPr/>
            <p:nvPr/>
          </p:nvSpPr>
          <p:spPr>
            <a:xfrm>
              <a:off x="10643887" y="3766659"/>
              <a:ext cx="18930" cy="136058"/>
            </a:xfrm>
            <a:custGeom>
              <a:avLst/>
              <a:gdLst/>
              <a:ahLst/>
              <a:cxnLst/>
              <a:rect l="l" t="t" r="r" b="b"/>
              <a:pathLst>
                <a:path w="4" h="29" extrusionOk="0">
                  <a:moveTo>
                    <a:pt x="0" y="0"/>
                  </a:moveTo>
                  <a:cubicBezTo>
                    <a:pt x="0" y="2"/>
                    <a:pt x="0" y="5"/>
                    <a:pt x="1" y="7"/>
                  </a:cubicBezTo>
                  <a:cubicBezTo>
                    <a:pt x="1" y="15"/>
                    <a:pt x="3" y="22"/>
                    <a:pt x="4" y="29"/>
                  </a:cubicBezTo>
                  <a:cubicBezTo>
                    <a:pt x="3" y="19"/>
                    <a:pt x="2" y="10"/>
                    <a:pt x="0" y="0"/>
                  </a:cubicBezTo>
                </a:path>
              </a:pathLst>
            </a:custGeom>
            <a:solidFill>
              <a:srgbClr val="4DAB8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4" name="Google Shape;594;p4"/>
            <p:cNvSpPr/>
            <p:nvPr/>
          </p:nvSpPr>
          <p:spPr>
            <a:xfrm>
              <a:off x="10643887" y="2632053"/>
              <a:ext cx="866039" cy="1247001"/>
            </a:xfrm>
            <a:custGeom>
              <a:avLst/>
              <a:gdLst/>
              <a:ahLst/>
              <a:cxnLst/>
              <a:rect l="l" t="t" r="r" b="b"/>
              <a:pathLst>
                <a:path w="184" h="265" extrusionOk="0">
                  <a:moveTo>
                    <a:pt x="6" y="151"/>
                  </a:moveTo>
                  <a:cubicBezTo>
                    <a:pt x="3" y="169"/>
                    <a:pt x="0" y="188"/>
                    <a:pt x="1" y="206"/>
                  </a:cubicBezTo>
                  <a:cubicBezTo>
                    <a:pt x="2" y="226"/>
                    <a:pt x="11" y="244"/>
                    <a:pt x="9" y="265"/>
                  </a:cubicBezTo>
                  <a:cubicBezTo>
                    <a:pt x="37" y="235"/>
                    <a:pt x="79" y="239"/>
                    <a:pt x="111" y="215"/>
                  </a:cubicBezTo>
                  <a:cubicBezTo>
                    <a:pt x="137" y="194"/>
                    <a:pt x="155" y="164"/>
                    <a:pt x="160" y="131"/>
                  </a:cubicBezTo>
                  <a:cubicBezTo>
                    <a:pt x="163" y="110"/>
                    <a:pt x="161" y="89"/>
                    <a:pt x="162" y="68"/>
                  </a:cubicBezTo>
                  <a:cubicBezTo>
                    <a:pt x="164" y="46"/>
                    <a:pt x="169" y="24"/>
                    <a:pt x="184" y="9"/>
                  </a:cubicBezTo>
                  <a:cubicBezTo>
                    <a:pt x="135" y="0"/>
                    <a:pt x="82" y="18"/>
                    <a:pt x="49" y="55"/>
                  </a:cubicBezTo>
                  <a:cubicBezTo>
                    <a:pt x="25" y="81"/>
                    <a:pt x="12" y="116"/>
                    <a:pt x="6" y="15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5" name="Google Shape;595;p4"/>
            <p:cNvSpPr/>
            <p:nvPr/>
          </p:nvSpPr>
          <p:spPr>
            <a:xfrm>
              <a:off x="8049320" y="2194301"/>
              <a:ext cx="2043236" cy="1401989"/>
            </a:xfrm>
            <a:custGeom>
              <a:avLst/>
              <a:gdLst/>
              <a:ahLst/>
              <a:cxnLst/>
              <a:rect l="l" t="t" r="r" b="b"/>
              <a:pathLst>
                <a:path w="434" h="298" extrusionOk="0">
                  <a:moveTo>
                    <a:pt x="432" y="220"/>
                  </a:moveTo>
                  <a:cubicBezTo>
                    <a:pt x="410" y="171"/>
                    <a:pt x="362" y="139"/>
                    <a:pt x="311" y="120"/>
                  </a:cubicBezTo>
                  <a:cubicBezTo>
                    <a:pt x="261" y="102"/>
                    <a:pt x="208" y="94"/>
                    <a:pt x="156" y="80"/>
                  </a:cubicBezTo>
                  <a:cubicBezTo>
                    <a:pt x="104" y="65"/>
                    <a:pt x="53" y="42"/>
                    <a:pt x="20" y="0"/>
                  </a:cubicBezTo>
                  <a:cubicBezTo>
                    <a:pt x="12" y="34"/>
                    <a:pt x="3" y="68"/>
                    <a:pt x="2" y="103"/>
                  </a:cubicBezTo>
                  <a:cubicBezTo>
                    <a:pt x="0" y="139"/>
                    <a:pt x="6" y="175"/>
                    <a:pt x="24" y="205"/>
                  </a:cubicBezTo>
                  <a:cubicBezTo>
                    <a:pt x="56" y="258"/>
                    <a:pt x="120" y="283"/>
                    <a:pt x="181" y="289"/>
                  </a:cubicBezTo>
                  <a:cubicBezTo>
                    <a:pt x="270" y="298"/>
                    <a:pt x="362" y="273"/>
                    <a:pt x="434" y="22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6" name="Google Shape;596;p4"/>
            <p:cNvSpPr/>
            <p:nvPr/>
          </p:nvSpPr>
          <p:spPr>
            <a:xfrm>
              <a:off x="9095192" y="1356657"/>
              <a:ext cx="959505" cy="1346383"/>
            </a:xfrm>
            <a:custGeom>
              <a:avLst/>
              <a:gdLst/>
              <a:ahLst/>
              <a:cxnLst/>
              <a:rect l="l" t="t" r="r" b="b"/>
              <a:pathLst>
                <a:path w="204" h="286" extrusionOk="0">
                  <a:moveTo>
                    <a:pt x="178" y="265"/>
                  </a:moveTo>
                  <a:cubicBezTo>
                    <a:pt x="202" y="282"/>
                    <a:pt x="204" y="237"/>
                    <a:pt x="204" y="226"/>
                  </a:cubicBezTo>
                  <a:cubicBezTo>
                    <a:pt x="203" y="203"/>
                    <a:pt x="198" y="181"/>
                    <a:pt x="190" y="160"/>
                  </a:cubicBezTo>
                  <a:cubicBezTo>
                    <a:pt x="175" y="120"/>
                    <a:pt x="146" y="84"/>
                    <a:pt x="109" y="61"/>
                  </a:cubicBezTo>
                  <a:cubicBezTo>
                    <a:pt x="78" y="43"/>
                    <a:pt x="41" y="31"/>
                    <a:pt x="22" y="0"/>
                  </a:cubicBezTo>
                  <a:cubicBezTo>
                    <a:pt x="2" y="46"/>
                    <a:pt x="0" y="99"/>
                    <a:pt x="12" y="147"/>
                  </a:cubicBezTo>
                  <a:cubicBezTo>
                    <a:pt x="22" y="188"/>
                    <a:pt x="43" y="227"/>
                    <a:pt x="76" y="252"/>
                  </a:cubicBezTo>
                  <a:cubicBezTo>
                    <a:pt x="109" y="277"/>
                    <a:pt x="156" y="286"/>
                    <a:pt x="193" y="269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7" name="Google Shape;597;p4"/>
            <p:cNvSpPr/>
            <p:nvPr/>
          </p:nvSpPr>
          <p:spPr>
            <a:xfrm>
              <a:off x="7744077" y="1728155"/>
              <a:ext cx="3615594" cy="4287602"/>
            </a:xfrm>
            <a:custGeom>
              <a:avLst/>
              <a:gdLst/>
              <a:ahLst/>
              <a:cxnLst/>
              <a:rect l="l" t="t" r="r" b="b"/>
              <a:pathLst>
                <a:path w="768" h="911" extrusionOk="0">
                  <a:moveTo>
                    <a:pt x="764" y="231"/>
                  </a:moveTo>
                  <a:cubicBezTo>
                    <a:pt x="749" y="235"/>
                    <a:pt x="734" y="251"/>
                    <a:pt x="723" y="261"/>
                  </a:cubicBezTo>
                  <a:cubicBezTo>
                    <a:pt x="713" y="270"/>
                    <a:pt x="703" y="280"/>
                    <a:pt x="694" y="291"/>
                  </a:cubicBezTo>
                  <a:cubicBezTo>
                    <a:pt x="691" y="286"/>
                    <a:pt x="688" y="279"/>
                    <a:pt x="685" y="275"/>
                  </a:cubicBezTo>
                  <a:cubicBezTo>
                    <a:pt x="681" y="268"/>
                    <a:pt x="677" y="261"/>
                    <a:pt x="671" y="256"/>
                  </a:cubicBezTo>
                  <a:cubicBezTo>
                    <a:pt x="669" y="254"/>
                    <a:pt x="667" y="256"/>
                    <a:pt x="667" y="258"/>
                  </a:cubicBezTo>
                  <a:cubicBezTo>
                    <a:pt x="670" y="269"/>
                    <a:pt x="676" y="279"/>
                    <a:pt x="682" y="288"/>
                  </a:cubicBezTo>
                  <a:cubicBezTo>
                    <a:pt x="684" y="292"/>
                    <a:pt x="686" y="296"/>
                    <a:pt x="688" y="300"/>
                  </a:cubicBezTo>
                  <a:cubicBezTo>
                    <a:pt x="688" y="301"/>
                    <a:pt x="687" y="301"/>
                    <a:pt x="687" y="302"/>
                  </a:cubicBezTo>
                  <a:cubicBezTo>
                    <a:pt x="686" y="303"/>
                    <a:pt x="687" y="304"/>
                    <a:pt x="687" y="304"/>
                  </a:cubicBezTo>
                  <a:cubicBezTo>
                    <a:pt x="679" y="315"/>
                    <a:pt x="673" y="327"/>
                    <a:pt x="667" y="339"/>
                  </a:cubicBezTo>
                  <a:cubicBezTo>
                    <a:pt x="660" y="326"/>
                    <a:pt x="655" y="313"/>
                    <a:pt x="650" y="299"/>
                  </a:cubicBezTo>
                  <a:cubicBezTo>
                    <a:pt x="649" y="294"/>
                    <a:pt x="642" y="296"/>
                    <a:pt x="643" y="301"/>
                  </a:cubicBezTo>
                  <a:cubicBezTo>
                    <a:pt x="646" y="319"/>
                    <a:pt x="653" y="336"/>
                    <a:pt x="661" y="353"/>
                  </a:cubicBezTo>
                  <a:cubicBezTo>
                    <a:pt x="656" y="365"/>
                    <a:pt x="651" y="378"/>
                    <a:pt x="646" y="389"/>
                  </a:cubicBezTo>
                  <a:cubicBezTo>
                    <a:pt x="646" y="390"/>
                    <a:pt x="646" y="390"/>
                    <a:pt x="646" y="390"/>
                  </a:cubicBezTo>
                  <a:cubicBezTo>
                    <a:pt x="645" y="389"/>
                    <a:pt x="645" y="388"/>
                    <a:pt x="644" y="387"/>
                  </a:cubicBezTo>
                  <a:cubicBezTo>
                    <a:pt x="639" y="379"/>
                    <a:pt x="636" y="370"/>
                    <a:pt x="632" y="362"/>
                  </a:cubicBezTo>
                  <a:cubicBezTo>
                    <a:pt x="631" y="360"/>
                    <a:pt x="629" y="361"/>
                    <a:pt x="628" y="363"/>
                  </a:cubicBezTo>
                  <a:cubicBezTo>
                    <a:pt x="628" y="377"/>
                    <a:pt x="634" y="389"/>
                    <a:pt x="642" y="400"/>
                  </a:cubicBezTo>
                  <a:cubicBezTo>
                    <a:pt x="634" y="418"/>
                    <a:pt x="628" y="436"/>
                    <a:pt x="623" y="455"/>
                  </a:cubicBezTo>
                  <a:cubicBezTo>
                    <a:pt x="622" y="460"/>
                    <a:pt x="621" y="465"/>
                    <a:pt x="619" y="470"/>
                  </a:cubicBezTo>
                  <a:cubicBezTo>
                    <a:pt x="610" y="384"/>
                    <a:pt x="574" y="302"/>
                    <a:pt x="525" y="230"/>
                  </a:cubicBezTo>
                  <a:cubicBezTo>
                    <a:pt x="505" y="200"/>
                    <a:pt x="482" y="171"/>
                    <a:pt x="458" y="144"/>
                  </a:cubicBezTo>
                  <a:cubicBezTo>
                    <a:pt x="458" y="137"/>
                    <a:pt x="458" y="130"/>
                    <a:pt x="459" y="125"/>
                  </a:cubicBezTo>
                  <a:cubicBezTo>
                    <a:pt x="461" y="111"/>
                    <a:pt x="464" y="97"/>
                    <a:pt x="464" y="83"/>
                  </a:cubicBezTo>
                  <a:cubicBezTo>
                    <a:pt x="463" y="78"/>
                    <a:pt x="457" y="77"/>
                    <a:pt x="455" y="82"/>
                  </a:cubicBezTo>
                  <a:cubicBezTo>
                    <a:pt x="450" y="98"/>
                    <a:pt x="450" y="116"/>
                    <a:pt x="448" y="132"/>
                  </a:cubicBezTo>
                  <a:cubicBezTo>
                    <a:pt x="444" y="128"/>
                    <a:pt x="439" y="123"/>
                    <a:pt x="435" y="118"/>
                  </a:cubicBezTo>
                  <a:cubicBezTo>
                    <a:pt x="432" y="115"/>
                    <a:pt x="430" y="113"/>
                    <a:pt x="428" y="110"/>
                  </a:cubicBezTo>
                  <a:cubicBezTo>
                    <a:pt x="429" y="91"/>
                    <a:pt x="433" y="71"/>
                    <a:pt x="433" y="52"/>
                  </a:cubicBezTo>
                  <a:cubicBezTo>
                    <a:pt x="433" y="48"/>
                    <a:pt x="426" y="47"/>
                    <a:pt x="425" y="51"/>
                  </a:cubicBezTo>
                  <a:cubicBezTo>
                    <a:pt x="420" y="66"/>
                    <a:pt x="418" y="82"/>
                    <a:pt x="416" y="97"/>
                  </a:cubicBezTo>
                  <a:cubicBezTo>
                    <a:pt x="405" y="85"/>
                    <a:pt x="393" y="72"/>
                    <a:pt x="382" y="60"/>
                  </a:cubicBezTo>
                  <a:cubicBezTo>
                    <a:pt x="385" y="59"/>
                    <a:pt x="387" y="57"/>
                    <a:pt x="387" y="54"/>
                  </a:cubicBezTo>
                  <a:cubicBezTo>
                    <a:pt x="389" y="38"/>
                    <a:pt x="395" y="24"/>
                    <a:pt x="397" y="9"/>
                  </a:cubicBezTo>
                  <a:cubicBezTo>
                    <a:pt x="398" y="3"/>
                    <a:pt x="392" y="0"/>
                    <a:pt x="388" y="5"/>
                  </a:cubicBezTo>
                  <a:cubicBezTo>
                    <a:pt x="380" y="17"/>
                    <a:pt x="377" y="33"/>
                    <a:pt x="375" y="48"/>
                  </a:cubicBezTo>
                  <a:cubicBezTo>
                    <a:pt x="374" y="48"/>
                    <a:pt x="373" y="48"/>
                    <a:pt x="372" y="48"/>
                  </a:cubicBezTo>
                  <a:cubicBezTo>
                    <a:pt x="360" y="35"/>
                    <a:pt x="348" y="21"/>
                    <a:pt x="337" y="7"/>
                  </a:cubicBezTo>
                  <a:cubicBezTo>
                    <a:pt x="333" y="2"/>
                    <a:pt x="326" y="8"/>
                    <a:pt x="328" y="13"/>
                  </a:cubicBezTo>
                  <a:cubicBezTo>
                    <a:pt x="335" y="26"/>
                    <a:pt x="343" y="38"/>
                    <a:pt x="351" y="49"/>
                  </a:cubicBezTo>
                  <a:cubicBezTo>
                    <a:pt x="334" y="49"/>
                    <a:pt x="317" y="47"/>
                    <a:pt x="300" y="49"/>
                  </a:cubicBezTo>
                  <a:cubicBezTo>
                    <a:pt x="298" y="50"/>
                    <a:pt x="297" y="53"/>
                    <a:pt x="299" y="54"/>
                  </a:cubicBezTo>
                  <a:cubicBezTo>
                    <a:pt x="318" y="57"/>
                    <a:pt x="338" y="56"/>
                    <a:pt x="357" y="57"/>
                  </a:cubicBezTo>
                  <a:cubicBezTo>
                    <a:pt x="371" y="75"/>
                    <a:pt x="387" y="92"/>
                    <a:pt x="403" y="109"/>
                  </a:cubicBezTo>
                  <a:cubicBezTo>
                    <a:pt x="390" y="109"/>
                    <a:pt x="378" y="109"/>
                    <a:pt x="365" y="109"/>
                  </a:cubicBezTo>
                  <a:cubicBezTo>
                    <a:pt x="357" y="110"/>
                    <a:pt x="344" y="107"/>
                    <a:pt x="340" y="115"/>
                  </a:cubicBezTo>
                  <a:cubicBezTo>
                    <a:pt x="339" y="117"/>
                    <a:pt x="340" y="118"/>
                    <a:pt x="341" y="120"/>
                  </a:cubicBezTo>
                  <a:cubicBezTo>
                    <a:pt x="342" y="121"/>
                    <a:pt x="342" y="121"/>
                    <a:pt x="344" y="122"/>
                  </a:cubicBezTo>
                  <a:cubicBezTo>
                    <a:pt x="344" y="122"/>
                    <a:pt x="345" y="122"/>
                    <a:pt x="346" y="122"/>
                  </a:cubicBezTo>
                  <a:cubicBezTo>
                    <a:pt x="346" y="122"/>
                    <a:pt x="347" y="121"/>
                    <a:pt x="347" y="121"/>
                  </a:cubicBezTo>
                  <a:cubicBezTo>
                    <a:pt x="348" y="121"/>
                    <a:pt x="348" y="120"/>
                    <a:pt x="348" y="120"/>
                  </a:cubicBezTo>
                  <a:cubicBezTo>
                    <a:pt x="351" y="120"/>
                    <a:pt x="355" y="121"/>
                    <a:pt x="355" y="121"/>
                  </a:cubicBezTo>
                  <a:cubicBezTo>
                    <a:pt x="363" y="121"/>
                    <a:pt x="370" y="121"/>
                    <a:pt x="378" y="121"/>
                  </a:cubicBezTo>
                  <a:cubicBezTo>
                    <a:pt x="390" y="121"/>
                    <a:pt x="403" y="121"/>
                    <a:pt x="415" y="121"/>
                  </a:cubicBezTo>
                  <a:cubicBezTo>
                    <a:pt x="418" y="125"/>
                    <a:pt x="421" y="128"/>
                    <a:pt x="424" y="132"/>
                  </a:cubicBezTo>
                  <a:cubicBezTo>
                    <a:pt x="430" y="139"/>
                    <a:pt x="436" y="145"/>
                    <a:pt x="442" y="152"/>
                  </a:cubicBezTo>
                  <a:cubicBezTo>
                    <a:pt x="441" y="153"/>
                    <a:pt x="439" y="153"/>
                    <a:pt x="436" y="153"/>
                  </a:cubicBezTo>
                  <a:cubicBezTo>
                    <a:pt x="430" y="154"/>
                    <a:pt x="423" y="153"/>
                    <a:pt x="418" y="152"/>
                  </a:cubicBezTo>
                  <a:cubicBezTo>
                    <a:pt x="406" y="151"/>
                    <a:pt x="394" y="150"/>
                    <a:pt x="382" y="151"/>
                  </a:cubicBezTo>
                  <a:cubicBezTo>
                    <a:pt x="379" y="151"/>
                    <a:pt x="378" y="156"/>
                    <a:pt x="381" y="157"/>
                  </a:cubicBezTo>
                  <a:cubicBezTo>
                    <a:pt x="395" y="160"/>
                    <a:pt x="410" y="161"/>
                    <a:pt x="424" y="162"/>
                  </a:cubicBezTo>
                  <a:cubicBezTo>
                    <a:pt x="431" y="163"/>
                    <a:pt x="444" y="167"/>
                    <a:pt x="451" y="162"/>
                  </a:cubicBezTo>
                  <a:cubicBezTo>
                    <a:pt x="476" y="192"/>
                    <a:pt x="499" y="222"/>
                    <a:pt x="519" y="254"/>
                  </a:cubicBezTo>
                  <a:cubicBezTo>
                    <a:pt x="537" y="282"/>
                    <a:pt x="553" y="311"/>
                    <a:pt x="566" y="342"/>
                  </a:cubicBezTo>
                  <a:cubicBezTo>
                    <a:pt x="549" y="328"/>
                    <a:pt x="527" y="318"/>
                    <a:pt x="507" y="312"/>
                  </a:cubicBezTo>
                  <a:cubicBezTo>
                    <a:pt x="464" y="297"/>
                    <a:pt x="418" y="297"/>
                    <a:pt x="373" y="298"/>
                  </a:cubicBezTo>
                  <a:cubicBezTo>
                    <a:pt x="369" y="290"/>
                    <a:pt x="366" y="282"/>
                    <a:pt x="363" y="273"/>
                  </a:cubicBezTo>
                  <a:cubicBezTo>
                    <a:pt x="360" y="261"/>
                    <a:pt x="361" y="247"/>
                    <a:pt x="354" y="237"/>
                  </a:cubicBezTo>
                  <a:cubicBezTo>
                    <a:pt x="353" y="234"/>
                    <a:pt x="348" y="235"/>
                    <a:pt x="347" y="238"/>
                  </a:cubicBezTo>
                  <a:cubicBezTo>
                    <a:pt x="343" y="250"/>
                    <a:pt x="349" y="266"/>
                    <a:pt x="353" y="278"/>
                  </a:cubicBezTo>
                  <a:cubicBezTo>
                    <a:pt x="356" y="285"/>
                    <a:pt x="359" y="292"/>
                    <a:pt x="362" y="299"/>
                  </a:cubicBezTo>
                  <a:cubicBezTo>
                    <a:pt x="361" y="299"/>
                    <a:pt x="360" y="299"/>
                    <a:pt x="359" y="299"/>
                  </a:cubicBezTo>
                  <a:cubicBezTo>
                    <a:pt x="322" y="300"/>
                    <a:pt x="285" y="294"/>
                    <a:pt x="250" y="282"/>
                  </a:cubicBezTo>
                  <a:cubicBezTo>
                    <a:pt x="248" y="271"/>
                    <a:pt x="246" y="261"/>
                    <a:pt x="245" y="250"/>
                  </a:cubicBezTo>
                  <a:cubicBezTo>
                    <a:pt x="244" y="237"/>
                    <a:pt x="245" y="224"/>
                    <a:pt x="242" y="212"/>
                  </a:cubicBezTo>
                  <a:cubicBezTo>
                    <a:pt x="241" y="208"/>
                    <a:pt x="235" y="208"/>
                    <a:pt x="233" y="212"/>
                  </a:cubicBezTo>
                  <a:cubicBezTo>
                    <a:pt x="228" y="231"/>
                    <a:pt x="231" y="255"/>
                    <a:pt x="237" y="276"/>
                  </a:cubicBezTo>
                  <a:cubicBezTo>
                    <a:pt x="219" y="269"/>
                    <a:pt x="201" y="259"/>
                    <a:pt x="185" y="247"/>
                  </a:cubicBezTo>
                  <a:cubicBezTo>
                    <a:pt x="184" y="228"/>
                    <a:pt x="181" y="210"/>
                    <a:pt x="178" y="191"/>
                  </a:cubicBezTo>
                  <a:cubicBezTo>
                    <a:pt x="177" y="185"/>
                    <a:pt x="166" y="186"/>
                    <a:pt x="167" y="192"/>
                  </a:cubicBezTo>
                  <a:cubicBezTo>
                    <a:pt x="168" y="207"/>
                    <a:pt x="170" y="223"/>
                    <a:pt x="173" y="238"/>
                  </a:cubicBezTo>
                  <a:cubicBezTo>
                    <a:pt x="146" y="216"/>
                    <a:pt x="123" y="188"/>
                    <a:pt x="107" y="156"/>
                  </a:cubicBezTo>
                  <a:cubicBezTo>
                    <a:pt x="115" y="194"/>
                    <a:pt x="133" y="233"/>
                    <a:pt x="162" y="260"/>
                  </a:cubicBezTo>
                  <a:cubicBezTo>
                    <a:pt x="163" y="260"/>
                    <a:pt x="163" y="261"/>
                    <a:pt x="164" y="262"/>
                  </a:cubicBezTo>
                  <a:cubicBezTo>
                    <a:pt x="155" y="260"/>
                    <a:pt x="146" y="259"/>
                    <a:pt x="136" y="258"/>
                  </a:cubicBezTo>
                  <a:cubicBezTo>
                    <a:pt x="123" y="256"/>
                    <a:pt x="110" y="254"/>
                    <a:pt x="96" y="253"/>
                  </a:cubicBezTo>
                  <a:cubicBezTo>
                    <a:pt x="89" y="252"/>
                    <a:pt x="87" y="264"/>
                    <a:pt x="95" y="266"/>
                  </a:cubicBezTo>
                  <a:cubicBezTo>
                    <a:pt x="118" y="271"/>
                    <a:pt x="148" y="277"/>
                    <a:pt x="172" y="272"/>
                  </a:cubicBezTo>
                  <a:cubicBezTo>
                    <a:pt x="173" y="271"/>
                    <a:pt x="174" y="271"/>
                    <a:pt x="174" y="270"/>
                  </a:cubicBezTo>
                  <a:cubicBezTo>
                    <a:pt x="196" y="287"/>
                    <a:pt x="219" y="298"/>
                    <a:pt x="244" y="305"/>
                  </a:cubicBezTo>
                  <a:cubicBezTo>
                    <a:pt x="236" y="311"/>
                    <a:pt x="228" y="317"/>
                    <a:pt x="220" y="321"/>
                  </a:cubicBezTo>
                  <a:cubicBezTo>
                    <a:pt x="208" y="327"/>
                    <a:pt x="194" y="327"/>
                    <a:pt x="182" y="333"/>
                  </a:cubicBezTo>
                  <a:cubicBezTo>
                    <a:pt x="178" y="335"/>
                    <a:pt x="180" y="341"/>
                    <a:pt x="184" y="342"/>
                  </a:cubicBezTo>
                  <a:cubicBezTo>
                    <a:pt x="197" y="347"/>
                    <a:pt x="214" y="339"/>
                    <a:pt x="226" y="333"/>
                  </a:cubicBezTo>
                  <a:cubicBezTo>
                    <a:pt x="238" y="327"/>
                    <a:pt x="247" y="318"/>
                    <a:pt x="254" y="308"/>
                  </a:cubicBezTo>
                  <a:cubicBezTo>
                    <a:pt x="281" y="315"/>
                    <a:pt x="309" y="317"/>
                    <a:pt x="337" y="317"/>
                  </a:cubicBezTo>
                  <a:cubicBezTo>
                    <a:pt x="348" y="317"/>
                    <a:pt x="358" y="317"/>
                    <a:pt x="369" y="317"/>
                  </a:cubicBezTo>
                  <a:cubicBezTo>
                    <a:pt x="357" y="326"/>
                    <a:pt x="347" y="336"/>
                    <a:pt x="335" y="344"/>
                  </a:cubicBezTo>
                  <a:cubicBezTo>
                    <a:pt x="319" y="355"/>
                    <a:pt x="302" y="363"/>
                    <a:pt x="284" y="371"/>
                  </a:cubicBezTo>
                  <a:cubicBezTo>
                    <a:pt x="277" y="374"/>
                    <a:pt x="282" y="386"/>
                    <a:pt x="290" y="384"/>
                  </a:cubicBezTo>
                  <a:cubicBezTo>
                    <a:pt x="323" y="371"/>
                    <a:pt x="364" y="349"/>
                    <a:pt x="383" y="317"/>
                  </a:cubicBezTo>
                  <a:cubicBezTo>
                    <a:pt x="416" y="317"/>
                    <a:pt x="449" y="317"/>
                    <a:pt x="481" y="324"/>
                  </a:cubicBezTo>
                  <a:cubicBezTo>
                    <a:pt x="502" y="328"/>
                    <a:pt x="522" y="335"/>
                    <a:pt x="541" y="344"/>
                  </a:cubicBezTo>
                  <a:cubicBezTo>
                    <a:pt x="555" y="352"/>
                    <a:pt x="567" y="361"/>
                    <a:pt x="578" y="372"/>
                  </a:cubicBezTo>
                  <a:cubicBezTo>
                    <a:pt x="596" y="420"/>
                    <a:pt x="606" y="471"/>
                    <a:pt x="606" y="523"/>
                  </a:cubicBezTo>
                  <a:cubicBezTo>
                    <a:pt x="606" y="559"/>
                    <a:pt x="600" y="594"/>
                    <a:pt x="589" y="628"/>
                  </a:cubicBezTo>
                  <a:cubicBezTo>
                    <a:pt x="589" y="628"/>
                    <a:pt x="589" y="628"/>
                    <a:pt x="589" y="628"/>
                  </a:cubicBezTo>
                  <a:cubicBezTo>
                    <a:pt x="575" y="671"/>
                    <a:pt x="553" y="712"/>
                    <a:pt x="524" y="748"/>
                  </a:cubicBezTo>
                  <a:cubicBezTo>
                    <a:pt x="472" y="814"/>
                    <a:pt x="399" y="864"/>
                    <a:pt x="317" y="883"/>
                  </a:cubicBezTo>
                  <a:cubicBezTo>
                    <a:pt x="268" y="894"/>
                    <a:pt x="220" y="888"/>
                    <a:pt x="171" y="879"/>
                  </a:cubicBezTo>
                  <a:cubicBezTo>
                    <a:pt x="149" y="875"/>
                    <a:pt x="126" y="870"/>
                    <a:pt x="105" y="861"/>
                  </a:cubicBezTo>
                  <a:cubicBezTo>
                    <a:pt x="97" y="858"/>
                    <a:pt x="90" y="854"/>
                    <a:pt x="84" y="850"/>
                  </a:cubicBezTo>
                  <a:cubicBezTo>
                    <a:pt x="84" y="849"/>
                    <a:pt x="83" y="849"/>
                    <a:pt x="82" y="848"/>
                  </a:cubicBezTo>
                  <a:cubicBezTo>
                    <a:pt x="80" y="847"/>
                    <a:pt x="77" y="846"/>
                    <a:pt x="74" y="844"/>
                  </a:cubicBezTo>
                  <a:cubicBezTo>
                    <a:pt x="65" y="838"/>
                    <a:pt x="55" y="831"/>
                    <a:pt x="46" y="824"/>
                  </a:cubicBezTo>
                  <a:cubicBezTo>
                    <a:pt x="45" y="823"/>
                    <a:pt x="44" y="822"/>
                    <a:pt x="42" y="823"/>
                  </a:cubicBezTo>
                  <a:cubicBezTo>
                    <a:pt x="37" y="818"/>
                    <a:pt x="32" y="814"/>
                    <a:pt x="27" y="809"/>
                  </a:cubicBezTo>
                  <a:cubicBezTo>
                    <a:pt x="20" y="806"/>
                    <a:pt x="14" y="802"/>
                    <a:pt x="8" y="798"/>
                  </a:cubicBezTo>
                  <a:cubicBezTo>
                    <a:pt x="5" y="797"/>
                    <a:pt x="3" y="795"/>
                    <a:pt x="0" y="793"/>
                  </a:cubicBezTo>
                  <a:cubicBezTo>
                    <a:pt x="14" y="810"/>
                    <a:pt x="26" y="823"/>
                    <a:pt x="30" y="826"/>
                  </a:cubicBezTo>
                  <a:cubicBezTo>
                    <a:pt x="54" y="847"/>
                    <a:pt x="82" y="865"/>
                    <a:pt x="112" y="878"/>
                  </a:cubicBezTo>
                  <a:cubicBezTo>
                    <a:pt x="134" y="888"/>
                    <a:pt x="158" y="895"/>
                    <a:pt x="182" y="899"/>
                  </a:cubicBezTo>
                  <a:cubicBezTo>
                    <a:pt x="238" y="909"/>
                    <a:pt x="292" y="911"/>
                    <a:pt x="346" y="893"/>
                  </a:cubicBezTo>
                  <a:cubicBezTo>
                    <a:pt x="478" y="850"/>
                    <a:pt x="580" y="734"/>
                    <a:pt x="612" y="600"/>
                  </a:cubicBezTo>
                  <a:cubicBezTo>
                    <a:pt x="618" y="574"/>
                    <a:pt x="621" y="548"/>
                    <a:pt x="622" y="521"/>
                  </a:cubicBezTo>
                  <a:cubicBezTo>
                    <a:pt x="623" y="520"/>
                    <a:pt x="624" y="519"/>
                    <a:pt x="624" y="518"/>
                  </a:cubicBezTo>
                  <a:cubicBezTo>
                    <a:pt x="626" y="516"/>
                    <a:pt x="626" y="512"/>
                    <a:pt x="626" y="508"/>
                  </a:cubicBezTo>
                  <a:cubicBezTo>
                    <a:pt x="627" y="496"/>
                    <a:pt x="628" y="485"/>
                    <a:pt x="631" y="473"/>
                  </a:cubicBezTo>
                  <a:cubicBezTo>
                    <a:pt x="635" y="451"/>
                    <a:pt x="642" y="429"/>
                    <a:pt x="650" y="408"/>
                  </a:cubicBezTo>
                  <a:cubicBezTo>
                    <a:pt x="650" y="408"/>
                    <a:pt x="650" y="408"/>
                    <a:pt x="650" y="408"/>
                  </a:cubicBezTo>
                  <a:cubicBezTo>
                    <a:pt x="651" y="408"/>
                    <a:pt x="651" y="407"/>
                    <a:pt x="651" y="407"/>
                  </a:cubicBezTo>
                  <a:cubicBezTo>
                    <a:pt x="678" y="399"/>
                    <a:pt x="705" y="391"/>
                    <a:pt x="731" y="384"/>
                  </a:cubicBezTo>
                  <a:cubicBezTo>
                    <a:pt x="738" y="382"/>
                    <a:pt x="736" y="371"/>
                    <a:pt x="729" y="373"/>
                  </a:cubicBezTo>
                  <a:cubicBezTo>
                    <a:pt x="709" y="377"/>
                    <a:pt x="689" y="383"/>
                    <a:pt x="670" y="389"/>
                  </a:cubicBezTo>
                  <a:cubicBezTo>
                    <a:pt x="666" y="391"/>
                    <a:pt x="662" y="393"/>
                    <a:pt x="658" y="394"/>
                  </a:cubicBezTo>
                  <a:cubicBezTo>
                    <a:pt x="657" y="394"/>
                    <a:pt x="656" y="394"/>
                    <a:pt x="656" y="394"/>
                  </a:cubicBezTo>
                  <a:cubicBezTo>
                    <a:pt x="660" y="381"/>
                    <a:pt x="665" y="368"/>
                    <a:pt x="671" y="355"/>
                  </a:cubicBezTo>
                  <a:cubicBezTo>
                    <a:pt x="691" y="348"/>
                    <a:pt x="710" y="341"/>
                    <a:pt x="730" y="335"/>
                  </a:cubicBezTo>
                  <a:cubicBezTo>
                    <a:pt x="738" y="332"/>
                    <a:pt x="752" y="331"/>
                    <a:pt x="753" y="320"/>
                  </a:cubicBezTo>
                  <a:cubicBezTo>
                    <a:pt x="753" y="317"/>
                    <a:pt x="750" y="315"/>
                    <a:pt x="748" y="315"/>
                  </a:cubicBezTo>
                  <a:cubicBezTo>
                    <a:pt x="747" y="315"/>
                    <a:pt x="747" y="315"/>
                    <a:pt x="747" y="315"/>
                  </a:cubicBezTo>
                  <a:cubicBezTo>
                    <a:pt x="745" y="314"/>
                    <a:pt x="743" y="316"/>
                    <a:pt x="743" y="317"/>
                  </a:cubicBezTo>
                  <a:cubicBezTo>
                    <a:pt x="742" y="317"/>
                    <a:pt x="742" y="317"/>
                    <a:pt x="742" y="318"/>
                  </a:cubicBezTo>
                  <a:cubicBezTo>
                    <a:pt x="737" y="320"/>
                    <a:pt x="727" y="323"/>
                    <a:pt x="723" y="324"/>
                  </a:cubicBezTo>
                  <a:cubicBezTo>
                    <a:pt x="717" y="326"/>
                    <a:pt x="710" y="329"/>
                    <a:pt x="704" y="331"/>
                  </a:cubicBezTo>
                  <a:cubicBezTo>
                    <a:pt x="695" y="334"/>
                    <a:pt x="686" y="337"/>
                    <a:pt x="677" y="340"/>
                  </a:cubicBezTo>
                  <a:cubicBezTo>
                    <a:pt x="683" y="328"/>
                    <a:pt x="689" y="317"/>
                    <a:pt x="696" y="307"/>
                  </a:cubicBezTo>
                  <a:cubicBezTo>
                    <a:pt x="702" y="309"/>
                    <a:pt x="709" y="305"/>
                    <a:pt x="714" y="304"/>
                  </a:cubicBezTo>
                  <a:cubicBezTo>
                    <a:pt x="728" y="301"/>
                    <a:pt x="741" y="297"/>
                    <a:pt x="755" y="294"/>
                  </a:cubicBezTo>
                  <a:cubicBezTo>
                    <a:pt x="761" y="292"/>
                    <a:pt x="758" y="282"/>
                    <a:pt x="752" y="284"/>
                  </a:cubicBezTo>
                  <a:cubicBezTo>
                    <a:pt x="744" y="286"/>
                    <a:pt x="735" y="288"/>
                    <a:pt x="727" y="290"/>
                  </a:cubicBezTo>
                  <a:cubicBezTo>
                    <a:pt x="721" y="292"/>
                    <a:pt x="710" y="296"/>
                    <a:pt x="703" y="296"/>
                  </a:cubicBezTo>
                  <a:cubicBezTo>
                    <a:pt x="706" y="293"/>
                    <a:pt x="709" y="289"/>
                    <a:pt x="712" y="286"/>
                  </a:cubicBezTo>
                  <a:cubicBezTo>
                    <a:pt x="713" y="285"/>
                    <a:pt x="713" y="284"/>
                    <a:pt x="713" y="283"/>
                  </a:cubicBezTo>
                  <a:cubicBezTo>
                    <a:pt x="717" y="278"/>
                    <a:pt x="722" y="273"/>
                    <a:pt x="727" y="269"/>
                  </a:cubicBezTo>
                  <a:cubicBezTo>
                    <a:pt x="739" y="258"/>
                    <a:pt x="756" y="249"/>
                    <a:pt x="767" y="236"/>
                  </a:cubicBezTo>
                  <a:cubicBezTo>
                    <a:pt x="768" y="234"/>
                    <a:pt x="767" y="230"/>
                    <a:pt x="764" y="231"/>
                  </a:cubicBezTo>
                  <a:close/>
                </a:path>
              </a:pathLst>
            </a:custGeom>
            <a:solidFill>
              <a:srgbClr val="76AB3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8" name="Google Shape;598;p4"/>
            <p:cNvSpPr/>
            <p:nvPr/>
          </p:nvSpPr>
          <p:spPr>
            <a:xfrm>
              <a:off x="6952574" y="3935844"/>
              <a:ext cx="3729173" cy="2013659"/>
            </a:xfrm>
            <a:custGeom>
              <a:avLst/>
              <a:gdLst/>
              <a:ahLst/>
              <a:cxnLst/>
              <a:rect l="l" t="t" r="r" b="b"/>
              <a:pathLst>
                <a:path w="792" h="428" extrusionOk="0">
                  <a:moveTo>
                    <a:pt x="792" y="41"/>
                  </a:moveTo>
                  <a:cubicBezTo>
                    <a:pt x="792" y="44"/>
                    <a:pt x="792" y="47"/>
                    <a:pt x="792" y="49"/>
                  </a:cubicBezTo>
                  <a:cubicBezTo>
                    <a:pt x="792" y="76"/>
                    <a:pt x="787" y="104"/>
                    <a:pt x="780" y="131"/>
                  </a:cubicBezTo>
                  <a:cubicBezTo>
                    <a:pt x="775" y="147"/>
                    <a:pt x="770" y="163"/>
                    <a:pt x="763" y="179"/>
                  </a:cubicBezTo>
                  <a:cubicBezTo>
                    <a:pt x="763" y="179"/>
                    <a:pt x="763" y="179"/>
                    <a:pt x="763" y="179"/>
                  </a:cubicBezTo>
                  <a:cubicBezTo>
                    <a:pt x="738" y="237"/>
                    <a:pt x="700" y="291"/>
                    <a:pt x="656" y="329"/>
                  </a:cubicBezTo>
                  <a:cubicBezTo>
                    <a:pt x="592" y="385"/>
                    <a:pt x="508" y="419"/>
                    <a:pt x="422" y="425"/>
                  </a:cubicBezTo>
                  <a:cubicBezTo>
                    <a:pt x="374" y="428"/>
                    <a:pt x="326" y="422"/>
                    <a:pt x="280" y="409"/>
                  </a:cubicBezTo>
                  <a:cubicBezTo>
                    <a:pt x="243" y="398"/>
                    <a:pt x="208" y="383"/>
                    <a:pt x="176" y="363"/>
                  </a:cubicBezTo>
                  <a:cubicBezTo>
                    <a:pt x="176" y="363"/>
                    <a:pt x="175" y="363"/>
                    <a:pt x="175" y="363"/>
                  </a:cubicBezTo>
                  <a:cubicBezTo>
                    <a:pt x="167" y="358"/>
                    <a:pt x="160" y="353"/>
                    <a:pt x="152" y="348"/>
                  </a:cubicBezTo>
                  <a:cubicBezTo>
                    <a:pt x="87" y="302"/>
                    <a:pt x="34" y="235"/>
                    <a:pt x="14" y="158"/>
                  </a:cubicBezTo>
                  <a:cubicBezTo>
                    <a:pt x="5" y="126"/>
                    <a:pt x="3" y="92"/>
                    <a:pt x="1" y="58"/>
                  </a:cubicBezTo>
                  <a:cubicBezTo>
                    <a:pt x="1" y="54"/>
                    <a:pt x="1" y="50"/>
                    <a:pt x="1" y="45"/>
                  </a:cubicBezTo>
                  <a:cubicBezTo>
                    <a:pt x="0" y="30"/>
                    <a:pt x="0" y="15"/>
                    <a:pt x="0" y="0"/>
                  </a:cubicBezTo>
                  <a:cubicBezTo>
                    <a:pt x="0" y="8"/>
                    <a:pt x="1" y="16"/>
                    <a:pt x="1" y="24"/>
                  </a:cubicBezTo>
                  <a:cubicBezTo>
                    <a:pt x="3" y="58"/>
                    <a:pt x="5" y="91"/>
                    <a:pt x="14" y="124"/>
                  </a:cubicBezTo>
                  <a:cubicBezTo>
                    <a:pt x="29" y="181"/>
                    <a:pt x="61" y="231"/>
                    <a:pt x="103" y="272"/>
                  </a:cubicBezTo>
                  <a:cubicBezTo>
                    <a:pt x="109" y="279"/>
                    <a:pt x="115" y="284"/>
                    <a:pt x="122" y="290"/>
                  </a:cubicBezTo>
                  <a:cubicBezTo>
                    <a:pt x="136" y="303"/>
                    <a:pt x="152" y="314"/>
                    <a:pt x="168" y="324"/>
                  </a:cubicBezTo>
                  <a:cubicBezTo>
                    <a:pt x="171" y="326"/>
                    <a:pt x="173" y="328"/>
                    <a:pt x="176" y="329"/>
                  </a:cubicBezTo>
                  <a:cubicBezTo>
                    <a:pt x="182" y="333"/>
                    <a:pt x="188" y="337"/>
                    <a:pt x="195" y="340"/>
                  </a:cubicBezTo>
                  <a:cubicBezTo>
                    <a:pt x="264" y="377"/>
                    <a:pt x="344" y="396"/>
                    <a:pt x="422" y="391"/>
                  </a:cubicBezTo>
                  <a:cubicBezTo>
                    <a:pt x="508" y="385"/>
                    <a:pt x="592" y="351"/>
                    <a:pt x="656" y="295"/>
                  </a:cubicBezTo>
                  <a:cubicBezTo>
                    <a:pt x="677" y="277"/>
                    <a:pt x="697" y="255"/>
                    <a:pt x="714" y="232"/>
                  </a:cubicBezTo>
                  <a:cubicBezTo>
                    <a:pt x="730" y="209"/>
                    <a:pt x="745" y="185"/>
                    <a:pt x="757" y="159"/>
                  </a:cubicBezTo>
                  <a:cubicBezTo>
                    <a:pt x="757" y="159"/>
                    <a:pt x="757" y="159"/>
                    <a:pt x="757" y="159"/>
                  </a:cubicBezTo>
                  <a:cubicBezTo>
                    <a:pt x="763" y="146"/>
                    <a:pt x="768" y="132"/>
                    <a:pt x="773" y="119"/>
                  </a:cubicBezTo>
                  <a:cubicBezTo>
                    <a:pt x="781" y="96"/>
                    <a:pt x="786" y="74"/>
                    <a:pt x="790" y="51"/>
                  </a:cubicBezTo>
                  <a:cubicBezTo>
                    <a:pt x="791" y="42"/>
                    <a:pt x="792" y="33"/>
                    <a:pt x="792" y="24"/>
                  </a:cubicBezTo>
                  <a:cubicBezTo>
                    <a:pt x="792" y="27"/>
                    <a:pt x="792" y="30"/>
                    <a:pt x="792" y="33"/>
                  </a:cubicBezTo>
                  <a:cubicBezTo>
                    <a:pt x="792" y="36"/>
                    <a:pt x="792" y="39"/>
                    <a:pt x="792" y="41"/>
                  </a:cubicBezTo>
                  <a:close/>
                </a:path>
              </a:pathLst>
            </a:custGeom>
            <a:solidFill>
              <a:srgbClr val="323F4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9" name="Google Shape;599;p4"/>
            <p:cNvSpPr/>
            <p:nvPr/>
          </p:nvSpPr>
          <p:spPr>
            <a:xfrm>
              <a:off x="6750262" y="2142244"/>
              <a:ext cx="946491" cy="823447"/>
            </a:xfrm>
            <a:custGeom>
              <a:avLst/>
              <a:gdLst/>
              <a:ahLst/>
              <a:cxnLst/>
              <a:rect l="l" t="t" r="r" b="b"/>
              <a:pathLst>
                <a:path w="201" h="175" extrusionOk="0">
                  <a:moveTo>
                    <a:pt x="65" y="150"/>
                  </a:moveTo>
                  <a:cubicBezTo>
                    <a:pt x="92" y="122"/>
                    <a:pt x="107" y="85"/>
                    <a:pt x="133" y="58"/>
                  </a:cubicBezTo>
                  <a:cubicBezTo>
                    <a:pt x="147" y="43"/>
                    <a:pt x="183" y="4"/>
                    <a:pt x="201" y="0"/>
                  </a:cubicBezTo>
                  <a:cubicBezTo>
                    <a:pt x="131" y="16"/>
                    <a:pt x="72" y="42"/>
                    <a:pt x="23" y="97"/>
                  </a:cubicBezTo>
                  <a:cubicBezTo>
                    <a:pt x="14" y="107"/>
                    <a:pt x="6" y="118"/>
                    <a:pt x="3" y="131"/>
                  </a:cubicBezTo>
                  <a:cubicBezTo>
                    <a:pt x="0" y="144"/>
                    <a:pt x="5" y="159"/>
                    <a:pt x="16" y="166"/>
                  </a:cubicBezTo>
                  <a:cubicBezTo>
                    <a:pt x="32" y="175"/>
                    <a:pt x="52" y="163"/>
                    <a:pt x="65" y="150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0" name="Google Shape;600;p4"/>
            <p:cNvSpPr/>
            <p:nvPr/>
          </p:nvSpPr>
          <p:spPr>
            <a:xfrm>
              <a:off x="7428185" y="2104385"/>
              <a:ext cx="556063" cy="480344"/>
            </a:xfrm>
            <a:custGeom>
              <a:avLst/>
              <a:gdLst/>
              <a:ahLst/>
              <a:cxnLst/>
              <a:rect l="l" t="t" r="r" b="b"/>
              <a:pathLst>
                <a:path w="118" h="102" extrusionOk="0">
                  <a:moveTo>
                    <a:pt x="89" y="55"/>
                  </a:moveTo>
                  <a:cubicBezTo>
                    <a:pt x="99" y="40"/>
                    <a:pt x="107" y="12"/>
                    <a:pt x="118" y="0"/>
                  </a:cubicBezTo>
                  <a:cubicBezTo>
                    <a:pt x="87" y="32"/>
                    <a:pt x="31" y="34"/>
                    <a:pt x="5" y="70"/>
                  </a:cubicBezTo>
                  <a:cubicBezTo>
                    <a:pt x="2" y="75"/>
                    <a:pt x="0" y="80"/>
                    <a:pt x="0" y="85"/>
                  </a:cubicBezTo>
                  <a:cubicBezTo>
                    <a:pt x="0" y="96"/>
                    <a:pt x="12" y="102"/>
                    <a:pt x="21" y="102"/>
                  </a:cubicBezTo>
                  <a:cubicBezTo>
                    <a:pt x="50" y="101"/>
                    <a:pt x="72" y="79"/>
                    <a:pt x="89" y="55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1" name="Google Shape;601;p4"/>
            <p:cNvSpPr/>
            <p:nvPr/>
          </p:nvSpPr>
          <p:spPr>
            <a:xfrm>
              <a:off x="7616300" y="1808606"/>
              <a:ext cx="866039" cy="259102"/>
            </a:xfrm>
            <a:custGeom>
              <a:avLst/>
              <a:gdLst/>
              <a:ahLst/>
              <a:cxnLst/>
              <a:rect l="l" t="t" r="r" b="b"/>
              <a:pathLst>
                <a:path w="184" h="55" extrusionOk="0">
                  <a:moveTo>
                    <a:pt x="184" y="8"/>
                  </a:moveTo>
                  <a:cubicBezTo>
                    <a:pt x="164" y="22"/>
                    <a:pt x="140" y="37"/>
                    <a:pt x="116" y="44"/>
                  </a:cubicBezTo>
                  <a:cubicBezTo>
                    <a:pt x="93" y="50"/>
                    <a:pt x="70" y="54"/>
                    <a:pt x="46" y="55"/>
                  </a:cubicBezTo>
                  <a:cubicBezTo>
                    <a:pt x="38" y="55"/>
                    <a:pt x="30" y="55"/>
                    <a:pt x="22" y="53"/>
                  </a:cubicBezTo>
                  <a:cubicBezTo>
                    <a:pt x="14" y="50"/>
                    <a:pt x="7" y="45"/>
                    <a:pt x="4" y="37"/>
                  </a:cubicBezTo>
                  <a:cubicBezTo>
                    <a:pt x="0" y="27"/>
                    <a:pt x="5" y="15"/>
                    <a:pt x="14" y="8"/>
                  </a:cubicBezTo>
                  <a:cubicBezTo>
                    <a:pt x="23" y="2"/>
                    <a:pt x="34" y="0"/>
                    <a:pt x="45" y="1"/>
                  </a:cubicBezTo>
                  <a:cubicBezTo>
                    <a:pt x="56" y="2"/>
                    <a:pt x="67" y="5"/>
                    <a:pt x="77" y="7"/>
                  </a:cubicBezTo>
                  <a:cubicBezTo>
                    <a:pt x="112" y="16"/>
                    <a:pt x="149" y="16"/>
                    <a:pt x="184" y="8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2" name="Google Shape;602;p4"/>
            <p:cNvSpPr/>
            <p:nvPr/>
          </p:nvSpPr>
          <p:spPr>
            <a:xfrm>
              <a:off x="8289492" y="2029848"/>
              <a:ext cx="635332" cy="192847"/>
            </a:xfrm>
            <a:custGeom>
              <a:avLst/>
              <a:gdLst/>
              <a:ahLst/>
              <a:cxnLst/>
              <a:rect l="l" t="t" r="r" b="b"/>
              <a:pathLst>
                <a:path w="135" h="41" extrusionOk="0">
                  <a:moveTo>
                    <a:pt x="53" y="1"/>
                  </a:moveTo>
                  <a:cubicBezTo>
                    <a:pt x="78" y="1"/>
                    <a:pt x="114" y="3"/>
                    <a:pt x="135" y="18"/>
                  </a:cubicBezTo>
                  <a:cubicBezTo>
                    <a:pt x="100" y="20"/>
                    <a:pt x="65" y="20"/>
                    <a:pt x="32" y="35"/>
                  </a:cubicBezTo>
                  <a:cubicBezTo>
                    <a:pt x="28" y="37"/>
                    <a:pt x="23" y="40"/>
                    <a:pt x="18" y="40"/>
                  </a:cubicBezTo>
                  <a:cubicBezTo>
                    <a:pt x="12" y="41"/>
                    <a:pt x="7" y="40"/>
                    <a:pt x="4" y="35"/>
                  </a:cubicBezTo>
                  <a:cubicBezTo>
                    <a:pt x="0" y="30"/>
                    <a:pt x="2" y="23"/>
                    <a:pt x="5" y="18"/>
                  </a:cubicBezTo>
                  <a:cubicBezTo>
                    <a:pt x="15" y="3"/>
                    <a:pt x="35" y="0"/>
                    <a:pt x="53" y="1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3" name="Google Shape;603;p4"/>
            <p:cNvSpPr/>
            <p:nvPr/>
          </p:nvSpPr>
          <p:spPr>
            <a:xfrm>
              <a:off x="8619580" y="1728155"/>
              <a:ext cx="475612" cy="292229"/>
            </a:xfrm>
            <a:custGeom>
              <a:avLst/>
              <a:gdLst/>
              <a:ahLst/>
              <a:cxnLst/>
              <a:rect l="l" t="t" r="r" b="b"/>
              <a:pathLst>
                <a:path w="101" h="62" extrusionOk="0">
                  <a:moveTo>
                    <a:pt x="101" y="62"/>
                  </a:moveTo>
                  <a:cubicBezTo>
                    <a:pt x="68" y="60"/>
                    <a:pt x="44" y="57"/>
                    <a:pt x="15" y="38"/>
                  </a:cubicBezTo>
                  <a:cubicBezTo>
                    <a:pt x="10" y="35"/>
                    <a:pt x="6" y="32"/>
                    <a:pt x="3" y="27"/>
                  </a:cubicBezTo>
                  <a:cubicBezTo>
                    <a:pt x="0" y="19"/>
                    <a:pt x="4" y="8"/>
                    <a:pt x="12" y="4"/>
                  </a:cubicBezTo>
                  <a:cubicBezTo>
                    <a:pt x="21" y="0"/>
                    <a:pt x="31" y="2"/>
                    <a:pt x="38" y="9"/>
                  </a:cubicBezTo>
                  <a:cubicBezTo>
                    <a:pt x="44" y="16"/>
                    <a:pt x="46" y="26"/>
                    <a:pt x="50" y="35"/>
                  </a:cubicBezTo>
                  <a:cubicBezTo>
                    <a:pt x="55" y="43"/>
                    <a:pt x="64" y="49"/>
                    <a:pt x="73" y="53"/>
                  </a:cubicBezTo>
                  <a:cubicBezTo>
                    <a:pt x="82" y="57"/>
                    <a:pt x="92" y="59"/>
                    <a:pt x="101" y="62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4" name="Google Shape;604;p4"/>
            <p:cNvSpPr/>
            <p:nvPr/>
          </p:nvSpPr>
          <p:spPr>
            <a:xfrm>
              <a:off x="6792854" y="2731435"/>
              <a:ext cx="70987" cy="74536"/>
            </a:xfrm>
            <a:custGeom>
              <a:avLst/>
              <a:gdLst/>
              <a:ahLst/>
              <a:cxnLst/>
              <a:rect l="l" t="t" r="r" b="b"/>
              <a:pathLst>
                <a:path w="15" h="16" extrusionOk="0">
                  <a:moveTo>
                    <a:pt x="14" y="6"/>
                  </a:moveTo>
                  <a:cubicBezTo>
                    <a:pt x="13" y="5"/>
                    <a:pt x="13" y="5"/>
                    <a:pt x="13" y="4"/>
                  </a:cubicBezTo>
                  <a:cubicBezTo>
                    <a:pt x="11" y="2"/>
                    <a:pt x="7" y="0"/>
                    <a:pt x="4" y="2"/>
                  </a:cubicBezTo>
                  <a:cubicBezTo>
                    <a:pt x="1" y="4"/>
                    <a:pt x="0" y="8"/>
                    <a:pt x="2" y="11"/>
                  </a:cubicBezTo>
                  <a:cubicBezTo>
                    <a:pt x="2" y="11"/>
                    <a:pt x="3" y="12"/>
                    <a:pt x="3" y="12"/>
                  </a:cubicBezTo>
                  <a:cubicBezTo>
                    <a:pt x="5" y="15"/>
                    <a:pt x="7" y="15"/>
                    <a:pt x="10" y="15"/>
                  </a:cubicBezTo>
                  <a:cubicBezTo>
                    <a:pt x="11" y="16"/>
                    <a:pt x="13" y="15"/>
                    <a:pt x="13" y="13"/>
                  </a:cubicBezTo>
                  <a:cubicBezTo>
                    <a:pt x="13" y="13"/>
                    <a:pt x="13" y="13"/>
                    <a:pt x="14" y="12"/>
                  </a:cubicBezTo>
                  <a:cubicBezTo>
                    <a:pt x="15" y="11"/>
                    <a:pt x="15" y="8"/>
                    <a:pt x="14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5" name="Google Shape;605;p4"/>
            <p:cNvSpPr/>
            <p:nvPr/>
          </p:nvSpPr>
          <p:spPr>
            <a:xfrm>
              <a:off x="6882770" y="2274753"/>
              <a:ext cx="483893" cy="395160"/>
            </a:xfrm>
            <a:custGeom>
              <a:avLst/>
              <a:gdLst/>
              <a:ahLst/>
              <a:cxnLst/>
              <a:rect l="l" t="t" r="r" b="b"/>
              <a:pathLst>
                <a:path w="103" h="84" extrusionOk="0">
                  <a:moveTo>
                    <a:pt x="99" y="1"/>
                  </a:moveTo>
                  <a:cubicBezTo>
                    <a:pt x="62" y="13"/>
                    <a:pt x="21" y="45"/>
                    <a:pt x="1" y="79"/>
                  </a:cubicBezTo>
                  <a:cubicBezTo>
                    <a:pt x="0" y="81"/>
                    <a:pt x="3" y="84"/>
                    <a:pt x="5" y="82"/>
                  </a:cubicBezTo>
                  <a:cubicBezTo>
                    <a:pt x="18" y="67"/>
                    <a:pt x="31" y="52"/>
                    <a:pt x="46" y="39"/>
                  </a:cubicBezTo>
                  <a:cubicBezTo>
                    <a:pt x="63" y="25"/>
                    <a:pt x="83" y="17"/>
                    <a:pt x="101" y="5"/>
                  </a:cubicBezTo>
                  <a:cubicBezTo>
                    <a:pt x="103" y="4"/>
                    <a:pt x="102" y="0"/>
                    <a:pt x="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6" name="Google Shape;606;p4"/>
            <p:cNvSpPr/>
            <p:nvPr/>
          </p:nvSpPr>
          <p:spPr>
            <a:xfrm>
              <a:off x="7696752" y="1837001"/>
              <a:ext cx="150255" cy="65071"/>
            </a:xfrm>
            <a:custGeom>
              <a:avLst/>
              <a:gdLst/>
              <a:ahLst/>
              <a:cxnLst/>
              <a:rect l="l" t="t" r="r" b="b"/>
              <a:pathLst>
                <a:path w="32" h="14" extrusionOk="0">
                  <a:moveTo>
                    <a:pt x="27" y="1"/>
                  </a:moveTo>
                  <a:cubicBezTo>
                    <a:pt x="19" y="0"/>
                    <a:pt x="9" y="2"/>
                    <a:pt x="2" y="8"/>
                  </a:cubicBezTo>
                  <a:cubicBezTo>
                    <a:pt x="0" y="10"/>
                    <a:pt x="2" y="14"/>
                    <a:pt x="5" y="13"/>
                  </a:cubicBezTo>
                  <a:cubicBezTo>
                    <a:pt x="12" y="10"/>
                    <a:pt x="19" y="9"/>
                    <a:pt x="26" y="9"/>
                  </a:cubicBezTo>
                  <a:cubicBezTo>
                    <a:pt x="31" y="9"/>
                    <a:pt x="32" y="2"/>
                    <a:pt x="2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7" name="Google Shape;607;p4"/>
            <p:cNvSpPr/>
            <p:nvPr/>
          </p:nvSpPr>
          <p:spPr>
            <a:xfrm>
              <a:off x="7932192" y="1870128"/>
              <a:ext cx="202312" cy="65071"/>
            </a:xfrm>
            <a:custGeom>
              <a:avLst/>
              <a:gdLst/>
              <a:ahLst/>
              <a:cxnLst/>
              <a:rect l="l" t="t" r="r" b="b"/>
              <a:pathLst>
                <a:path w="43" h="14" extrusionOk="0">
                  <a:moveTo>
                    <a:pt x="41" y="6"/>
                  </a:moveTo>
                  <a:cubicBezTo>
                    <a:pt x="35" y="4"/>
                    <a:pt x="30" y="5"/>
                    <a:pt x="25" y="4"/>
                  </a:cubicBezTo>
                  <a:cubicBezTo>
                    <a:pt x="18" y="3"/>
                    <a:pt x="12" y="2"/>
                    <a:pt x="6" y="1"/>
                  </a:cubicBezTo>
                  <a:cubicBezTo>
                    <a:pt x="2" y="0"/>
                    <a:pt x="0" y="6"/>
                    <a:pt x="4" y="7"/>
                  </a:cubicBezTo>
                  <a:cubicBezTo>
                    <a:pt x="15" y="11"/>
                    <a:pt x="30" y="14"/>
                    <a:pt x="41" y="10"/>
                  </a:cubicBezTo>
                  <a:cubicBezTo>
                    <a:pt x="42" y="9"/>
                    <a:pt x="43" y="7"/>
                    <a:pt x="41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8" name="Google Shape;608;p4"/>
            <p:cNvSpPr/>
            <p:nvPr/>
          </p:nvSpPr>
          <p:spPr>
            <a:xfrm>
              <a:off x="8633778" y="1756549"/>
              <a:ext cx="136058" cy="80452"/>
            </a:xfrm>
            <a:custGeom>
              <a:avLst/>
              <a:gdLst/>
              <a:ahLst/>
              <a:cxnLst/>
              <a:rect l="l" t="t" r="r" b="b"/>
              <a:pathLst>
                <a:path w="29" h="17" extrusionOk="0">
                  <a:moveTo>
                    <a:pt x="13" y="3"/>
                  </a:moveTo>
                  <a:cubicBezTo>
                    <a:pt x="9" y="4"/>
                    <a:pt x="0" y="11"/>
                    <a:pt x="4" y="16"/>
                  </a:cubicBezTo>
                  <a:cubicBezTo>
                    <a:pt x="4" y="17"/>
                    <a:pt x="5" y="17"/>
                    <a:pt x="5" y="17"/>
                  </a:cubicBezTo>
                  <a:cubicBezTo>
                    <a:pt x="7" y="16"/>
                    <a:pt x="8" y="15"/>
                    <a:pt x="9" y="14"/>
                  </a:cubicBezTo>
                  <a:cubicBezTo>
                    <a:pt x="11" y="12"/>
                    <a:pt x="13" y="11"/>
                    <a:pt x="15" y="10"/>
                  </a:cubicBezTo>
                  <a:cubicBezTo>
                    <a:pt x="17" y="9"/>
                    <a:pt x="19" y="9"/>
                    <a:pt x="21" y="9"/>
                  </a:cubicBezTo>
                  <a:cubicBezTo>
                    <a:pt x="23" y="9"/>
                    <a:pt x="26" y="10"/>
                    <a:pt x="27" y="9"/>
                  </a:cubicBezTo>
                  <a:cubicBezTo>
                    <a:pt x="28" y="8"/>
                    <a:pt x="29" y="8"/>
                    <a:pt x="29" y="7"/>
                  </a:cubicBezTo>
                  <a:cubicBezTo>
                    <a:pt x="28" y="0"/>
                    <a:pt x="17" y="1"/>
                    <a:pt x="13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9" name="Google Shape;609;p4"/>
            <p:cNvSpPr/>
            <p:nvPr/>
          </p:nvSpPr>
          <p:spPr>
            <a:xfrm>
              <a:off x="8332084" y="2081905"/>
              <a:ext cx="85184" cy="84001"/>
            </a:xfrm>
            <a:custGeom>
              <a:avLst/>
              <a:gdLst/>
              <a:ahLst/>
              <a:cxnLst/>
              <a:rect l="l" t="t" r="r" b="b"/>
              <a:pathLst>
                <a:path w="18" h="18" extrusionOk="0">
                  <a:moveTo>
                    <a:pt x="15" y="1"/>
                  </a:moveTo>
                  <a:cubicBezTo>
                    <a:pt x="14" y="0"/>
                    <a:pt x="13" y="0"/>
                    <a:pt x="12" y="0"/>
                  </a:cubicBezTo>
                  <a:cubicBezTo>
                    <a:pt x="4" y="2"/>
                    <a:pt x="0" y="9"/>
                    <a:pt x="0" y="17"/>
                  </a:cubicBezTo>
                  <a:cubicBezTo>
                    <a:pt x="0" y="18"/>
                    <a:pt x="2" y="18"/>
                    <a:pt x="3" y="17"/>
                  </a:cubicBezTo>
                  <a:cubicBezTo>
                    <a:pt x="3" y="13"/>
                    <a:pt x="6" y="10"/>
                    <a:pt x="10" y="7"/>
                  </a:cubicBezTo>
                  <a:cubicBezTo>
                    <a:pt x="12" y="6"/>
                    <a:pt x="18" y="4"/>
                    <a:pt x="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0" name="Google Shape;610;p4"/>
            <p:cNvSpPr/>
            <p:nvPr/>
          </p:nvSpPr>
          <p:spPr>
            <a:xfrm>
              <a:off x="8445663" y="2062976"/>
              <a:ext cx="121861" cy="28395"/>
            </a:xfrm>
            <a:custGeom>
              <a:avLst/>
              <a:gdLst/>
              <a:ahLst/>
              <a:cxnLst/>
              <a:rect l="l" t="t" r="r" b="b"/>
              <a:pathLst>
                <a:path w="26" h="6" extrusionOk="0">
                  <a:moveTo>
                    <a:pt x="25" y="2"/>
                  </a:moveTo>
                  <a:cubicBezTo>
                    <a:pt x="17" y="0"/>
                    <a:pt x="9" y="1"/>
                    <a:pt x="2" y="2"/>
                  </a:cubicBezTo>
                  <a:cubicBezTo>
                    <a:pt x="0" y="3"/>
                    <a:pt x="0" y="6"/>
                    <a:pt x="2" y="6"/>
                  </a:cubicBezTo>
                  <a:cubicBezTo>
                    <a:pt x="10" y="5"/>
                    <a:pt x="17" y="6"/>
                    <a:pt x="25" y="5"/>
                  </a:cubicBezTo>
                  <a:cubicBezTo>
                    <a:pt x="26" y="4"/>
                    <a:pt x="26" y="2"/>
                    <a:pt x="25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1" name="Google Shape;611;p4"/>
            <p:cNvSpPr/>
            <p:nvPr/>
          </p:nvSpPr>
          <p:spPr>
            <a:xfrm>
              <a:off x="7489707" y="2288950"/>
              <a:ext cx="240172" cy="207045"/>
            </a:xfrm>
            <a:custGeom>
              <a:avLst/>
              <a:gdLst/>
              <a:ahLst/>
              <a:cxnLst/>
              <a:rect l="l" t="t" r="r" b="b"/>
              <a:pathLst>
                <a:path w="51" h="44" extrusionOk="0">
                  <a:moveTo>
                    <a:pt x="49" y="3"/>
                  </a:moveTo>
                  <a:cubicBezTo>
                    <a:pt x="30" y="0"/>
                    <a:pt x="3" y="22"/>
                    <a:pt x="0" y="41"/>
                  </a:cubicBezTo>
                  <a:cubicBezTo>
                    <a:pt x="0" y="43"/>
                    <a:pt x="2" y="44"/>
                    <a:pt x="3" y="43"/>
                  </a:cubicBezTo>
                  <a:cubicBezTo>
                    <a:pt x="9" y="35"/>
                    <a:pt x="13" y="27"/>
                    <a:pt x="21" y="21"/>
                  </a:cubicBezTo>
                  <a:cubicBezTo>
                    <a:pt x="25" y="17"/>
                    <a:pt x="29" y="14"/>
                    <a:pt x="34" y="12"/>
                  </a:cubicBezTo>
                  <a:cubicBezTo>
                    <a:pt x="40" y="10"/>
                    <a:pt x="45" y="9"/>
                    <a:pt x="50" y="6"/>
                  </a:cubicBezTo>
                  <a:cubicBezTo>
                    <a:pt x="51" y="5"/>
                    <a:pt x="51" y="3"/>
                    <a:pt x="49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2" name="Google Shape;612;p4"/>
            <p:cNvSpPr/>
            <p:nvPr/>
          </p:nvSpPr>
          <p:spPr>
            <a:xfrm>
              <a:off x="9080995" y="4975800"/>
              <a:ext cx="1510836" cy="1172465"/>
            </a:xfrm>
            <a:custGeom>
              <a:avLst/>
              <a:gdLst/>
              <a:ahLst/>
              <a:cxnLst/>
              <a:rect l="l" t="t" r="r" b="b"/>
              <a:pathLst>
                <a:path w="321" h="249" extrusionOk="0">
                  <a:moveTo>
                    <a:pt x="310" y="5"/>
                  </a:moveTo>
                  <a:cubicBezTo>
                    <a:pt x="278" y="69"/>
                    <a:pt x="239" y="124"/>
                    <a:pt x="180" y="166"/>
                  </a:cubicBezTo>
                  <a:cubicBezTo>
                    <a:pt x="152" y="186"/>
                    <a:pt x="122" y="203"/>
                    <a:pt x="89" y="215"/>
                  </a:cubicBezTo>
                  <a:cubicBezTo>
                    <a:pt x="73" y="221"/>
                    <a:pt x="57" y="226"/>
                    <a:pt x="40" y="229"/>
                  </a:cubicBezTo>
                  <a:cubicBezTo>
                    <a:pt x="28" y="232"/>
                    <a:pt x="10" y="232"/>
                    <a:pt x="1" y="241"/>
                  </a:cubicBezTo>
                  <a:cubicBezTo>
                    <a:pt x="0" y="241"/>
                    <a:pt x="0" y="242"/>
                    <a:pt x="1" y="243"/>
                  </a:cubicBezTo>
                  <a:cubicBezTo>
                    <a:pt x="12" y="249"/>
                    <a:pt x="31" y="243"/>
                    <a:pt x="44" y="241"/>
                  </a:cubicBezTo>
                  <a:cubicBezTo>
                    <a:pt x="62" y="237"/>
                    <a:pt x="80" y="232"/>
                    <a:pt x="98" y="225"/>
                  </a:cubicBezTo>
                  <a:cubicBezTo>
                    <a:pt x="131" y="213"/>
                    <a:pt x="162" y="195"/>
                    <a:pt x="191" y="174"/>
                  </a:cubicBezTo>
                  <a:cubicBezTo>
                    <a:pt x="247" y="133"/>
                    <a:pt x="297" y="76"/>
                    <a:pt x="320" y="9"/>
                  </a:cubicBezTo>
                  <a:cubicBezTo>
                    <a:pt x="321" y="4"/>
                    <a:pt x="313" y="0"/>
                    <a:pt x="310" y="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3" name="Google Shape;613;p4"/>
            <p:cNvSpPr/>
            <p:nvPr/>
          </p:nvSpPr>
          <p:spPr>
            <a:xfrm>
              <a:off x="10577633" y="4509654"/>
              <a:ext cx="173918" cy="404625"/>
            </a:xfrm>
            <a:custGeom>
              <a:avLst/>
              <a:gdLst/>
              <a:ahLst/>
              <a:cxnLst/>
              <a:rect l="l" t="t" r="r" b="b"/>
              <a:pathLst>
                <a:path w="37" h="86" extrusionOk="0">
                  <a:moveTo>
                    <a:pt x="34" y="3"/>
                  </a:moveTo>
                  <a:cubicBezTo>
                    <a:pt x="33" y="0"/>
                    <a:pt x="29" y="0"/>
                    <a:pt x="27" y="2"/>
                  </a:cubicBezTo>
                  <a:cubicBezTo>
                    <a:pt x="21" y="14"/>
                    <a:pt x="21" y="28"/>
                    <a:pt x="17" y="41"/>
                  </a:cubicBezTo>
                  <a:cubicBezTo>
                    <a:pt x="13" y="54"/>
                    <a:pt x="6" y="67"/>
                    <a:pt x="1" y="81"/>
                  </a:cubicBezTo>
                  <a:cubicBezTo>
                    <a:pt x="0" y="83"/>
                    <a:pt x="4" y="86"/>
                    <a:pt x="6" y="84"/>
                  </a:cubicBezTo>
                  <a:cubicBezTo>
                    <a:pt x="16" y="73"/>
                    <a:pt x="22" y="59"/>
                    <a:pt x="27" y="46"/>
                  </a:cubicBezTo>
                  <a:cubicBezTo>
                    <a:pt x="31" y="33"/>
                    <a:pt x="37" y="17"/>
                    <a:pt x="34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4" name="Google Shape;614;p4"/>
            <p:cNvSpPr/>
            <p:nvPr/>
          </p:nvSpPr>
          <p:spPr>
            <a:xfrm>
              <a:off x="10144613" y="2546869"/>
              <a:ext cx="414090" cy="696854"/>
            </a:xfrm>
            <a:custGeom>
              <a:avLst/>
              <a:gdLst/>
              <a:ahLst/>
              <a:cxnLst/>
              <a:rect l="l" t="t" r="r" b="b"/>
              <a:pathLst>
                <a:path w="88" h="148" extrusionOk="0">
                  <a:moveTo>
                    <a:pt x="58" y="69"/>
                  </a:moveTo>
                  <a:cubicBezTo>
                    <a:pt x="44" y="44"/>
                    <a:pt x="27" y="21"/>
                    <a:pt x="6" y="2"/>
                  </a:cubicBezTo>
                  <a:cubicBezTo>
                    <a:pt x="4" y="0"/>
                    <a:pt x="0" y="2"/>
                    <a:pt x="2" y="5"/>
                  </a:cubicBezTo>
                  <a:cubicBezTo>
                    <a:pt x="18" y="27"/>
                    <a:pt x="34" y="48"/>
                    <a:pt x="47" y="71"/>
                  </a:cubicBezTo>
                  <a:cubicBezTo>
                    <a:pt x="54" y="83"/>
                    <a:pt x="60" y="95"/>
                    <a:pt x="65" y="108"/>
                  </a:cubicBezTo>
                  <a:cubicBezTo>
                    <a:pt x="71" y="120"/>
                    <a:pt x="74" y="134"/>
                    <a:pt x="81" y="145"/>
                  </a:cubicBezTo>
                  <a:cubicBezTo>
                    <a:pt x="83" y="148"/>
                    <a:pt x="88" y="147"/>
                    <a:pt x="88" y="143"/>
                  </a:cubicBezTo>
                  <a:cubicBezTo>
                    <a:pt x="87" y="118"/>
                    <a:pt x="70" y="90"/>
                    <a:pt x="58" y="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5" name="Google Shape;615;p4"/>
            <p:cNvSpPr/>
            <p:nvPr/>
          </p:nvSpPr>
          <p:spPr>
            <a:xfrm>
              <a:off x="6952574" y="2086638"/>
              <a:ext cx="546598" cy="300511"/>
            </a:xfrm>
            <a:custGeom>
              <a:avLst/>
              <a:gdLst/>
              <a:ahLst/>
              <a:cxnLst/>
              <a:rect l="l" t="t" r="r" b="b"/>
              <a:pathLst>
                <a:path w="116" h="64" extrusionOk="0">
                  <a:moveTo>
                    <a:pt x="111" y="1"/>
                  </a:moveTo>
                  <a:cubicBezTo>
                    <a:pt x="98" y="3"/>
                    <a:pt x="86" y="11"/>
                    <a:pt x="74" y="15"/>
                  </a:cubicBezTo>
                  <a:cubicBezTo>
                    <a:pt x="63" y="18"/>
                    <a:pt x="52" y="21"/>
                    <a:pt x="41" y="26"/>
                  </a:cubicBezTo>
                  <a:cubicBezTo>
                    <a:pt x="24" y="33"/>
                    <a:pt x="7" y="43"/>
                    <a:pt x="0" y="61"/>
                  </a:cubicBezTo>
                  <a:cubicBezTo>
                    <a:pt x="0" y="63"/>
                    <a:pt x="2" y="64"/>
                    <a:pt x="4" y="63"/>
                  </a:cubicBezTo>
                  <a:cubicBezTo>
                    <a:pt x="22" y="47"/>
                    <a:pt x="40" y="36"/>
                    <a:pt x="63" y="29"/>
                  </a:cubicBezTo>
                  <a:cubicBezTo>
                    <a:pt x="79" y="24"/>
                    <a:pt x="103" y="20"/>
                    <a:pt x="114" y="6"/>
                  </a:cubicBezTo>
                  <a:cubicBezTo>
                    <a:pt x="116" y="4"/>
                    <a:pt x="114" y="0"/>
                    <a:pt x="111" y="1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6" name="Google Shape;616;p4"/>
            <p:cNvSpPr/>
            <p:nvPr/>
          </p:nvSpPr>
          <p:spPr>
            <a:xfrm>
              <a:off x="8153434" y="1747084"/>
              <a:ext cx="333638" cy="61522"/>
            </a:xfrm>
            <a:custGeom>
              <a:avLst/>
              <a:gdLst/>
              <a:ahLst/>
              <a:cxnLst/>
              <a:rect l="l" t="t" r="r" b="b"/>
              <a:pathLst>
                <a:path w="71" h="13" extrusionOk="0">
                  <a:moveTo>
                    <a:pt x="68" y="1"/>
                  </a:moveTo>
                  <a:cubicBezTo>
                    <a:pt x="47" y="0"/>
                    <a:pt x="25" y="1"/>
                    <a:pt x="5" y="2"/>
                  </a:cubicBezTo>
                  <a:cubicBezTo>
                    <a:pt x="1" y="3"/>
                    <a:pt x="0" y="8"/>
                    <a:pt x="4" y="9"/>
                  </a:cubicBezTo>
                  <a:cubicBezTo>
                    <a:pt x="24" y="12"/>
                    <a:pt x="49" y="13"/>
                    <a:pt x="68" y="6"/>
                  </a:cubicBezTo>
                  <a:cubicBezTo>
                    <a:pt x="71" y="5"/>
                    <a:pt x="70" y="2"/>
                    <a:pt x="68" y="1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7" name="Google Shape;617;p4"/>
            <p:cNvSpPr/>
            <p:nvPr/>
          </p:nvSpPr>
          <p:spPr>
            <a:xfrm>
              <a:off x="6721867" y="3107665"/>
              <a:ext cx="330089" cy="1299058"/>
            </a:xfrm>
            <a:custGeom>
              <a:avLst/>
              <a:gdLst/>
              <a:ahLst/>
              <a:cxnLst/>
              <a:rect l="l" t="t" r="r" b="b"/>
              <a:pathLst>
                <a:path w="70" h="276" extrusionOk="0">
                  <a:moveTo>
                    <a:pt x="67" y="0"/>
                  </a:moveTo>
                  <a:cubicBezTo>
                    <a:pt x="67" y="0"/>
                    <a:pt x="66" y="0"/>
                    <a:pt x="66" y="0"/>
                  </a:cubicBezTo>
                  <a:cubicBezTo>
                    <a:pt x="57" y="3"/>
                    <a:pt x="56" y="9"/>
                    <a:pt x="52" y="18"/>
                  </a:cubicBezTo>
                  <a:cubicBezTo>
                    <a:pt x="47" y="29"/>
                    <a:pt x="43" y="40"/>
                    <a:pt x="38" y="52"/>
                  </a:cubicBezTo>
                  <a:cubicBezTo>
                    <a:pt x="29" y="77"/>
                    <a:pt x="22" y="103"/>
                    <a:pt x="17" y="129"/>
                  </a:cubicBezTo>
                  <a:cubicBezTo>
                    <a:pt x="8" y="175"/>
                    <a:pt x="0" y="231"/>
                    <a:pt x="27" y="273"/>
                  </a:cubicBezTo>
                  <a:cubicBezTo>
                    <a:pt x="29" y="276"/>
                    <a:pt x="33" y="274"/>
                    <a:pt x="33" y="271"/>
                  </a:cubicBezTo>
                  <a:cubicBezTo>
                    <a:pt x="28" y="246"/>
                    <a:pt x="21" y="222"/>
                    <a:pt x="22" y="196"/>
                  </a:cubicBezTo>
                  <a:cubicBezTo>
                    <a:pt x="22" y="171"/>
                    <a:pt x="26" y="147"/>
                    <a:pt x="31" y="123"/>
                  </a:cubicBezTo>
                  <a:cubicBezTo>
                    <a:pt x="36" y="100"/>
                    <a:pt x="42" y="78"/>
                    <a:pt x="50" y="55"/>
                  </a:cubicBezTo>
                  <a:cubicBezTo>
                    <a:pt x="54" y="45"/>
                    <a:pt x="57" y="35"/>
                    <a:pt x="61" y="25"/>
                  </a:cubicBezTo>
                  <a:cubicBezTo>
                    <a:pt x="65" y="16"/>
                    <a:pt x="70" y="9"/>
                    <a:pt x="67" y="0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8" name="Google Shape;618;p4"/>
            <p:cNvSpPr/>
            <p:nvPr/>
          </p:nvSpPr>
          <p:spPr>
            <a:xfrm>
              <a:off x="6077070" y="3267385"/>
              <a:ext cx="1106211" cy="2122505"/>
            </a:xfrm>
            <a:custGeom>
              <a:avLst/>
              <a:gdLst/>
              <a:ahLst/>
              <a:cxnLst/>
              <a:rect l="l" t="t" r="r" b="b"/>
              <a:pathLst>
                <a:path w="235" h="451" extrusionOk="0">
                  <a:moveTo>
                    <a:pt x="155" y="0"/>
                  </a:moveTo>
                  <a:cubicBezTo>
                    <a:pt x="133" y="24"/>
                    <a:pt x="131" y="86"/>
                    <a:pt x="129" y="117"/>
                  </a:cubicBezTo>
                  <a:cubicBezTo>
                    <a:pt x="126" y="157"/>
                    <a:pt x="129" y="197"/>
                    <a:pt x="136" y="236"/>
                  </a:cubicBezTo>
                  <a:cubicBezTo>
                    <a:pt x="151" y="314"/>
                    <a:pt x="184" y="390"/>
                    <a:pt x="235" y="451"/>
                  </a:cubicBezTo>
                  <a:cubicBezTo>
                    <a:pt x="208" y="438"/>
                    <a:pt x="186" y="418"/>
                    <a:pt x="171" y="393"/>
                  </a:cubicBezTo>
                  <a:cubicBezTo>
                    <a:pt x="166" y="385"/>
                    <a:pt x="133" y="334"/>
                    <a:pt x="136" y="330"/>
                  </a:cubicBezTo>
                  <a:cubicBezTo>
                    <a:pt x="128" y="341"/>
                    <a:pt x="110" y="341"/>
                    <a:pt x="99" y="333"/>
                  </a:cubicBezTo>
                  <a:cubicBezTo>
                    <a:pt x="87" y="325"/>
                    <a:pt x="82" y="311"/>
                    <a:pt x="81" y="297"/>
                  </a:cubicBezTo>
                  <a:cubicBezTo>
                    <a:pt x="80" y="283"/>
                    <a:pt x="84" y="269"/>
                    <a:pt x="87" y="256"/>
                  </a:cubicBezTo>
                  <a:cubicBezTo>
                    <a:pt x="48" y="257"/>
                    <a:pt x="10" y="226"/>
                    <a:pt x="5" y="187"/>
                  </a:cubicBezTo>
                  <a:cubicBezTo>
                    <a:pt x="0" y="155"/>
                    <a:pt x="30" y="88"/>
                    <a:pt x="70" y="101"/>
                  </a:cubicBezTo>
                  <a:cubicBezTo>
                    <a:pt x="63" y="92"/>
                    <a:pt x="62" y="77"/>
                    <a:pt x="72" y="70"/>
                  </a:cubicBezTo>
                  <a:cubicBezTo>
                    <a:pt x="92" y="55"/>
                    <a:pt x="99" y="85"/>
                    <a:pt x="115" y="67"/>
                  </a:cubicBezTo>
                  <a:cubicBezTo>
                    <a:pt x="121" y="61"/>
                    <a:pt x="122" y="45"/>
                    <a:pt x="126" y="38"/>
                  </a:cubicBezTo>
                  <a:cubicBezTo>
                    <a:pt x="133" y="24"/>
                    <a:pt x="144" y="11"/>
                    <a:pt x="155" y="0"/>
                  </a:cubicBezTo>
                  <a:close/>
                </a:path>
              </a:pathLst>
            </a:custGeom>
            <a:solidFill>
              <a:srgbClr val="D5DBE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9" name="Google Shape;619;p4"/>
            <p:cNvSpPr/>
            <p:nvPr/>
          </p:nvSpPr>
          <p:spPr>
            <a:xfrm>
              <a:off x="7306325" y="5494004"/>
              <a:ext cx="1642161" cy="978435"/>
            </a:xfrm>
            <a:custGeom>
              <a:avLst/>
              <a:gdLst/>
              <a:ahLst/>
              <a:cxnLst/>
              <a:rect l="l" t="t" r="r" b="b"/>
              <a:pathLst>
                <a:path w="349" h="208" extrusionOk="0">
                  <a:moveTo>
                    <a:pt x="25" y="24"/>
                  </a:moveTo>
                  <a:cubicBezTo>
                    <a:pt x="114" y="109"/>
                    <a:pt x="227" y="148"/>
                    <a:pt x="349" y="132"/>
                  </a:cubicBezTo>
                  <a:cubicBezTo>
                    <a:pt x="337" y="133"/>
                    <a:pt x="263" y="165"/>
                    <a:pt x="254" y="153"/>
                  </a:cubicBezTo>
                  <a:cubicBezTo>
                    <a:pt x="277" y="183"/>
                    <a:pt x="207" y="208"/>
                    <a:pt x="188" y="207"/>
                  </a:cubicBezTo>
                  <a:cubicBezTo>
                    <a:pt x="162" y="206"/>
                    <a:pt x="139" y="185"/>
                    <a:pt x="136" y="160"/>
                  </a:cubicBezTo>
                  <a:cubicBezTo>
                    <a:pt x="120" y="165"/>
                    <a:pt x="104" y="170"/>
                    <a:pt x="87" y="168"/>
                  </a:cubicBezTo>
                  <a:cubicBezTo>
                    <a:pt x="71" y="167"/>
                    <a:pt x="54" y="158"/>
                    <a:pt x="47" y="143"/>
                  </a:cubicBezTo>
                  <a:cubicBezTo>
                    <a:pt x="41" y="127"/>
                    <a:pt x="49" y="106"/>
                    <a:pt x="65" y="103"/>
                  </a:cubicBezTo>
                  <a:cubicBezTo>
                    <a:pt x="56" y="106"/>
                    <a:pt x="45" y="108"/>
                    <a:pt x="36" y="106"/>
                  </a:cubicBezTo>
                  <a:cubicBezTo>
                    <a:pt x="26" y="103"/>
                    <a:pt x="17" y="95"/>
                    <a:pt x="17" y="84"/>
                  </a:cubicBezTo>
                  <a:cubicBezTo>
                    <a:pt x="17" y="74"/>
                    <a:pt x="28" y="65"/>
                    <a:pt x="37" y="69"/>
                  </a:cubicBezTo>
                  <a:cubicBezTo>
                    <a:pt x="25" y="46"/>
                    <a:pt x="12" y="23"/>
                    <a:pt x="0" y="0"/>
                  </a:cubicBezTo>
                  <a:cubicBezTo>
                    <a:pt x="11" y="11"/>
                    <a:pt x="23" y="23"/>
                    <a:pt x="35" y="34"/>
                  </a:cubicBezTo>
                </a:path>
              </a:pathLst>
            </a:custGeom>
            <a:solidFill>
              <a:srgbClr val="D5DBE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20" name="Google Shape;620;p4"/>
          <p:cNvGrpSpPr/>
          <p:nvPr/>
        </p:nvGrpSpPr>
        <p:grpSpPr>
          <a:xfrm>
            <a:off x="750609" y="1175266"/>
            <a:ext cx="5783143" cy="2058752"/>
            <a:chOff x="844687" y="1649551"/>
            <a:chExt cx="5783143" cy="2058752"/>
          </a:xfrm>
        </p:grpSpPr>
        <p:grpSp>
          <p:nvGrpSpPr>
            <p:cNvPr id="621" name="Google Shape;621;p4"/>
            <p:cNvGrpSpPr/>
            <p:nvPr/>
          </p:nvGrpSpPr>
          <p:grpSpPr>
            <a:xfrm>
              <a:off x="844687" y="1649551"/>
              <a:ext cx="496769" cy="496769"/>
              <a:chOff x="20016711" y="2159346"/>
              <a:chExt cx="768402" cy="768402"/>
            </a:xfrm>
          </p:grpSpPr>
          <p:sp>
            <p:nvSpPr>
              <p:cNvPr id="622" name="Google Shape;622;p4"/>
              <p:cNvSpPr/>
              <p:nvPr/>
            </p:nvSpPr>
            <p:spPr>
              <a:xfrm>
                <a:off x="20016711" y="2159346"/>
                <a:ext cx="768402" cy="768402"/>
              </a:xfrm>
              <a:prstGeom prst="ellipse">
                <a:avLst/>
              </a:prstGeom>
              <a:solidFill>
                <a:schemeClr val="accent4">
                  <a:alpha val="28627"/>
                </a:schemeClr>
              </a:solidFill>
              <a:ln>
                <a:noFill/>
              </a:ln>
              <a:effectLst>
                <a:outerShdw blurRad="101600" sx="14000" sy="14000" algn="ctr" rotWithShape="0">
                  <a:schemeClr val="accent1">
                    <a:alpha val="49803"/>
                  </a:schemeClr>
                </a:outerShdw>
              </a:effectLst>
            </p:spPr>
            <p:txBody>
              <a:bodyPr spcFirstLastPara="1" wrap="square" lIns="38100" tIns="38100" rIns="38100" bIns="38100" anchor="ctr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Arial"/>
                  <a:buNone/>
                </a:pPr>
                <a:endParaRPr sz="2000" b="0" i="0" u="none" strike="noStrike" cap="none">
                  <a:solidFill>
                    <a:srgbClr val="74808C"/>
                  </a:solidFill>
                  <a:latin typeface="Poppins"/>
                  <a:ea typeface="Poppins"/>
                  <a:cs typeface="Poppins"/>
                  <a:sym typeface="Poppins"/>
                </a:endParaRPr>
              </a:p>
            </p:txBody>
          </p:sp>
          <p:sp>
            <p:nvSpPr>
              <p:cNvPr id="623" name="Google Shape;623;p4"/>
              <p:cNvSpPr/>
              <p:nvPr/>
            </p:nvSpPr>
            <p:spPr>
              <a:xfrm>
                <a:off x="20129263" y="2271898"/>
                <a:ext cx="543299" cy="543299"/>
              </a:xfrm>
              <a:prstGeom prst="ellipse">
                <a:avLst/>
              </a:prstGeom>
              <a:solidFill>
                <a:schemeClr val="accent4">
                  <a:alpha val="28627"/>
                </a:schemeClr>
              </a:solidFill>
              <a:ln>
                <a:noFill/>
              </a:ln>
            </p:spPr>
            <p:txBody>
              <a:bodyPr spcFirstLastPara="1" wrap="square" lIns="38100" tIns="38100" rIns="38100" bIns="38100" anchor="ctr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Arial"/>
                  <a:buNone/>
                </a:pPr>
                <a:endParaRPr sz="2000" b="0" i="0" u="none" strike="noStrike" cap="none">
                  <a:solidFill>
                    <a:srgbClr val="74808C"/>
                  </a:solidFill>
                  <a:latin typeface="Poppins"/>
                  <a:ea typeface="Poppins"/>
                  <a:cs typeface="Poppins"/>
                  <a:sym typeface="Poppins"/>
                </a:endParaRPr>
              </a:p>
            </p:txBody>
          </p:sp>
          <p:sp>
            <p:nvSpPr>
              <p:cNvPr id="624" name="Google Shape;624;p4"/>
              <p:cNvSpPr/>
              <p:nvPr/>
            </p:nvSpPr>
            <p:spPr>
              <a:xfrm>
                <a:off x="20286752" y="2429387"/>
                <a:ext cx="228320" cy="22832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177800" dist="50800" dir="5400000" algn="ctr" rotWithShape="0">
                  <a:schemeClr val="accent1">
                    <a:alpha val="42745"/>
                  </a:schemeClr>
                </a:outerShdw>
              </a:effectLst>
            </p:spPr>
            <p:txBody>
              <a:bodyPr spcFirstLastPara="1" wrap="square" lIns="38100" tIns="38100" rIns="38100" bIns="38100" anchor="ctr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Arial"/>
                  <a:buNone/>
                </a:pPr>
                <a:endParaRPr sz="2000" b="0" i="0" u="none" strike="noStrike" cap="none">
                  <a:solidFill>
                    <a:srgbClr val="74808C"/>
                  </a:solidFill>
                  <a:latin typeface="Poppins"/>
                  <a:ea typeface="Poppins"/>
                  <a:cs typeface="Poppins"/>
                  <a:sym typeface="Poppins"/>
                </a:endParaRPr>
              </a:p>
            </p:txBody>
          </p:sp>
        </p:grpSp>
        <p:sp>
          <p:nvSpPr>
            <p:cNvPr id="625" name="Google Shape;625;p4"/>
            <p:cNvSpPr txBox="1"/>
            <p:nvPr/>
          </p:nvSpPr>
          <p:spPr>
            <a:xfrm>
              <a:off x="1107835" y="1850818"/>
              <a:ext cx="1938031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45700" rIns="0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>
                  <a:solidFill>
                    <a:schemeClr val="dk1"/>
                  </a:solidFill>
                  <a:latin typeface="Roboto Black"/>
                  <a:ea typeface="Roboto Black"/>
                  <a:cs typeface="Roboto Black"/>
                  <a:sym typeface="Roboto Black"/>
                </a:rPr>
                <a:t>Need Statement</a:t>
              </a:r>
              <a:endParaRPr/>
            </a:p>
          </p:txBody>
        </p:sp>
        <p:sp>
          <p:nvSpPr>
            <p:cNvPr id="626" name="Google Shape;626;p4"/>
            <p:cNvSpPr txBox="1"/>
            <p:nvPr/>
          </p:nvSpPr>
          <p:spPr>
            <a:xfrm>
              <a:off x="1107834" y="2278681"/>
              <a:ext cx="5519996" cy="142962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45700" rIns="0" bIns="45700" anchor="t" anchorCtr="0">
              <a:spAutoFit/>
            </a:bodyPr>
            <a:lstStyle/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accent4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The University of Victoria lacks an education program that teaches the community about recycling and waste reduction.</a:t>
              </a:r>
              <a:endParaRPr/>
            </a:p>
          </p:txBody>
        </p:sp>
      </p:grpSp>
      <p:grpSp>
        <p:nvGrpSpPr>
          <p:cNvPr id="627" name="Google Shape;627;p4"/>
          <p:cNvGrpSpPr/>
          <p:nvPr/>
        </p:nvGrpSpPr>
        <p:grpSpPr>
          <a:xfrm>
            <a:off x="750609" y="3501358"/>
            <a:ext cx="6491289" cy="2132637"/>
            <a:chOff x="844686" y="3810865"/>
            <a:chExt cx="6491289" cy="2132637"/>
          </a:xfrm>
        </p:grpSpPr>
        <p:grpSp>
          <p:nvGrpSpPr>
            <p:cNvPr id="628" name="Google Shape;628;p4"/>
            <p:cNvGrpSpPr/>
            <p:nvPr/>
          </p:nvGrpSpPr>
          <p:grpSpPr>
            <a:xfrm>
              <a:off x="844686" y="3810865"/>
              <a:ext cx="496769" cy="496769"/>
              <a:chOff x="20016711" y="2159346"/>
              <a:chExt cx="768402" cy="768402"/>
            </a:xfrm>
          </p:grpSpPr>
          <p:sp>
            <p:nvSpPr>
              <p:cNvPr id="629" name="Google Shape;629;p4"/>
              <p:cNvSpPr/>
              <p:nvPr/>
            </p:nvSpPr>
            <p:spPr>
              <a:xfrm>
                <a:off x="20016711" y="2159346"/>
                <a:ext cx="768402" cy="768402"/>
              </a:xfrm>
              <a:prstGeom prst="ellipse">
                <a:avLst/>
              </a:prstGeom>
              <a:solidFill>
                <a:schemeClr val="accent4">
                  <a:alpha val="28627"/>
                </a:schemeClr>
              </a:solidFill>
              <a:ln>
                <a:noFill/>
              </a:ln>
              <a:effectLst>
                <a:outerShdw blurRad="101600" sx="14000" sy="14000" algn="ctr" rotWithShape="0">
                  <a:schemeClr val="accent1">
                    <a:alpha val="49803"/>
                  </a:schemeClr>
                </a:outerShdw>
              </a:effectLst>
            </p:spPr>
            <p:txBody>
              <a:bodyPr spcFirstLastPara="1" wrap="square" lIns="38100" tIns="38100" rIns="38100" bIns="38100" anchor="ctr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Arial"/>
                  <a:buNone/>
                </a:pPr>
                <a:endParaRPr sz="2000" b="0" i="0" u="none" strike="noStrike" cap="none">
                  <a:solidFill>
                    <a:srgbClr val="74808C"/>
                  </a:solidFill>
                  <a:latin typeface="Poppins"/>
                  <a:ea typeface="Poppins"/>
                  <a:cs typeface="Poppins"/>
                  <a:sym typeface="Poppins"/>
                </a:endParaRPr>
              </a:p>
            </p:txBody>
          </p:sp>
          <p:sp>
            <p:nvSpPr>
              <p:cNvPr id="630" name="Google Shape;630;p4"/>
              <p:cNvSpPr/>
              <p:nvPr/>
            </p:nvSpPr>
            <p:spPr>
              <a:xfrm>
                <a:off x="20129263" y="2271898"/>
                <a:ext cx="543299" cy="543299"/>
              </a:xfrm>
              <a:prstGeom prst="ellipse">
                <a:avLst/>
              </a:prstGeom>
              <a:solidFill>
                <a:schemeClr val="accent4">
                  <a:alpha val="28627"/>
                </a:schemeClr>
              </a:solidFill>
              <a:ln>
                <a:noFill/>
              </a:ln>
            </p:spPr>
            <p:txBody>
              <a:bodyPr spcFirstLastPara="1" wrap="square" lIns="38100" tIns="38100" rIns="38100" bIns="38100" anchor="ctr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Arial"/>
                  <a:buNone/>
                </a:pPr>
                <a:endParaRPr sz="2000" b="0" i="0" u="none" strike="noStrike" cap="none">
                  <a:solidFill>
                    <a:srgbClr val="74808C"/>
                  </a:solidFill>
                  <a:latin typeface="Poppins"/>
                  <a:ea typeface="Poppins"/>
                  <a:cs typeface="Poppins"/>
                  <a:sym typeface="Poppins"/>
                </a:endParaRPr>
              </a:p>
            </p:txBody>
          </p:sp>
          <p:sp>
            <p:nvSpPr>
              <p:cNvPr id="631" name="Google Shape;631;p4"/>
              <p:cNvSpPr/>
              <p:nvPr/>
            </p:nvSpPr>
            <p:spPr>
              <a:xfrm>
                <a:off x="20286752" y="2429387"/>
                <a:ext cx="228320" cy="22832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177800" dist="50800" dir="5400000" algn="ctr" rotWithShape="0">
                  <a:schemeClr val="accent1">
                    <a:alpha val="42745"/>
                  </a:schemeClr>
                </a:outerShdw>
              </a:effectLst>
            </p:spPr>
            <p:txBody>
              <a:bodyPr spcFirstLastPara="1" wrap="square" lIns="38100" tIns="38100" rIns="38100" bIns="38100" anchor="ctr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Arial"/>
                  <a:buNone/>
                </a:pPr>
                <a:endParaRPr sz="2000" b="0" i="0" u="none" strike="noStrike" cap="none">
                  <a:solidFill>
                    <a:srgbClr val="74808C"/>
                  </a:solidFill>
                  <a:latin typeface="Poppins"/>
                  <a:ea typeface="Poppins"/>
                  <a:cs typeface="Poppins"/>
                  <a:sym typeface="Poppins"/>
                </a:endParaRPr>
              </a:p>
            </p:txBody>
          </p:sp>
        </p:grpSp>
        <p:sp>
          <p:nvSpPr>
            <p:cNvPr id="632" name="Google Shape;632;p4"/>
            <p:cNvSpPr txBox="1"/>
            <p:nvPr/>
          </p:nvSpPr>
          <p:spPr>
            <a:xfrm>
              <a:off x="1107835" y="4031425"/>
              <a:ext cx="569067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45700" rIns="0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>
                  <a:solidFill>
                    <a:schemeClr val="dk1"/>
                  </a:solidFill>
                  <a:latin typeface="Roboto Black"/>
                  <a:ea typeface="Roboto Black"/>
                  <a:cs typeface="Roboto Black"/>
                  <a:sym typeface="Roboto Black"/>
                </a:rPr>
                <a:t>Goal</a:t>
              </a:r>
              <a:endParaRPr/>
            </a:p>
          </p:txBody>
        </p:sp>
        <p:sp>
          <p:nvSpPr>
            <p:cNvPr id="633" name="Google Shape;633;p4"/>
            <p:cNvSpPr txBox="1"/>
            <p:nvPr/>
          </p:nvSpPr>
          <p:spPr>
            <a:xfrm>
              <a:off x="1107834" y="4513880"/>
              <a:ext cx="6228141" cy="142962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45700" rIns="0" bIns="45700" anchor="t" anchorCtr="0">
              <a:spAutoFit/>
            </a:bodyPr>
            <a:lstStyle/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accent4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Investigate the feasibility of implementing an educational program at Uvic that will inform the campus community about recycling and waste reduction.</a:t>
              </a: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l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5"/>
          <p:cNvSpPr txBox="1"/>
          <p:nvPr/>
        </p:nvSpPr>
        <p:spPr>
          <a:xfrm>
            <a:off x="2324884" y="408124"/>
            <a:ext cx="7553866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Problem Definition</a:t>
            </a:r>
            <a:endParaRPr sz="3200" b="1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639" name="Google Shape;639;p5"/>
          <p:cNvGrpSpPr/>
          <p:nvPr/>
        </p:nvGrpSpPr>
        <p:grpSpPr>
          <a:xfrm>
            <a:off x="4819059" y="1229640"/>
            <a:ext cx="6952027" cy="1597087"/>
            <a:chOff x="844687" y="1649551"/>
            <a:chExt cx="6952027" cy="1597087"/>
          </a:xfrm>
        </p:grpSpPr>
        <p:grpSp>
          <p:nvGrpSpPr>
            <p:cNvPr id="640" name="Google Shape;640;p5"/>
            <p:cNvGrpSpPr/>
            <p:nvPr/>
          </p:nvGrpSpPr>
          <p:grpSpPr>
            <a:xfrm>
              <a:off x="844687" y="1649551"/>
              <a:ext cx="496769" cy="496769"/>
              <a:chOff x="20016711" y="2159346"/>
              <a:chExt cx="768402" cy="768402"/>
            </a:xfrm>
          </p:grpSpPr>
          <p:sp>
            <p:nvSpPr>
              <p:cNvPr id="641" name="Google Shape;641;p5"/>
              <p:cNvSpPr/>
              <p:nvPr/>
            </p:nvSpPr>
            <p:spPr>
              <a:xfrm>
                <a:off x="20016711" y="2159346"/>
                <a:ext cx="768402" cy="768402"/>
              </a:xfrm>
              <a:prstGeom prst="ellipse">
                <a:avLst/>
              </a:prstGeom>
              <a:solidFill>
                <a:schemeClr val="accent4">
                  <a:alpha val="28627"/>
                </a:schemeClr>
              </a:solidFill>
              <a:ln>
                <a:noFill/>
              </a:ln>
              <a:effectLst>
                <a:outerShdw blurRad="101600" sx="14000" sy="14000" algn="ctr" rotWithShape="0">
                  <a:schemeClr val="accent1">
                    <a:alpha val="49803"/>
                  </a:schemeClr>
                </a:outerShdw>
              </a:effectLst>
            </p:spPr>
            <p:txBody>
              <a:bodyPr spcFirstLastPara="1" wrap="square" lIns="38100" tIns="38100" rIns="38100" bIns="38100" anchor="ctr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Arial"/>
                  <a:buNone/>
                </a:pPr>
                <a:endParaRPr sz="2000" b="0" i="0" u="none" strike="noStrike" cap="none">
                  <a:solidFill>
                    <a:srgbClr val="74808C"/>
                  </a:solidFill>
                  <a:latin typeface="Poppins"/>
                  <a:ea typeface="Poppins"/>
                  <a:cs typeface="Poppins"/>
                  <a:sym typeface="Poppins"/>
                </a:endParaRPr>
              </a:p>
            </p:txBody>
          </p:sp>
          <p:sp>
            <p:nvSpPr>
              <p:cNvPr id="642" name="Google Shape;642;p5"/>
              <p:cNvSpPr/>
              <p:nvPr/>
            </p:nvSpPr>
            <p:spPr>
              <a:xfrm>
                <a:off x="20129263" y="2271898"/>
                <a:ext cx="543299" cy="543299"/>
              </a:xfrm>
              <a:prstGeom prst="ellipse">
                <a:avLst/>
              </a:prstGeom>
              <a:solidFill>
                <a:schemeClr val="accent4">
                  <a:alpha val="28627"/>
                </a:schemeClr>
              </a:solidFill>
              <a:ln>
                <a:noFill/>
              </a:ln>
            </p:spPr>
            <p:txBody>
              <a:bodyPr spcFirstLastPara="1" wrap="square" lIns="38100" tIns="38100" rIns="38100" bIns="38100" anchor="ctr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Arial"/>
                  <a:buNone/>
                </a:pPr>
                <a:endParaRPr sz="2000" b="0" i="0" u="none" strike="noStrike" cap="none">
                  <a:solidFill>
                    <a:srgbClr val="74808C"/>
                  </a:solidFill>
                  <a:latin typeface="Poppins"/>
                  <a:ea typeface="Poppins"/>
                  <a:cs typeface="Poppins"/>
                  <a:sym typeface="Poppins"/>
                </a:endParaRPr>
              </a:p>
            </p:txBody>
          </p:sp>
          <p:sp>
            <p:nvSpPr>
              <p:cNvPr id="643" name="Google Shape;643;p5"/>
              <p:cNvSpPr/>
              <p:nvPr/>
            </p:nvSpPr>
            <p:spPr>
              <a:xfrm>
                <a:off x="20286752" y="2429387"/>
                <a:ext cx="228320" cy="22832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177800" dist="50800" dir="5400000" algn="ctr" rotWithShape="0">
                  <a:schemeClr val="accent1">
                    <a:alpha val="42745"/>
                  </a:schemeClr>
                </a:outerShdw>
              </a:effectLst>
            </p:spPr>
            <p:txBody>
              <a:bodyPr spcFirstLastPara="1" wrap="square" lIns="38100" tIns="38100" rIns="38100" bIns="38100" anchor="ctr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Arial"/>
                  <a:buNone/>
                </a:pPr>
                <a:endParaRPr sz="2000" b="0" i="0" u="none" strike="noStrike" cap="none">
                  <a:solidFill>
                    <a:srgbClr val="74808C"/>
                  </a:solidFill>
                  <a:latin typeface="Poppins"/>
                  <a:ea typeface="Poppins"/>
                  <a:cs typeface="Poppins"/>
                  <a:sym typeface="Poppins"/>
                </a:endParaRPr>
              </a:p>
            </p:txBody>
          </p:sp>
        </p:grpSp>
        <p:sp>
          <p:nvSpPr>
            <p:cNvPr id="644" name="Google Shape;644;p5"/>
            <p:cNvSpPr txBox="1"/>
            <p:nvPr/>
          </p:nvSpPr>
          <p:spPr>
            <a:xfrm>
              <a:off x="1107835" y="1850818"/>
              <a:ext cx="1152560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45700" rIns="0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>
                  <a:solidFill>
                    <a:schemeClr val="dk1"/>
                  </a:solidFill>
                  <a:latin typeface="Roboto Black"/>
                  <a:ea typeface="Roboto Black"/>
                  <a:cs typeface="Roboto Black"/>
                  <a:sym typeface="Roboto Black"/>
                </a:rPr>
                <a:t>Objective</a:t>
              </a:r>
              <a:endParaRPr/>
            </a:p>
          </p:txBody>
        </p:sp>
        <p:sp>
          <p:nvSpPr>
            <p:cNvPr id="645" name="Google Shape;645;p5"/>
            <p:cNvSpPr txBox="1"/>
            <p:nvPr/>
          </p:nvSpPr>
          <p:spPr>
            <a:xfrm>
              <a:off x="1107834" y="2278681"/>
              <a:ext cx="6688880" cy="9679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45700" rIns="0" bIns="45700" anchor="t" anchorCtr="0">
              <a:spAutoFit/>
            </a:bodyPr>
            <a:lstStyle/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accent4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Teach the campus community about recycling and waste reduction techniques.</a:t>
              </a:r>
              <a:endParaRPr/>
            </a:p>
          </p:txBody>
        </p:sp>
      </p:grpSp>
      <p:grpSp>
        <p:nvGrpSpPr>
          <p:cNvPr id="646" name="Google Shape;646;p5"/>
          <p:cNvGrpSpPr/>
          <p:nvPr/>
        </p:nvGrpSpPr>
        <p:grpSpPr>
          <a:xfrm>
            <a:off x="4819059" y="3861618"/>
            <a:ext cx="6491289" cy="1670972"/>
            <a:chOff x="844686" y="3810865"/>
            <a:chExt cx="6491289" cy="1670972"/>
          </a:xfrm>
        </p:grpSpPr>
        <p:grpSp>
          <p:nvGrpSpPr>
            <p:cNvPr id="647" name="Google Shape;647;p5"/>
            <p:cNvGrpSpPr/>
            <p:nvPr/>
          </p:nvGrpSpPr>
          <p:grpSpPr>
            <a:xfrm>
              <a:off x="844686" y="3810865"/>
              <a:ext cx="496769" cy="496769"/>
              <a:chOff x="20016711" y="2159346"/>
              <a:chExt cx="768402" cy="768402"/>
            </a:xfrm>
          </p:grpSpPr>
          <p:sp>
            <p:nvSpPr>
              <p:cNvPr id="648" name="Google Shape;648;p5"/>
              <p:cNvSpPr/>
              <p:nvPr/>
            </p:nvSpPr>
            <p:spPr>
              <a:xfrm>
                <a:off x="20016711" y="2159346"/>
                <a:ext cx="768402" cy="768402"/>
              </a:xfrm>
              <a:prstGeom prst="ellipse">
                <a:avLst/>
              </a:prstGeom>
              <a:solidFill>
                <a:schemeClr val="accent4">
                  <a:alpha val="28627"/>
                </a:schemeClr>
              </a:solidFill>
              <a:ln>
                <a:noFill/>
              </a:ln>
              <a:effectLst>
                <a:outerShdw blurRad="101600" sx="14000" sy="14000" algn="ctr" rotWithShape="0">
                  <a:schemeClr val="accent1">
                    <a:alpha val="49803"/>
                  </a:schemeClr>
                </a:outerShdw>
              </a:effectLst>
            </p:spPr>
            <p:txBody>
              <a:bodyPr spcFirstLastPara="1" wrap="square" lIns="38100" tIns="38100" rIns="38100" bIns="38100" anchor="ctr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Arial"/>
                  <a:buNone/>
                </a:pPr>
                <a:endParaRPr sz="2000" b="0" i="0" u="none" strike="noStrike" cap="none">
                  <a:solidFill>
                    <a:srgbClr val="74808C"/>
                  </a:solidFill>
                  <a:latin typeface="Poppins"/>
                  <a:ea typeface="Poppins"/>
                  <a:cs typeface="Poppins"/>
                  <a:sym typeface="Poppins"/>
                </a:endParaRPr>
              </a:p>
            </p:txBody>
          </p:sp>
          <p:sp>
            <p:nvSpPr>
              <p:cNvPr id="649" name="Google Shape;649;p5"/>
              <p:cNvSpPr/>
              <p:nvPr/>
            </p:nvSpPr>
            <p:spPr>
              <a:xfrm>
                <a:off x="20129263" y="2271898"/>
                <a:ext cx="543299" cy="543299"/>
              </a:xfrm>
              <a:prstGeom prst="ellipse">
                <a:avLst/>
              </a:prstGeom>
              <a:solidFill>
                <a:schemeClr val="accent4">
                  <a:alpha val="28627"/>
                </a:schemeClr>
              </a:solidFill>
              <a:ln>
                <a:noFill/>
              </a:ln>
            </p:spPr>
            <p:txBody>
              <a:bodyPr spcFirstLastPara="1" wrap="square" lIns="38100" tIns="38100" rIns="38100" bIns="38100" anchor="ctr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Arial"/>
                  <a:buNone/>
                </a:pPr>
                <a:endParaRPr sz="2000" b="0" i="0" u="none" strike="noStrike" cap="none">
                  <a:solidFill>
                    <a:srgbClr val="74808C"/>
                  </a:solidFill>
                  <a:latin typeface="Poppins"/>
                  <a:ea typeface="Poppins"/>
                  <a:cs typeface="Poppins"/>
                  <a:sym typeface="Poppins"/>
                </a:endParaRPr>
              </a:p>
            </p:txBody>
          </p:sp>
          <p:sp>
            <p:nvSpPr>
              <p:cNvPr id="650" name="Google Shape;650;p5"/>
              <p:cNvSpPr/>
              <p:nvPr/>
            </p:nvSpPr>
            <p:spPr>
              <a:xfrm>
                <a:off x="20286752" y="2429387"/>
                <a:ext cx="228320" cy="22832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177800" dist="50800" dir="5400000" algn="ctr" rotWithShape="0">
                  <a:schemeClr val="accent1">
                    <a:alpha val="42745"/>
                  </a:schemeClr>
                </a:outerShdw>
              </a:effectLst>
            </p:spPr>
            <p:txBody>
              <a:bodyPr spcFirstLastPara="1" wrap="square" lIns="38100" tIns="38100" rIns="38100" bIns="38100" anchor="ctr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Arial"/>
                  <a:buNone/>
                </a:pPr>
                <a:endParaRPr sz="2000" b="0" i="0" u="none" strike="noStrike" cap="none">
                  <a:solidFill>
                    <a:srgbClr val="74808C"/>
                  </a:solidFill>
                  <a:latin typeface="Poppins"/>
                  <a:ea typeface="Poppins"/>
                  <a:cs typeface="Poppins"/>
                  <a:sym typeface="Poppins"/>
                </a:endParaRPr>
              </a:p>
            </p:txBody>
          </p:sp>
        </p:grpSp>
        <p:sp>
          <p:nvSpPr>
            <p:cNvPr id="651" name="Google Shape;651;p5"/>
            <p:cNvSpPr txBox="1"/>
            <p:nvPr/>
          </p:nvSpPr>
          <p:spPr>
            <a:xfrm>
              <a:off x="1107835" y="4031425"/>
              <a:ext cx="1197444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45700" rIns="0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>
                  <a:solidFill>
                    <a:schemeClr val="dk1"/>
                  </a:solidFill>
                  <a:latin typeface="Roboto Black"/>
                  <a:ea typeface="Roboto Black"/>
                  <a:cs typeface="Roboto Black"/>
                  <a:sym typeface="Roboto Black"/>
                </a:rPr>
                <a:t>Contrains</a:t>
              </a:r>
              <a:endParaRPr sz="2000" b="1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endParaRPr>
            </a:p>
          </p:txBody>
        </p:sp>
        <p:sp>
          <p:nvSpPr>
            <p:cNvPr id="652" name="Google Shape;652;p5"/>
            <p:cNvSpPr txBox="1"/>
            <p:nvPr/>
          </p:nvSpPr>
          <p:spPr>
            <a:xfrm>
              <a:off x="1107834" y="4513880"/>
              <a:ext cx="6228141" cy="9679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45700" rIns="0" bIns="45700" anchor="t" anchorCtr="0">
              <a:spAutoFit/>
            </a:bodyPr>
            <a:lstStyle/>
            <a:p>
              <a:pPr marL="342900" marR="0" lvl="0" indent="-34290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4"/>
                </a:buClr>
                <a:buSzPts val="2000"/>
                <a:buFont typeface="Arial"/>
                <a:buChar char="•"/>
              </a:pPr>
              <a:r>
                <a:rPr lang="en-US" sz="2000">
                  <a:solidFill>
                    <a:schemeClr val="accent4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Five-year payback period</a:t>
              </a:r>
              <a:endParaRPr/>
            </a:p>
            <a:p>
              <a:pPr marL="342900" marR="0" lvl="0" indent="-34290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4"/>
                </a:buClr>
                <a:buSzPts val="2000"/>
                <a:buFont typeface="Arial"/>
                <a:buChar char="•"/>
              </a:pPr>
              <a:r>
                <a:rPr lang="en-US" sz="2000">
                  <a:solidFill>
                    <a:schemeClr val="accent4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$100,000 budget</a:t>
              </a:r>
              <a:endParaRPr/>
            </a:p>
          </p:txBody>
        </p:sp>
      </p:grpSp>
      <p:grpSp>
        <p:nvGrpSpPr>
          <p:cNvPr id="653" name="Google Shape;653;p5"/>
          <p:cNvGrpSpPr/>
          <p:nvPr/>
        </p:nvGrpSpPr>
        <p:grpSpPr>
          <a:xfrm>
            <a:off x="1222565" y="1175266"/>
            <a:ext cx="2807558" cy="4760066"/>
            <a:chOff x="4522909" y="1272352"/>
            <a:chExt cx="3146183" cy="5334187"/>
          </a:xfrm>
        </p:grpSpPr>
        <p:sp>
          <p:nvSpPr>
            <p:cNvPr id="654" name="Google Shape;654;p5"/>
            <p:cNvSpPr/>
            <p:nvPr/>
          </p:nvSpPr>
          <p:spPr>
            <a:xfrm>
              <a:off x="4547604" y="1272352"/>
              <a:ext cx="3096792" cy="53341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5" name="Google Shape;655;p5"/>
            <p:cNvSpPr/>
            <p:nvPr/>
          </p:nvSpPr>
          <p:spPr>
            <a:xfrm>
              <a:off x="5266238" y="6374403"/>
              <a:ext cx="1655821" cy="232136"/>
            </a:xfrm>
            <a:prstGeom prst="ellipse">
              <a:avLst/>
            </a:prstGeom>
            <a:solidFill>
              <a:srgbClr val="D5DBE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6" name="Google Shape;656;p5"/>
            <p:cNvSpPr/>
            <p:nvPr/>
          </p:nvSpPr>
          <p:spPr>
            <a:xfrm>
              <a:off x="5458861" y="4933432"/>
              <a:ext cx="1352068" cy="146937"/>
            </a:xfrm>
            <a:prstGeom prst="ellipse">
              <a:avLst/>
            </a:prstGeom>
            <a:solidFill>
              <a:srgbClr val="ACB8CA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7" name="Google Shape;657;p5"/>
            <p:cNvSpPr/>
            <p:nvPr/>
          </p:nvSpPr>
          <p:spPr>
            <a:xfrm>
              <a:off x="6914650" y="5895314"/>
              <a:ext cx="0" cy="3704"/>
            </a:xfrm>
            <a:custGeom>
              <a:avLst/>
              <a:gdLst/>
              <a:ahLst/>
              <a:cxnLst/>
              <a:rect l="l" t="t" r="r" b="b"/>
              <a:pathLst>
                <a:path w="120000" h="3" extrusionOk="0">
                  <a:moveTo>
                    <a:pt x="0" y="0"/>
                  </a:move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3A3A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8" name="Google Shape;658;p5"/>
            <p:cNvSpPr/>
            <p:nvPr/>
          </p:nvSpPr>
          <p:spPr>
            <a:xfrm>
              <a:off x="6914650" y="5895314"/>
              <a:ext cx="0" cy="3704"/>
            </a:xfrm>
            <a:custGeom>
              <a:avLst/>
              <a:gdLst/>
              <a:ahLst/>
              <a:cxnLst/>
              <a:rect l="l" t="t" r="r" b="b"/>
              <a:pathLst>
                <a:path w="120000" h="3" extrusionOk="0">
                  <a:moveTo>
                    <a:pt x="0" y="0"/>
                  </a:moveTo>
                  <a:lnTo>
                    <a:pt x="0" y="3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9" name="Google Shape;659;p5"/>
            <p:cNvSpPr/>
            <p:nvPr/>
          </p:nvSpPr>
          <p:spPr>
            <a:xfrm>
              <a:off x="5458861" y="5005048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3A3A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0" name="Google Shape;660;p5"/>
            <p:cNvSpPr/>
            <p:nvPr/>
          </p:nvSpPr>
          <p:spPr>
            <a:xfrm>
              <a:off x="5458861" y="5005048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1" name="Google Shape;661;p5"/>
            <p:cNvSpPr/>
            <p:nvPr/>
          </p:nvSpPr>
          <p:spPr>
            <a:xfrm>
              <a:off x="6914650" y="5895314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3A3A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2" name="Google Shape;662;p5"/>
            <p:cNvSpPr/>
            <p:nvPr/>
          </p:nvSpPr>
          <p:spPr>
            <a:xfrm>
              <a:off x="6914650" y="5895314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3" name="Google Shape;663;p5"/>
            <p:cNvSpPr/>
            <p:nvPr/>
          </p:nvSpPr>
          <p:spPr>
            <a:xfrm>
              <a:off x="5631728" y="5165568"/>
              <a:ext cx="417351" cy="279057"/>
            </a:xfrm>
            <a:custGeom>
              <a:avLst/>
              <a:gdLst/>
              <a:ahLst/>
              <a:cxnLst/>
              <a:rect l="l" t="t" r="r" b="b"/>
              <a:pathLst>
                <a:path w="117" h="78" extrusionOk="0">
                  <a:moveTo>
                    <a:pt x="16" y="65"/>
                  </a:moveTo>
                  <a:cubicBezTo>
                    <a:pt x="42" y="69"/>
                    <a:pt x="75" y="74"/>
                    <a:pt x="117" y="78"/>
                  </a:cubicBezTo>
                  <a:cubicBezTo>
                    <a:pt x="116" y="77"/>
                    <a:pt x="115" y="75"/>
                    <a:pt x="114" y="73"/>
                  </a:cubicBezTo>
                  <a:cubicBezTo>
                    <a:pt x="113" y="71"/>
                    <a:pt x="112" y="70"/>
                    <a:pt x="112" y="69"/>
                  </a:cubicBezTo>
                  <a:cubicBezTo>
                    <a:pt x="112" y="68"/>
                    <a:pt x="111" y="68"/>
                    <a:pt x="111" y="67"/>
                  </a:cubicBezTo>
                  <a:cubicBezTo>
                    <a:pt x="107" y="58"/>
                    <a:pt x="105" y="48"/>
                    <a:pt x="102" y="38"/>
                  </a:cubicBezTo>
                  <a:cubicBezTo>
                    <a:pt x="100" y="31"/>
                    <a:pt x="98" y="23"/>
                    <a:pt x="97" y="16"/>
                  </a:cubicBezTo>
                  <a:cubicBezTo>
                    <a:pt x="97" y="15"/>
                    <a:pt x="97" y="15"/>
                    <a:pt x="96" y="14"/>
                  </a:cubicBezTo>
                  <a:cubicBezTo>
                    <a:pt x="66" y="11"/>
                    <a:pt x="33" y="6"/>
                    <a:pt x="0" y="0"/>
                  </a:cubicBezTo>
                  <a:cubicBezTo>
                    <a:pt x="2" y="22"/>
                    <a:pt x="8" y="44"/>
                    <a:pt x="16" y="65"/>
                  </a:cubicBezTo>
                </a:path>
              </a:pathLst>
            </a:custGeom>
            <a:solidFill>
              <a:srgbClr val="ACB8CA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4" name="Google Shape;664;p5"/>
            <p:cNvSpPr/>
            <p:nvPr/>
          </p:nvSpPr>
          <p:spPr>
            <a:xfrm>
              <a:off x="6914650" y="5899018"/>
              <a:ext cx="18521" cy="28400"/>
            </a:xfrm>
            <a:custGeom>
              <a:avLst/>
              <a:gdLst/>
              <a:ahLst/>
              <a:cxnLst/>
              <a:rect l="l" t="t" r="r" b="b"/>
              <a:pathLst>
                <a:path w="5" h="8" extrusionOk="0">
                  <a:moveTo>
                    <a:pt x="5" y="8"/>
                  </a:moveTo>
                  <a:cubicBezTo>
                    <a:pt x="4" y="3"/>
                    <a:pt x="1" y="0"/>
                    <a:pt x="0" y="0"/>
                  </a:cubicBezTo>
                  <a:cubicBezTo>
                    <a:pt x="1" y="0"/>
                    <a:pt x="4" y="3"/>
                    <a:pt x="4" y="8"/>
                  </a:cubicBezTo>
                  <a:cubicBezTo>
                    <a:pt x="4" y="8"/>
                    <a:pt x="4" y="8"/>
                    <a:pt x="5" y="8"/>
                  </a:cubicBezTo>
                </a:path>
              </a:pathLst>
            </a:custGeom>
            <a:solidFill>
              <a:srgbClr val="A3A3A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5" name="Google Shape;665;p5"/>
            <p:cNvSpPr/>
            <p:nvPr/>
          </p:nvSpPr>
          <p:spPr>
            <a:xfrm>
              <a:off x="5728040" y="5501424"/>
              <a:ext cx="735920" cy="337091"/>
            </a:xfrm>
            <a:custGeom>
              <a:avLst/>
              <a:gdLst/>
              <a:ahLst/>
              <a:cxnLst/>
              <a:rect l="l" t="t" r="r" b="b"/>
              <a:pathLst>
                <a:path w="206" h="94" extrusionOk="0">
                  <a:moveTo>
                    <a:pt x="206" y="94"/>
                  </a:moveTo>
                  <a:cubicBezTo>
                    <a:pt x="205" y="94"/>
                    <a:pt x="205" y="94"/>
                    <a:pt x="205" y="93"/>
                  </a:cubicBezTo>
                  <a:cubicBezTo>
                    <a:pt x="199" y="91"/>
                    <a:pt x="193" y="88"/>
                    <a:pt x="187" y="85"/>
                  </a:cubicBezTo>
                  <a:cubicBezTo>
                    <a:pt x="178" y="81"/>
                    <a:pt x="169" y="75"/>
                    <a:pt x="160" y="69"/>
                  </a:cubicBezTo>
                  <a:cubicBezTo>
                    <a:pt x="162" y="70"/>
                    <a:pt x="152" y="63"/>
                    <a:pt x="150" y="61"/>
                  </a:cubicBezTo>
                  <a:cubicBezTo>
                    <a:pt x="143" y="55"/>
                    <a:pt x="137" y="49"/>
                    <a:pt x="131" y="42"/>
                  </a:cubicBezTo>
                  <a:cubicBezTo>
                    <a:pt x="126" y="38"/>
                    <a:pt x="122" y="33"/>
                    <a:pt x="118" y="28"/>
                  </a:cubicBezTo>
                  <a:cubicBezTo>
                    <a:pt x="117" y="27"/>
                    <a:pt x="117" y="26"/>
                    <a:pt x="116" y="26"/>
                  </a:cubicBezTo>
                  <a:cubicBezTo>
                    <a:pt x="114" y="24"/>
                    <a:pt x="113" y="21"/>
                    <a:pt x="111" y="19"/>
                  </a:cubicBezTo>
                  <a:cubicBezTo>
                    <a:pt x="110" y="17"/>
                    <a:pt x="109" y="15"/>
                    <a:pt x="107" y="13"/>
                  </a:cubicBezTo>
                  <a:cubicBezTo>
                    <a:pt x="71" y="10"/>
                    <a:pt x="34" y="5"/>
                    <a:pt x="0" y="0"/>
                  </a:cubicBezTo>
                  <a:cubicBezTo>
                    <a:pt x="10" y="24"/>
                    <a:pt x="21" y="46"/>
                    <a:pt x="35" y="67"/>
                  </a:cubicBezTo>
                  <a:cubicBezTo>
                    <a:pt x="84" y="77"/>
                    <a:pt x="142" y="87"/>
                    <a:pt x="206" y="94"/>
                  </a:cubicBezTo>
                </a:path>
              </a:pathLst>
            </a:custGeom>
            <a:solidFill>
              <a:srgbClr val="ACB8CA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6" name="Google Shape;666;p5"/>
            <p:cNvSpPr/>
            <p:nvPr/>
          </p:nvSpPr>
          <p:spPr>
            <a:xfrm>
              <a:off x="5624320" y="5054439"/>
              <a:ext cx="339561" cy="67912"/>
            </a:xfrm>
            <a:custGeom>
              <a:avLst/>
              <a:gdLst/>
              <a:ahLst/>
              <a:cxnLst/>
              <a:rect l="l" t="t" r="r" b="b"/>
              <a:pathLst>
                <a:path w="95" h="19" extrusionOk="0">
                  <a:moveTo>
                    <a:pt x="0" y="0"/>
                  </a:moveTo>
                  <a:cubicBezTo>
                    <a:pt x="0" y="2"/>
                    <a:pt x="0" y="5"/>
                    <a:pt x="0" y="7"/>
                  </a:cubicBezTo>
                  <a:cubicBezTo>
                    <a:pt x="25" y="11"/>
                    <a:pt x="58" y="15"/>
                    <a:pt x="95" y="19"/>
                  </a:cubicBezTo>
                  <a:cubicBezTo>
                    <a:pt x="95" y="15"/>
                    <a:pt x="94" y="10"/>
                    <a:pt x="94" y="6"/>
                  </a:cubicBezTo>
                  <a:cubicBezTo>
                    <a:pt x="57" y="5"/>
                    <a:pt x="24" y="3"/>
                    <a:pt x="0" y="0"/>
                  </a:cubicBezTo>
                </a:path>
              </a:pathLst>
            </a:custGeom>
            <a:solidFill>
              <a:srgbClr val="ACB8CA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7" name="Google Shape;667;p5"/>
            <p:cNvSpPr/>
            <p:nvPr/>
          </p:nvSpPr>
          <p:spPr>
            <a:xfrm>
              <a:off x="5949063" y="5866914"/>
              <a:ext cx="980404" cy="181511"/>
            </a:xfrm>
            <a:custGeom>
              <a:avLst/>
              <a:gdLst/>
              <a:ahLst/>
              <a:cxnLst/>
              <a:rect l="l" t="t" r="r" b="b"/>
              <a:pathLst>
                <a:path w="274" h="51" extrusionOk="0">
                  <a:moveTo>
                    <a:pt x="0" y="0"/>
                  </a:moveTo>
                  <a:cubicBezTo>
                    <a:pt x="21" y="23"/>
                    <a:pt x="50" y="39"/>
                    <a:pt x="80" y="50"/>
                  </a:cubicBezTo>
                  <a:cubicBezTo>
                    <a:pt x="252" y="51"/>
                    <a:pt x="252" y="51"/>
                    <a:pt x="252" y="51"/>
                  </a:cubicBezTo>
                  <a:cubicBezTo>
                    <a:pt x="259" y="47"/>
                    <a:pt x="259" y="47"/>
                    <a:pt x="259" y="47"/>
                  </a:cubicBezTo>
                  <a:cubicBezTo>
                    <a:pt x="268" y="39"/>
                    <a:pt x="272" y="32"/>
                    <a:pt x="274" y="27"/>
                  </a:cubicBezTo>
                  <a:cubicBezTo>
                    <a:pt x="274" y="27"/>
                    <a:pt x="274" y="27"/>
                    <a:pt x="274" y="27"/>
                  </a:cubicBezTo>
                  <a:cubicBezTo>
                    <a:pt x="274" y="27"/>
                    <a:pt x="136" y="24"/>
                    <a:pt x="0" y="0"/>
                  </a:cubicBezTo>
                </a:path>
              </a:pathLst>
            </a:custGeom>
            <a:solidFill>
              <a:srgbClr val="ACB8CA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8" name="Google Shape;668;p5"/>
            <p:cNvSpPr/>
            <p:nvPr/>
          </p:nvSpPr>
          <p:spPr>
            <a:xfrm>
              <a:off x="6914650" y="5899018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9" name="Google Shape;669;p5"/>
            <p:cNvSpPr/>
            <p:nvPr/>
          </p:nvSpPr>
          <p:spPr>
            <a:xfrm>
              <a:off x="6914650" y="5899018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0" name="Google Shape;670;p5"/>
            <p:cNvSpPr/>
            <p:nvPr/>
          </p:nvSpPr>
          <p:spPr>
            <a:xfrm>
              <a:off x="6810929" y="5008752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1" name="Google Shape;671;p5"/>
            <p:cNvSpPr/>
            <p:nvPr/>
          </p:nvSpPr>
          <p:spPr>
            <a:xfrm>
              <a:off x="6810929" y="5008752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2" name="Google Shape;672;p5"/>
            <p:cNvSpPr/>
            <p:nvPr/>
          </p:nvSpPr>
          <p:spPr>
            <a:xfrm>
              <a:off x="5974993" y="5216193"/>
              <a:ext cx="968056" cy="296344"/>
            </a:xfrm>
            <a:custGeom>
              <a:avLst/>
              <a:gdLst/>
              <a:ahLst/>
              <a:cxnLst/>
              <a:rect l="l" t="t" r="r" b="b"/>
              <a:pathLst>
                <a:path w="271" h="83" extrusionOk="0">
                  <a:moveTo>
                    <a:pt x="260" y="28"/>
                  </a:moveTo>
                  <a:cubicBezTo>
                    <a:pt x="267" y="21"/>
                    <a:pt x="270" y="14"/>
                    <a:pt x="271" y="7"/>
                  </a:cubicBezTo>
                  <a:cubicBezTo>
                    <a:pt x="267" y="8"/>
                    <a:pt x="155" y="17"/>
                    <a:pt x="0" y="0"/>
                  </a:cubicBezTo>
                  <a:cubicBezTo>
                    <a:pt x="1" y="1"/>
                    <a:pt x="1" y="1"/>
                    <a:pt x="1" y="2"/>
                  </a:cubicBezTo>
                  <a:cubicBezTo>
                    <a:pt x="2" y="9"/>
                    <a:pt x="4" y="17"/>
                    <a:pt x="6" y="24"/>
                  </a:cubicBezTo>
                  <a:cubicBezTo>
                    <a:pt x="9" y="34"/>
                    <a:pt x="11" y="44"/>
                    <a:pt x="15" y="53"/>
                  </a:cubicBezTo>
                  <a:cubicBezTo>
                    <a:pt x="15" y="54"/>
                    <a:pt x="16" y="54"/>
                    <a:pt x="16" y="55"/>
                  </a:cubicBezTo>
                  <a:cubicBezTo>
                    <a:pt x="16" y="56"/>
                    <a:pt x="17" y="57"/>
                    <a:pt x="18" y="59"/>
                  </a:cubicBezTo>
                  <a:cubicBezTo>
                    <a:pt x="19" y="61"/>
                    <a:pt x="20" y="63"/>
                    <a:pt x="21" y="64"/>
                  </a:cubicBezTo>
                  <a:cubicBezTo>
                    <a:pt x="80" y="71"/>
                    <a:pt x="156" y="77"/>
                    <a:pt x="251" y="83"/>
                  </a:cubicBezTo>
                  <a:cubicBezTo>
                    <a:pt x="251" y="83"/>
                    <a:pt x="251" y="83"/>
                    <a:pt x="251" y="83"/>
                  </a:cubicBezTo>
                  <a:cubicBezTo>
                    <a:pt x="214" y="57"/>
                    <a:pt x="260" y="28"/>
                    <a:pt x="260" y="28"/>
                  </a:cubicBezTo>
                </a:path>
              </a:pathLst>
            </a:custGeom>
            <a:solidFill>
              <a:srgbClr val="A3A3A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3" name="Google Shape;673;p5"/>
            <p:cNvSpPr/>
            <p:nvPr/>
          </p:nvSpPr>
          <p:spPr>
            <a:xfrm>
              <a:off x="5974993" y="5216193"/>
              <a:ext cx="968056" cy="296344"/>
            </a:xfrm>
            <a:custGeom>
              <a:avLst/>
              <a:gdLst/>
              <a:ahLst/>
              <a:cxnLst/>
              <a:rect l="l" t="t" r="r" b="b"/>
              <a:pathLst>
                <a:path w="271" h="83" extrusionOk="0">
                  <a:moveTo>
                    <a:pt x="0" y="0"/>
                  </a:moveTo>
                  <a:cubicBezTo>
                    <a:pt x="1" y="1"/>
                    <a:pt x="1" y="1"/>
                    <a:pt x="1" y="2"/>
                  </a:cubicBezTo>
                  <a:cubicBezTo>
                    <a:pt x="2" y="9"/>
                    <a:pt x="4" y="17"/>
                    <a:pt x="6" y="24"/>
                  </a:cubicBezTo>
                  <a:cubicBezTo>
                    <a:pt x="9" y="34"/>
                    <a:pt x="11" y="44"/>
                    <a:pt x="15" y="53"/>
                  </a:cubicBezTo>
                  <a:cubicBezTo>
                    <a:pt x="15" y="54"/>
                    <a:pt x="16" y="54"/>
                    <a:pt x="16" y="55"/>
                  </a:cubicBezTo>
                  <a:cubicBezTo>
                    <a:pt x="16" y="56"/>
                    <a:pt x="17" y="57"/>
                    <a:pt x="18" y="59"/>
                  </a:cubicBezTo>
                  <a:cubicBezTo>
                    <a:pt x="19" y="61"/>
                    <a:pt x="20" y="63"/>
                    <a:pt x="21" y="64"/>
                  </a:cubicBezTo>
                  <a:cubicBezTo>
                    <a:pt x="80" y="71"/>
                    <a:pt x="156" y="77"/>
                    <a:pt x="251" y="83"/>
                  </a:cubicBezTo>
                  <a:cubicBezTo>
                    <a:pt x="251" y="83"/>
                    <a:pt x="251" y="83"/>
                    <a:pt x="251" y="83"/>
                  </a:cubicBezTo>
                  <a:cubicBezTo>
                    <a:pt x="240" y="75"/>
                    <a:pt x="236" y="68"/>
                    <a:pt x="236" y="61"/>
                  </a:cubicBezTo>
                  <a:cubicBezTo>
                    <a:pt x="236" y="43"/>
                    <a:pt x="260" y="28"/>
                    <a:pt x="260" y="28"/>
                  </a:cubicBezTo>
                  <a:cubicBezTo>
                    <a:pt x="267" y="21"/>
                    <a:pt x="270" y="14"/>
                    <a:pt x="271" y="7"/>
                  </a:cubicBezTo>
                  <a:cubicBezTo>
                    <a:pt x="269" y="7"/>
                    <a:pt x="236" y="10"/>
                    <a:pt x="183" y="10"/>
                  </a:cubicBezTo>
                  <a:cubicBezTo>
                    <a:pt x="136" y="10"/>
                    <a:pt x="73" y="8"/>
                    <a:pt x="0" y="0"/>
                  </a:cubicBezTo>
                </a:path>
              </a:pathLst>
            </a:custGeom>
            <a:solidFill>
              <a:srgbClr val="D5DBE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4" name="Google Shape;674;p5"/>
            <p:cNvSpPr/>
            <p:nvPr/>
          </p:nvSpPr>
          <p:spPr>
            <a:xfrm>
              <a:off x="6110817" y="5548345"/>
              <a:ext cx="832232" cy="314865"/>
            </a:xfrm>
            <a:custGeom>
              <a:avLst/>
              <a:gdLst/>
              <a:ahLst/>
              <a:cxnLst/>
              <a:rect l="l" t="t" r="r" b="b"/>
              <a:pathLst>
                <a:path w="233" h="88" extrusionOk="0">
                  <a:moveTo>
                    <a:pt x="0" y="0"/>
                  </a:moveTo>
                  <a:cubicBezTo>
                    <a:pt x="2" y="2"/>
                    <a:pt x="3" y="4"/>
                    <a:pt x="4" y="6"/>
                  </a:cubicBezTo>
                  <a:cubicBezTo>
                    <a:pt x="6" y="8"/>
                    <a:pt x="7" y="11"/>
                    <a:pt x="9" y="13"/>
                  </a:cubicBezTo>
                  <a:cubicBezTo>
                    <a:pt x="10" y="13"/>
                    <a:pt x="10" y="14"/>
                    <a:pt x="11" y="15"/>
                  </a:cubicBezTo>
                  <a:cubicBezTo>
                    <a:pt x="15" y="20"/>
                    <a:pt x="19" y="25"/>
                    <a:pt x="24" y="29"/>
                  </a:cubicBezTo>
                  <a:cubicBezTo>
                    <a:pt x="30" y="36"/>
                    <a:pt x="36" y="42"/>
                    <a:pt x="43" y="48"/>
                  </a:cubicBezTo>
                  <a:cubicBezTo>
                    <a:pt x="45" y="50"/>
                    <a:pt x="55" y="57"/>
                    <a:pt x="53" y="56"/>
                  </a:cubicBezTo>
                  <a:cubicBezTo>
                    <a:pt x="62" y="62"/>
                    <a:pt x="71" y="68"/>
                    <a:pt x="80" y="72"/>
                  </a:cubicBezTo>
                  <a:cubicBezTo>
                    <a:pt x="86" y="75"/>
                    <a:pt x="92" y="78"/>
                    <a:pt x="98" y="80"/>
                  </a:cubicBezTo>
                  <a:cubicBezTo>
                    <a:pt x="98" y="81"/>
                    <a:pt x="98" y="81"/>
                    <a:pt x="99" y="81"/>
                  </a:cubicBezTo>
                  <a:cubicBezTo>
                    <a:pt x="135" y="84"/>
                    <a:pt x="172" y="87"/>
                    <a:pt x="211" y="87"/>
                  </a:cubicBezTo>
                  <a:cubicBezTo>
                    <a:pt x="211" y="87"/>
                    <a:pt x="211" y="88"/>
                    <a:pt x="212" y="88"/>
                  </a:cubicBezTo>
                  <a:cubicBezTo>
                    <a:pt x="181" y="62"/>
                    <a:pt x="225" y="43"/>
                    <a:pt x="225" y="43"/>
                  </a:cubicBezTo>
                  <a:cubicBezTo>
                    <a:pt x="233" y="33"/>
                    <a:pt x="233" y="22"/>
                    <a:pt x="231" y="13"/>
                  </a:cubicBezTo>
                  <a:cubicBezTo>
                    <a:pt x="231" y="13"/>
                    <a:pt x="231" y="13"/>
                    <a:pt x="231" y="13"/>
                  </a:cubicBezTo>
                  <a:cubicBezTo>
                    <a:pt x="231" y="13"/>
                    <a:pt x="117" y="11"/>
                    <a:pt x="0" y="0"/>
                  </a:cubicBezTo>
                </a:path>
              </a:pathLst>
            </a:custGeom>
            <a:solidFill>
              <a:srgbClr val="A3A3A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5" name="Google Shape;675;p5"/>
            <p:cNvSpPr/>
            <p:nvPr/>
          </p:nvSpPr>
          <p:spPr>
            <a:xfrm>
              <a:off x="6110817" y="5548345"/>
              <a:ext cx="828528" cy="314865"/>
            </a:xfrm>
            <a:custGeom>
              <a:avLst/>
              <a:gdLst/>
              <a:ahLst/>
              <a:cxnLst/>
              <a:rect l="l" t="t" r="r" b="b"/>
              <a:pathLst>
                <a:path w="232" h="88" extrusionOk="0">
                  <a:moveTo>
                    <a:pt x="0" y="0"/>
                  </a:moveTo>
                  <a:cubicBezTo>
                    <a:pt x="2" y="2"/>
                    <a:pt x="3" y="4"/>
                    <a:pt x="4" y="6"/>
                  </a:cubicBezTo>
                  <a:cubicBezTo>
                    <a:pt x="6" y="8"/>
                    <a:pt x="7" y="11"/>
                    <a:pt x="9" y="13"/>
                  </a:cubicBezTo>
                  <a:cubicBezTo>
                    <a:pt x="10" y="13"/>
                    <a:pt x="10" y="14"/>
                    <a:pt x="11" y="15"/>
                  </a:cubicBezTo>
                  <a:cubicBezTo>
                    <a:pt x="15" y="20"/>
                    <a:pt x="19" y="25"/>
                    <a:pt x="24" y="29"/>
                  </a:cubicBezTo>
                  <a:cubicBezTo>
                    <a:pt x="30" y="36"/>
                    <a:pt x="36" y="42"/>
                    <a:pt x="43" y="48"/>
                  </a:cubicBezTo>
                  <a:cubicBezTo>
                    <a:pt x="45" y="50"/>
                    <a:pt x="54" y="56"/>
                    <a:pt x="54" y="56"/>
                  </a:cubicBezTo>
                  <a:cubicBezTo>
                    <a:pt x="54" y="56"/>
                    <a:pt x="54" y="56"/>
                    <a:pt x="54" y="56"/>
                  </a:cubicBezTo>
                  <a:cubicBezTo>
                    <a:pt x="54" y="56"/>
                    <a:pt x="54" y="56"/>
                    <a:pt x="54" y="56"/>
                  </a:cubicBezTo>
                  <a:cubicBezTo>
                    <a:pt x="54" y="56"/>
                    <a:pt x="54" y="56"/>
                    <a:pt x="54" y="56"/>
                  </a:cubicBezTo>
                  <a:cubicBezTo>
                    <a:pt x="54" y="56"/>
                    <a:pt x="54" y="56"/>
                    <a:pt x="54" y="56"/>
                  </a:cubicBezTo>
                  <a:cubicBezTo>
                    <a:pt x="54" y="56"/>
                    <a:pt x="54" y="56"/>
                    <a:pt x="53" y="56"/>
                  </a:cubicBezTo>
                  <a:cubicBezTo>
                    <a:pt x="62" y="62"/>
                    <a:pt x="71" y="68"/>
                    <a:pt x="80" y="72"/>
                  </a:cubicBezTo>
                  <a:cubicBezTo>
                    <a:pt x="86" y="75"/>
                    <a:pt x="92" y="78"/>
                    <a:pt x="98" y="80"/>
                  </a:cubicBezTo>
                  <a:cubicBezTo>
                    <a:pt x="98" y="81"/>
                    <a:pt x="98" y="81"/>
                    <a:pt x="99" y="81"/>
                  </a:cubicBezTo>
                  <a:cubicBezTo>
                    <a:pt x="135" y="84"/>
                    <a:pt x="172" y="87"/>
                    <a:pt x="211" y="87"/>
                  </a:cubicBezTo>
                  <a:cubicBezTo>
                    <a:pt x="211" y="87"/>
                    <a:pt x="211" y="88"/>
                    <a:pt x="212" y="88"/>
                  </a:cubicBezTo>
                  <a:cubicBezTo>
                    <a:pt x="204" y="82"/>
                    <a:pt x="201" y="75"/>
                    <a:pt x="201" y="70"/>
                  </a:cubicBezTo>
                  <a:cubicBezTo>
                    <a:pt x="201" y="54"/>
                    <a:pt x="225" y="43"/>
                    <a:pt x="225" y="43"/>
                  </a:cubicBezTo>
                  <a:cubicBezTo>
                    <a:pt x="230" y="36"/>
                    <a:pt x="232" y="30"/>
                    <a:pt x="232" y="23"/>
                  </a:cubicBezTo>
                  <a:cubicBezTo>
                    <a:pt x="232" y="20"/>
                    <a:pt x="232" y="16"/>
                    <a:pt x="231" y="13"/>
                  </a:cubicBezTo>
                  <a:cubicBezTo>
                    <a:pt x="231" y="13"/>
                    <a:pt x="231" y="13"/>
                    <a:pt x="231" y="13"/>
                  </a:cubicBezTo>
                  <a:cubicBezTo>
                    <a:pt x="231" y="13"/>
                    <a:pt x="231" y="13"/>
                    <a:pt x="231" y="13"/>
                  </a:cubicBezTo>
                  <a:cubicBezTo>
                    <a:pt x="231" y="13"/>
                    <a:pt x="117" y="11"/>
                    <a:pt x="0" y="0"/>
                  </a:cubicBezTo>
                </a:path>
              </a:pathLst>
            </a:custGeom>
            <a:solidFill>
              <a:srgbClr val="D5DBE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6" name="Google Shape;676;p5"/>
            <p:cNvSpPr/>
            <p:nvPr/>
          </p:nvSpPr>
          <p:spPr>
            <a:xfrm>
              <a:off x="6904771" y="5144577"/>
              <a:ext cx="38278" cy="75321"/>
            </a:xfrm>
            <a:custGeom>
              <a:avLst/>
              <a:gdLst/>
              <a:ahLst/>
              <a:cxnLst/>
              <a:rect l="l" t="t" r="r" b="b"/>
              <a:pathLst>
                <a:path w="11" h="21" extrusionOk="0">
                  <a:moveTo>
                    <a:pt x="0" y="0"/>
                  </a:moveTo>
                  <a:cubicBezTo>
                    <a:pt x="0" y="0"/>
                    <a:pt x="9" y="11"/>
                    <a:pt x="11" y="21"/>
                  </a:cubicBezTo>
                  <a:cubicBezTo>
                    <a:pt x="9" y="9"/>
                    <a:pt x="0" y="0"/>
                    <a:pt x="0" y="0"/>
                  </a:cubicBezTo>
                </a:path>
              </a:pathLst>
            </a:custGeom>
            <a:solidFill>
              <a:srgbClr val="A3A3A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7" name="Google Shape;677;p5"/>
            <p:cNvSpPr/>
            <p:nvPr/>
          </p:nvSpPr>
          <p:spPr>
            <a:xfrm>
              <a:off x="6904771" y="5144577"/>
              <a:ext cx="38278" cy="75321"/>
            </a:xfrm>
            <a:custGeom>
              <a:avLst/>
              <a:gdLst/>
              <a:ahLst/>
              <a:cxnLst/>
              <a:rect l="l" t="t" r="r" b="b"/>
              <a:pathLst>
                <a:path w="11" h="21" extrusionOk="0">
                  <a:moveTo>
                    <a:pt x="0" y="0"/>
                  </a:moveTo>
                  <a:cubicBezTo>
                    <a:pt x="0" y="0"/>
                    <a:pt x="9" y="11"/>
                    <a:pt x="11" y="21"/>
                  </a:cubicBezTo>
                  <a:cubicBezTo>
                    <a:pt x="9" y="9"/>
                    <a:pt x="0" y="0"/>
                    <a:pt x="0" y="0"/>
                  </a:cubicBezTo>
                </a:path>
              </a:pathLst>
            </a:custGeom>
            <a:solidFill>
              <a:srgbClr val="B8B8B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8" name="Google Shape;678;p5"/>
            <p:cNvSpPr/>
            <p:nvPr/>
          </p:nvSpPr>
          <p:spPr>
            <a:xfrm>
              <a:off x="5960176" y="5008752"/>
              <a:ext cx="944596" cy="167928"/>
            </a:xfrm>
            <a:custGeom>
              <a:avLst/>
              <a:gdLst/>
              <a:ahLst/>
              <a:cxnLst/>
              <a:rect l="l" t="t" r="r" b="b"/>
              <a:pathLst>
                <a:path w="264" h="47" extrusionOk="0">
                  <a:moveTo>
                    <a:pt x="49" y="20"/>
                  </a:moveTo>
                  <a:cubicBezTo>
                    <a:pt x="32" y="20"/>
                    <a:pt x="16" y="20"/>
                    <a:pt x="0" y="19"/>
                  </a:cubicBezTo>
                  <a:cubicBezTo>
                    <a:pt x="0" y="23"/>
                    <a:pt x="1" y="28"/>
                    <a:pt x="1" y="32"/>
                  </a:cubicBezTo>
                  <a:cubicBezTo>
                    <a:pt x="84" y="40"/>
                    <a:pt x="188" y="47"/>
                    <a:pt x="264" y="38"/>
                  </a:cubicBezTo>
                  <a:cubicBezTo>
                    <a:pt x="240" y="26"/>
                    <a:pt x="235" y="12"/>
                    <a:pt x="238" y="0"/>
                  </a:cubicBezTo>
                  <a:cubicBezTo>
                    <a:pt x="238" y="0"/>
                    <a:pt x="238" y="0"/>
                    <a:pt x="238" y="0"/>
                  </a:cubicBezTo>
                  <a:cubicBezTo>
                    <a:pt x="236" y="11"/>
                    <a:pt x="152" y="20"/>
                    <a:pt x="49" y="20"/>
                  </a:cubicBezTo>
                </a:path>
              </a:pathLst>
            </a:custGeom>
            <a:solidFill>
              <a:srgbClr val="A3A3A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9" name="Google Shape;679;p5"/>
            <p:cNvSpPr/>
            <p:nvPr/>
          </p:nvSpPr>
          <p:spPr>
            <a:xfrm>
              <a:off x="5960176" y="5008752"/>
              <a:ext cx="944596" cy="149407"/>
            </a:xfrm>
            <a:custGeom>
              <a:avLst/>
              <a:gdLst/>
              <a:ahLst/>
              <a:cxnLst/>
              <a:rect l="l" t="t" r="r" b="b"/>
              <a:pathLst>
                <a:path w="264" h="42" extrusionOk="0">
                  <a:moveTo>
                    <a:pt x="238" y="0"/>
                  </a:moveTo>
                  <a:cubicBezTo>
                    <a:pt x="238" y="0"/>
                    <a:pt x="238" y="0"/>
                    <a:pt x="238" y="0"/>
                  </a:cubicBezTo>
                  <a:cubicBezTo>
                    <a:pt x="238" y="0"/>
                    <a:pt x="238" y="0"/>
                    <a:pt x="238" y="0"/>
                  </a:cubicBezTo>
                  <a:cubicBezTo>
                    <a:pt x="236" y="10"/>
                    <a:pt x="163" y="19"/>
                    <a:pt x="69" y="20"/>
                  </a:cubicBezTo>
                  <a:cubicBezTo>
                    <a:pt x="69" y="20"/>
                    <a:pt x="69" y="20"/>
                    <a:pt x="69" y="20"/>
                  </a:cubicBezTo>
                  <a:cubicBezTo>
                    <a:pt x="68" y="20"/>
                    <a:pt x="68" y="20"/>
                    <a:pt x="68" y="20"/>
                  </a:cubicBezTo>
                  <a:cubicBezTo>
                    <a:pt x="68" y="20"/>
                    <a:pt x="68" y="20"/>
                    <a:pt x="68" y="20"/>
                  </a:cubicBezTo>
                  <a:cubicBezTo>
                    <a:pt x="68" y="20"/>
                    <a:pt x="68" y="20"/>
                    <a:pt x="68" y="20"/>
                  </a:cubicBezTo>
                  <a:cubicBezTo>
                    <a:pt x="68" y="20"/>
                    <a:pt x="68" y="20"/>
                    <a:pt x="68" y="20"/>
                  </a:cubicBezTo>
                  <a:cubicBezTo>
                    <a:pt x="68" y="20"/>
                    <a:pt x="68" y="20"/>
                    <a:pt x="68" y="20"/>
                  </a:cubicBezTo>
                  <a:cubicBezTo>
                    <a:pt x="67" y="20"/>
                    <a:pt x="67" y="20"/>
                    <a:pt x="67" y="20"/>
                  </a:cubicBezTo>
                  <a:cubicBezTo>
                    <a:pt x="67" y="20"/>
                    <a:pt x="67" y="20"/>
                    <a:pt x="67" y="20"/>
                  </a:cubicBezTo>
                  <a:cubicBezTo>
                    <a:pt x="67" y="20"/>
                    <a:pt x="67" y="20"/>
                    <a:pt x="67" y="20"/>
                  </a:cubicBezTo>
                  <a:cubicBezTo>
                    <a:pt x="67" y="20"/>
                    <a:pt x="67" y="20"/>
                    <a:pt x="67" y="20"/>
                  </a:cubicBezTo>
                  <a:cubicBezTo>
                    <a:pt x="67" y="20"/>
                    <a:pt x="67" y="20"/>
                    <a:pt x="67" y="20"/>
                  </a:cubicBezTo>
                  <a:cubicBezTo>
                    <a:pt x="67" y="20"/>
                    <a:pt x="67" y="20"/>
                    <a:pt x="67" y="20"/>
                  </a:cubicBezTo>
                  <a:cubicBezTo>
                    <a:pt x="67" y="20"/>
                    <a:pt x="67" y="20"/>
                    <a:pt x="67" y="20"/>
                  </a:cubicBezTo>
                  <a:cubicBezTo>
                    <a:pt x="66" y="20"/>
                    <a:pt x="66" y="20"/>
                    <a:pt x="66" y="20"/>
                  </a:cubicBezTo>
                  <a:cubicBezTo>
                    <a:pt x="66" y="20"/>
                    <a:pt x="66" y="20"/>
                    <a:pt x="66" y="20"/>
                  </a:cubicBezTo>
                  <a:cubicBezTo>
                    <a:pt x="66" y="20"/>
                    <a:pt x="66" y="20"/>
                    <a:pt x="66" y="20"/>
                  </a:cubicBezTo>
                  <a:cubicBezTo>
                    <a:pt x="66" y="20"/>
                    <a:pt x="66" y="20"/>
                    <a:pt x="66" y="20"/>
                  </a:cubicBezTo>
                  <a:cubicBezTo>
                    <a:pt x="66" y="20"/>
                    <a:pt x="66" y="20"/>
                    <a:pt x="66" y="20"/>
                  </a:cubicBezTo>
                  <a:cubicBezTo>
                    <a:pt x="66" y="20"/>
                    <a:pt x="66" y="20"/>
                    <a:pt x="66" y="20"/>
                  </a:cubicBezTo>
                  <a:cubicBezTo>
                    <a:pt x="66" y="20"/>
                    <a:pt x="66" y="20"/>
                    <a:pt x="66" y="20"/>
                  </a:cubicBezTo>
                  <a:cubicBezTo>
                    <a:pt x="65" y="20"/>
                    <a:pt x="65" y="20"/>
                    <a:pt x="65" y="20"/>
                  </a:cubicBezTo>
                  <a:cubicBezTo>
                    <a:pt x="65" y="20"/>
                    <a:pt x="65" y="20"/>
                    <a:pt x="65" y="20"/>
                  </a:cubicBezTo>
                  <a:cubicBezTo>
                    <a:pt x="65" y="20"/>
                    <a:pt x="65" y="20"/>
                    <a:pt x="65" y="20"/>
                  </a:cubicBezTo>
                  <a:cubicBezTo>
                    <a:pt x="65" y="20"/>
                    <a:pt x="65" y="20"/>
                    <a:pt x="65" y="20"/>
                  </a:cubicBezTo>
                  <a:cubicBezTo>
                    <a:pt x="65" y="20"/>
                    <a:pt x="65" y="20"/>
                    <a:pt x="65" y="20"/>
                  </a:cubicBezTo>
                  <a:cubicBezTo>
                    <a:pt x="65" y="20"/>
                    <a:pt x="65" y="20"/>
                    <a:pt x="65" y="20"/>
                  </a:cubicBezTo>
                  <a:cubicBezTo>
                    <a:pt x="65" y="20"/>
                    <a:pt x="64" y="20"/>
                    <a:pt x="64" y="20"/>
                  </a:cubicBezTo>
                  <a:cubicBezTo>
                    <a:pt x="64" y="20"/>
                    <a:pt x="64" y="20"/>
                    <a:pt x="64" y="20"/>
                  </a:cubicBezTo>
                  <a:cubicBezTo>
                    <a:pt x="64" y="20"/>
                    <a:pt x="64" y="20"/>
                    <a:pt x="64" y="20"/>
                  </a:cubicBezTo>
                  <a:cubicBezTo>
                    <a:pt x="64" y="20"/>
                    <a:pt x="64" y="20"/>
                    <a:pt x="64" y="20"/>
                  </a:cubicBezTo>
                  <a:cubicBezTo>
                    <a:pt x="64" y="20"/>
                    <a:pt x="64" y="20"/>
                    <a:pt x="64" y="20"/>
                  </a:cubicBezTo>
                  <a:cubicBezTo>
                    <a:pt x="64" y="20"/>
                    <a:pt x="64" y="20"/>
                    <a:pt x="64" y="20"/>
                  </a:cubicBezTo>
                  <a:cubicBezTo>
                    <a:pt x="64" y="20"/>
                    <a:pt x="64" y="20"/>
                    <a:pt x="64" y="20"/>
                  </a:cubicBezTo>
                  <a:cubicBezTo>
                    <a:pt x="63" y="20"/>
                    <a:pt x="63" y="20"/>
                    <a:pt x="63" y="20"/>
                  </a:cubicBezTo>
                  <a:cubicBezTo>
                    <a:pt x="63" y="20"/>
                    <a:pt x="63" y="20"/>
                    <a:pt x="63" y="20"/>
                  </a:cubicBezTo>
                  <a:cubicBezTo>
                    <a:pt x="63" y="20"/>
                    <a:pt x="63" y="20"/>
                    <a:pt x="63" y="20"/>
                  </a:cubicBezTo>
                  <a:cubicBezTo>
                    <a:pt x="63" y="20"/>
                    <a:pt x="63" y="20"/>
                    <a:pt x="63" y="20"/>
                  </a:cubicBezTo>
                  <a:cubicBezTo>
                    <a:pt x="63" y="20"/>
                    <a:pt x="63" y="20"/>
                    <a:pt x="63" y="20"/>
                  </a:cubicBezTo>
                  <a:cubicBezTo>
                    <a:pt x="63" y="20"/>
                    <a:pt x="63" y="20"/>
                    <a:pt x="63" y="20"/>
                  </a:cubicBezTo>
                  <a:cubicBezTo>
                    <a:pt x="63" y="20"/>
                    <a:pt x="63" y="20"/>
                    <a:pt x="62" y="20"/>
                  </a:cubicBezTo>
                  <a:cubicBezTo>
                    <a:pt x="62" y="20"/>
                    <a:pt x="62" y="20"/>
                    <a:pt x="62" y="20"/>
                  </a:cubicBezTo>
                  <a:cubicBezTo>
                    <a:pt x="62" y="20"/>
                    <a:pt x="62" y="20"/>
                    <a:pt x="62" y="20"/>
                  </a:cubicBezTo>
                  <a:cubicBezTo>
                    <a:pt x="62" y="20"/>
                    <a:pt x="62" y="20"/>
                    <a:pt x="62" y="20"/>
                  </a:cubicBezTo>
                  <a:cubicBezTo>
                    <a:pt x="62" y="20"/>
                    <a:pt x="62" y="20"/>
                    <a:pt x="62" y="20"/>
                  </a:cubicBezTo>
                  <a:cubicBezTo>
                    <a:pt x="62" y="20"/>
                    <a:pt x="62" y="20"/>
                    <a:pt x="62" y="20"/>
                  </a:cubicBezTo>
                  <a:cubicBezTo>
                    <a:pt x="62" y="20"/>
                    <a:pt x="62" y="20"/>
                    <a:pt x="62" y="20"/>
                  </a:cubicBezTo>
                  <a:cubicBezTo>
                    <a:pt x="62" y="20"/>
                    <a:pt x="61" y="20"/>
                    <a:pt x="61" y="20"/>
                  </a:cubicBezTo>
                  <a:cubicBezTo>
                    <a:pt x="61" y="20"/>
                    <a:pt x="61" y="20"/>
                    <a:pt x="61" y="20"/>
                  </a:cubicBezTo>
                  <a:cubicBezTo>
                    <a:pt x="61" y="20"/>
                    <a:pt x="61" y="20"/>
                    <a:pt x="61" y="20"/>
                  </a:cubicBezTo>
                  <a:cubicBezTo>
                    <a:pt x="61" y="20"/>
                    <a:pt x="61" y="20"/>
                    <a:pt x="61" y="20"/>
                  </a:cubicBezTo>
                  <a:cubicBezTo>
                    <a:pt x="61" y="20"/>
                    <a:pt x="61" y="20"/>
                    <a:pt x="61" y="20"/>
                  </a:cubicBezTo>
                  <a:cubicBezTo>
                    <a:pt x="61" y="20"/>
                    <a:pt x="61" y="20"/>
                    <a:pt x="61" y="20"/>
                  </a:cubicBezTo>
                  <a:cubicBezTo>
                    <a:pt x="61" y="20"/>
                    <a:pt x="61" y="20"/>
                    <a:pt x="61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0"/>
                    <a:pt x="59" y="20"/>
                    <a:pt x="59" y="20"/>
                  </a:cubicBezTo>
                  <a:cubicBezTo>
                    <a:pt x="59" y="20"/>
                    <a:pt x="59" y="20"/>
                    <a:pt x="59" y="20"/>
                  </a:cubicBezTo>
                  <a:cubicBezTo>
                    <a:pt x="59" y="20"/>
                    <a:pt x="59" y="20"/>
                    <a:pt x="59" y="20"/>
                  </a:cubicBezTo>
                  <a:cubicBezTo>
                    <a:pt x="59" y="20"/>
                    <a:pt x="59" y="20"/>
                    <a:pt x="59" y="20"/>
                  </a:cubicBezTo>
                  <a:cubicBezTo>
                    <a:pt x="59" y="20"/>
                    <a:pt x="59" y="20"/>
                    <a:pt x="59" y="20"/>
                  </a:cubicBezTo>
                  <a:cubicBezTo>
                    <a:pt x="59" y="20"/>
                    <a:pt x="59" y="20"/>
                    <a:pt x="59" y="20"/>
                  </a:cubicBezTo>
                  <a:cubicBezTo>
                    <a:pt x="59" y="20"/>
                    <a:pt x="58" y="20"/>
                    <a:pt x="58" y="20"/>
                  </a:cubicBezTo>
                  <a:cubicBezTo>
                    <a:pt x="58" y="20"/>
                    <a:pt x="58" y="20"/>
                    <a:pt x="58" y="20"/>
                  </a:cubicBezTo>
                  <a:cubicBezTo>
                    <a:pt x="58" y="20"/>
                    <a:pt x="58" y="20"/>
                    <a:pt x="58" y="20"/>
                  </a:cubicBezTo>
                  <a:cubicBezTo>
                    <a:pt x="58" y="20"/>
                    <a:pt x="58" y="20"/>
                    <a:pt x="58" y="20"/>
                  </a:cubicBezTo>
                  <a:cubicBezTo>
                    <a:pt x="58" y="20"/>
                    <a:pt x="58" y="20"/>
                    <a:pt x="58" y="20"/>
                  </a:cubicBezTo>
                  <a:cubicBezTo>
                    <a:pt x="58" y="20"/>
                    <a:pt x="58" y="20"/>
                    <a:pt x="58" y="20"/>
                  </a:cubicBezTo>
                  <a:cubicBezTo>
                    <a:pt x="58" y="20"/>
                    <a:pt x="58" y="20"/>
                    <a:pt x="58" y="20"/>
                  </a:cubicBezTo>
                  <a:cubicBezTo>
                    <a:pt x="57" y="20"/>
                    <a:pt x="57" y="20"/>
                    <a:pt x="57" y="20"/>
                  </a:cubicBezTo>
                  <a:cubicBezTo>
                    <a:pt x="57" y="20"/>
                    <a:pt x="57" y="20"/>
                    <a:pt x="57" y="20"/>
                  </a:cubicBezTo>
                  <a:cubicBezTo>
                    <a:pt x="57" y="20"/>
                    <a:pt x="57" y="20"/>
                    <a:pt x="57" y="20"/>
                  </a:cubicBezTo>
                  <a:cubicBezTo>
                    <a:pt x="57" y="20"/>
                    <a:pt x="57" y="20"/>
                    <a:pt x="57" y="20"/>
                  </a:cubicBezTo>
                  <a:cubicBezTo>
                    <a:pt x="57" y="20"/>
                    <a:pt x="57" y="20"/>
                    <a:pt x="57" y="20"/>
                  </a:cubicBezTo>
                  <a:cubicBezTo>
                    <a:pt x="57" y="20"/>
                    <a:pt x="57" y="20"/>
                    <a:pt x="57" y="20"/>
                  </a:cubicBezTo>
                  <a:cubicBezTo>
                    <a:pt x="57" y="20"/>
                    <a:pt x="57" y="20"/>
                    <a:pt x="56" y="20"/>
                  </a:cubicBezTo>
                  <a:cubicBezTo>
                    <a:pt x="56" y="20"/>
                    <a:pt x="56" y="20"/>
                    <a:pt x="56" y="20"/>
                  </a:cubicBezTo>
                  <a:cubicBezTo>
                    <a:pt x="56" y="20"/>
                    <a:pt x="56" y="20"/>
                    <a:pt x="56" y="20"/>
                  </a:cubicBezTo>
                  <a:cubicBezTo>
                    <a:pt x="56" y="20"/>
                    <a:pt x="56" y="20"/>
                    <a:pt x="56" y="20"/>
                  </a:cubicBezTo>
                  <a:cubicBezTo>
                    <a:pt x="56" y="20"/>
                    <a:pt x="56" y="20"/>
                    <a:pt x="56" y="20"/>
                  </a:cubicBezTo>
                  <a:cubicBezTo>
                    <a:pt x="56" y="20"/>
                    <a:pt x="56" y="20"/>
                    <a:pt x="56" y="20"/>
                  </a:cubicBezTo>
                  <a:cubicBezTo>
                    <a:pt x="56" y="20"/>
                    <a:pt x="56" y="20"/>
                    <a:pt x="56" y="20"/>
                  </a:cubicBezTo>
                  <a:cubicBezTo>
                    <a:pt x="56" y="20"/>
                    <a:pt x="55" y="20"/>
                    <a:pt x="55" y="20"/>
                  </a:cubicBezTo>
                  <a:cubicBezTo>
                    <a:pt x="55" y="20"/>
                    <a:pt x="55" y="20"/>
                    <a:pt x="55" y="20"/>
                  </a:cubicBezTo>
                  <a:cubicBezTo>
                    <a:pt x="55" y="20"/>
                    <a:pt x="55" y="20"/>
                    <a:pt x="55" y="20"/>
                  </a:cubicBezTo>
                  <a:cubicBezTo>
                    <a:pt x="55" y="20"/>
                    <a:pt x="55" y="20"/>
                    <a:pt x="55" y="20"/>
                  </a:cubicBezTo>
                  <a:cubicBezTo>
                    <a:pt x="55" y="20"/>
                    <a:pt x="55" y="20"/>
                    <a:pt x="55" y="20"/>
                  </a:cubicBezTo>
                  <a:cubicBezTo>
                    <a:pt x="55" y="20"/>
                    <a:pt x="55" y="20"/>
                    <a:pt x="55" y="20"/>
                  </a:cubicBezTo>
                  <a:cubicBezTo>
                    <a:pt x="55" y="20"/>
                    <a:pt x="55" y="20"/>
                    <a:pt x="55" y="20"/>
                  </a:cubicBezTo>
                  <a:cubicBezTo>
                    <a:pt x="55" y="20"/>
                    <a:pt x="54" y="20"/>
                    <a:pt x="54" y="20"/>
                  </a:cubicBezTo>
                  <a:cubicBezTo>
                    <a:pt x="54" y="20"/>
                    <a:pt x="54" y="20"/>
                    <a:pt x="54" y="20"/>
                  </a:cubicBezTo>
                  <a:cubicBezTo>
                    <a:pt x="54" y="20"/>
                    <a:pt x="54" y="20"/>
                    <a:pt x="54" y="20"/>
                  </a:cubicBezTo>
                  <a:cubicBezTo>
                    <a:pt x="54" y="20"/>
                    <a:pt x="54" y="20"/>
                    <a:pt x="54" y="20"/>
                  </a:cubicBezTo>
                  <a:cubicBezTo>
                    <a:pt x="54" y="20"/>
                    <a:pt x="54" y="20"/>
                    <a:pt x="54" y="20"/>
                  </a:cubicBezTo>
                  <a:cubicBezTo>
                    <a:pt x="54" y="20"/>
                    <a:pt x="54" y="20"/>
                    <a:pt x="54" y="20"/>
                  </a:cubicBezTo>
                  <a:cubicBezTo>
                    <a:pt x="54" y="20"/>
                    <a:pt x="54" y="20"/>
                    <a:pt x="53" y="20"/>
                  </a:cubicBezTo>
                  <a:cubicBezTo>
                    <a:pt x="53" y="20"/>
                    <a:pt x="53" y="20"/>
                    <a:pt x="53" y="20"/>
                  </a:cubicBezTo>
                  <a:cubicBezTo>
                    <a:pt x="53" y="20"/>
                    <a:pt x="53" y="20"/>
                    <a:pt x="53" y="20"/>
                  </a:cubicBezTo>
                  <a:cubicBezTo>
                    <a:pt x="53" y="20"/>
                    <a:pt x="53" y="20"/>
                    <a:pt x="53" y="20"/>
                  </a:cubicBezTo>
                  <a:cubicBezTo>
                    <a:pt x="53" y="20"/>
                    <a:pt x="53" y="20"/>
                    <a:pt x="53" y="20"/>
                  </a:cubicBezTo>
                  <a:cubicBezTo>
                    <a:pt x="53" y="20"/>
                    <a:pt x="53" y="20"/>
                    <a:pt x="53" y="20"/>
                  </a:cubicBezTo>
                  <a:cubicBezTo>
                    <a:pt x="53" y="20"/>
                    <a:pt x="53" y="20"/>
                    <a:pt x="53" y="20"/>
                  </a:cubicBezTo>
                  <a:cubicBezTo>
                    <a:pt x="53" y="20"/>
                    <a:pt x="52" y="20"/>
                    <a:pt x="52" y="20"/>
                  </a:cubicBezTo>
                  <a:cubicBezTo>
                    <a:pt x="52" y="20"/>
                    <a:pt x="52" y="20"/>
                    <a:pt x="52" y="20"/>
                  </a:cubicBezTo>
                  <a:cubicBezTo>
                    <a:pt x="52" y="20"/>
                    <a:pt x="52" y="20"/>
                    <a:pt x="52" y="20"/>
                  </a:cubicBezTo>
                  <a:cubicBezTo>
                    <a:pt x="52" y="20"/>
                    <a:pt x="52" y="20"/>
                    <a:pt x="52" y="20"/>
                  </a:cubicBezTo>
                  <a:cubicBezTo>
                    <a:pt x="52" y="20"/>
                    <a:pt x="52" y="20"/>
                    <a:pt x="52" y="20"/>
                  </a:cubicBezTo>
                  <a:cubicBezTo>
                    <a:pt x="51" y="20"/>
                    <a:pt x="51" y="20"/>
                    <a:pt x="51" y="20"/>
                  </a:cubicBezTo>
                  <a:cubicBezTo>
                    <a:pt x="51" y="20"/>
                    <a:pt x="51" y="20"/>
                    <a:pt x="51" y="20"/>
                  </a:cubicBezTo>
                  <a:cubicBezTo>
                    <a:pt x="51" y="20"/>
                    <a:pt x="51" y="20"/>
                    <a:pt x="51" y="20"/>
                  </a:cubicBezTo>
                  <a:cubicBezTo>
                    <a:pt x="51" y="20"/>
                    <a:pt x="51" y="20"/>
                    <a:pt x="51" y="20"/>
                  </a:cubicBezTo>
                  <a:cubicBezTo>
                    <a:pt x="51" y="20"/>
                    <a:pt x="51" y="20"/>
                    <a:pt x="50" y="20"/>
                  </a:cubicBezTo>
                  <a:cubicBezTo>
                    <a:pt x="50" y="20"/>
                    <a:pt x="50" y="20"/>
                    <a:pt x="50" y="20"/>
                  </a:cubicBezTo>
                  <a:cubicBezTo>
                    <a:pt x="50" y="20"/>
                    <a:pt x="50" y="20"/>
                    <a:pt x="50" y="20"/>
                  </a:cubicBezTo>
                  <a:cubicBezTo>
                    <a:pt x="50" y="20"/>
                    <a:pt x="50" y="20"/>
                    <a:pt x="50" y="20"/>
                  </a:cubicBezTo>
                  <a:cubicBezTo>
                    <a:pt x="50" y="20"/>
                    <a:pt x="50" y="20"/>
                    <a:pt x="50" y="20"/>
                  </a:cubicBezTo>
                  <a:cubicBezTo>
                    <a:pt x="50" y="20"/>
                    <a:pt x="50" y="20"/>
                    <a:pt x="50" y="20"/>
                  </a:cubicBezTo>
                  <a:cubicBezTo>
                    <a:pt x="50" y="20"/>
                    <a:pt x="50" y="20"/>
                    <a:pt x="50" y="20"/>
                  </a:cubicBezTo>
                  <a:cubicBezTo>
                    <a:pt x="50" y="20"/>
                    <a:pt x="50" y="20"/>
                    <a:pt x="50" y="20"/>
                  </a:cubicBezTo>
                  <a:cubicBezTo>
                    <a:pt x="49" y="20"/>
                    <a:pt x="49" y="20"/>
                    <a:pt x="49" y="20"/>
                  </a:cubicBezTo>
                  <a:cubicBezTo>
                    <a:pt x="49" y="20"/>
                    <a:pt x="49" y="20"/>
                    <a:pt x="49" y="20"/>
                  </a:cubicBezTo>
                  <a:cubicBezTo>
                    <a:pt x="49" y="20"/>
                    <a:pt x="48" y="20"/>
                    <a:pt x="48" y="20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31" y="20"/>
                    <a:pt x="15" y="20"/>
                    <a:pt x="0" y="19"/>
                  </a:cubicBezTo>
                  <a:cubicBezTo>
                    <a:pt x="0" y="23"/>
                    <a:pt x="1" y="28"/>
                    <a:pt x="1" y="32"/>
                  </a:cubicBezTo>
                  <a:cubicBezTo>
                    <a:pt x="57" y="38"/>
                    <a:pt x="122" y="42"/>
                    <a:pt x="181" y="42"/>
                  </a:cubicBezTo>
                  <a:cubicBezTo>
                    <a:pt x="211" y="42"/>
                    <a:pt x="239" y="41"/>
                    <a:pt x="264" y="38"/>
                  </a:cubicBezTo>
                  <a:cubicBezTo>
                    <a:pt x="244" y="28"/>
                    <a:pt x="237" y="17"/>
                    <a:pt x="237" y="7"/>
                  </a:cubicBezTo>
                  <a:cubicBezTo>
                    <a:pt x="237" y="4"/>
                    <a:pt x="238" y="2"/>
                    <a:pt x="238" y="0"/>
                  </a:cubicBezTo>
                </a:path>
              </a:pathLst>
            </a:custGeom>
            <a:solidFill>
              <a:srgbClr val="D5DBE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0" name="Google Shape;680;p5"/>
            <p:cNvSpPr/>
            <p:nvPr/>
          </p:nvSpPr>
          <p:spPr>
            <a:xfrm>
              <a:off x="6893659" y="5523650"/>
              <a:ext cx="13582" cy="13582"/>
            </a:xfrm>
            <a:custGeom>
              <a:avLst/>
              <a:gdLst/>
              <a:ahLst/>
              <a:cxnLst/>
              <a:rect l="l" t="t" r="r" b="b"/>
              <a:pathLst>
                <a:path w="4" h="4" extrusionOk="0">
                  <a:moveTo>
                    <a:pt x="3" y="2"/>
                  </a:moveTo>
                  <a:cubicBezTo>
                    <a:pt x="2" y="1"/>
                    <a:pt x="1" y="1"/>
                    <a:pt x="0" y="0"/>
                  </a:cubicBezTo>
                  <a:cubicBezTo>
                    <a:pt x="1" y="1"/>
                    <a:pt x="3" y="3"/>
                    <a:pt x="4" y="4"/>
                  </a:cubicBezTo>
                  <a:cubicBezTo>
                    <a:pt x="3" y="3"/>
                    <a:pt x="3" y="2"/>
                    <a:pt x="3" y="2"/>
                  </a:cubicBezTo>
                </a:path>
              </a:pathLst>
            </a:custGeom>
            <a:solidFill>
              <a:srgbClr val="A3A3A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1" name="Google Shape;681;p5"/>
            <p:cNvSpPr/>
            <p:nvPr/>
          </p:nvSpPr>
          <p:spPr>
            <a:xfrm>
              <a:off x="6893659" y="5523650"/>
              <a:ext cx="13582" cy="13582"/>
            </a:xfrm>
            <a:custGeom>
              <a:avLst/>
              <a:gdLst/>
              <a:ahLst/>
              <a:cxnLst/>
              <a:rect l="l" t="t" r="r" b="b"/>
              <a:pathLst>
                <a:path w="4" h="4" extrusionOk="0">
                  <a:moveTo>
                    <a:pt x="0" y="0"/>
                  </a:moveTo>
                  <a:cubicBezTo>
                    <a:pt x="1" y="1"/>
                    <a:pt x="3" y="3"/>
                    <a:pt x="4" y="4"/>
                  </a:cubicBezTo>
                  <a:cubicBezTo>
                    <a:pt x="3" y="3"/>
                    <a:pt x="3" y="2"/>
                    <a:pt x="3" y="2"/>
                  </a:cubicBezTo>
                  <a:cubicBezTo>
                    <a:pt x="2" y="1"/>
                    <a:pt x="1" y="1"/>
                    <a:pt x="0" y="0"/>
                  </a:cubicBezTo>
                </a:path>
              </a:pathLst>
            </a:custGeom>
            <a:solidFill>
              <a:srgbClr val="B8B8B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2" name="Google Shape;682;p5"/>
            <p:cNvSpPr/>
            <p:nvPr/>
          </p:nvSpPr>
          <p:spPr>
            <a:xfrm>
              <a:off x="6914650" y="5895314"/>
              <a:ext cx="14817" cy="32104"/>
            </a:xfrm>
            <a:custGeom>
              <a:avLst/>
              <a:gdLst/>
              <a:ahLst/>
              <a:cxnLst/>
              <a:rect l="l" t="t" r="r" b="b"/>
              <a:pathLst>
                <a:path w="4" h="9" extrusionOk="0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3" y="4"/>
                    <a:pt x="4" y="9"/>
                  </a:cubicBezTo>
                  <a:cubicBezTo>
                    <a:pt x="4" y="4"/>
                    <a:pt x="1" y="1"/>
                    <a:pt x="0" y="1"/>
                  </a:cubicBezTo>
                </a:path>
              </a:pathLst>
            </a:custGeom>
            <a:solidFill>
              <a:srgbClr val="A3A3A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83" name="Google Shape;683;p5"/>
            <p:cNvCxnSpPr/>
            <p:nvPr/>
          </p:nvCxnSpPr>
          <p:spPr>
            <a:xfrm>
              <a:off x="6914650" y="5895314"/>
              <a:ext cx="0" cy="0"/>
            </a:xfrm>
            <a:prstGeom prst="straightConnector1">
              <a:avLst/>
            </a:prstGeom>
            <a:noFill/>
            <a:ln>
              <a:noFill/>
            </a:ln>
          </p:spPr>
        </p:cxnSp>
        <p:cxnSp>
          <p:nvCxnSpPr>
            <p:cNvPr id="684" name="Google Shape;684;p5"/>
            <p:cNvCxnSpPr/>
            <p:nvPr/>
          </p:nvCxnSpPr>
          <p:spPr>
            <a:xfrm>
              <a:off x="6914650" y="5895314"/>
              <a:ext cx="0" cy="0"/>
            </a:xfrm>
            <a:prstGeom prst="straightConnector1">
              <a:avLst/>
            </a:prstGeom>
            <a:noFill/>
            <a:ln>
              <a:noFill/>
            </a:ln>
          </p:spPr>
        </p:cxnSp>
        <p:cxnSp>
          <p:nvCxnSpPr>
            <p:cNvPr id="685" name="Google Shape;685;p5"/>
            <p:cNvCxnSpPr/>
            <p:nvPr/>
          </p:nvCxnSpPr>
          <p:spPr>
            <a:xfrm>
              <a:off x="6914650" y="5899018"/>
              <a:ext cx="0" cy="0"/>
            </a:xfrm>
            <a:prstGeom prst="straightConnector1">
              <a:avLst/>
            </a:prstGeom>
            <a:noFill/>
            <a:ln>
              <a:noFill/>
            </a:ln>
          </p:spPr>
        </p:cxnSp>
        <p:cxnSp>
          <p:nvCxnSpPr>
            <p:cNvPr id="686" name="Google Shape;686;p5"/>
            <p:cNvCxnSpPr/>
            <p:nvPr/>
          </p:nvCxnSpPr>
          <p:spPr>
            <a:xfrm>
              <a:off x="6914650" y="5899018"/>
              <a:ext cx="0" cy="0"/>
            </a:xfrm>
            <a:prstGeom prst="straightConnector1">
              <a:avLst/>
            </a:prstGeom>
            <a:noFill/>
            <a:ln>
              <a:noFill/>
            </a:ln>
          </p:spPr>
        </p:cxnSp>
        <p:sp>
          <p:nvSpPr>
            <p:cNvPr id="687" name="Google Shape;687;p5"/>
            <p:cNvSpPr/>
            <p:nvPr/>
          </p:nvSpPr>
          <p:spPr>
            <a:xfrm>
              <a:off x="6914650" y="5895314"/>
              <a:ext cx="14817" cy="32104"/>
            </a:xfrm>
            <a:custGeom>
              <a:avLst/>
              <a:gdLst/>
              <a:ahLst/>
              <a:cxnLst/>
              <a:rect l="l" t="t" r="r" b="b"/>
              <a:pathLst>
                <a:path w="4" h="9" extrusionOk="0">
                  <a:moveTo>
                    <a:pt x="0" y="0"/>
                  </a:moveTo>
                  <a:cubicBezTo>
                    <a:pt x="0" y="0"/>
                    <a:pt x="3" y="4"/>
                    <a:pt x="4" y="9"/>
                  </a:cubicBezTo>
                  <a:cubicBezTo>
                    <a:pt x="4" y="4"/>
                    <a:pt x="1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B8B8B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8" name="Google Shape;688;p5"/>
            <p:cNvSpPr/>
            <p:nvPr/>
          </p:nvSpPr>
          <p:spPr>
            <a:xfrm>
              <a:off x="5426757" y="5369304"/>
              <a:ext cx="0" cy="3704"/>
            </a:xfrm>
            <a:custGeom>
              <a:avLst/>
              <a:gdLst/>
              <a:ahLst/>
              <a:cxnLst/>
              <a:rect l="l" t="t" r="r" b="b"/>
              <a:pathLst>
                <a:path w="120000" h="1" extrusionOk="0">
                  <a:moveTo>
                    <a:pt x="0" y="1"/>
                  </a:move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</a:path>
              </a:pathLst>
            </a:custGeom>
            <a:solidFill>
              <a:srgbClr val="A3A3A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9" name="Google Shape;689;p5"/>
            <p:cNvSpPr/>
            <p:nvPr/>
          </p:nvSpPr>
          <p:spPr>
            <a:xfrm>
              <a:off x="5426757" y="5369304"/>
              <a:ext cx="0" cy="3704"/>
            </a:xfrm>
            <a:custGeom>
              <a:avLst/>
              <a:gdLst/>
              <a:ahLst/>
              <a:cxnLst/>
              <a:rect l="l" t="t" r="r" b="b"/>
              <a:pathLst>
                <a:path w="120000" h="1" extrusionOk="0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0" name="Google Shape;690;p5"/>
            <p:cNvSpPr/>
            <p:nvPr/>
          </p:nvSpPr>
          <p:spPr>
            <a:xfrm>
              <a:off x="5330445" y="5429807"/>
              <a:ext cx="522306" cy="311161"/>
            </a:xfrm>
            <a:custGeom>
              <a:avLst/>
              <a:gdLst/>
              <a:ahLst/>
              <a:cxnLst/>
              <a:rect l="l" t="t" r="r" b="b"/>
              <a:pathLst>
                <a:path w="146" h="87" extrusionOk="0">
                  <a:moveTo>
                    <a:pt x="111" y="20"/>
                  </a:moveTo>
                  <a:cubicBezTo>
                    <a:pt x="82" y="15"/>
                    <a:pt x="55" y="10"/>
                    <a:pt x="33" y="3"/>
                  </a:cubicBezTo>
                  <a:cubicBezTo>
                    <a:pt x="33" y="3"/>
                    <a:pt x="33" y="2"/>
                    <a:pt x="33" y="0"/>
                  </a:cubicBezTo>
                  <a:cubicBezTo>
                    <a:pt x="33" y="9"/>
                    <a:pt x="27" y="18"/>
                    <a:pt x="9" y="27"/>
                  </a:cubicBezTo>
                  <a:cubicBezTo>
                    <a:pt x="9" y="27"/>
                    <a:pt x="2" y="37"/>
                    <a:pt x="0" y="49"/>
                  </a:cubicBezTo>
                  <a:cubicBezTo>
                    <a:pt x="0" y="49"/>
                    <a:pt x="58" y="68"/>
                    <a:pt x="146" y="87"/>
                  </a:cubicBezTo>
                  <a:cubicBezTo>
                    <a:pt x="132" y="66"/>
                    <a:pt x="121" y="44"/>
                    <a:pt x="111" y="20"/>
                  </a:cubicBezTo>
                </a:path>
              </a:pathLst>
            </a:custGeom>
            <a:solidFill>
              <a:srgbClr val="A3A3A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1" name="Google Shape;691;p5"/>
            <p:cNvSpPr/>
            <p:nvPr/>
          </p:nvSpPr>
          <p:spPr>
            <a:xfrm>
              <a:off x="5330445" y="5429807"/>
              <a:ext cx="522306" cy="311161"/>
            </a:xfrm>
            <a:custGeom>
              <a:avLst/>
              <a:gdLst/>
              <a:ahLst/>
              <a:cxnLst/>
              <a:rect l="l" t="t" r="r" b="b"/>
              <a:pathLst>
                <a:path w="146" h="87" extrusionOk="0">
                  <a:moveTo>
                    <a:pt x="33" y="0"/>
                  </a:moveTo>
                  <a:cubicBezTo>
                    <a:pt x="33" y="0"/>
                    <a:pt x="33" y="0"/>
                    <a:pt x="33" y="0"/>
                  </a:cubicBezTo>
                  <a:cubicBezTo>
                    <a:pt x="33" y="9"/>
                    <a:pt x="27" y="18"/>
                    <a:pt x="9" y="27"/>
                  </a:cubicBezTo>
                  <a:cubicBezTo>
                    <a:pt x="9" y="27"/>
                    <a:pt x="2" y="37"/>
                    <a:pt x="0" y="49"/>
                  </a:cubicBezTo>
                  <a:cubicBezTo>
                    <a:pt x="0" y="49"/>
                    <a:pt x="58" y="68"/>
                    <a:pt x="146" y="87"/>
                  </a:cubicBezTo>
                  <a:cubicBezTo>
                    <a:pt x="132" y="66"/>
                    <a:pt x="121" y="44"/>
                    <a:pt x="111" y="20"/>
                  </a:cubicBezTo>
                  <a:cubicBezTo>
                    <a:pt x="82" y="15"/>
                    <a:pt x="55" y="10"/>
                    <a:pt x="33" y="3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33" y="3"/>
                    <a:pt x="33" y="2"/>
                    <a:pt x="33" y="0"/>
                  </a:cubicBezTo>
                  <a:cubicBezTo>
                    <a:pt x="33" y="0"/>
                    <a:pt x="33" y="0"/>
                    <a:pt x="33" y="0"/>
                  </a:cubicBezTo>
                </a:path>
              </a:pathLst>
            </a:custGeom>
            <a:solidFill>
              <a:srgbClr val="ACB8CA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2" name="Google Shape;692;p5"/>
            <p:cNvSpPr/>
            <p:nvPr/>
          </p:nvSpPr>
          <p:spPr>
            <a:xfrm>
              <a:off x="5277350" y="5122351"/>
              <a:ext cx="411177" cy="275353"/>
            </a:xfrm>
            <a:custGeom>
              <a:avLst/>
              <a:gdLst/>
              <a:ahLst/>
              <a:cxnLst/>
              <a:rect l="l" t="t" r="r" b="b"/>
              <a:pathLst>
                <a:path w="115" h="77" extrusionOk="0">
                  <a:moveTo>
                    <a:pt x="115" y="77"/>
                  </a:moveTo>
                  <a:cubicBezTo>
                    <a:pt x="107" y="56"/>
                    <a:pt x="101" y="34"/>
                    <a:pt x="99" y="12"/>
                  </a:cubicBezTo>
                  <a:cubicBezTo>
                    <a:pt x="78" y="9"/>
                    <a:pt x="57" y="4"/>
                    <a:pt x="35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2" y="2"/>
                    <a:pt x="29" y="4"/>
                    <a:pt x="25" y="6"/>
                  </a:cubicBezTo>
                  <a:cubicBezTo>
                    <a:pt x="25" y="6"/>
                    <a:pt x="0" y="30"/>
                    <a:pt x="25" y="53"/>
                  </a:cubicBezTo>
                  <a:cubicBezTo>
                    <a:pt x="25" y="53"/>
                    <a:pt x="30" y="56"/>
                    <a:pt x="35" y="62"/>
                  </a:cubicBezTo>
                  <a:cubicBezTo>
                    <a:pt x="35" y="61"/>
                    <a:pt x="35" y="61"/>
                    <a:pt x="35" y="61"/>
                  </a:cubicBezTo>
                  <a:cubicBezTo>
                    <a:pt x="35" y="61"/>
                    <a:pt x="58" y="68"/>
                    <a:pt x="115" y="77"/>
                  </a:cubicBezTo>
                </a:path>
              </a:pathLst>
            </a:custGeom>
            <a:solidFill>
              <a:srgbClr val="A3A3A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3" name="Google Shape;693;p5"/>
            <p:cNvSpPr/>
            <p:nvPr/>
          </p:nvSpPr>
          <p:spPr>
            <a:xfrm>
              <a:off x="5326741" y="5122351"/>
              <a:ext cx="361786" cy="275353"/>
            </a:xfrm>
            <a:custGeom>
              <a:avLst/>
              <a:gdLst/>
              <a:ahLst/>
              <a:cxnLst/>
              <a:rect l="l" t="t" r="r" b="b"/>
              <a:pathLst>
                <a:path w="101" h="77" extrusionOk="0">
                  <a:moveTo>
                    <a:pt x="21" y="0"/>
                  </a:moveTo>
                  <a:cubicBezTo>
                    <a:pt x="18" y="2"/>
                    <a:pt x="15" y="4"/>
                    <a:pt x="11" y="6"/>
                  </a:cubicBezTo>
                  <a:cubicBezTo>
                    <a:pt x="11" y="6"/>
                    <a:pt x="0" y="17"/>
                    <a:pt x="0" y="31"/>
                  </a:cubicBezTo>
                  <a:cubicBezTo>
                    <a:pt x="0" y="38"/>
                    <a:pt x="2" y="46"/>
                    <a:pt x="11" y="53"/>
                  </a:cubicBezTo>
                  <a:cubicBezTo>
                    <a:pt x="11" y="53"/>
                    <a:pt x="16" y="56"/>
                    <a:pt x="21" y="62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1" y="61"/>
                    <a:pt x="44" y="68"/>
                    <a:pt x="101" y="77"/>
                  </a:cubicBezTo>
                  <a:cubicBezTo>
                    <a:pt x="93" y="56"/>
                    <a:pt x="87" y="34"/>
                    <a:pt x="85" y="12"/>
                  </a:cubicBezTo>
                  <a:cubicBezTo>
                    <a:pt x="64" y="9"/>
                    <a:pt x="43" y="4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</a:path>
              </a:pathLst>
            </a:custGeom>
            <a:solidFill>
              <a:srgbClr val="ACB8CA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4" name="Google Shape;694;p5"/>
            <p:cNvSpPr/>
            <p:nvPr/>
          </p:nvSpPr>
          <p:spPr>
            <a:xfrm>
              <a:off x="5409470" y="5348313"/>
              <a:ext cx="14817" cy="17287"/>
            </a:xfrm>
            <a:custGeom>
              <a:avLst/>
              <a:gdLst/>
              <a:ahLst/>
              <a:cxnLst/>
              <a:rect l="l" t="t" r="r" b="b"/>
              <a:pathLst>
                <a:path w="4" h="5" extrusionOk="0">
                  <a:moveTo>
                    <a:pt x="0" y="0"/>
                  </a:moveTo>
                  <a:cubicBezTo>
                    <a:pt x="1" y="2"/>
                    <a:pt x="3" y="4"/>
                    <a:pt x="4" y="5"/>
                  </a:cubicBezTo>
                  <a:cubicBezTo>
                    <a:pt x="3" y="4"/>
                    <a:pt x="2" y="2"/>
                    <a:pt x="0" y="0"/>
                  </a:cubicBezTo>
                </a:path>
              </a:pathLst>
            </a:custGeom>
            <a:solidFill>
              <a:srgbClr val="A3A3A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5" name="Google Shape;695;p5"/>
            <p:cNvSpPr/>
            <p:nvPr/>
          </p:nvSpPr>
          <p:spPr>
            <a:xfrm>
              <a:off x="5409470" y="5348313"/>
              <a:ext cx="14817" cy="17287"/>
            </a:xfrm>
            <a:custGeom>
              <a:avLst/>
              <a:gdLst/>
              <a:ahLst/>
              <a:cxnLst/>
              <a:rect l="l" t="t" r="r" b="b"/>
              <a:pathLst>
                <a:path w="4" h="5" extrusionOk="0">
                  <a:moveTo>
                    <a:pt x="0" y="0"/>
                  </a:moveTo>
                  <a:cubicBezTo>
                    <a:pt x="1" y="2"/>
                    <a:pt x="3" y="4"/>
                    <a:pt x="4" y="5"/>
                  </a:cubicBezTo>
                  <a:cubicBezTo>
                    <a:pt x="3" y="4"/>
                    <a:pt x="2" y="2"/>
                    <a:pt x="0" y="0"/>
                  </a:cubicBezTo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6" name="Google Shape;696;p5"/>
            <p:cNvSpPr/>
            <p:nvPr/>
          </p:nvSpPr>
          <p:spPr>
            <a:xfrm>
              <a:off x="5294637" y="5680465"/>
              <a:ext cx="940891" cy="618618"/>
            </a:xfrm>
            <a:custGeom>
              <a:avLst/>
              <a:gdLst/>
              <a:ahLst/>
              <a:cxnLst/>
              <a:rect l="l" t="t" r="r" b="b"/>
              <a:pathLst>
                <a:path w="263" h="173" extrusionOk="0">
                  <a:moveTo>
                    <a:pt x="263" y="102"/>
                  </a:moveTo>
                  <a:cubicBezTo>
                    <a:pt x="233" y="91"/>
                    <a:pt x="204" y="75"/>
                    <a:pt x="183" y="52"/>
                  </a:cubicBezTo>
                  <a:cubicBezTo>
                    <a:pt x="124" y="41"/>
                    <a:pt x="66" y="27"/>
                    <a:pt x="19" y="7"/>
                  </a:cubicBezTo>
                  <a:cubicBezTo>
                    <a:pt x="19" y="7"/>
                    <a:pt x="16" y="4"/>
                    <a:pt x="13" y="0"/>
                  </a:cubicBezTo>
                  <a:cubicBezTo>
                    <a:pt x="14" y="2"/>
                    <a:pt x="15" y="3"/>
                    <a:pt x="16" y="5"/>
                  </a:cubicBezTo>
                  <a:cubicBezTo>
                    <a:pt x="16" y="5"/>
                    <a:pt x="70" y="30"/>
                    <a:pt x="16" y="59"/>
                  </a:cubicBezTo>
                  <a:cubicBezTo>
                    <a:pt x="16" y="59"/>
                    <a:pt x="0" y="74"/>
                    <a:pt x="27" y="98"/>
                  </a:cubicBezTo>
                  <a:cubicBezTo>
                    <a:pt x="164" y="173"/>
                    <a:pt x="164" y="173"/>
                    <a:pt x="164" y="173"/>
                  </a:cubicBezTo>
                  <a:cubicBezTo>
                    <a:pt x="34" y="102"/>
                    <a:pt x="34" y="102"/>
                    <a:pt x="34" y="102"/>
                  </a:cubicBezTo>
                  <a:cubicBezTo>
                    <a:pt x="263" y="102"/>
                    <a:pt x="263" y="102"/>
                    <a:pt x="263" y="102"/>
                  </a:cubicBezTo>
                </a:path>
              </a:pathLst>
            </a:custGeom>
            <a:solidFill>
              <a:srgbClr val="A3A3A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7" name="Google Shape;697;p5"/>
            <p:cNvSpPr/>
            <p:nvPr/>
          </p:nvSpPr>
          <p:spPr>
            <a:xfrm>
              <a:off x="5334150" y="5680465"/>
              <a:ext cx="901379" cy="618618"/>
            </a:xfrm>
            <a:custGeom>
              <a:avLst/>
              <a:gdLst/>
              <a:ahLst/>
              <a:cxnLst/>
              <a:rect l="l" t="t" r="r" b="b"/>
              <a:pathLst>
                <a:path w="252" h="173" extrusionOk="0">
                  <a:moveTo>
                    <a:pt x="2" y="0"/>
                  </a:moveTo>
                  <a:cubicBezTo>
                    <a:pt x="3" y="2"/>
                    <a:pt x="4" y="3"/>
                    <a:pt x="5" y="5"/>
                  </a:cubicBezTo>
                  <a:cubicBezTo>
                    <a:pt x="5" y="5"/>
                    <a:pt x="29" y="16"/>
                    <a:pt x="29" y="32"/>
                  </a:cubicBezTo>
                  <a:cubicBezTo>
                    <a:pt x="29" y="40"/>
                    <a:pt x="23" y="49"/>
                    <a:pt x="5" y="59"/>
                  </a:cubicBezTo>
                  <a:cubicBezTo>
                    <a:pt x="5" y="59"/>
                    <a:pt x="0" y="64"/>
                    <a:pt x="0" y="71"/>
                  </a:cubicBezTo>
                  <a:cubicBezTo>
                    <a:pt x="0" y="78"/>
                    <a:pt x="3" y="87"/>
                    <a:pt x="16" y="98"/>
                  </a:cubicBezTo>
                  <a:cubicBezTo>
                    <a:pt x="153" y="173"/>
                    <a:pt x="153" y="173"/>
                    <a:pt x="153" y="173"/>
                  </a:cubicBezTo>
                  <a:cubicBezTo>
                    <a:pt x="23" y="102"/>
                    <a:pt x="23" y="102"/>
                    <a:pt x="23" y="102"/>
                  </a:cubicBezTo>
                  <a:cubicBezTo>
                    <a:pt x="252" y="102"/>
                    <a:pt x="252" y="102"/>
                    <a:pt x="252" y="102"/>
                  </a:cubicBezTo>
                  <a:cubicBezTo>
                    <a:pt x="222" y="91"/>
                    <a:pt x="193" y="75"/>
                    <a:pt x="172" y="52"/>
                  </a:cubicBezTo>
                  <a:cubicBezTo>
                    <a:pt x="113" y="41"/>
                    <a:pt x="55" y="27"/>
                    <a:pt x="8" y="7"/>
                  </a:cubicBezTo>
                  <a:cubicBezTo>
                    <a:pt x="8" y="7"/>
                    <a:pt x="5" y="4"/>
                    <a:pt x="2" y="0"/>
                  </a:cubicBezTo>
                </a:path>
              </a:pathLst>
            </a:custGeom>
            <a:solidFill>
              <a:srgbClr val="ACB8CA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8" name="Google Shape;698;p5"/>
            <p:cNvSpPr/>
            <p:nvPr/>
          </p:nvSpPr>
          <p:spPr>
            <a:xfrm>
              <a:off x="5458861" y="5005048"/>
              <a:ext cx="1235" cy="1235"/>
            </a:xfrm>
            <a:prstGeom prst="rect">
              <a:avLst/>
            </a:prstGeom>
            <a:solidFill>
              <a:srgbClr val="A3A3A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9" name="Google Shape;699;p5"/>
            <p:cNvSpPr/>
            <p:nvPr/>
          </p:nvSpPr>
          <p:spPr>
            <a:xfrm>
              <a:off x="5458861" y="5005048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0" name="Google Shape;700;p5"/>
            <p:cNvSpPr/>
            <p:nvPr/>
          </p:nvSpPr>
          <p:spPr>
            <a:xfrm>
              <a:off x="5458861" y="5005048"/>
              <a:ext cx="1235" cy="1235"/>
            </a:xfrm>
            <a:prstGeom prst="rect">
              <a:avLst/>
            </a:prstGeom>
            <a:solidFill>
              <a:srgbClr val="82828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1" name="Google Shape;701;p5"/>
            <p:cNvSpPr/>
            <p:nvPr/>
          </p:nvSpPr>
          <p:spPr>
            <a:xfrm>
              <a:off x="5458861" y="5005048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2" name="Google Shape;702;p5"/>
            <p:cNvSpPr/>
            <p:nvPr/>
          </p:nvSpPr>
          <p:spPr>
            <a:xfrm>
              <a:off x="5456391" y="5012457"/>
              <a:ext cx="167928" cy="67912"/>
            </a:xfrm>
            <a:custGeom>
              <a:avLst/>
              <a:gdLst/>
              <a:ahLst/>
              <a:cxnLst/>
              <a:rect l="l" t="t" r="r" b="b"/>
              <a:pathLst>
                <a:path w="47" h="19" extrusionOk="0">
                  <a:moveTo>
                    <a:pt x="47" y="12"/>
                  </a:moveTo>
                  <a:cubicBezTo>
                    <a:pt x="20" y="9"/>
                    <a:pt x="3" y="4"/>
                    <a:pt x="1" y="0"/>
                  </a:cubicBezTo>
                  <a:cubicBezTo>
                    <a:pt x="2" y="4"/>
                    <a:pt x="2" y="8"/>
                    <a:pt x="0" y="12"/>
                  </a:cubicBezTo>
                  <a:cubicBezTo>
                    <a:pt x="0" y="12"/>
                    <a:pt x="18" y="15"/>
                    <a:pt x="47" y="19"/>
                  </a:cubicBezTo>
                  <a:cubicBezTo>
                    <a:pt x="47" y="17"/>
                    <a:pt x="47" y="14"/>
                    <a:pt x="47" y="12"/>
                  </a:cubicBezTo>
                </a:path>
              </a:pathLst>
            </a:custGeom>
            <a:solidFill>
              <a:srgbClr val="A3A3A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3" name="Google Shape;703;p5"/>
            <p:cNvSpPr/>
            <p:nvPr/>
          </p:nvSpPr>
          <p:spPr>
            <a:xfrm>
              <a:off x="5456391" y="5012457"/>
              <a:ext cx="167928" cy="67912"/>
            </a:xfrm>
            <a:custGeom>
              <a:avLst/>
              <a:gdLst/>
              <a:ahLst/>
              <a:cxnLst/>
              <a:rect l="l" t="t" r="r" b="b"/>
              <a:pathLst>
                <a:path w="47" h="19" extrusionOk="0">
                  <a:moveTo>
                    <a:pt x="1" y="0"/>
                  </a:moveTo>
                  <a:cubicBezTo>
                    <a:pt x="1" y="1"/>
                    <a:pt x="1" y="3"/>
                    <a:pt x="1" y="5"/>
                  </a:cubicBezTo>
                  <a:cubicBezTo>
                    <a:pt x="1" y="7"/>
                    <a:pt x="1" y="10"/>
                    <a:pt x="0" y="12"/>
                  </a:cubicBezTo>
                  <a:cubicBezTo>
                    <a:pt x="0" y="12"/>
                    <a:pt x="18" y="15"/>
                    <a:pt x="47" y="19"/>
                  </a:cubicBezTo>
                  <a:cubicBezTo>
                    <a:pt x="47" y="18"/>
                    <a:pt x="47" y="17"/>
                    <a:pt x="47" y="16"/>
                  </a:cubicBezTo>
                  <a:cubicBezTo>
                    <a:pt x="47" y="16"/>
                    <a:pt x="47" y="16"/>
                    <a:pt x="47" y="16"/>
                  </a:cubicBezTo>
                  <a:cubicBezTo>
                    <a:pt x="47" y="14"/>
                    <a:pt x="47" y="13"/>
                    <a:pt x="47" y="12"/>
                  </a:cubicBezTo>
                  <a:cubicBezTo>
                    <a:pt x="20" y="9"/>
                    <a:pt x="3" y="4"/>
                    <a:pt x="1" y="0"/>
                  </a:cubicBezTo>
                </a:path>
              </a:pathLst>
            </a:custGeom>
            <a:solidFill>
              <a:srgbClr val="ACB8CA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4" name="Google Shape;704;p5"/>
            <p:cNvSpPr/>
            <p:nvPr/>
          </p:nvSpPr>
          <p:spPr>
            <a:xfrm>
              <a:off x="5402062" y="5054439"/>
              <a:ext cx="1540987" cy="222258"/>
            </a:xfrm>
            <a:custGeom>
              <a:avLst/>
              <a:gdLst/>
              <a:ahLst/>
              <a:cxnLst/>
              <a:rect l="l" t="t" r="r" b="b"/>
              <a:pathLst>
                <a:path w="431" h="62" extrusionOk="0">
                  <a:moveTo>
                    <a:pt x="64" y="31"/>
                  </a:moveTo>
                  <a:cubicBezTo>
                    <a:pt x="97" y="37"/>
                    <a:pt x="130" y="42"/>
                    <a:pt x="160" y="45"/>
                  </a:cubicBezTo>
                  <a:cubicBezTo>
                    <a:pt x="315" y="62"/>
                    <a:pt x="427" y="53"/>
                    <a:pt x="431" y="52"/>
                  </a:cubicBezTo>
                  <a:cubicBezTo>
                    <a:pt x="431" y="52"/>
                    <a:pt x="431" y="52"/>
                    <a:pt x="431" y="52"/>
                  </a:cubicBezTo>
                  <a:cubicBezTo>
                    <a:pt x="431" y="50"/>
                    <a:pt x="431" y="48"/>
                    <a:pt x="431" y="46"/>
                  </a:cubicBezTo>
                  <a:cubicBezTo>
                    <a:pt x="429" y="36"/>
                    <a:pt x="420" y="25"/>
                    <a:pt x="420" y="25"/>
                  </a:cubicBezTo>
                  <a:cubicBezTo>
                    <a:pt x="344" y="34"/>
                    <a:pt x="240" y="27"/>
                    <a:pt x="157" y="19"/>
                  </a:cubicBezTo>
                  <a:cubicBezTo>
                    <a:pt x="120" y="15"/>
                    <a:pt x="87" y="11"/>
                    <a:pt x="62" y="7"/>
                  </a:cubicBezTo>
                  <a:cubicBezTo>
                    <a:pt x="33" y="3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22" y="23"/>
                    <a:pt x="43" y="28"/>
                    <a:pt x="64" y="3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5" name="Google Shape;705;p5"/>
            <p:cNvSpPr/>
            <p:nvPr/>
          </p:nvSpPr>
          <p:spPr>
            <a:xfrm>
              <a:off x="5402062" y="5340904"/>
              <a:ext cx="1534814" cy="254362"/>
            </a:xfrm>
            <a:custGeom>
              <a:avLst/>
              <a:gdLst/>
              <a:ahLst/>
              <a:cxnLst/>
              <a:rect l="l" t="t" r="r" b="b"/>
              <a:pathLst>
                <a:path w="429" h="71" extrusionOk="0">
                  <a:moveTo>
                    <a:pt x="181" y="29"/>
                  </a:moveTo>
                  <a:cubicBezTo>
                    <a:pt x="139" y="25"/>
                    <a:pt x="106" y="20"/>
                    <a:pt x="80" y="16"/>
                  </a:cubicBezTo>
                  <a:cubicBezTo>
                    <a:pt x="23" y="7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2"/>
                    <a:pt x="2" y="2"/>
                  </a:cubicBezTo>
                  <a:cubicBezTo>
                    <a:pt x="4" y="4"/>
                    <a:pt x="5" y="6"/>
                    <a:pt x="6" y="7"/>
                  </a:cubicBezTo>
                  <a:cubicBezTo>
                    <a:pt x="6" y="8"/>
                    <a:pt x="7" y="8"/>
                    <a:pt x="7" y="8"/>
                  </a:cubicBezTo>
                  <a:cubicBezTo>
                    <a:pt x="7" y="8"/>
                    <a:pt x="7" y="9"/>
                    <a:pt x="7" y="9"/>
                  </a:cubicBezTo>
                  <a:cubicBezTo>
                    <a:pt x="12" y="16"/>
                    <a:pt x="13" y="21"/>
                    <a:pt x="13" y="25"/>
                  </a:cubicBezTo>
                  <a:cubicBezTo>
                    <a:pt x="13" y="27"/>
                    <a:pt x="13" y="28"/>
                    <a:pt x="13" y="28"/>
                  </a:cubicBezTo>
                  <a:cubicBezTo>
                    <a:pt x="35" y="35"/>
                    <a:pt x="62" y="40"/>
                    <a:pt x="91" y="45"/>
                  </a:cubicBezTo>
                  <a:cubicBezTo>
                    <a:pt x="125" y="50"/>
                    <a:pt x="162" y="55"/>
                    <a:pt x="198" y="58"/>
                  </a:cubicBezTo>
                  <a:cubicBezTo>
                    <a:pt x="315" y="69"/>
                    <a:pt x="429" y="71"/>
                    <a:pt x="429" y="71"/>
                  </a:cubicBezTo>
                  <a:cubicBezTo>
                    <a:pt x="429" y="71"/>
                    <a:pt x="429" y="71"/>
                    <a:pt x="429" y="71"/>
                  </a:cubicBezTo>
                  <a:cubicBezTo>
                    <a:pt x="429" y="64"/>
                    <a:pt x="425" y="59"/>
                    <a:pt x="421" y="55"/>
                  </a:cubicBezTo>
                  <a:cubicBezTo>
                    <a:pt x="420" y="54"/>
                    <a:pt x="418" y="52"/>
                    <a:pt x="417" y="51"/>
                  </a:cubicBezTo>
                  <a:cubicBezTo>
                    <a:pt x="414" y="49"/>
                    <a:pt x="411" y="48"/>
                    <a:pt x="411" y="48"/>
                  </a:cubicBezTo>
                  <a:cubicBezTo>
                    <a:pt x="411" y="48"/>
                    <a:pt x="411" y="48"/>
                    <a:pt x="411" y="48"/>
                  </a:cubicBezTo>
                  <a:cubicBezTo>
                    <a:pt x="316" y="42"/>
                    <a:pt x="240" y="36"/>
                    <a:pt x="181" y="2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6" name="Google Shape;706;p5"/>
            <p:cNvSpPr/>
            <p:nvPr/>
          </p:nvSpPr>
          <p:spPr>
            <a:xfrm>
              <a:off x="5416879" y="6044721"/>
              <a:ext cx="1433563" cy="254362"/>
            </a:xfrm>
            <a:custGeom>
              <a:avLst/>
              <a:gdLst/>
              <a:ahLst/>
              <a:cxnLst/>
              <a:rect l="l" t="t" r="r" b="b"/>
              <a:pathLst>
                <a:path w="1161" h="206" extrusionOk="0">
                  <a:moveTo>
                    <a:pt x="0" y="0"/>
                  </a:moveTo>
                  <a:lnTo>
                    <a:pt x="376" y="206"/>
                  </a:lnTo>
                  <a:lnTo>
                    <a:pt x="457" y="206"/>
                  </a:lnTo>
                  <a:lnTo>
                    <a:pt x="730" y="206"/>
                  </a:lnTo>
                  <a:lnTo>
                    <a:pt x="785" y="206"/>
                  </a:lnTo>
                  <a:lnTo>
                    <a:pt x="1161" y="3"/>
                  </a:lnTo>
                  <a:lnTo>
                    <a:pt x="66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5DBE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7" name="Google Shape;707;p5"/>
            <p:cNvSpPr/>
            <p:nvPr/>
          </p:nvSpPr>
          <p:spPr>
            <a:xfrm>
              <a:off x="5316863" y="5605144"/>
              <a:ext cx="1616308" cy="358082"/>
            </a:xfrm>
            <a:custGeom>
              <a:avLst/>
              <a:gdLst/>
              <a:ahLst/>
              <a:cxnLst/>
              <a:rect l="l" t="t" r="r" b="b"/>
              <a:pathLst>
                <a:path w="452" h="100" extrusionOk="0">
                  <a:moveTo>
                    <a:pt x="321" y="65"/>
                  </a:moveTo>
                  <a:cubicBezTo>
                    <a:pt x="257" y="58"/>
                    <a:pt x="199" y="48"/>
                    <a:pt x="150" y="38"/>
                  </a:cubicBezTo>
                  <a:cubicBezTo>
                    <a:pt x="62" y="19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0" y="9"/>
                    <a:pt x="3" y="17"/>
                    <a:pt x="7" y="21"/>
                  </a:cubicBezTo>
                  <a:cubicBezTo>
                    <a:pt x="10" y="25"/>
                    <a:pt x="13" y="28"/>
                    <a:pt x="13" y="28"/>
                  </a:cubicBezTo>
                  <a:cubicBezTo>
                    <a:pt x="60" y="48"/>
                    <a:pt x="118" y="62"/>
                    <a:pt x="177" y="73"/>
                  </a:cubicBezTo>
                  <a:cubicBezTo>
                    <a:pt x="313" y="97"/>
                    <a:pt x="451" y="100"/>
                    <a:pt x="451" y="100"/>
                  </a:cubicBezTo>
                  <a:cubicBezTo>
                    <a:pt x="451" y="100"/>
                    <a:pt x="451" y="100"/>
                    <a:pt x="451" y="100"/>
                  </a:cubicBezTo>
                  <a:cubicBezTo>
                    <a:pt x="452" y="96"/>
                    <a:pt x="452" y="93"/>
                    <a:pt x="452" y="90"/>
                  </a:cubicBezTo>
                  <a:cubicBezTo>
                    <a:pt x="451" y="90"/>
                    <a:pt x="451" y="90"/>
                    <a:pt x="451" y="90"/>
                  </a:cubicBezTo>
                  <a:cubicBezTo>
                    <a:pt x="450" y="85"/>
                    <a:pt x="447" y="81"/>
                    <a:pt x="447" y="81"/>
                  </a:cubicBezTo>
                  <a:cubicBezTo>
                    <a:pt x="440" y="78"/>
                    <a:pt x="436" y="74"/>
                    <a:pt x="434" y="72"/>
                  </a:cubicBezTo>
                  <a:cubicBezTo>
                    <a:pt x="433" y="72"/>
                    <a:pt x="433" y="71"/>
                    <a:pt x="433" y="71"/>
                  </a:cubicBezTo>
                  <a:cubicBezTo>
                    <a:pt x="394" y="71"/>
                    <a:pt x="357" y="68"/>
                    <a:pt x="321" y="6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8" name="Google Shape;708;p5"/>
            <p:cNvSpPr/>
            <p:nvPr/>
          </p:nvSpPr>
          <p:spPr>
            <a:xfrm>
              <a:off x="5841638" y="6299082"/>
              <a:ext cx="569227" cy="275353"/>
            </a:xfrm>
            <a:custGeom>
              <a:avLst/>
              <a:gdLst/>
              <a:ahLst/>
              <a:cxnLst/>
              <a:rect l="l" t="t" r="r" b="b"/>
              <a:pathLst>
                <a:path w="159" h="77" extrusionOk="0">
                  <a:moveTo>
                    <a:pt x="39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0" y="6"/>
                    <a:pt x="16" y="20"/>
                    <a:pt x="16" y="20"/>
                  </a:cubicBezTo>
                  <a:cubicBezTo>
                    <a:pt x="54" y="57"/>
                    <a:pt x="54" y="57"/>
                    <a:pt x="54" y="57"/>
                  </a:cubicBezTo>
                  <a:cubicBezTo>
                    <a:pt x="81" y="77"/>
                    <a:pt x="108" y="57"/>
                    <a:pt x="108" y="57"/>
                  </a:cubicBezTo>
                  <a:cubicBezTo>
                    <a:pt x="152" y="13"/>
                    <a:pt x="152" y="13"/>
                    <a:pt x="152" y="13"/>
                  </a:cubicBezTo>
                  <a:cubicBezTo>
                    <a:pt x="159" y="6"/>
                    <a:pt x="152" y="0"/>
                    <a:pt x="152" y="0"/>
                  </a:cubicBezTo>
                  <a:cubicBezTo>
                    <a:pt x="133" y="0"/>
                    <a:pt x="133" y="0"/>
                    <a:pt x="133" y="0"/>
                  </a:cubicBezTo>
                  <a:lnTo>
                    <a:pt x="39" y="0"/>
                  </a:lnTo>
                  <a:close/>
                </a:path>
              </a:pathLst>
            </a:custGeom>
            <a:solidFill>
              <a:srgbClr val="323F4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9" name="Google Shape;709;p5"/>
            <p:cNvSpPr/>
            <p:nvPr/>
          </p:nvSpPr>
          <p:spPr>
            <a:xfrm>
              <a:off x="5398357" y="2115697"/>
              <a:ext cx="1459493" cy="1184140"/>
            </a:xfrm>
            <a:custGeom>
              <a:avLst/>
              <a:gdLst/>
              <a:ahLst/>
              <a:cxnLst/>
              <a:rect l="l" t="t" r="r" b="b"/>
              <a:pathLst>
                <a:path w="408" h="331" extrusionOk="0">
                  <a:moveTo>
                    <a:pt x="378" y="0"/>
                  </a:moveTo>
                  <a:cubicBezTo>
                    <a:pt x="30" y="0"/>
                    <a:pt x="30" y="0"/>
                    <a:pt x="30" y="0"/>
                  </a:cubicBezTo>
                  <a:cubicBezTo>
                    <a:pt x="13" y="0"/>
                    <a:pt x="0" y="14"/>
                    <a:pt x="0" y="30"/>
                  </a:cubicBezTo>
                  <a:cubicBezTo>
                    <a:pt x="56" y="301"/>
                    <a:pt x="56" y="301"/>
                    <a:pt x="56" y="301"/>
                  </a:cubicBezTo>
                  <a:cubicBezTo>
                    <a:pt x="56" y="318"/>
                    <a:pt x="70" y="331"/>
                    <a:pt x="86" y="331"/>
                  </a:cubicBezTo>
                  <a:cubicBezTo>
                    <a:pt x="325" y="331"/>
                    <a:pt x="325" y="331"/>
                    <a:pt x="325" y="331"/>
                  </a:cubicBezTo>
                  <a:cubicBezTo>
                    <a:pt x="342" y="331"/>
                    <a:pt x="355" y="318"/>
                    <a:pt x="355" y="301"/>
                  </a:cubicBezTo>
                  <a:cubicBezTo>
                    <a:pt x="408" y="30"/>
                    <a:pt x="408" y="30"/>
                    <a:pt x="408" y="30"/>
                  </a:cubicBezTo>
                  <a:cubicBezTo>
                    <a:pt x="408" y="14"/>
                    <a:pt x="395" y="0"/>
                    <a:pt x="378" y="0"/>
                  </a:cubicBezTo>
                  <a:close/>
                  <a:moveTo>
                    <a:pt x="204" y="231"/>
                  </a:moveTo>
                  <a:cubicBezTo>
                    <a:pt x="168" y="231"/>
                    <a:pt x="139" y="202"/>
                    <a:pt x="139" y="166"/>
                  </a:cubicBezTo>
                  <a:cubicBezTo>
                    <a:pt x="139" y="130"/>
                    <a:pt x="168" y="101"/>
                    <a:pt x="204" y="101"/>
                  </a:cubicBezTo>
                  <a:cubicBezTo>
                    <a:pt x="240" y="101"/>
                    <a:pt x="269" y="130"/>
                    <a:pt x="269" y="166"/>
                  </a:cubicBezTo>
                  <a:cubicBezTo>
                    <a:pt x="269" y="202"/>
                    <a:pt x="240" y="231"/>
                    <a:pt x="204" y="23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0" name="Google Shape;710;p5"/>
            <p:cNvSpPr/>
            <p:nvPr/>
          </p:nvSpPr>
          <p:spPr>
            <a:xfrm>
              <a:off x="5960176" y="2541691"/>
              <a:ext cx="335856" cy="33215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1" name="Google Shape;711;p5"/>
            <p:cNvSpPr/>
            <p:nvPr/>
          </p:nvSpPr>
          <p:spPr>
            <a:xfrm>
              <a:off x="5649015" y="3320828"/>
              <a:ext cx="954474" cy="86434"/>
            </a:xfrm>
            <a:custGeom>
              <a:avLst/>
              <a:gdLst/>
              <a:ahLst/>
              <a:cxnLst/>
              <a:rect l="l" t="t" r="r" b="b"/>
              <a:pathLst>
                <a:path w="267" h="24" extrusionOk="0">
                  <a:moveTo>
                    <a:pt x="267" y="12"/>
                  </a:moveTo>
                  <a:cubicBezTo>
                    <a:pt x="267" y="19"/>
                    <a:pt x="262" y="24"/>
                    <a:pt x="255" y="24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5" y="24"/>
                    <a:pt x="0" y="19"/>
                    <a:pt x="0" y="12"/>
                  </a:cubicBezTo>
                  <a:cubicBezTo>
                    <a:pt x="0" y="6"/>
                    <a:pt x="5" y="0"/>
                    <a:pt x="11" y="0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262" y="0"/>
                    <a:pt x="267" y="6"/>
                    <a:pt x="267" y="1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2" name="Google Shape;712;p5"/>
            <p:cNvSpPr/>
            <p:nvPr/>
          </p:nvSpPr>
          <p:spPr>
            <a:xfrm>
              <a:off x="5699640" y="3431957"/>
              <a:ext cx="854458" cy="85199"/>
            </a:xfrm>
            <a:custGeom>
              <a:avLst/>
              <a:gdLst/>
              <a:ahLst/>
              <a:cxnLst/>
              <a:rect l="l" t="t" r="r" b="b"/>
              <a:pathLst>
                <a:path w="239" h="24" extrusionOk="0">
                  <a:moveTo>
                    <a:pt x="239" y="12"/>
                  </a:moveTo>
                  <a:cubicBezTo>
                    <a:pt x="239" y="19"/>
                    <a:pt x="234" y="24"/>
                    <a:pt x="227" y="24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5" y="24"/>
                    <a:pt x="0" y="19"/>
                    <a:pt x="0" y="12"/>
                  </a:cubicBezTo>
                  <a:cubicBezTo>
                    <a:pt x="0" y="6"/>
                    <a:pt x="5" y="0"/>
                    <a:pt x="11" y="0"/>
                  </a:cubicBezTo>
                  <a:cubicBezTo>
                    <a:pt x="227" y="0"/>
                    <a:pt x="227" y="0"/>
                    <a:pt x="227" y="0"/>
                  </a:cubicBezTo>
                  <a:cubicBezTo>
                    <a:pt x="234" y="0"/>
                    <a:pt x="239" y="6"/>
                    <a:pt x="239" y="1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3" name="Google Shape;713;p5"/>
            <p:cNvSpPr/>
            <p:nvPr/>
          </p:nvSpPr>
          <p:spPr>
            <a:xfrm>
              <a:off x="5884855" y="3552964"/>
              <a:ext cx="482793" cy="107425"/>
            </a:xfrm>
            <a:custGeom>
              <a:avLst/>
              <a:gdLst/>
              <a:ahLst/>
              <a:cxnLst/>
              <a:rect l="l" t="t" r="r" b="b"/>
              <a:pathLst>
                <a:path w="391" h="87" extrusionOk="0">
                  <a:moveTo>
                    <a:pt x="333" y="87"/>
                  </a:moveTo>
                  <a:lnTo>
                    <a:pt x="61" y="87"/>
                  </a:lnTo>
                  <a:lnTo>
                    <a:pt x="0" y="0"/>
                  </a:lnTo>
                  <a:lnTo>
                    <a:pt x="391" y="0"/>
                  </a:lnTo>
                  <a:lnTo>
                    <a:pt x="333" y="8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4" name="Google Shape;714;p5"/>
            <p:cNvSpPr/>
            <p:nvPr/>
          </p:nvSpPr>
          <p:spPr>
            <a:xfrm>
              <a:off x="6056488" y="3624580"/>
              <a:ext cx="139529" cy="1416276"/>
            </a:xfrm>
            <a:custGeom>
              <a:avLst/>
              <a:gdLst/>
              <a:ahLst/>
              <a:cxnLst/>
              <a:rect l="l" t="t" r="r" b="b"/>
              <a:pathLst>
                <a:path w="39" h="396" extrusionOk="0">
                  <a:moveTo>
                    <a:pt x="39" y="391"/>
                  </a:moveTo>
                  <a:cubicBezTo>
                    <a:pt x="39" y="0"/>
                    <a:pt x="39" y="0"/>
                    <a:pt x="3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94"/>
                    <a:pt x="0" y="394"/>
                    <a:pt x="0" y="394"/>
                  </a:cubicBezTo>
                  <a:cubicBezTo>
                    <a:pt x="13" y="395"/>
                    <a:pt x="27" y="396"/>
                    <a:pt x="39" y="391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5" name="Google Shape;715;p5"/>
            <p:cNvSpPr/>
            <p:nvPr/>
          </p:nvSpPr>
          <p:spPr>
            <a:xfrm>
              <a:off x="5716927" y="1272352"/>
              <a:ext cx="190154" cy="818650"/>
            </a:xfrm>
            <a:custGeom>
              <a:avLst/>
              <a:gdLst/>
              <a:ahLst/>
              <a:cxnLst/>
              <a:rect l="l" t="t" r="r" b="b"/>
              <a:pathLst>
                <a:path w="53" h="229" extrusionOk="0">
                  <a:moveTo>
                    <a:pt x="53" y="229"/>
                  </a:moveTo>
                  <a:cubicBezTo>
                    <a:pt x="53" y="27"/>
                    <a:pt x="53" y="27"/>
                    <a:pt x="53" y="27"/>
                  </a:cubicBezTo>
                  <a:cubicBezTo>
                    <a:pt x="53" y="12"/>
                    <a:pt x="41" y="0"/>
                    <a:pt x="26" y="0"/>
                  </a:cubicBezTo>
                  <a:cubicBezTo>
                    <a:pt x="12" y="0"/>
                    <a:pt x="0" y="12"/>
                    <a:pt x="0" y="27"/>
                  </a:cubicBezTo>
                  <a:cubicBezTo>
                    <a:pt x="0" y="229"/>
                    <a:pt x="0" y="229"/>
                    <a:pt x="0" y="229"/>
                  </a:cubicBezTo>
                  <a:lnTo>
                    <a:pt x="53" y="22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6" name="Google Shape;716;p5"/>
            <p:cNvSpPr/>
            <p:nvPr/>
          </p:nvSpPr>
          <p:spPr>
            <a:xfrm>
              <a:off x="6350362" y="1272352"/>
              <a:ext cx="188919" cy="818650"/>
            </a:xfrm>
            <a:custGeom>
              <a:avLst/>
              <a:gdLst/>
              <a:ahLst/>
              <a:cxnLst/>
              <a:rect l="l" t="t" r="r" b="b"/>
              <a:pathLst>
                <a:path w="53" h="229" extrusionOk="0">
                  <a:moveTo>
                    <a:pt x="53" y="229"/>
                  </a:moveTo>
                  <a:cubicBezTo>
                    <a:pt x="53" y="27"/>
                    <a:pt x="53" y="27"/>
                    <a:pt x="53" y="27"/>
                  </a:cubicBezTo>
                  <a:cubicBezTo>
                    <a:pt x="53" y="12"/>
                    <a:pt x="41" y="0"/>
                    <a:pt x="27" y="0"/>
                  </a:cubicBezTo>
                  <a:cubicBezTo>
                    <a:pt x="12" y="0"/>
                    <a:pt x="0" y="12"/>
                    <a:pt x="0" y="27"/>
                  </a:cubicBezTo>
                  <a:cubicBezTo>
                    <a:pt x="0" y="229"/>
                    <a:pt x="0" y="229"/>
                    <a:pt x="0" y="229"/>
                  </a:cubicBezTo>
                  <a:lnTo>
                    <a:pt x="53" y="22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7" name="Google Shape;717;p5"/>
            <p:cNvSpPr/>
            <p:nvPr/>
          </p:nvSpPr>
          <p:spPr>
            <a:xfrm>
              <a:off x="6171321" y="3467765"/>
              <a:ext cx="1497771" cy="1497771"/>
            </a:xfrm>
            <a:custGeom>
              <a:avLst/>
              <a:gdLst/>
              <a:ahLst/>
              <a:cxnLst/>
              <a:rect l="l" t="t" r="r" b="b"/>
              <a:pathLst>
                <a:path w="419" h="419" extrusionOk="0">
                  <a:moveTo>
                    <a:pt x="307" y="308"/>
                  </a:moveTo>
                  <a:cubicBezTo>
                    <a:pt x="195" y="419"/>
                    <a:pt x="7" y="412"/>
                    <a:pt x="7" y="412"/>
                  </a:cubicBezTo>
                  <a:cubicBezTo>
                    <a:pt x="7" y="412"/>
                    <a:pt x="0" y="224"/>
                    <a:pt x="111" y="112"/>
                  </a:cubicBezTo>
                  <a:cubicBezTo>
                    <a:pt x="223" y="0"/>
                    <a:pt x="411" y="7"/>
                    <a:pt x="411" y="7"/>
                  </a:cubicBezTo>
                  <a:cubicBezTo>
                    <a:pt x="411" y="7"/>
                    <a:pt x="419" y="196"/>
                    <a:pt x="307" y="308"/>
                  </a:cubicBezTo>
                </a:path>
              </a:pathLst>
            </a:custGeom>
            <a:solidFill>
              <a:srgbClr val="86AE1D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8" name="Google Shape;718;p5"/>
            <p:cNvSpPr/>
            <p:nvPr/>
          </p:nvSpPr>
          <p:spPr>
            <a:xfrm>
              <a:off x="6171321" y="3467765"/>
              <a:ext cx="1497771" cy="1497771"/>
            </a:xfrm>
            <a:custGeom>
              <a:avLst/>
              <a:gdLst/>
              <a:ahLst/>
              <a:cxnLst/>
              <a:rect l="l" t="t" r="r" b="b"/>
              <a:pathLst>
                <a:path w="419" h="419" extrusionOk="0">
                  <a:moveTo>
                    <a:pt x="307" y="308"/>
                  </a:moveTo>
                  <a:cubicBezTo>
                    <a:pt x="195" y="419"/>
                    <a:pt x="7" y="412"/>
                    <a:pt x="7" y="412"/>
                  </a:cubicBezTo>
                  <a:cubicBezTo>
                    <a:pt x="7" y="412"/>
                    <a:pt x="0" y="224"/>
                    <a:pt x="111" y="112"/>
                  </a:cubicBezTo>
                  <a:cubicBezTo>
                    <a:pt x="223" y="0"/>
                    <a:pt x="411" y="7"/>
                    <a:pt x="411" y="7"/>
                  </a:cubicBezTo>
                  <a:cubicBezTo>
                    <a:pt x="411" y="7"/>
                    <a:pt x="419" y="196"/>
                    <a:pt x="307" y="308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9" name="Google Shape;719;p5"/>
            <p:cNvSpPr/>
            <p:nvPr/>
          </p:nvSpPr>
          <p:spPr>
            <a:xfrm>
              <a:off x="6703505" y="3564077"/>
              <a:ext cx="884092" cy="1144628"/>
            </a:xfrm>
            <a:custGeom>
              <a:avLst/>
              <a:gdLst/>
              <a:ahLst/>
              <a:cxnLst/>
              <a:rect l="l" t="t" r="r" b="b"/>
              <a:pathLst>
                <a:path w="247" h="320" extrusionOk="0">
                  <a:moveTo>
                    <a:pt x="247" y="0"/>
                  </a:moveTo>
                  <a:cubicBezTo>
                    <a:pt x="247" y="3"/>
                    <a:pt x="229" y="12"/>
                    <a:pt x="212" y="20"/>
                  </a:cubicBezTo>
                  <a:cubicBezTo>
                    <a:pt x="143" y="53"/>
                    <a:pt x="90" y="101"/>
                    <a:pt x="47" y="164"/>
                  </a:cubicBezTo>
                  <a:cubicBezTo>
                    <a:pt x="23" y="200"/>
                    <a:pt x="0" y="267"/>
                    <a:pt x="30" y="306"/>
                  </a:cubicBezTo>
                  <a:cubicBezTo>
                    <a:pt x="37" y="316"/>
                    <a:pt x="47" y="320"/>
                    <a:pt x="57" y="320"/>
                  </a:cubicBezTo>
                  <a:cubicBezTo>
                    <a:pt x="91" y="320"/>
                    <a:pt x="135" y="281"/>
                    <a:pt x="152" y="264"/>
                  </a:cubicBezTo>
                  <a:cubicBezTo>
                    <a:pt x="240" y="176"/>
                    <a:pt x="246" y="36"/>
                    <a:pt x="247" y="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0" name="Google Shape;720;p5"/>
            <p:cNvSpPr/>
            <p:nvPr/>
          </p:nvSpPr>
          <p:spPr>
            <a:xfrm>
              <a:off x="6571385" y="3492460"/>
              <a:ext cx="1044612" cy="375369"/>
            </a:xfrm>
            <a:custGeom>
              <a:avLst/>
              <a:gdLst/>
              <a:ahLst/>
              <a:cxnLst/>
              <a:rect l="l" t="t" r="r" b="b"/>
              <a:pathLst>
                <a:path w="292" h="105" extrusionOk="0">
                  <a:moveTo>
                    <a:pt x="0" y="104"/>
                  </a:moveTo>
                  <a:cubicBezTo>
                    <a:pt x="0" y="104"/>
                    <a:pt x="0" y="105"/>
                    <a:pt x="0" y="105"/>
                  </a:cubicBezTo>
                  <a:cubicBezTo>
                    <a:pt x="0" y="105"/>
                    <a:pt x="0" y="104"/>
                    <a:pt x="0" y="104"/>
                  </a:cubicBezTo>
                  <a:moveTo>
                    <a:pt x="2" y="102"/>
                  </a:moveTo>
                  <a:cubicBezTo>
                    <a:pt x="2" y="103"/>
                    <a:pt x="1" y="103"/>
                    <a:pt x="0" y="104"/>
                  </a:cubicBezTo>
                  <a:cubicBezTo>
                    <a:pt x="1" y="103"/>
                    <a:pt x="2" y="103"/>
                    <a:pt x="2" y="102"/>
                  </a:cubicBezTo>
                  <a:moveTo>
                    <a:pt x="292" y="0"/>
                  </a:moveTo>
                  <a:cubicBezTo>
                    <a:pt x="256" y="0"/>
                    <a:pt x="101" y="6"/>
                    <a:pt x="2" y="102"/>
                  </a:cubicBezTo>
                  <a:cubicBezTo>
                    <a:pt x="101" y="6"/>
                    <a:pt x="256" y="0"/>
                    <a:pt x="292" y="0"/>
                  </a:cubicBezTo>
                  <a:moveTo>
                    <a:pt x="292" y="0"/>
                  </a:moveTo>
                  <a:cubicBezTo>
                    <a:pt x="292" y="0"/>
                    <a:pt x="292" y="0"/>
                    <a:pt x="292" y="0"/>
                  </a:cubicBezTo>
                  <a:cubicBezTo>
                    <a:pt x="292" y="0"/>
                    <a:pt x="292" y="0"/>
                    <a:pt x="292" y="0"/>
                  </a:cubicBezTo>
                  <a:cubicBezTo>
                    <a:pt x="292" y="0"/>
                    <a:pt x="292" y="0"/>
                    <a:pt x="292" y="0"/>
                  </a:cubicBezTo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1" name="Google Shape;721;p5"/>
            <p:cNvSpPr/>
            <p:nvPr/>
          </p:nvSpPr>
          <p:spPr>
            <a:xfrm>
              <a:off x="6196016" y="3492460"/>
              <a:ext cx="1444676" cy="1448380"/>
            </a:xfrm>
            <a:custGeom>
              <a:avLst/>
              <a:gdLst/>
              <a:ahLst/>
              <a:cxnLst/>
              <a:rect l="l" t="t" r="r" b="b"/>
              <a:pathLst>
                <a:path w="404" h="405" extrusionOk="0">
                  <a:moveTo>
                    <a:pt x="397" y="0"/>
                  </a:moveTo>
                  <a:cubicBezTo>
                    <a:pt x="397" y="0"/>
                    <a:pt x="397" y="0"/>
                    <a:pt x="397" y="0"/>
                  </a:cubicBezTo>
                  <a:cubicBezTo>
                    <a:pt x="361" y="0"/>
                    <a:pt x="206" y="6"/>
                    <a:pt x="107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3"/>
                    <a:pt x="106" y="103"/>
                    <a:pt x="105" y="104"/>
                  </a:cubicBezTo>
                  <a:cubicBezTo>
                    <a:pt x="105" y="104"/>
                    <a:pt x="105" y="104"/>
                    <a:pt x="105" y="104"/>
                  </a:cubicBezTo>
                  <a:cubicBezTo>
                    <a:pt x="105" y="104"/>
                    <a:pt x="105" y="105"/>
                    <a:pt x="105" y="105"/>
                  </a:cubicBezTo>
                  <a:cubicBezTo>
                    <a:pt x="105" y="105"/>
                    <a:pt x="105" y="105"/>
                    <a:pt x="104" y="105"/>
                  </a:cubicBezTo>
                  <a:cubicBezTo>
                    <a:pt x="104" y="105"/>
                    <a:pt x="104" y="105"/>
                    <a:pt x="104" y="105"/>
                  </a:cubicBezTo>
                  <a:cubicBezTo>
                    <a:pt x="6" y="204"/>
                    <a:pt x="0" y="363"/>
                    <a:pt x="0" y="398"/>
                  </a:cubicBezTo>
                  <a:cubicBezTo>
                    <a:pt x="0" y="402"/>
                    <a:pt x="0" y="405"/>
                    <a:pt x="0" y="405"/>
                  </a:cubicBezTo>
                  <a:cubicBezTo>
                    <a:pt x="0" y="405"/>
                    <a:pt x="2" y="405"/>
                    <a:pt x="7" y="405"/>
                  </a:cubicBezTo>
                  <a:cubicBezTo>
                    <a:pt x="21" y="405"/>
                    <a:pt x="57" y="404"/>
                    <a:pt x="101" y="396"/>
                  </a:cubicBezTo>
                  <a:cubicBezTo>
                    <a:pt x="100" y="396"/>
                    <a:pt x="100" y="396"/>
                    <a:pt x="100" y="395"/>
                  </a:cubicBezTo>
                  <a:cubicBezTo>
                    <a:pt x="68" y="357"/>
                    <a:pt x="53" y="302"/>
                    <a:pt x="71" y="254"/>
                  </a:cubicBezTo>
                  <a:cubicBezTo>
                    <a:pt x="101" y="179"/>
                    <a:pt x="158" y="126"/>
                    <a:pt x="223" y="80"/>
                  </a:cubicBezTo>
                  <a:cubicBezTo>
                    <a:pt x="277" y="43"/>
                    <a:pt x="339" y="13"/>
                    <a:pt x="404" y="1"/>
                  </a:cubicBezTo>
                  <a:cubicBezTo>
                    <a:pt x="404" y="1"/>
                    <a:pt x="404" y="0"/>
                    <a:pt x="404" y="0"/>
                  </a:cubicBezTo>
                  <a:cubicBezTo>
                    <a:pt x="404" y="0"/>
                    <a:pt x="404" y="0"/>
                    <a:pt x="404" y="0"/>
                  </a:cubicBezTo>
                  <a:cubicBezTo>
                    <a:pt x="404" y="0"/>
                    <a:pt x="404" y="0"/>
                    <a:pt x="404" y="0"/>
                  </a:cubicBezTo>
                  <a:cubicBezTo>
                    <a:pt x="404" y="0"/>
                    <a:pt x="402" y="0"/>
                    <a:pt x="397" y="0"/>
                  </a:cubicBezTo>
                  <a:cubicBezTo>
                    <a:pt x="397" y="0"/>
                    <a:pt x="397" y="0"/>
                    <a:pt x="397" y="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2" name="Google Shape;722;p5"/>
            <p:cNvSpPr/>
            <p:nvPr/>
          </p:nvSpPr>
          <p:spPr>
            <a:xfrm>
              <a:off x="4522909" y="2992380"/>
              <a:ext cx="1558274" cy="1558274"/>
            </a:xfrm>
            <a:custGeom>
              <a:avLst/>
              <a:gdLst/>
              <a:ahLst/>
              <a:cxnLst/>
              <a:rect l="l" t="t" r="r" b="b"/>
              <a:pathLst>
                <a:path w="436" h="436" extrusionOk="0">
                  <a:moveTo>
                    <a:pt x="116" y="320"/>
                  </a:moveTo>
                  <a:cubicBezTo>
                    <a:pt x="232" y="436"/>
                    <a:pt x="429" y="429"/>
                    <a:pt x="429" y="429"/>
                  </a:cubicBezTo>
                  <a:cubicBezTo>
                    <a:pt x="429" y="429"/>
                    <a:pt x="436" y="233"/>
                    <a:pt x="320" y="116"/>
                  </a:cubicBezTo>
                  <a:cubicBezTo>
                    <a:pt x="203" y="0"/>
                    <a:pt x="7" y="7"/>
                    <a:pt x="7" y="7"/>
                  </a:cubicBezTo>
                  <a:cubicBezTo>
                    <a:pt x="7" y="7"/>
                    <a:pt x="0" y="204"/>
                    <a:pt x="116" y="320"/>
                  </a:cubicBezTo>
                </a:path>
              </a:pathLst>
            </a:custGeom>
            <a:solidFill>
              <a:srgbClr val="86AE1D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3" name="Google Shape;723;p5"/>
            <p:cNvSpPr/>
            <p:nvPr/>
          </p:nvSpPr>
          <p:spPr>
            <a:xfrm>
              <a:off x="4522909" y="2992380"/>
              <a:ext cx="1558274" cy="1558274"/>
            </a:xfrm>
            <a:custGeom>
              <a:avLst/>
              <a:gdLst/>
              <a:ahLst/>
              <a:cxnLst/>
              <a:rect l="l" t="t" r="r" b="b"/>
              <a:pathLst>
                <a:path w="436" h="436" extrusionOk="0">
                  <a:moveTo>
                    <a:pt x="116" y="320"/>
                  </a:moveTo>
                  <a:cubicBezTo>
                    <a:pt x="232" y="436"/>
                    <a:pt x="429" y="429"/>
                    <a:pt x="429" y="429"/>
                  </a:cubicBezTo>
                  <a:cubicBezTo>
                    <a:pt x="429" y="429"/>
                    <a:pt x="436" y="233"/>
                    <a:pt x="320" y="116"/>
                  </a:cubicBezTo>
                  <a:cubicBezTo>
                    <a:pt x="203" y="0"/>
                    <a:pt x="7" y="7"/>
                    <a:pt x="7" y="7"/>
                  </a:cubicBezTo>
                  <a:cubicBezTo>
                    <a:pt x="7" y="7"/>
                    <a:pt x="0" y="204"/>
                    <a:pt x="116" y="32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4" name="Google Shape;724;p5"/>
            <p:cNvSpPr/>
            <p:nvPr/>
          </p:nvSpPr>
          <p:spPr>
            <a:xfrm>
              <a:off x="4608108" y="3092396"/>
              <a:ext cx="919900" cy="1190314"/>
            </a:xfrm>
            <a:custGeom>
              <a:avLst/>
              <a:gdLst/>
              <a:ahLst/>
              <a:cxnLst/>
              <a:rect l="l" t="t" r="r" b="b"/>
              <a:pathLst>
                <a:path w="257" h="333" extrusionOk="0">
                  <a:moveTo>
                    <a:pt x="0" y="0"/>
                  </a:moveTo>
                  <a:cubicBezTo>
                    <a:pt x="0" y="37"/>
                    <a:pt x="6" y="183"/>
                    <a:pt x="98" y="275"/>
                  </a:cubicBezTo>
                  <a:cubicBezTo>
                    <a:pt x="116" y="293"/>
                    <a:pt x="162" y="333"/>
                    <a:pt x="197" y="333"/>
                  </a:cubicBezTo>
                  <a:cubicBezTo>
                    <a:pt x="208" y="333"/>
                    <a:pt x="218" y="329"/>
                    <a:pt x="226" y="319"/>
                  </a:cubicBezTo>
                  <a:cubicBezTo>
                    <a:pt x="257" y="278"/>
                    <a:pt x="232" y="208"/>
                    <a:pt x="207" y="171"/>
                  </a:cubicBezTo>
                  <a:cubicBezTo>
                    <a:pt x="163" y="105"/>
                    <a:pt x="107" y="54"/>
                    <a:pt x="35" y="20"/>
                  </a:cubicBezTo>
                  <a:cubicBezTo>
                    <a:pt x="18" y="12"/>
                    <a:pt x="0" y="3"/>
                    <a:pt x="0" y="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5" name="Google Shape;725;p5"/>
            <p:cNvSpPr/>
            <p:nvPr/>
          </p:nvSpPr>
          <p:spPr>
            <a:xfrm>
              <a:off x="4547604" y="3017076"/>
              <a:ext cx="1508884" cy="1508883"/>
            </a:xfrm>
            <a:custGeom>
              <a:avLst/>
              <a:gdLst/>
              <a:ahLst/>
              <a:cxnLst/>
              <a:rect l="l" t="t" r="r" b="b"/>
              <a:pathLst>
                <a:path w="422" h="422" extrusionOk="0">
                  <a:moveTo>
                    <a:pt x="7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68" y="13"/>
                    <a:pt x="133" y="45"/>
                    <a:pt x="190" y="84"/>
                  </a:cubicBezTo>
                  <a:cubicBezTo>
                    <a:pt x="257" y="131"/>
                    <a:pt x="317" y="186"/>
                    <a:pt x="347" y="264"/>
                  </a:cubicBezTo>
                  <a:cubicBezTo>
                    <a:pt x="367" y="314"/>
                    <a:pt x="351" y="372"/>
                    <a:pt x="318" y="412"/>
                  </a:cubicBezTo>
                  <a:cubicBezTo>
                    <a:pt x="317" y="412"/>
                    <a:pt x="317" y="412"/>
                    <a:pt x="317" y="413"/>
                  </a:cubicBezTo>
                  <a:cubicBezTo>
                    <a:pt x="362" y="421"/>
                    <a:pt x="400" y="422"/>
                    <a:pt x="415" y="422"/>
                  </a:cubicBezTo>
                  <a:cubicBezTo>
                    <a:pt x="419" y="422"/>
                    <a:pt x="422" y="422"/>
                    <a:pt x="422" y="422"/>
                  </a:cubicBezTo>
                  <a:cubicBezTo>
                    <a:pt x="422" y="422"/>
                    <a:pt x="422" y="419"/>
                    <a:pt x="422" y="415"/>
                  </a:cubicBezTo>
                  <a:cubicBezTo>
                    <a:pt x="422" y="381"/>
                    <a:pt x="417" y="242"/>
                    <a:pt x="339" y="140"/>
                  </a:cubicBezTo>
                  <a:cubicBezTo>
                    <a:pt x="335" y="134"/>
                    <a:pt x="329" y="127"/>
                    <a:pt x="324" y="121"/>
                  </a:cubicBezTo>
                  <a:cubicBezTo>
                    <a:pt x="320" y="117"/>
                    <a:pt x="317" y="113"/>
                    <a:pt x="313" y="109"/>
                  </a:cubicBezTo>
                  <a:cubicBezTo>
                    <a:pt x="313" y="109"/>
                    <a:pt x="313" y="109"/>
                    <a:pt x="313" y="109"/>
                  </a:cubicBezTo>
                  <a:cubicBezTo>
                    <a:pt x="313" y="109"/>
                    <a:pt x="312" y="109"/>
                    <a:pt x="312" y="109"/>
                  </a:cubicBezTo>
                  <a:cubicBezTo>
                    <a:pt x="312" y="109"/>
                    <a:pt x="312" y="108"/>
                    <a:pt x="312" y="108"/>
                  </a:cubicBezTo>
                  <a:cubicBezTo>
                    <a:pt x="312" y="108"/>
                    <a:pt x="312" y="108"/>
                    <a:pt x="312" y="108"/>
                  </a:cubicBezTo>
                  <a:cubicBezTo>
                    <a:pt x="312" y="108"/>
                    <a:pt x="311" y="108"/>
                    <a:pt x="311" y="108"/>
                  </a:cubicBezTo>
                  <a:cubicBezTo>
                    <a:pt x="311" y="108"/>
                    <a:pt x="311" y="108"/>
                    <a:pt x="311" y="108"/>
                  </a:cubicBezTo>
                  <a:cubicBezTo>
                    <a:pt x="209" y="7"/>
                    <a:pt x="46" y="0"/>
                    <a:pt x="8" y="0"/>
                  </a:cubicBezTo>
                  <a:cubicBezTo>
                    <a:pt x="8" y="0"/>
                    <a:pt x="8" y="0"/>
                    <a:pt x="7" y="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l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p6"/>
          <p:cNvSpPr txBox="1"/>
          <p:nvPr/>
        </p:nvSpPr>
        <p:spPr>
          <a:xfrm>
            <a:off x="2324884" y="408124"/>
            <a:ext cx="7553866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Problem Definition</a:t>
            </a:r>
            <a:endParaRPr sz="3200" b="1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731" name="Google Shape;731;p6"/>
          <p:cNvGrpSpPr/>
          <p:nvPr/>
        </p:nvGrpSpPr>
        <p:grpSpPr>
          <a:xfrm>
            <a:off x="4819059" y="2521301"/>
            <a:ext cx="6952027" cy="2058752"/>
            <a:chOff x="844687" y="1649551"/>
            <a:chExt cx="6952027" cy="2058752"/>
          </a:xfrm>
        </p:grpSpPr>
        <p:grpSp>
          <p:nvGrpSpPr>
            <p:cNvPr id="732" name="Google Shape;732;p6"/>
            <p:cNvGrpSpPr/>
            <p:nvPr/>
          </p:nvGrpSpPr>
          <p:grpSpPr>
            <a:xfrm>
              <a:off x="844687" y="1649551"/>
              <a:ext cx="496769" cy="496769"/>
              <a:chOff x="20016711" y="2159346"/>
              <a:chExt cx="768402" cy="768402"/>
            </a:xfrm>
          </p:grpSpPr>
          <p:sp>
            <p:nvSpPr>
              <p:cNvPr id="733" name="Google Shape;733;p6"/>
              <p:cNvSpPr/>
              <p:nvPr/>
            </p:nvSpPr>
            <p:spPr>
              <a:xfrm>
                <a:off x="20016711" y="2159346"/>
                <a:ext cx="768402" cy="768402"/>
              </a:xfrm>
              <a:prstGeom prst="ellipse">
                <a:avLst/>
              </a:prstGeom>
              <a:solidFill>
                <a:schemeClr val="accent4">
                  <a:alpha val="28627"/>
                </a:schemeClr>
              </a:solidFill>
              <a:ln>
                <a:noFill/>
              </a:ln>
              <a:effectLst>
                <a:outerShdw blurRad="101600" sx="14000" sy="14000" algn="ctr" rotWithShape="0">
                  <a:schemeClr val="accent1">
                    <a:alpha val="49803"/>
                  </a:schemeClr>
                </a:outerShdw>
              </a:effectLst>
            </p:spPr>
            <p:txBody>
              <a:bodyPr spcFirstLastPara="1" wrap="square" lIns="38100" tIns="38100" rIns="38100" bIns="38100" anchor="ctr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Arial"/>
                  <a:buNone/>
                </a:pPr>
                <a:endParaRPr sz="2000" b="0" i="0" u="none" strike="noStrike" cap="none">
                  <a:solidFill>
                    <a:srgbClr val="74808C"/>
                  </a:solidFill>
                  <a:latin typeface="Poppins"/>
                  <a:ea typeface="Poppins"/>
                  <a:cs typeface="Poppins"/>
                  <a:sym typeface="Poppins"/>
                </a:endParaRPr>
              </a:p>
            </p:txBody>
          </p:sp>
          <p:sp>
            <p:nvSpPr>
              <p:cNvPr id="734" name="Google Shape;734;p6"/>
              <p:cNvSpPr/>
              <p:nvPr/>
            </p:nvSpPr>
            <p:spPr>
              <a:xfrm>
                <a:off x="20129263" y="2271898"/>
                <a:ext cx="543299" cy="543299"/>
              </a:xfrm>
              <a:prstGeom prst="ellipse">
                <a:avLst/>
              </a:prstGeom>
              <a:solidFill>
                <a:schemeClr val="accent4">
                  <a:alpha val="28627"/>
                </a:schemeClr>
              </a:solidFill>
              <a:ln>
                <a:noFill/>
              </a:ln>
            </p:spPr>
            <p:txBody>
              <a:bodyPr spcFirstLastPara="1" wrap="square" lIns="38100" tIns="38100" rIns="38100" bIns="38100" anchor="ctr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Arial"/>
                  <a:buNone/>
                </a:pPr>
                <a:endParaRPr sz="2000" b="0" i="0" u="none" strike="noStrike" cap="none">
                  <a:solidFill>
                    <a:srgbClr val="74808C"/>
                  </a:solidFill>
                  <a:latin typeface="Poppins"/>
                  <a:ea typeface="Poppins"/>
                  <a:cs typeface="Poppins"/>
                  <a:sym typeface="Poppins"/>
                </a:endParaRPr>
              </a:p>
            </p:txBody>
          </p:sp>
          <p:sp>
            <p:nvSpPr>
              <p:cNvPr id="735" name="Google Shape;735;p6"/>
              <p:cNvSpPr/>
              <p:nvPr/>
            </p:nvSpPr>
            <p:spPr>
              <a:xfrm>
                <a:off x="20286752" y="2429387"/>
                <a:ext cx="228320" cy="22832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177800" dist="50800" dir="5400000" algn="ctr" rotWithShape="0">
                  <a:schemeClr val="accent1">
                    <a:alpha val="42745"/>
                  </a:schemeClr>
                </a:outerShdw>
              </a:effectLst>
            </p:spPr>
            <p:txBody>
              <a:bodyPr spcFirstLastPara="1" wrap="square" lIns="38100" tIns="38100" rIns="38100" bIns="38100" anchor="ctr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Arial"/>
                  <a:buNone/>
                </a:pPr>
                <a:endParaRPr sz="2000" b="0" i="0" u="none" strike="noStrike" cap="none">
                  <a:solidFill>
                    <a:srgbClr val="74808C"/>
                  </a:solidFill>
                  <a:latin typeface="Poppins"/>
                  <a:ea typeface="Poppins"/>
                  <a:cs typeface="Poppins"/>
                  <a:sym typeface="Poppins"/>
                </a:endParaRPr>
              </a:p>
            </p:txBody>
          </p:sp>
        </p:grpSp>
        <p:sp>
          <p:nvSpPr>
            <p:cNvPr id="736" name="Google Shape;736;p6"/>
            <p:cNvSpPr txBox="1"/>
            <p:nvPr/>
          </p:nvSpPr>
          <p:spPr>
            <a:xfrm>
              <a:off x="1107835" y="1850818"/>
              <a:ext cx="1011495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45700" rIns="0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>
                  <a:solidFill>
                    <a:schemeClr val="dk1"/>
                  </a:solidFill>
                  <a:latin typeface="Roboto Black"/>
                  <a:ea typeface="Roboto Black"/>
                  <a:cs typeface="Roboto Black"/>
                  <a:sym typeface="Roboto Black"/>
                </a:rPr>
                <a:t>Benefits</a:t>
              </a:r>
              <a:endParaRPr/>
            </a:p>
          </p:txBody>
        </p:sp>
        <p:sp>
          <p:nvSpPr>
            <p:cNvPr id="737" name="Google Shape;737;p6"/>
            <p:cNvSpPr txBox="1"/>
            <p:nvPr/>
          </p:nvSpPr>
          <p:spPr>
            <a:xfrm>
              <a:off x="1107834" y="2278681"/>
              <a:ext cx="6688880" cy="142962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45700" rIns="0" bIns="45700" anchor="t" anchorCtr="0">
              <a:spAutoFit/>
            </a:bodyPr>
            <a:lstStyle/>
            <a:p>
              <a:pPr marL="342900" marR="0" lvl="0" indent="-34290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4"/>
                </a:buClr>
                <a:buSzPts val="2000"/>
                <a:buFont typeface="Arial"/>
                <a:buChar char="•"/>
              </a:pPr>
              <a:r>
                <a:rPr lang="en-US" sz="2000">
                  <a:solidFill>
                    <a:schemeClr val="accent4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Increase community awareness and participation</a:t>
              </a:r>
              <a:endParaRPr/>
            </a:p>
            <a:p>
              <a:pPr marL="342900" marR="0" lvl="0" indent="-34290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4"/>
                </a:buClr>
                <a:buSzPts val="2000"/>
                <a:buFont typeface="Arial"/>
                <a:buChar char="•"/>
              </a:pPr>
              <a:r>
                <a:rPr lang="en-US" sz="2000">
                  <a:solidFill>
                    <a:schemeClr val="accent4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Reduce contamination rate</a:t>
              </a:r>
              <a:endParaRPr/>
            </a:p>
            <a:p>
              <a:pPr marL="342900" marR="0" lvl="0" indent="-34290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4"/>
                </a:buClr>
                <a:buSzPts val="2000"/>
                <a:buFont typeface="Arial"/>
                <a:buChar char="•"/>
              </a:pPr>
              <a:r>
                <a:rPr lang="en-US" sz="2000">
                  <a:solidFill>
                    <a:schemeClr val="accent4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Reach sustainability goals</a:t>
              </a:r>
              <a:endParaRPr/>
            </a:p>
          </p:txBody>
        </p:sp>
      </p:grpSp>
      <p:grpSp>
        <p:nvGrpSpPr>
          <p:cNvPr id="738" name="Google Shape;738;p6"/>
          <p:cNvGrpSpPr/>
          <p:nvPr/>
        </p:nvGrpSpPr>
        <p:grpSpPr>
          <a:xfrm>
            <a:off x="1098745" y="1228467"/>
            <a:ext cx="2965255" cy="4383378"/>
            <a:chOff x="2360" y="-29"/>
            <a:chExt cx="2942" cy="4349"/>
          </a:xfrm>
        </p:grpSpPr>
        <p:sp>
          <p:nvSpPr>
            <p:cNvPr id="739" name="Google Shape;739;p6"/>
            <p:cNvSpPr/>
            <p:nvPr/>
          </p:nvSpPr>
          <p:spPr>
            <a:xfrm>
              <a:off x="2378" y="0"/>
              <a:ext cx="2924" cy="43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0" name="Google Shape;740;p6"/>
            <p:cNvSpPr/>
            <p:nvPr/>
          </p:nvSpPr>
          <p:spPr>
            <a:xfrm>
              <a:off x="2360" y="-29"/>
              <a:ext cx="2942" cy="3144"/>
            </a:xfrm>
            <a:custGeom>
              <a:avLst/>
              <a:gdLst/>
              <a:ahLst/>
              <a:cxnLst/>
              <a:rect l="l" t="t" r="r" b="b"/>
              <a:pathLst>
                <a:path w="1118" h="1195" extrusionOk="0">
                  <a:moveTo>
                    <a:pt x="1118" y="518"/>
                  </a:moveTo>
                  <a:cubicBezTo>
                    <a:pt x="1118" y="231"/>
                    <a:pt x="857" y="0"/>
                    <a:pt x="540" y="12"/>
                  </a:cubicBezTo>
                  <a:cubicBezTo>
                    <a:pt x="255" y="22"/>
                    <a:pt x="22" y="232"/>
                    <a:pt x="8" y="493"/>
                  </a:cubicBezTo>
                  <a:cubicBezTo>
                    <a:pt x="0" y="638"/>
                    <a:pt x="59" y="771"/>
                    <a:pt x="160" y="867"/>
                  </a:cubicBezTo>
                  <a:cubicBezTo>
                    <a:pt x="197" y="902"/>
                    <a:pt x="220" y="947"/>
                    <a:pt x="228" y="996"/>
                  </a:cubicBezTo>
                  <a:cubicBezTo>
                    <a:pt x="248" y="1115"/>
                    <a:pt x="248" y="1115"/>
                    <a:pt x="248" y="1115"/>
                  </a:cubicBezTo>
                  <a:cubicBezTo>
                    <a:pt x="248" y="1159"/>
                    <a:pt x="287" y="1195"/>
                    <a:pt x="335" y="1195"/>
                  </a:cubicBezTo>
                  <a:cubicBezTo>
                    <a:pt x="752" y="1195"/>
                    <a:pt x="752" y="1195"/>
                    <a:pt x="752" y="1195"/>
                  </a:cubicBezTo>
                  <a:cubicBezTo>
                    <a:pt x="800" y="1195"/>
                    <a:pt x="839" y="1159"/>
                    <a:pt x="839" y="1115"/>
                  </a:cubicBezTo>
                  <a:cubicBezTo>
                    <a:pt x="850" y="1045"/>
                    <a:pt x="850" y="1045"/>
                    <a:pt x="850" y="1045"/>
                  </a:cubicBezTo>
                  <a:cubicBezTo>
                    <a:pt x="860" y="984"/>
                    <a:pt x="894" y="929"/>
                    <a:pt x="943" y="887"/>
                  </a:cubicBezTo>
                  <a:cubicBezTo>
                    <a:pt x="1051" y="795"/>
                    <a:pt x="1118" y="664"/>
                    <a:pt x="1118" y="518"/>
                  </a:cubicBezTo>
                </a:path>
              </a:pathLst>
            </a:custGeom>
            <a:solidFill>
              <a:srgbClr val="D7EAC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1" name="Google Shape;741;p6"/>
            <p:cNvSpPr/>
            <p:nvPr/>
          </p:nvSpPr>
          <p:spPr>
            <a:xfrm>
              <a:off x="2415" y="89"/>
              <a:ext cx="2832" cy="3026"/>
            </a:xfrm>
            <a:custGeom>
              <a:avLst/>
              <a:gdLst/>
              <a:ahLst/>
              <a:cxnLst/>
              <a:rect l="l" t="t" r="r" b="b"/>
              <a:pathLst>
                <a:path w="1076" h="1150" extrusionOk="0">
                  <a:moveTo>
                    <a:pt x="1076" y="498"/>
                  </a:moveTo>
                  <a:cubicBezTo>
                    <a:pt x="1076" y="222"/>
                    <a:pt x="825" y="0"/>
                    <a:pt x="520" y="11"/>
                  </a:cubicBezTo>
                  <a:cubicBezTo>
                    <a:pt x="245" y="21"/>
                    <a:pt x="21" y="223"/>
                    <a:pt x="7" y="474"/>
                  </a:cubicBezTo>
                  <a:cubicBezTo>
                    <a:pt x="0" y="614"/>
                    <a:pt x="57" y="741"/>
                    <a:pt x="154" y="834"/>
                  </a:cubicBezTo>
                  <a:cubicBezTo>
                    <a:pt x="189" y="868"/>
                    <a:pt x="212" y="912"/>
                    <a:pt x="219" y="958"/>
                  </a:cubicBezTo>
                  <a:cubicBezTo>
                    <a:pt x="238" y="1073"/>
                    <a:pt x="238" y="1073"/>
                    <a:pt x="238" y="1073"/>
                  </a:cubicBezTo>
                  <a:cubicBezTo>
                    <a:pt x="238" y="1116"/>
                    <a:pt x="276" y="1150"/>
                    <a:pt x="322" y="1150"/>
                  </a:cubicBezTo>
                  <a:cubicBezTo>
                    <a:pt x="724" y="1150"/>
                    <a:pt x="724" y="1150"/>
                    <a:pt x="724" y="1150"/>
                  </a:cubicBezTo>
                  <a:cubicBezTo>
                    <a:pt x="770" y="1150"/>
                    <a:pt x="808" y="1116"/>
                    <a:pt x="808" y="1073"/>
                  </a:cubicBezTo>
                  <a:cubicBezTo>
                    <a:pt x="819" y="1005"/>
                    <a:pt x="819" y="1005"/>
                    <a:pt x="819" y="1005"/>
                  </a:cubicBezTo>
                  <a:cubicBezTo>
                    <a:pt x="828" y="947"/>
                    <a:pt x="860" y="894"/>
                    <a:pt x="908" y="854"/>
                  </a:cubicBezTo>
                  <a:cubicBezTo>
                    <a:pt x="1011" y="765"/>
                    <a:pt x="1076" y="638"/>
                    <a:pt x="1076" y="498"/>
                  </a:cubicBezTo>
                </a:path>
              </a:pathLst>
            </a:custGeom>
            <a:solidFill>
              <a:srgbClr val="EAF4D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2" name="Google Shape;742;p6"/>
            <p:cNvSpPr/>
            <p:nvPr/>
          </p:nvSpPr>
          <p:spPr>
            <a:xfrm>
              <a:off x="3183" y="3160"/>
              <a:ext cx="1243" cy="216"/>
            </a:xfrm>
            <a:custGeom>
              <a:avLst/>
              <a:gdLst/>
              <a:ahLst/>
              <a:cxnLst/>
              <a:rect l="l" t="t" r="r" b="b"/>
              <a:pathLst>
                <a:path w="472" h="82" extrusionOk="0">
                  <a:moveTo>
                    <a:pt x="460" y="82"/>
                  </a:moveTo>
                  <a:cubicBezTo>
                    <a:pt x="13" y="82"/>
                    <a:pt x="13" y="82"/>
                    <a:pt x="13" y="82"/>
                  </a:cubicBezTo>
                  <a:cubicBezTo>
                    <a:pt x="6" y="82"/>
                    <a:pt x="0" y="76"/>
                    <a:pt x="0" y="69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6" y="0"/>
                    <a:pt x="13" y="0"/>
                  </a:cubicBezTo>
                  <a:cubicBezTo>
                    <a:pt x="460" y="0"/>
                    <a:pt x="460" y="0"/>
                    <a:pt x="460" y="0"/>
                  </a:cubicBezTo>
                  <a:cubicBezTo>
                    <a:pt x="467" y="0"/>
                    <a:pt x="472" y="5"/>
                    <a:pt x="472" y="12"/>
                  </a:cubicBezTo>
                  <a:cubicBezTo>
                    <a:pt x="472" y="69"/>
                    <a:pt x="472" y="69"/>
                    <a:pt x="472" y="69"/>
                  </a:cubicBezTo>
                  <a:cubicBezTo>
                    <a:pt x="472" y="76"/>
                    <a:pt x="467" y="82"/>
                    <a:pt x="460" y="82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3" name="Google Shape;743;p6"/>
            <p:cNvSpPr/>
            <p:nvPr/>
          </p:nvSpPr>
          <p:spPr>
            <a:xfrm>
              <a:off x="3183" y="3412"/>
              <a:ext cx="1243" cy="216"/>
            </a:xfrm>
            <a:custGeom>
              <a:avLst/>
              <a:gdLst/>
              <a:ahLst/>
              <a:cxnLst/>
              <a:rect l="l" t="t" r="r" b="b"/>
              <a:pathLst>
                <a:path w="472" h="82" extrusionOk="0">
                  <a:moveTo>
                    <a:pt x="460" y="82"/>
                  </a:moveTo>
                  <a:cubicBezTo>
                    <a:pt x="13" y="82"/>
                    <a:pt x="13" y="82"/>
                    <a:pt x="13" y="82"/>
                  </a:cubicBezTo>
                  <a:cubicBezTo>
                    <a:pt x="6" y="82"/>
                    <a:pt x="0" y="77"/>
                    <a:pt x="0" y="70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6"/>
                    <a:pt x="6" y="0"/>
                    <a:pt x="13" y="0"/>
                  </a:cubicBezTo>
                  <a:cubicBezTo>
                    <a:pt x="460" y="0"/>
                    <a:pt x="460" y="0"/>
                    <a:pt x="460" y="0"/>
                  </a:cubicBezTo>
                  <a:cubicBezTo>
                    <a:pt x="467" y="0"/>
                    <a:pt x="472" y="6"/>
                    <a:pt x="472" y="13"/>
                  </a:cubicBezTo>
                  <a:cubicBezTo>
                    <a:pt x="472" y="70"/>
                    <a:pt x="472" y="70"/>
                    <a:pt x="472" y="70"/>
                  </a:cubicBezTo>
                  <a:cubicBezTo>
                    <a:pt x="472" y="77"/>
                    <a:pt x="467" y="82"/>
                    <a:pt x="460" y="82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4" name="Google Shape;744;p6"/>
            <p:cNvSpPr/>
            <p:nvPr/>
          </p:nvSpPr>
          <p:spPr>
            <a:xfrm>
              <a:off x="3183" y="3668"/>
              <a:ext cx="1243" cy="215"/>
            </a:xfrm>
            <a:custGeom>
              <a:avLst/>
              <a:gdLst/>
              <a:ahLst/>
              <a:cxnLst/>
              <a:rect l="l" t="t" r="r" b="b"/>
              <a:pathLst>
                <a:path w="472" h="82" extrusionOk="0">
                  <a:moveTo>
                    <a:pt x="460" y="82"/>
                  </a:moveTo>
                  <a:cubicBezTo>
                    <a:pt x="13" y="82"/>
                    <a:pt x="13" y="82"/>
                    <a:pt x="13" y="82"/>
                  </a:cubicBezTo>
                  <a:cubicBezTo>
                    <a:pt x="6" y="82"/>
                    <a:pt x="0" y="76"/>
                    <a:pt x="0" y="70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6"/>
                    <a:pt x="6" y="0"/>
                    <a:pt x="13" y="0"/>
                  </a:cubicBezTo>
                  <a:cubicBezTo>
                    <a:pt x="460" y="0"/>
                    <a:pt x="460" y="0"/>
                    <a:pt x="460" y="0"/>
                  </a:cubicBezTo>
                  <a:cubicBezTo>
                    <a:pt x="467" y="0"/>
                    <a:pt x="472" y="6"/>
                    <a:pt x="472" y="13"/>
                  </a:cubicBezTo>
                  <a:cubicBezTo>
                    <a:pt x="472" y="70"/>
                    <a:pt x="472" y="70"/>
                    <a:pt x="472" y="70"/>
                  </a:cubicBezTo>
                  <a:cubicBezTo>
                    <a:pt x="472" y="76"/>
                    <a:pt x="467" y="82"/>
                    <a:pt x="460" y="82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5" name="Google Shape;745;p6"/>
            <p:cNvSpPr/>
            <p:nvPr/>
          </p:nvSpPr>
          <p:spPr>
            <a:xfrm>
              <a:off x="3286" y="3933"/>
              <a:ext cx="1008" cy="387"/>
            </a:xfrm>
            <a:custGeom>
              <a:avLst/>
              <a:gdLst/>
              <a:ahLst/>
              <a:cxnLst/>
              <a:rect l="l" t="t" r="r" b="b"/>
              <a:pathLst>
                <a:path w="383" h="147" extrusionOk="0">
                  <a:moveTo>
                    <a:pt x="338" y="147"/>
                  </a:moveTo>
                  <a:cubicBezTo>
                    <a:pt x="44" y="147"/>
                    <a:pt x="44" y="147"/>
                    <a:pt x="44" y="147"/>
                  </a:cubicBezTo>
                  <a:cubicBezTo>
                    <a:pt x="20" y="147"/>
                    <a:pt x="0" y="127"/>
                    <a:pt x="0" y="10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83" y="0"/>
                    <a:pt x="383" y="0"/>
                    <a:pt x="383" y="0"/>
                  </a:cubicBezTo>
                  <a:cubicBezTo>
                    <a:pt x="383" y="102"/>
                    <a:pt x="383" y="102"/>
                    <a:pt x="383" y="102"/>
                  </a:cubicBezTo>
                  <a:cubicBezTo>
                    <a:pt x="383" y="127"/>
                    <a:pt x="363" y="147"/>
                    <a:pt x="338" y="147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6" name="Google Shape;746;p6"/>
            <p:cNvSpPr/>
            <p:nvPr/>
          </p:nvSpPr>
          <p:spPr>
            <a:xfrm>
              <a:off x="3481" y="1465"/>
              <a:ext cx="468" cy="466"/>
            </a:xfrm>
            <a:custGeom>
              <a:avLst/>
              <a:gdLst/>
              <a:ahLst/>
              <a:cxnLst/>
              <a:rect l="l" t="t" r="r" b="b"/>
              <a:pathLst>
                <a:path w="178" h="177" extrusionOk="0">
                  <a:moveTo>
                    <a:pt x="64" y="13"/>
                  </a:moveTo>
                  <a:cubicBezTo>
                    <a:pt x="106" y="0"/>
                    <a:pt x="150" y="22"/>
                    <a:pt x="164" y="63"/>
                  </a:cubicBezTo>
                  <a:cubicBezTo>
                    <a:pt x="178" y="105"/>
                    <a:pt x="156" y="149"/>
                    <a:pt x="114" y="163"/>
                  </a:cubicBezTo>
                  <a:cubicBezTo>
                    <a:pt x="73" y="177"/>
                    <a:pt x="28" y="155"/>
                    <a:pt x="14" y="113"/>
                  </a:cubicBezTo>
                  <a:cubicBezTo>
                    <a:pt x="0" y="72"/>
                    <a:pt x="23" y="27"/>
                    <a:pt x="64" y="13"/>
                  </a:cubicBezTo>
                  <a:close/>
                </a:path>
              </a:pathLst>
            </a:custGeom>
            <a:solidFill>
              <a:srgbClr val="D7EAC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7" name="Google Shape;747;p6"/>
            <p:cNvSpPr/>
            <p:nvPr/>
          </p:nvSpPr>
          <p:spPr>
            <a:xfrm>
              <a:off x="3744" y="1610"/>
              <a:ext cx="371" cy="374"/>
            </a:xfrm>
            <a:custGeom>
              <a:avLst/>
              <a:gdLst/>
              <a:ahLst/>
              <a:cxnLst/>
              <a:rect l="l" t="t" r="r" b="b"/>
              <a:pathLst>
                <a:path w="141" h="142" extrusionOk="0">
                  <a:moveTo>
                    <a:pt x="51" y="11"/>
                  </a:moveTo>
                  <a:cubicBezTo>
                    <a:pt x="84" y="0"/>
                    <a:pt x="119" y="18"/>
                    <a:pt x="130" y="51"/>
                  </a:cubicBezTo>
                  <a:cubicBezTo>
                    <a:pt x="141" y="84"/>
                    <a:pt x="123" y="120"/>
                    <a:pt x="90" y="131"/>
                  </a:cubicBezTo>
                  <a:cubicBezTo>
                    <a:pt x="57" y="142"/>
                    <a:pt x="22" y="124"/>
                    <a:pt x="11" y="91"/>
                  </a:cubicBezTo>
                  <a:cubicBezTo>
                    <a:pt x="0" y="58"/>
                    <a:pt x="18" y="22"/>
                    <a:pt x="51" y="11"/>
                  </a:cubicBezTo>
                  <a:close/>
                </a:path>
              </a:pathLst>
            </a:custGeom>
            <a:solidFill>
              <a:srgbClr val="D7EAC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8" name="Google Shape;748;p6"/>
            <p:cNvSpPr/>
            <p:nvPr/>
          </p:nvSpPr>
          <p:spPr>
            <a:xfrm>
              <a:off x="4091" y="1337"/>
              <a:ext cx="374" cy="373"/>
            </a:xfrm>
            <a:custGeom>
              <a:avLst/>
              <a:gdLst/>
              <a:ahLst/>
              <a:cxnLst/>
              <a:rect l="l" t="t" r="r" b="b"/>
              <a:pathLst>
                <a:path w="142" h="142" extrusionOk="0">
                  <a:moveTo>
                    <a:pt x="51" y="11"/>
                  </a:moveTo>
                  <a:cubicBezTo>
                    <a:pt x="84" y="0"/>
                    <a:pt x="120" y="18"/>
                    <a:pt x="131" y="51"/>
                  </a:cubicBezTo>
                  <a:cubicBezTo>
                    <a:pt x="142" y="84"/>
                    <a:pt x="124" y="120"/>
                    <a:pt x="91" y="131"/>
                  </a:cubicBezTo>
                  <a:cubicBezTo>
                    <a:pt x="58" y="142"/>
                    <a:pt x="22" y="124"/>
                    <a:pt x="11" y="91"/>
                  </a:cubicBezTo>
                  <a:cubicBezTo>
                    <a:pt x="0" y="58"/>
                    <a:pt x="18" y="22"/>
                    <a:pt x="51" y="11"/>
                  </a:cubicBezTo>
                  <a:close/>
                </a:path>
              </a:pathLst>
            </a:custGeom>
            <a:solidFill>
              <a:srgbClr val="D7EAC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9" name="Google Shape;749;p6"/>
            <p:cNvSpPr/>
            <p:nvPr/>
          </p:nvSpPr>
          <p:spPr>
            <a:xfrm>
              <a:off x="3441" y="1376"/>
              <a:ext cx="340" cy="339"/>
            </a:xfrm>
            <a:custGeom>
              <a:avLst/>
              <a:gdLst/>
              <a:ahLst/>
              <a:cxnLst/>
              <a:rect l="l" t="t" r="r" b="b"/>
              <a:pathLst>
                <a:path w="129" h="129" extrusionOk="0">
                  <a:moveTo>
                    <a:pt x="46" y="10"/>
                  </a:moveTo>
                  <a:cubicBezTo>
                    <a:pt x="76" y="0"/>
                    <a:pt x="109" y="17"/>
                    <a:pt x="119" y="47"/>
                  </a:cubicBezTo>
                  <a:cubicBezTo>
                    <a:pt x="129" y="77"/>
                    <a:pt x="112" y="109"/>
                    <a:pt x="82" y="119"/>
                  </a:cubicBezTo>
                  <a:cubicBezTo>
                    <a:pt x="52" y="129"/>
                    <a:pt x="20" y="113"/>
                    <a:pt x="10" y="83"/>
                  </a:cubicBezTo>
                  <a:cubicBezTo>
                    <a:pt x="0" y="53"/>
                    <a:pt x="16" y="20"/>
                    <a:pt x="46" y="10"/>
                  </a:cubicBezTo>
                  <a:close/>
                </a:path>
              </a:pathLst>
            </a:custGeom>
            <a:solidFill>
              <a:srgbClr val="D7EAC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0" name="Google Shape;750;p6"/>
            <p:cNvSpPr/>
            <p:nvPr/>
          </p:nvSpPr>
          <p:spPr>
            <a:xfrm>
              <a:off x="3933" y="1681"/>
              <a:ext cx="340" cy="340"/>
            </a:xfrm>
            <a:custGeom>
              <a:avLst/>
              <a:gdLst/>
              <a:ahLst/>
              <a:cxnLst/>
              <a:rect l="l" t="t" r="r" b="b"/>
              <a:pathLst>
                <a:path w="129" h="129" extrusionOk="0">
                  <a:moveTo>
                    <a:pt x="46" y="10"/>
                  </a:moveTo>
                  <a:cubicBezTo>
                    <a:pt x="76" y="0"/>
                    <a:pt x="109" y="16"/>
                    <a:pt x="119" y="46"/>
                  </a:cubicBezTo>
                  <a:cubicBezTo>
                    <a:pt x="129" y="76"/>
                    <a:pt x="113" y="109"/>
                    <a:pt x="83" y="119"/>
                  </a:cubicBezTo>
                  <a:cubicBezTo>
                    <a:pt x="53" y="129"/>
                    <a:pt x="20" y="113"/>
                    <a:pt x="10" y="83"/>
                  </a:cubicBezTo>
                  <a:cubicBezTo>
                    <a:pt x="0" y="53"/>
                    <a:pt x="16" y="20"/>
                    <a:pt x="46" y="10"/>
                  </a:cubicBezTo>
                  <a:close/>
                </a:path>
              </a:pathLst>
            </a:custGeom>
            <a:solidFill>
              <a:srgbClr val="D7EAC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1" name="Google Shape;751;p6"/>
            <p:cNvSpPr/>
            <p:nvPr/>
          </p:nvSpPr>
          <p:spPr>
            <a:xfrm>
              <a:off x="3923" y="960"/>
              <a:ext cx="339" cy="340"/>
            </a:xfrm>
            <a:custGeom>
              <a:avLst/>
              <a:gdLst/>
              <a:ahLst/>
              <a:cxnLst/>
              <a:rect l="l" t="t" r="r" b="b"/>
              <a:pathLst>
                <a:path w="129" h="129" extrusionOk="0">
                  <a:moveTo>
                    <a:pt x="46" y="10"/>
                  </a:moveTo>
                  <a:cubicBezTo>
                    <a:pt x="76" y="0"/>
                    <a:pt x="109" y="16"/>
                    <a:pt x="119" y="46"/>
                  </a:cubicBezTo>
                  <a:cubicBezTo>
                    <a:pt x="129" y="77"/>
                    <a:pt x="113" y="109"/>
                    <a:pt x="83" y="119"/>
                  </a:cubicBezTo>
                  <a:cubicBezTo>
                    <a:pt x="53" y="129"/>
                    <a:pt x="20" y="113"/>
                    <a:pt x="10" y="83"/>
                  </a:cubicBezTo>
                  <a:cubicBezTo>
                    <a:pt x="0" y="53"/>
                    <a:pt x="16" y="20"/>
                    <a:pt x="46" y="10"/>
                  </a:cubicBezTo>
                  <a:close/>
                </a:path>
              </a:pathLst>
            </a:custGeom>
            <a:solidFill>
              <a:srgbClr val="D7EAC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2" name="Google Shape;752;p6"/>
            <p:cNvSpPr/>
            <p:nvPr/>
          </p:nvSpPr>
          <p:spPr>
            <a:xfrm>
              <a:off x="3697" y="984"/>
              <a:ext cx="444" cy="445"/>
            </a:xfrm>
            <a:custGeom>
              <a:avLst/>
              <a:gdLst/>
              <a:ahLst/>
              <a:cxnLst/>
              <a:rect l="l" t="t" r="r" b="b"/>
              <a:pathLst>
                <a:path w="169" h="169" extrusionOk="0">
                  <a:moveTo>
                    <a:pt x="71" y="8"/>
                  </a:moveTo>
                  <a:cubicBezTo>
                    <a:pt x="113" y="0"/>
                    <a:pt x="154" y="28"/>
                    <a:pt x="161" y="71"/>
                  </a:cubicBezTo>
                  <a:cubicBezTo>
                    <a:pt x="169" y="113"/>
                    <a:pt x="141" y="153"/>
                    <a:pt x="98" y="161"/>
                  </a:cubicBezTo>
                  <a:cubicBezTo>
                    <a:pt x="56" y="169"/>
                    <a:pt x="16" y="141"/>
                    <a:pt x="8" y="98"/>
                  </a:cubicBezTo>
                  <a:cubicBezTo>
                    <a:pt x="0" y="56"/>
                    <a:pt x="28" y="15"/>
                    <a:pt x="71" y="8"/>
                  </a:cubicBezTo>
                  <a:close/>
                </a:path>
              </a:pathLst>
            </a:custGeom>
            <a:solidFill>
              <a:srgbClr val="D7EAC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3" name="Google Shape;753;p6"/>
            <p:cNvSpPr/>
            <p:nvPr/>
          </p:nvSpPr>
          <p:spPr>
            <a:xfrm>
              <a:off x="4026" y="1565"/>
              <a:ext cx="339" cy="340"/>
            </a:xfrm>
            <a:custGeom>
              <a:avLst/>
              <a:gdLst/>
              <a:ahLst/>
              <a:cxnLst/>
              <a:rect l="l" t="t" r="r" b="b"/>
              <a:pathLst>
                <a:path w="129" h="129" extrusionOk="0">
                  <a:moveTo>
                    <a:pt x="47" y="10"/>
                  </a:moveTo>
                  <a:cubicBezTo>
                    <a:pt x="77" y="0"/>
                    <a:pt x="109" y="17"/>
                    <a:pt x="119" y="47"/>
                  </a:cubicBezTo>
                  <a:cubicBezTo>
                    <a:pt x="129" y="77"/>
                    <a:pt x="113" y="109"/>
                    <a:pt x="83" y="119"/>
                  </a:cubicBezTo>
                  <a:cubicBezTo>
                    <a:pt x="53" y="129"/>
                    <a:pt x="20" y="113"/>
                    <a:pt x="10" y="83"/>
                  </a:cubicBezTo>
                  <a:cubicBezTo>
                    <a:pt x="0" y="53"/>
                    <a:pt x="17" y="20"/>
                    <a:pt x="47" y="10"/>
                  </a:cubicBezTo>
                  <a:close/>
                </a:path>
              </a:pathLst>
            </a:custGeom>
            <a:solidFill>
              <a:srgbClr val="D7EAC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4" name="Google Shape;754;p6"/>
            <p:cNvSpPr/>
            <p:nvPr/>
          </p:nvSpPr>
          <p:spPr>
            <a:xfrm>
              <a:off x="3447" y="1102"/>
              <a:ext cx="502" cy="503"/>
            </a:xfrm>
            <a:custGeom>
              <a:avLst/>
              <a:gdLst/>
              <a:ahLst/>
              <a:cxnLst/>
              <a:rect l="l" t="t" r="r" b="b"/>
              <a:pathLst>
                <a:path w="191" h="191" extrusionOk="0">
                  <a:moveTo>
                    <a:pt x="69" y="15"/>
                  </a:moveTo>
                  <a:cubicBezTo>
                    <a:pt x="114" y="0"/>
                    <a:pt x="162" y="24"/>
                    <a:pt x="177" y="69"/>
                  </a:cubicBezTo>
                  <a:cubicBezTo>
                    <a:pt x="191" y="113"/>
                    <a:pt x="167" y="161"/>
                    <a:pt x="123" y="176"/>
                  </a:cubicBezTo>
                  <a:cubicBezTo>
                    <a:pt x="78" y="191"/>
                    <a:pt x="30" y="167"/>
                    <a:pt x="15" y="122"/>
                  </a:cubicBezTo>
                  <a:cubicBezTo>
                    <a:pt x="0" y="78"/>
                    <a:pt x="24" y="30"/>
                    <a:pt x="69" y="15"/>
                  </a:cubicBezTo>
                  <a:close/>
                </a:path>
              </a:pathLst>
            </a:custGeom>
            <a:solidFill>
              <a:srgbClr val="D7EAC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5" name="Google Shape;755;p6"/>
            <p:cNvSpPr/>
            <p:nvPr/>
          </p:nvSpPr>
          <p:spPr>
            <a:xfrm>
              <a:off x="3710" y="1023"/>
              <a:ext cx="734" cy="734"/>
            </a:xfrm>
            <a:custGeom>
              <a:avLst/>
              <a:gdLst/>
              <a:ahLst/>
              <a:cxnLst/>
              <a:rect l="l" t="t" r="r" b="b"/>
              <a:pathLst>
                <a:path w="279" h="279" extrusionOk="0">
                  <a:moveTo>
                    <a:pt x="100" y="22"/>
                  </a:moveTo>
                  <a:cubicBezTo>
                    <a:pt x="165" y="0"/>
                    <a:pt x="236" y="35"/>
                    <a:pt x="258" y="100"/>
                  </a:cubicBezTo>
                  <a:cubicBezTo>
                    <a:pt x="279" y="166"/>
                    <a:pt x="244" y="236"/>
                    <a:pt x="179" y="258"/>
                  </a:cubicBezTo>
                  <a:cubicBezTo>
                    <a:pt x="114" y="279"/>
                    <a:pt x="43" y="244"/>
                    <a:pt x="21" y="179"/>
                  </a:cubicBezTo>
                  <a:cubicBezTo>
                    <a:pt x="0" y="114"/>
                    <a:pt x="35" y="43"/>
                    <a:pt x="100" y="22"/>
                  </a:cubicBezTo>
                  <a:close/>
                </a:path>
              </a:pathLst>
            </a:custGeom>
            <a:solidFill>
              <a:srgbClr val="D7EAC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6" name="Google Shape;756;p6"/>
            <p:cNvSpPr/>
            <p:nvPr/>
          </p:nvSpPr>
          <p:spPr>
            <a:xfrm>
              <a:off x="3815" y="1779"/>
              <a:ext cx="118" cy="557"/>
            </a:xfrm>
            <a:prstGeom prst="rect">
              <a:avLst/>
            </a:prstGeom>
            <a:solidFill>
              <a:srgbClr val="D7EAC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7" name="Google Shape;757;p6"/>
            <p:cNvSpPr/>
            <p:nvPr/>
          </p:nvSpPr>
          <p:spPr>
            <a:xfrm>
              <a:off x="2760" y="989"/>
              <a:ext cx="84" cy="579"/>
            </a:xfrm>
            <a:custGeom>
              <a:avLst/>
              <a:gdLst/>
              <a:ahLst/>
              <a:cxnLst/>
              <a:rect l="l" t="t" r="r" b="b"/>
              <a:pathLst>
                <a:path w="84" h="579" extrusionOk="0">
                  <a:moveTo>
                    <a:pt x="44" y="0"/>
                  </a:moveTo>
                  <a:lnTo>
                    <a:pt x="0" y="579"/>
                  </a:lnTo>
                  <a:lnTo>
                    <a:pt x="84" y="579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D7EAC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8" name="Google Shape;758;p6"/>
            <p:cNvSpPr/>
            <p:nvPr/>
          </p:nvSpPr>
          <p:spPr>
            <a:xfrm>
              <a:off x="2791" y="997"/>
              <a:ext cx="321" cy="98"/>
            </a:xfrm>
            <a:custGeom>
              <a:avLst/>
              <a:gdLst/>
              <a:ahLst/>
              <a:cxnLst/>
              <a:rect l="l" t="t" r="r" b="b"/>
              <a:pathLst>
                <a:path w="122" h="37" extrusionOk="0">
                  <a:moveTo>
                    <a:pt x="121" y="32"/>
                  </a:moveTo>
                  <a:cubicBezTo>
                    <a:pt x="120" y="37"/>
                    <a:pt x="92" y="36"/>
                    <a:pt x="59" y="28"/>
                  </a:cubicBezTo>
                  <a:cubicBezTo>
                    <a:pt x="26" y="21"/>
                    <a:pt x="0" y="11"/>
                    <a:pt x="1" y="5"/>
                  </a:cubicBezTo>
                  <a:cubicBezTo>
                    <a:pt x="2" y="0"/>
                    <a:pt x="30" y="1"/>
                    <a:pt x="63" y="9"/>
                  </a:cubicBezTo>
                  <a:cubicBezTo>
                    <a:pt x="96" y="16"/>
                    <a:pt x="122" y="26"/>
                    <a:pt x="121" y="32"/>
                  </a:cubicBezTo>
                  <a:close/>
                </a:path>
              </a:pathLst>
            </a:custGeom>
            <a:solidFill>
              <a:srgbClr val="D7EAC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9" name="Google Shape;759;p6"/>
            <p:cNvSpPr/>
            <p:nvPr/>
          </p:nvSpPr>
          <p:spPr>
            <a:xfrm>
              <a:off x="2789" y="713"/>
              <a:ext cx="144" cy="310"/>
            </a:xfrm>
            <a:custGeom>
              <a:avLst/>
              <a:gdLst/>
              <a:ahLst/>
              <a:cxnLst/>
              <a:rect l="l" t="t" r="r" b="b"/>
              <a:pathLst>
                <a:path w="55" h="118" extrusionOk="0">
                  <a:moveTo>
                    <a:pt x="50" y="2"/>
                  </a:moveTo>
                  <a:cubicBezTo>
                    <a:pt x="55" y="4"/>
                    <a:pt x="49" y="31"/>
                    <a:pt x="37" y="63"/>
                  </a:cubicBezTo>
                  <a:cubicBezTo>
                    <a:pt x="25" y="94"/>
                    <a:pt x="10" y="118"/>
                    <a:pt x="5" y="116"/>
                  </a:cubicBezTo>
                  <a:cubicBezTo>
                    <a:pt x="0" y="114"/>
                    <a:pt x="6" y="87"/>
                    <a:pt x="18" y="55"/>
                  </a:cubicBezTo>
                  <a:cubicBezTo>
                    <a:pt x="30" y="24"/>
                    <a:pt x="44" y="0"/>
                    <a:pt x="50" y="2"/>
                  </a:cubicBezTo>
                  <a:close/>
                </a:path>
              </a:pathLst>
            </a:custGeom>
            <a:solidFill>
              <a:srgbClr val="D7EAC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0" name="Google Shape;760;p6"/>
            <p:cNvSpPr/>
            <p:nvPr/>
          </p:nvSpPr>
          <p:spPr>
            <a:xfrm>
              <a:off x="2510" y="987"/>
              <a:ext cx="313" cy="139"/>
            </a:xfrm>
            <a:custGeom>
              <a:avLst/>
              <a:gdLst/>
              <a:ahLst/>
              <a:cxnLst/>
              <a:rect l="l" t="t" r="r" b="b"/>
              <a:pathLst>
                <a:path w="119" h="53" extrusionOk="0">
                  <a:moveTo>
                    <a:pt x="117" y="5"/>
                  </a:moveTo>
                  <a:cubicBezTo>
                    <a:pt x="119" y="11"/>
                    <a:pt x="95" y="24"/>
                    <a:pt x="63" y="36"/>
                  </a:cubicBezTo>
                  <a:cubicBezTo>
                    <a:pt x="31" y="48"/>
                    <a:pt x="4" y="53"/>
                    <a:pt x="2" y="47"/>
                  </a:cubicBezTo>
                  <a:cubicBezTo>
                    <a:pt x="0" y="42"/>
                    <a:pt x="24" y="28"/>
                    <a:pt x="56" y="17"/>
                  </a:cubicBezTo>
                  <a:cubicBezTo>
                    <a:pt x="88" y="5"/>
                    <a:pt x="115" y="0"/>
                    <a:pt x="117" y="5"/>
                  </a:cubicBezTo>
                  <a:close/>
                </a:path>
              </a:pathLst>
            </a:custGeom>
            <a:solidFill>
              <a:srgbClr val="D7EAC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1" name="Google Shape;761;p6"/>
            <p:cNvSpPr/>
            <p:nvPr/>
          </p:nvSpPr>
          <p:spPr>
            <a:xfrm>
              <a:off x="4657" y="1208"/>
              <a:ext cx="106" cy="710"/>
            </a:xfrm>
            <a:custGeom>
              <a:avLst/>
              <a:gdLst/>
              <a:ahLst/>
              <a:cxnLst/>
              <a:rect l="l" t="t" r="r" b="b"/>
              <a:pathLst>
                <a:path w="106" h="710" extrusionOk="0">
                  <a:moveTo>
                    <a:pt x="58" y="0"/>
                  </a:moveTo>
                  <a:lnTo>
                    <a:pt x="0" y="710"/>
                  </a:lnTo>
                  <a:lnTo>
                    <a:pt x="106" y="710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D7EAC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2" name="Google Shape;762;p6"/>
            <p:cNvSpPr/>
            <p:nvPr/>
          </p:nvSpPr>
          <p:spPr>
            <a:xfrm>
              <a:off x="4713" y="921"/>
              <a:ext cx="265" cy="337"/>
            </a:xfrm>
            <a:custGeom>
              <a:avLst/>
              <a:gdLst/>
              <a:ahLst/>
              <a:cxnLst/>
              <a:rect l="l" t="t" r="r" b="b"/>
              <a:pathLst>
                <a:path w="101" h="128" extrusionOk="0">
                  <a:moveTo>
                    <a:pt x="96" y="4"/>
                  </a:moveTo>
                  <a:cubicBezTo>
                    <a:pt x="101" y="8"/>
                    <a:pt x="86" y="39"/>
                    <a:pt x="61" y="72"/>
                  </a:cubicBezTo>
                  <a:cubicBezTo>
                    <a:pt x="36" y="105"/>
                    <a:pt x="11" y="128"/>
                    <a:pt x="5" y="124"/>
                  </a:cubicBezTo>
                  <a:cubicBezTo>
                    <a:pt x="0" y="120"/>
                    <a:pt x="16" y="90"/>
                    <a:pt x="41" y="57"/>
                  </a:cubicBezTo>
                  <a:cubicBezTo>
                    <a:pt x="66" y="23"/>
                    <a:pt x="90" y="0"/>
                    <a:pt x="96" y="4"/>
                  </a:cubicBezTo>
                  <a:close/>
                </a:path>
              </a:pathLst>
            </a:custGeom>
            <a:solidFill>
              <a:srgbClr val="D7EAC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3" name="Google Shape;763;p6"/>
            <p:cNvSpPr/>
            <p:nvPr/>
          </p:nvSpPr>
          <p:spPr>
            <a:xfrm>
              <a:off x="4357" y="1102"/>
              <a:ext cx="387" cy="158"/>
            </a:xfrm>
            <a:custGeom>
              <a:avLst/>
              <a:gdLst/>
              <a:ahLst/>
              <a:cxnLst/>
              <a:rect l="l" t="t" r="r" b="b"/>
              <a:pathLst>
                <a:path w="147" h="60" extrusionOk="0">
                  <a:moveTo>
                    <a:pt x="2" y="7"/>
                  </a:moveTo>
                  <a:cubicBezTo>
                    <a:pt x="4" y="0"/>
                    <a:pt x="38" y="5"/>
                    <a:pt x="77" y="18"/>
                  </a:cubicBezTo>
                  <a:cubicBezTo>
                    <a:pt x="117" y="31"/>
                    <a:pt x="147" y="47"/>
                    <a:pt x="145" y="54"/>
                  </a:cubicBezTo>
                  <a:cubicBezTo>
                    <a:pt x="142" y="60"/>
                    <a:pt x="109" y="55"/>
                    <a:pt x="69" y="42"/>
                  </a:cubicBezTo>
                  <a:cubicBezTo>
                    <a:pt x="30" y="29"/>
                    <a:pt x="0" y="13"/>
                    <a:pt x="2" y="7"/>
                  </a:cubicBezTo>
                  <a:close/>
                </a:path>
              </a:pathLst>
            </a:custGeom>
            <a:solidFill>
              <a:srgbClr val="D7EAC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4" name="Google Shape;764;p6"/>
            <p:cNvSpPr/>
            <p:nvPr/>
          </p:nvSpPr>
          <p:spPr>
            <a:xfrm>
              <a:off x="4699" y="1218"/>
              <a:ext cx="190" cy="379"/>
            </a:xfrm>
            <a:custGeom>
              <a:avLst/>
              <a:gdLst/>
              <a:ahLst/>
              <a:cxnLst/>
              <a:rect l="l" t="t" r="r" b="b"/>
              <a:pathLst>
                <a:path w="72" h="144" extrusionOk="0">
                  <a:moveTo>
                    <a:pt x="6" y="3"/>
                  </a:moveTo>
                  <a:cubicBezTo>
                    <a:pt x="12" y="0"/>
                    <a:pt x="31" y="29"/>
                    <a:pt x="47" y="67"/>
                  </a:cubicBezTo>
                  <a:cubicBezTo>
                    <a:pt x="63" y="105"/>
                    <a:pt x="72" y="138"/>
                    <a:pt x="65" y="141"/>
                  </a:cubicBezTo>
                  <a:cubicBezTo>
                    <a:pt x="59" y="144"/>
                    <a:pt x="40" y="115"/>
                    <a:pt x="24" y="77"/>
                  </a:cubicBezTo>
                  <a:cubicBezTo>
                    <a:pt x="8" y="39"/>
                    <a:pt x="0" y="6"/>
                    <a:pt x="6" y="3"/>
                  </a:cubicBezTo>
                  <a:close/>
                </a:path>
              </a:pathLst>
            </a:custGeom>
            <a:solidFill>
              <a:srgbClr val="D7EAC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5" name="Google Shape;765;p6"/>
            <p:cNvSpPr/>
            <p:nvPr/>
          </p:nvSpPr>
          <p:spPr>
            <a:xfrm>
              <a:off x="3765" y="1508"/>
              <a:ext cx="1482" cy="1176"/>
            </a:xfrm>
            <a:custGeom>
              <a:avLst/>
              <a:gdLst/>
              <a:ahLst/>
              <a:cxnLst/>
              <a:rect l="l" t="t" r="r" b="b"/>
              <a:pathLst>
                <a:path w="563" h="447" extrusionOk="0">
                  <a:moveTo>
                    <a:pt x="321" y="439"/>
                  </a:moveTo>
                  <a:cubicBezTo>
                    <a:pt x="334" y="387"/>
                    <a:pt x="365" y="340"/>
                    <a:pt x="409" y="303"/>
                  </a:cubicBezTo>
                  <a:cubicBezTo>
                    <a:pt x="481" y="241"/>
                    <a:pt x="535" y="162"/>
                    <a:pt x="563" y="73"/>
                  </a:cubicBezTo>
                  <a:cubicBezTo>
                    <a:pt x="549" y="48"/>
                    <a:pt x="525" y="28"/>
                    <a:pt x="495" y="21"/>
                  </a:cubicBezTo>
                  <a:cubicBezTo>
                    <a:pt x="413" y="0"/>
                    <a:pt x="346" y="61"/>
                    <a:pt x="328" y="136"/>
                  </a:cubicBezTo>
                  <a:cubicBezTo>
                    <a:pt x="309" y="118"/>
                    <a:pt x="282" y="112"/>
                    <a:pt x="256" y="118"/>
                  </a:cubicBezTo>
                  <a:cubicBezTo>
                    <a:pt x="217" y="128"/>
                    <a:pt x="194" y="165"/>
                    <a:pt x="184" y="202"/>
                  </a:cubicBezTo>
                  <a:cubicBezTo>
                    <a:pt x="153" y="180"/>
                    <a:pt x="111" y="175"/>
                    <a:pt x="77" y="194"/>
                  </a:cubicBezTo>
                  <a:cubicBezTo>
                    <a:pt x="49" y="210"/>
                    <a:pt x="32" y="238"/>
                    <a:pt x="28" y="269"/>
                  </a:cubicBezTo>
                  <a:cubicBezTo>
                    <a:pt x="25" y="271"/>
                    <a:pt x="22" y="274"/>
                    <a:pt x="19" y="278"/>
                  </a:cubicBezTo>
                  <a:cubicBezTo>
                    <a:pt x="0" y="303"/>
                    <a:pt x="16" y="336"/>
                    <a:pt x="37" y="353"/>
                  </a:cubicBezTo>
                  <a:cubicBezTo>
                    <a:pt x="79" y="388"/>
                    <a:pt x="162" y="427"/>
                    <a:pt x="207" y="382"/>
                  </a:cubicBezTo>
                  <a:cubicBezTo>
                    <a:pt x="230" y="422"/>
                    <a:pt x="274" y="447"/>
                    <a:pt x="321" y="439"/>
                  </a:cubicBezTo>
                  <a:close/>
                </a:path>
              </a:pathLst>
            </a:custGeom>
            <a:solidFill>
              <a:srgbClr val="D7EAC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6" name="Google Shape;766;p6"/>
            <p:cNvSpPr/>
            <p:nvPr/>
          </p:nvSpPr>
          <p:spPr>
            <a:xfrm>
              <a:off x="2610" y="1494"/>
              <a:ext cx="1613" cy="1090"/>
            </a:xfrm>
            <a:custGeom>
              <a:avLst/>
              <a:gdLst/>
              <a:ahLst/>
              <a:cxnLst/>
              <a:rect l="l" t="t" r="r" b="b"/>
              <a:pathLst>
                <a:path w="613" h="414" extrusionOk="0">
                  <a:moveTo>
                    <a:pt x="575" y="233"/>
                  </a:moveTo>
                  <a:cubicBezTo>
                    <a:pt x="538" y="201"/>
                    <a:pt x="487" y="205"/>
                    <a:pt x="442" y="212"/>
                  </a:cubicBezTo>
                  <a:cubicBezTo>
                    <a:pt x="442" y="200"/>
                    <a:pt x="437" y="188"/>
                    <a:pt x="428" y="178"/>
                  </a:cubicBezTo>
                  <a:cubicBezTo>
                    <a:pt x="416" y="165"/>
                    <a:pt x="401" y="163"/>
                    <a:pt x="385" y="163"/>
                  </a:cubicBezTo>
                  <a:cubicBezTo>
                    <a:pt x="377" y="163"/>
                    <a:pt x="368" y="165"/>
                    <a:pt x="362" y="159"/>
                  </a:cubicBezTo>
                  <a:cubicBezTo>
                    <a:pt x="358" y="155"/>
                    <a:pt x="358" y="149"/>
                    <a:pt x="357" y="144"/>
                  </a:cubicBezTo>
                  <a:cubicBezTo>
                    <a:pt x="355" y="135"/>
                    <a:pt x="355" y="126"/>
                    <a:pt x="349" y="119"/>
                  </a:cubicBezTo>
                  <a:cubicBezTo>
                    <a:pt x="340" y="109"/>
                    <a:pt x="326" y="108"/>
                    <a:pt x="313" y="107"/>
                  </a:cubicBezTo>
                  <a:cubicBezTo>
                    <a:pt x="306" y="107"/>
                    <a:pt x="297" y="107"/>
                    <a:pt x="290" y="103"/>
                  </a:cubicBezTo>
                  <a:cubicBezTo>
                    <a:pt x="281" y="97"/>
                    <a:pt x="286" y="81"/>
                    <a:pt x="285" y="71"/>
                  </a:cubicBezTo>
                  <a:cubicBezTo>
                    <a:pt x="282" y="52"/>
                    <a:pt x="272" y="34"/>
                    <a:pt x="257" y="22"/>
                  </a:cubicBezTo>
                  <a:cubicBezTo>
                    <a:pt x="228" y="0"/>
                    <a:pt x="187" y="4"/>
                    <a:pt x="161" y="29"/>
                  </a:cubicBezTo>
                  <a:cubicBezTo>
                    <a:pt x="107" y="11"/>
                    <a:pt x="44" y="38"/>
                    <a:pt x="24" y="97"/>
                  </a:cubicBezTo>
                  <a:cubicBezTo>
                    <a:pt x="0" y="173"/>
                    <a:pt x="64" y="245"/>
                    <a:pt x="141" y="237"/>
                  </a:cubicBezTo>
                  <a:cubicBezTo>
                    <a:pt x="154" y="235"/>
                    <a:pt x="165" y="236"/>
                    <a:pt x="171" y="249"/>
                  </a:cubicBezTo>
                  <a:cubicBezTo>
                    <a:pt x="176" y="258"/>
                    <a:pt x="179" y="266"/>
                    <a:pt x="186" y="273"/>
                  </a:cubicBezTo>
                  <a:cubicBezTo>
                    <a:pt x="197" y="284"/>
                    <a:pt x="213" y="291"/>
                    <a:pt x="228" y="295"/>
                  </a:cubicBezTo>
                  <a:cubicBezTo>
                    <a:pt x="246" y="300"/>
                    <a:pt x="266" y="303"/>
                    <a:pt x="284" y="312"/>
                  </a:cubicBezTo>
                  <a:cubicBezTo>
                    <a:pt x="305" y="321"/>
                    <a:pt x="324" y="337"/>
                    <a:pt x="344" y="348"/>
                  </a:cubicBezTo>
                  <a:cubicBezTo>
                    <a:pt x="412" y="384"/>
                    <a:pt x="533" y="414"/>
                    <a:pt x="588" y="340"/>
                  </a:cubicBezTo>
                  <a:cubicBezTo>
                    <a:pt x="613" y="306"/>
                    <a:pt x="609" y="261"/>
                    <a:pt x="575" y="233"/>
                  </a:cubicBezTo>
                </a:path>
              </a:pathLst>
            </a:custGeom>
            <a:solidFill>
              <a:srgbClr val="D7EAC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7" name="Google Shape;767;p6"/>
            <p:cNvSpPr/>
            <p:nvPr/>
          </p:nvSpPr>
          <p:spPr>
            <a:xfrm>
              <a:off x="2818" y="1218"/>
              <a:ext cx="297" cy="297"/>
            </a:xfrm>
            <a:custGeom>
              <a:avLst/>
              <a:gdLst/>
              <a:ahLst/>
              <a:cxnLst/>
              <a:rect l="l" t="t" r="r" b="b"/>
              <a:pathLst>
                <a:path w="113" h="113" extrusionOk="0">
                  <a:moveTo>
                    <a:pt x="98" y="30"/>
                  </a:moveTo>
                  <a:cubicBezTo>
                    <a:pt x="113" y="53"/>
                    <a:pt x="106" y="84"/>
                    <a:pt x="83" y="98"/>
                  </a:cubicBezTo>
                  <a:cubicBezTo>
                    <a:pt x="60" y="113"/>
                    <a:pt x="29" y="106"/>
                    <a:pt x="15" y="83"/>
                  </a:cubicBezTo>
                  <a:cubicBezTo>
                    <a:pt x="0" y="59"/>
                    <a:pt x="7" y="29"/>
                    <a:pt x="30" y="15"/>
                  </a:cubicBezTo>
                  <a:cubicBezTo>
                    <a:pt x="53" y="0"/>
                    <a:pt x="84" y="7"/>
                    <a:pt x="98" y="3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8" name="Google Shape;768;p6"/>
            <p:cNvSpPr/>
            <p:nvPr/>
          </p:nvSpPr>
          <p:spPr>
            <a:xfrm>
              <a:off x="2820" y="1392"/>
              <a:ext cx="234" cy="237"/>
            </a:xfrm>
            <a:custGeom>
              <a:avLst/>
              <a:gdLst/>
              <a:ahLst/>
              <a:cxnLst/>
              <a:rect l="l" t="t" r="r" b="b"/>
              <a:pathLst>
                <a:path w="89" h="90" extrusionOk="0">
                  <a:moveTo>
                    <a:pt x="78" y="24"/>
                  </a:moveTo>
                  <a:cubicBezTo>
                    <a:pt x="89" y="43"/>
                    <a:pt x="84" y="67"/>
                    <a:pt x="65" y="79"/>
                  </a:cubicBezTo>
                  <a:cubicBezTo>
                    <a:pt x="47" y="90"/>
                    <a:pt x="23" y="85"/>
                    <a:pt x="11" y="66"/>
                  </a:cubicBezTo>
                  <a:cubicBezTo>
                    <a:pt x="0" y="48"/>
                    <a:pt x="5" y="23"/>
                    <a:pt x="24" y="12"/>
                  </a:cubicBezTo>
                  <a:cubicBezTo>
                    <a:pt x="42" y="0"/>
                    <a:pt x="66" y="6"/>
                    <a:pt x="78" y="24"/>
                  </a:cubicBezTo>
                  <a:close/>
                </a:path>
              </a:pathLst>
            </a:custGeom>
            <a:solidFill>
              <a:srgbClr val="ADCB2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9" name="Google Shape;769;p6"/>
            <p:cNvSpPr/>
            <p:nvPr/>
          </p:nvSpPr>
          <p:spPr>
            <a:xfrm>
              <a:off x="3036" y="1563"/>
              <a:ext cx="237" cy="237"/>
            </a:xfrm>
            <a:custGeom>
              <a:avLst/>
              <a:gdLst/>
              <a:ahLst/>
              <a:cxnLst/>
              <a:rect l="l" t="t" r="r" b="b"/>
              <a:pathLst>
                <a:path w="90" h="90" extrusionOk="0">
                  <a:moveTo>
                    <a:pt x="78" y="24"/>
                  </a:moveTo>
                  <a:cubicBezTo>
                    <a:pt x="90" y="43"/>
                    <a:pt x="84" y="67"/>
                    <a:pt x="66" y="79"/>
                  </a:cubicBezTo>
                  <a:cubicBezTo>
                    <a:pt x="48" y="90"/>
                    <a:pt x="23" y="85"/>
                    <a:pt x="12" y="66"/>
                  </a:cubicBezTo>
                  <a:cubicBezTo>
                    <a:pt x="0" y="48"/>
                    <a:pt x="6" y="24"/>
                    <a:pt x="24" y="12"/>
                  </a:cubicBezTo>
                  <a:cubicBezTo>
                    <a:pt x="43" y="0"/>
                    <a:pt x="67" y="6"/>
                    <a:pt x="78" y="2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0" name="Google Shape;770;p6"/>
            <p:cNvSpPr/>
            <p:nvPr/>
          </p:nvSpPr>
          <p:spPr>
            <a:xfrm>
              <a:off x="2936" y="1173"/>
              <a:ext cx="213" cy="214"/>
            </a:xfrm>
            <a:custGeom>
              <a:avLst/>
              <a:gdLst/>
              <a:ahLst/>
              <a:cxnLst/>
              <a:rect l="l" t="t" r="r" b="b"/>
              <a:pathLst>
                <a:path w="81" h="81" extrusionOk="0">
                  <a:moveTo>
                    <a:pt x="71" y="22"/>
                  </a:moveTo>
                  <a:cubicBezTo>
                    <a:pt x="81" y="38"/>
                    <a:pt x="76" y="60"/>
                    <a:pt x="59" y="71"/>
                  </a:cubicBezTo>
                  <a:cubicBezTo>
                    <a:pt x="43" y="81"/>
                    <a:pt x="21" y="76"/>
                    <a:pt x="10" y="60"/>
                  </a:cubicBezTo>
                  <a:cubicBezTo>
                    <a:pt x="0" y="43"/>
                    <a:pt x="5" y="21"/>
                    <a:pt x="21" y="10"/>
                  </a:cubicBezTo>
                  <a:cubicBezTo>
                    <a:pt x="38" y="0"/>
                    <a:pt x="60" y="5"/>
                    <a:pt x="71" y="2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1" name="Google Shape;771;p6"/>
            <p:cNvSpPr/>
            <p:nvPr/>
          </p:nvSpPr>
          <p:spPr>
            <a:xfrm>
              <a:off x="3260" y="1405"/>
              <a:ext cx="213" cy="213"/>
            </a:xfrm>
            <a:custGeom>
              <a:avLst/>
              <a:gdLst/>
              <a:ahLst/>
              <a:cxnLst/>
              <a:rect l="l" t="t" r="r" b="b"/>
              <a:pathLst>
                <a:path w="81" h="81" extrusionOk="0">
                  <a:moveTo>
                    <a:pt x="71" y="21"/>
                  </a:moveTo>
                  <a:cubicBezTo>
                    <a:pt x="81" y="38"/>
                    <a:pt x="76" y="60"/>
                    <a:pt x="59" y="71"/>
                  </a:cubicBezTo>
                  <a:cubicBezTo>
                    <a:pt x="43" y="81"/>
                    <a:pt x="21" y="76"/>
                    <a:pt x="10" y="59"/>
                  </a:cubicBezTo>
                  <a:cubicBezTo>
                    <a:pt x="0" y="43"/>
                    <a:pt x="5" y="21"/>
                    <a:pt x="21" y="10"/>
                  </a:cubicBezTo>
                  <a:cubicBezTo>
                    <a:pt x="38" y="0"/>
                    <a:pt x="60" y="5"/>
                    <a:pt x="71" y="2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2" name="Google Shape;772;p6"/>
            <p:cNvSpPr/>
            <p:nvPr/>
          </p:nvSpPr>
          <p:spPr>
            <a:xfrm>
              <a:off x="3149" y="1271"/>
              <a:ext cx="292" cy="292"/>
            </a:xfrm>
            <a:custGeom>
              <a:avLst/>
              <a:gdLst/>
              <a:ahLst/>
              <a:cxnLst/>
              <a:rect l="l" t="t" r="r" b="b"/>
              <a:pathLst>
                <a:path w="111" h="111" extrusionOk="0">
                  <a:moveTo>
                    <a:pt x="100" y="36"/>
                  </a:moveTo>
                  <a:cubicBezTo>
                    <a:pt x="111" y="61"/>
                    <a:pt x="99" y="89"/>
                    <a:pt x="75" y="100"/>
                  </a:cubicBezTo>
                  <a:cubicBezTo>
                    <a:pt x="50" y="111"/>
                    <a:pt x="22" y="100"/>
                    <a:pt x="11" y="75"/>
                  </a:cubicBezTo>
                  <a:cubicBezTo>
                    <a:pt x="0" y="51"/>
                    <a:pt x="11" y="22"/>
                    <a:pt x="36" y="11"/>
                  </a:cubicBezTo>
                  <a:cubicBezTo>
                    <a:pt x="60" y="0"/>
                    <a:pt x="89" y="12"/>
                    <a:pt x="100" y="3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3" name="Google Shape;773;p6"/>
            <p:cNvSpPr/>
            <p:nvPr/>
          </p:nvSpPr>
          <p:spPr>
            <a:xfrm>
              <a:off x="2886" y="1521"/>
              <a:ext cx="216" cy="215"/>
            </a:xfrm>
            <a:custGeom>
              <a:avLst/>
              <a:gdLst/>
              <a:ahLst/>
              <a:cxnLst/>
              <a:rect l="l" t="t" r="r" b="b"/>
              <a:pathLst>
                <a:path w="82" h="82" extrusionOk="0">
                  <a:moveTo>
                    <a:pt x="72" y="22"/>
                  </a:moveTo>
                  <a:cubicBezTo>
                    <a:pt x="82" y="39"/>
                    <a:pt x="77" y="61"/>
                    <a:pt x="60" y="71"/>
                  </a:cubicBezTo>
                  <a:cubicBezTo>
                    <a:pt x="43" y="82"/>
                    <a:pt x="21" y="77"/>
                    <a:pt x="11" y="60"/>
                  </a:cubicBezTo>
                  <a:cubicBezTo>
                    <a:pt x="0" y="43"/>
                    <a:pt x="5" y="21"/>
                    <a:pt x="22" y="11"/>
                  </a:cubicBezTo>
                  <a:cubicBezTo>
                    <a:pt x="39" y="0"/>
                    <a:pt x="61" y="5"/>
                    <a:pt x="72" y="2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4" name="Google Shape;774;p6"/>
            <p:cNvSpPr/>
            <p:nvPr/>
          </p:nvSpPr>
          <p:spPr>
            <a:xfrm>
              <a:off x="3012" y="1147"/>
              <a:ext cx="319" cy="318"/>
            </a:xfrm>
            <a:custGeom>
              <a:avLst/>
              <a:gdLst/>
              <a:ahLst/>
              <a:cxnLst/>
              <a:rect l="l" t="t" r="r" b="b"/>
              <a:pathLst>
                <a:path w="121" h="121" extrusionOk="0">
                  <a:moveTo>
                    <a:pt x="106" y="32"/>
                  </a:moveTo>
                  <a:cubicBezTo>
                    <a:pt x="121" y="57"/>
                    <a:pt x="114" y="90"/>
                    <a:pt x="89" y="105"/>
                  </a:cubicBezTo>
                  <a:cubicBezTo>
                    <a:pt x="64" y="121"/>
                    <a:pt x="31" y="113"/>
                    <a:pt x="16" y="88"/>
                  </a:cubicBezTo>
                  <a:cubicBezTo>
                    <a:pt x="0" y="64"/>
                    <a:pt x="8" y="31"/>
                    <a:pt x="33" y="15"/>
                  </a:cubicBezTo>
                  <a:cubicBezTo>
                    <a:pt x="57" y="0"/>
                    <a:pt x="90" y="7"/>
                    <a:pt x="106" y="3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5" name="Google Shape;775;p6"/>
            <p:cNvSpPr/>
            <p:nvPr/>
          </p:nvSpPr>
          <p:spPr>
            <a:xfrm>
              <a:off x="2968" y="1310"/>
              <a:ext cx="468" cy="466"/>
            </a:xfrm>
            <a:custGeom>
              <a:avLst/>
              <a:gdLst/>
              <a:ahLst/>
              <a:cxnLst/>
              <a:rect l="l" t="t" r="r" b="b"/>
              <a:pathLst>
                <a:path w="178" h="177" extrusionOk="0">
                  <a:moveTo>
                    <a:pt x="155" y="48"/>
                  </a:moveTo>
                  <a:cubicBezTo>
                    <a:pt x="178" y="84"/>
                    <a:pt x="167" y="132"/>
                    <a:pt x="130" y="155"/>
                  </a:cubicBezTo>
                  <a:cubicBezTo>
                    <a:pt x="94" y="177"/>
                    <a:pt x="46" y="166"/>
                    <a:pt x="23" y="130"/>
                  </a:cubicBezTo>
                  <a:cubicBezTo>
                    <a:pt x="0" y="94"/>
                    <a:pt x="11" y="46"/>
                    <a:pt x="48" y="23"/>
                  </a:cubicBezTo>
                  <a:cubicBezTo>
                    <a:pt x="84" y="0"/>
                    <a:pt x="132" y="11"/>
                    <a:pt x="155" y="4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6" name="Google Shape;776;p6"/>
            <p:cNvSpPr/>
            <p:nvPr/>
          </p:nvSpPr>
          <p:spPr>
            <a:xfrm>
              <a:off x="3057" y="1665"/>
              <a:ext cx="121" cy="46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7" name="Google Shape;777;p6"/>
            <p:cNvSpPr/>
            <p:nvPr/>
          </p:nvSpPr>
          <p:spPr>
            <a:xfrm>
              <a:off x="4136" y="1915"/>
              <a:ext cx="292" cy="292"/>
            </a:xfrm>
            <a:custGeom>
              <a:avLst/>
              <a:gdLst/>
              <a:ahLst/>
              <a:cxnLst/>
              <a:rect l="l" t="t" r="r" b="b"/>
              <a:pathLst>
                <a:path w="111" h="111" extrusionOk="0">
                  <a:moveTo>
                    <a:pt x="40" y="9"/>
                  </a:moveTo>
                  <a:cubicBezTo>
                    <a:pt x="66" y="0"/>
                    <a:pt x="94" y="14"/>
                    <a:pt x="102" y="40"/>
                  </a:cubicBezTo>
                  <a:cubicBezTo>
                    <a:pt x="111" y="66"/>
                    <a:pt x="97" y="94"/>
                    <a:pt x="71" y="102"/>
                  </a:cubicBezTo>
                  <a:cubicBezTo>
                    <a:pt x="45" y="111"/>
                    <a:pt x="17" y="97"/>
                    <a:pt x="9" y="71"/>
                  </a:cubicBezTo>
                  <a:cubicBezTo>
                    <a:pt x="0" y="45"/>
                    <a:pt x="14" y="17"/>
                    <a:pt x="40" y="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8" name="Google Shape;778;p6"/>
            <p:cNvSpPr/>
            <p:nvPr/>
          </p:nvSpPr>
          <p:spPr>
            <a:xfrm>
              <a:off x="4299" y="2007"/>
              <a:ext cx="232" cy="232"/>
            </a:xfrm>
            <a:custGeom>
              <a:avLst/>
              <a:gdLst/>
              <a:ahLst/>
              <a:cxnLst/>
              <a:rect l="l" t="t" r="r" b="b"/>
              <a:pathLst>
                <a:path w="88" h="88" extrusionOk="0">
                  <a:moveTo>
                    <a:pt x="32" y="7"/>
                  </a:moveTo>
                  <a:cubicBezTo>
                    <a:pt x="52" y="0"/>
                    <a:pt x="75" y="11"/>
                    <a:pt x="82" y="32"/>
                  </a:cubicBezTo>
                  <a:cubicBezTo>
                    <a:pt x="88" y="52"/>
                    <a:pt x="77" y="74"/>
                    <a:pt x="57" y="81"/>
                  </a:cubicBezTo>
                  <a:cubicBezTo>
                    <a:pt x="36" y="88"/>
                    <a:pt x="14" y="77"/>
                    <a:pt x="7" y="56"/>
                  </a:cubicBezTo>
                  <a:cubicBezTo>
                    <a:pt x="0" y="36"/>
                    <a:pt x="11" y="14"/>
                    <a:pt x="32" y="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9" name="Google Shape;779;p6"/>
            <p:cNvSpPr/>
            <p:nvPr/>
          </p:nvSpPr>
          <p:spPr>
            <a:xfrm>
              <a:off x="4518" y="1836"/>
              <a:ext cx="231" cy="232"/>
            </a:xfrm>
            <a:custGeom>
              <a:avLst/>
              <a:gdLst/>
              <a:ahLst/>
              <a:cxnLst/>
              <a:rect l="l" t="t" r="r" b="b"/>
              <a:pathLst>
                <a:path w="88" h="88" extrusionOk="0">
                  <a:moveTo>
                    <a:pt x="32" y="7"/>
                  </a:moveTo>
                  <a:cubicBezTo>
                    <a:pt x="52" y="0"/>
                    <a:pt x="74" y="11"/>
                    <a:pt x="81" y="32"/>
                  </a:cubicBezTo>
                  <a:cubicBezTo>
                    <a:pt x="88" y="52"/>
                    <a:pt x="77" y="74"/>
                    <a:pt x="56" y="81"/>
                  </a:cubicBezTo>
                  <a:cubicBezTo>
                    <a:pt x="36" y="88"/>
                    <a:pt x="14" y="77"/>
                    <a:pt x="7" y="56"/>
                  </a:cubicBezTo>
                  <a:cubicBezTo>
                    <a:pt x="0" y="36"/>
                    <a:pt x="11" y="14"/>
                    <a:pt x="32" y="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0" name="Google Shape;780;p6"/>
            <p:cNvSpPr/>
            <p:nvPr/>
          </p:nvSpPr>
          <p:spPr>
            <a:xfrm>
              <a:off x="4110" y="1860"/>
              <a:ext cx="213" cy="213"/>
            </a:xfrm>
            <a:custGeom>
              <a:avLst/>
              <a:gdLst/>
              <a:ahLst/>
              <a:cxnLst/>
              <a:rect l="l" t="t" r="r" b="b"/>
              <a:pathLst>
                <a:path w="81" h="81" extrusionOk="0">
                  <a:moveTo>
                    <a:pt x="29" y="6"/>
                  </a:moveTo>
                  <a:cubicBezTo>
                    <a:pt x="48" y="0"/>
                    <a:pt x="68" y="10"/>
                    <a:pt x="74" y="29"/>
                  </a:cubicBezTo>
                  <a:cubicBezTo>
                    <a:pt x="81" y="48"/>
                    <a:pt x="71" y="68"/>
                    <a:pt x="52" y="74"/>
                  </a:cubicBezTo>
                  <a:cubicBezTo>
                    <a:pt x="33" y="81"/>
                    <a:pt x="13" y="71"/>
                    <a:pt x="7" y="52"/>
                  </a:cubicBezTo>
                  <a:cubicBezTo>
                    <a:pt x="0" y="33"/>
                    <a:pt x="10" y="13"/>
                    <a:pt x="29" y="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1" name="Google Shape;781;p6"/>
            <p:cNvSpPr/>
            <p:nvPr/>
          </p:nvSpPr>
          <p:spPr>
            <a:xfrm>
              <a:off x="4418" y="2050"/>
              <a:ext cx="213" cy="213"/>
            </a:xfrm>
            <a:custGeom>
              <a:avLst/>
              <a:gdLst/>
              <a:ahLst/>
              <a:cxnLst/>
              <a:rect l="l" t="t" r="r" b="b"/>
              <a:pathLst>
                <a:path w="81" h="81" extrusionOk="0">
                  <a:moveTo>
                    <a:pt x="29" y="7"/>
                  </a:moveTo>
                  <a:cubicBezTo>
                    <a:pt x="48" y="0"/>
                    <a:pt x="68" y="11"/>
                    <a:pt x="74" y="29"/>
                  </a:cubicBezTo>
                  <a:cubicBezTo>
                    <a:pt x="81" y="48"/>
                    <a:pt x="70" y="68"/>
                    <a:pt x="52" y="75"/>
                  </a:cubicBezTo>
                  <a:cubicBezTo>
                    <a:pt x="33" y="81"/>
                    <a:pt x="13" y="71"/>
                    <a:pt x="6" y="52"/>
                  </a:cubicBezTo>
                  <a:cubicBezTo>
                    <a:pt x="0" y="33"/>
                    <a:pt x="10" y="13"/>
                    <a:pt x="29" y="7"/>
                  </a:cubicBezTo>
                  <a:close/>
                </a:path>
              </a:pathLst>
            </a:custGeom>
            <a:solidFill>
              <a:srgbClr val="ADCB2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2" name="Google Shape;782;p6"/>
            <p:cNvSpPr/>
            <p:nvPr/>
          </p:nvSpPr>
          <p:spPr>
            <a:xfrm>
              <a:off x="4412" y="1600"/>
              <a:ext cx="211" cy="213"/>
            </a:xfrm>
            <a:custGeom>
              <a:avLst/>
              <a:gdLst/>
              <a:ahLst/>
              <a:cxnLst/>
              <a:rect l="l" t="t" r="r" b="b"/>
              <a:pathLst>
                <a:path w="80" h="81" extrusionOk="0">
                  <a:moveTo>
                    <a:pt x="29" y="7"/>
                  </a:moveTo>
                  <a:cubicBezTo>
                    <a:pt x="47" y="0"/>
                    <a:pt x="68" y="11"/>
                    <a:pt x="74" y="29"/>
                  </a:cubicBezTo>
                  <a:cubicBezTo>
                    <a:pt x="80" y="48"/>
                    <a:pt x="70" y="68"/>
                    <a:pt x="51" y="75"/>
                  </a:cubicBezTo>
                  <a:cubicBezTo>
                    <a:pt x="32" y="81"/>
                    <a:pt x="12" y="71"/>
                    <a:pt x="6" y="52"/>
                  </a:cubicBezTo>
                  <a:cubicBezTo>
                    <a:pt x="0" y="33"/>
                    <a:pt x="10" y="13"/>
                    <a:pt x="29" y="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3" name="Google Shape;783;p6"/>
            <p:cNvSpPr/>
            <p:nvPr/>
          </p:nvSpPr>
          <p:spPr>
            <a:xfrm>
              <a:off x="4270" y="1615"/>
              <a:ext cx="277" cy="277"/>
            </a:xfrm>
            <a:custGeom>
              <a:avLst/>
              <a:gdLst/>
              <a:ahLst/>
              <a:cxnLst/>
              <a:rect l="l" t="t" r="r" b="b"/>
              <a:pathLst>
                <a:path w="105" h="105" extrusionOk="0">
                  <a:moveTo>
                    <a:pt x="44" y="5"/>
                  </a:moveTo>
                  <a:cubicBezTo>
                    <a:pt x="71" y="0"/>
                    <a:pt x="96" y="18"/>
                    <a:pt x="101" y="44"/>
                  </a:cubicBezTo>
                  <a:cubicBezTo>
                    <a:pt x="105" y="70"/>
                    <a:pt x="88" y="96"/>
                    <a:pt x="61" y="101"/>
                  </a:cubicBezTo>
                  <a:cubicBezTo>
                    <a:pt x="35" y="105"/>
                    <a:pt x="10" y="88"/>
                    <a:pt x="5" y="61"/>
                  </a:cubicBezTo>
                  <a:cubicBezTo>
                    <a:pt x="0" y="35"/>
                    <a:pt x="18" y="10"/>
                    <a:pt x="44" y="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4" name="Google Shape;784;p6"/>
            <p:cNvSpPr/>
            <p:nvPr/>
          </p:nvSpPr>
          <p:spPr>
            <a:xfrm>
              <a:off x="4476" y="1978"/>
              <a:ext cx="213" cy="214"/>
            </a:xfrm>
            <a:custGeom>
              <a:avLst/>
              <a:gdLst/>
              <a:ahLst/>
              <a:cxnLst/>
              <a:rect l="l" t="t" r="r" b="b"/>
              <a:pathLst>
                <a:path w="81" h="81" extrusionOk="0">
                  <a:moveTo>
                    <a:pt x="29" y="6"/>
                  </a:moveTo>
                  <a:cubicBezTo>
                    <a:pt x="48" y="0"/>
                    <a:pt x="68" y="10"/>
                    <a:pt x="74" y="29"/>
                  </a:cubicBezTo>
                  <a:cubicBezTo>
                    <a:pt x="81" y="48"/>
                    <a:pt x="70" y="68"/>
                    <a:pt x="52" y="74"/>
                  </a:cubicBezTo>
                  <a:cubicBezTo>
                    <a:pt x="33" y="81"/>
                    <a:pt x="13" y="70"/>
                    <a:pt x="6" y="52"/>
                  </a:cubicBezTo>
                  <a:cubicBezTo>
                    <a:pt x="0" y="33"/>
                    <a:pt x="10" y="13"/>
                    <a:pt x="29" y="6"/>
                  </a:cubicBezTo>
                  <a:close/>
                </a:path>
              </a:pathLst>
            </a:custGeom>
            <a:solidFill>
              <a:srgbClr val="ADCB2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5" name="Google Shape;785;p6"/>
            <p:cNvSpPr/>
            <p:nvPr/>
          </p:nvSpPr>
          <p:spPr>
            <a:xfrm>
              <a:off x="4115" y="1689"/>
              <a:ext cx="313" cy="313"/>
            </a:xfrm>
            <a:custGeom>
              <a:avLst/>
              <a:gdLst/>
              <a:ahLst/>
              <a:cxnLst/>
              <a:rect l="l" t="t" r="r" b="b"/>
              <a:pathLst>
                <a:path w="119" h="119" extrusionOk="0">
                  <a:moveTo>
                    <a:pt x="43" y="9"/>
                  </a:moveTo>
                  <a:cubicBezTo>
                    <a:pt x="71" y="0"/>
                    <a:pt x="101" y="15"/>
                    <a:pt x="110" y="43"/>
                  </a:cubicBezTo>
                  <a:cubicBezTo>
                    <a:pt x="119" y="71"/>
                    <a:pt x="104" y="101"/>
                    <a:pt x="76" y="110"/>
                  </a:cubicBezTo>
                  <a:cubicBezTo>
                    <a:pt x="48" y="119"/>
                    <a:pt x="18" y="104"/>
                    <a:pt x="9" y="76"/>
                  </a:cubicBezTo>
                  <a:cubicBezTo>
                    <a:pt x="0" y="49"/>
                    <a:pt x="15" y="19"/>
                    <a:pt x="43" y="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6" name="Google Shape;786;p6"/>
            <p:cNvSpPr/>
            <p:nvPr/>
          </p:nvSpPr>
          <p:spPr>
            <a:xfrm>
              <a:off x="4278" y="1639"/>
              <a:ext cx="458" cy="461"/>
            </a:xfrm>
            <a:custGeom>
              <a:avLst/>
              <a:gdLst/>
              <a:ahLst/>
              <a:cxnLst/>
              <a:rect l="l" t="t" r="r" b="b"/>
              <a:pathLst>
                <a:path w="174" h="175" extrusionOk="0">
                  <a:moveTo>
                    <a:pt x="63" y="14"/>
                  </a:moveTo>
                  <a:cubicBezTo>
                    <a:pt x="103" y="0"/>
                    <a:pt x="147" y="22"/>
                    <a:pt x="161" y="63"/>
                  </a:cubicBezTo>
                  <a:cubicBezTo>
                    <a:pt x="174" y="104"/>
                    <a:pt x="152" y="148"/>
                    <a:pt x="112" y="161"/>
                  </a:cubicBezTo>
                  <a:cubicBezTo>
                    <a:pt x="71" y="175"/>
                    <a:pt x="27" y="153"/>
                    <a:pt x="14" y="112"/>
                  </a:cubicBezTo>
                  <a:cubicBezTo>
                    <a:pt x="0" y="71"/>
                    <a:pt x="22" y="27"/>
                    <a:pt x="63" y="1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7" name="Google Shape;787;p6"/>
            <p:cNvSpPr/>
            <p:nvPr/>
          </p:nvSpPr>
          <p:spPr>
            <a:xfrm>
              <a:off x="4344" y="2110"/>
              <a:ext cx="74" cy="35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8" name="Google Shape;788;p6"/>
            <p:cNvSpPr/>
            <p:nvPr/>
          </p:nvSpPr>
          <p:spPr>
            <a:xfrm>
              <a:off x="3236" y="1915"/>
              <a:ext cx="187" cy="187"/>
            </a:xfrm>
            <a:custGeom>
              <a:avLst/>
              <a:gdLst/>
              <a:ahLst/>
              <a:cxnLst/>
              <a:rect l="l" t="t" r="r" b="b"/>
              <a:pathLst>
                <a:path w="71" h="71" extrusionOk="0">
                  <a:moveTo>
                    <a:pt x="26" y="6"/>
                  </a:moveTo>
                  <a:cubicBezTo>
                    <a:pt x="42" y="0"/>
                    <a:pt x="60" y="9"/>
                    <a:pt x="66" y="26"/>
                  </a:cubicBezTo>
                  <a:cubicBezTo>
                    <a:pt x="71" y="42"/>
                    <a:pt x="62" y="60"/>
                    <a:pt x="46" y="65"/>
                  </a:cubicBezTo>
                  <a:cubicBezTo>
                    <a:pt x="29" y="71"/>
                    <a:pt x="11" y="62"/>
                    <a:pt x="6" y="45"/>
                  </a:cubicBezTo>
                  <a:cubicBezTo>
                    <a:pt x="0" y="29"/>
                    <a:pt x="9" y="11"/>
                    <a:pt x="26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9" name="Google Shape;789;p6"/>
            <p:cNvSpPr/>
            <p:nvPr/>
          </p:nvSpPr>
          <p:spPr>
            <a:xfrm>
              <a:off x="3341" y="1973"/>
              <a:ext cx="148" cy="150"/>
            </a:xfrm>
            <a:custGeom>
              <a:avLst/>
              <a:gdLst/>
              <a:ahLst/>
              <a:cxnLst/>
              <a:rect l="l" t="t" r="r" b="b"/>
              <a:pathLst>
                <a:path w="56" h="57" extrusionOk="0">
                  <a:moveTo>
                    <a:pt x="20" y="5"/>
                  </a:moveTo>
                  <a:cubicBezTo>
                    <a:pt x="33" y="0"/>
                    <a:pt x="47" y="8"/>
                    <a:pt x="52" y="21"/>
                  </a:cubicBezTo>
                  <a:cubicBezTo>
                    <a:pt x="56" y="34"/>
                    <a:pt x="49" y="48"/>
                    <a:pt x="36" y="52"/>
                  </a:cubicBezTo>
                  <a:cubicBezTo>
                    <a:pt x="23" y="57"/>
                    <a:pt x="9" y="50"/>
                    <a:pt x="4" y="37"/>
                  </a:cubicBezTo>
                  <a:cubicBezTo>
                    <a:pt x="0" y="23"/>
                    <a:pt x="7" y="9"/>
                    <a:pt x="20" y="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0" name="Google Shape;790;p6"/>
            <p:cNvSpPr/>
            <p:nvPr/>
          </p:nvSpPr>
          <p:spPr>
            <a:xfrm>
              <a:off x="3481" y="1865"/>
              <a:ext cx="147" cy="148"/>
            </a:xfrm>
            <a:custGeom>
              <a:avLst/>
              <a:gdLst/>
              <a:ahLst/>
              <a:cxnLst/>
              <a:rect l="l" t="t" r="r" b="b"/>
              <a:pathLst>
                <a:path w="56" h="56" extrusionOk="0">
                  <a:moveTo>
                    <a:pt x="20" y="4"/>
                  </a:moveTo>
                  <a:cubicBezTo>
                    <a:pt x="33" y="0"/>
                    <a:pt x="47" y="7"/>
                    <a:pt x="52" y="20"/>
                  </a:cubicBezTo>
                  <a:cubicBezTo>
                    <a:pt x="56" y="33"/>
                    <a:pt x="49" y="48"/>
                    <a:pt x="36" y="52"/>
                  </a:cubicBezTo>
                  <a:cubicBezTo>
                    <a:pt x="23" y="56"/>
                    <a:pt x="8" y="49"/>
                    <a:pt x="4" y="36"/>
                  </a:cubicBezTo>
                  <a:cubicBezTo>
                    <a:pt x="0" y="23"/>
                    <a:pt x="7" y="9"/>
                    <a:pt x="20" y="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1" name="Google Shape;791;p6"/>
            <p:cNvSpPr/>
            <p:nvPr/>
          </p:nvSpPr>
          <p:spPr>
            <a:xfrm>
              <a:off x="3220" y="1881"/>
              <a:ext cx="134" cy="134"/>
            </a:xfrm>
            <a:custGeom>
              <a:avLst/>
              <a:gdLst/>
              <a:ahLst/>
              <a:cxnLst/>
              <a:rect l="l" t="t" r="r" b="b"/>
              <a:pathLst>
                <a:path w="51" h="51" extrusionOk="0">
                  <a:moveTo>
                    <a:pt x="19" y="4"/>
                  </a:moveTo>
                  <a:cubicBezTo>
                    <a:pt x="30" y="0"/>
                    <a:pt x="43" y="6"/>
                    <a:pt x="47" y="18"/>
                  </a:cubicBezTo>
                  <a:cubicBezTo>
                    <a:pt x="51" y="30"/>
                    <a:pt x="45" y="43"/>
                    <a:pt x="33" y="47"/>
                  </a:cubicBezTo>
                  <a:cubicBezTo>
                    <a:pt x="21" y="51"/>
                    <a:pt x="8" y="45"/>
                    <a:pt x="4" y="33"/>
                  </a:cubicBezTo>
                  <a:cubicBezTo>
                    <a:pt x="0" y="21"/>
                    <a:pt x="7" y="8"/>
                    <a:pt x="19" y="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2" name="Google Shape;792;p6"/>
            <p:cNvSpPr/>
            <p:nvPr/>
          </p:nvSpPr>
          <p:spPr>
            <a:xfrm>
              <a:off x="3418" y="2002"/>
              <a:ext cx="134" cy="134"/>
            </a:xfrm>
            <a:custGeom>
              <a:avLst/>
              <a:gdLst/>
              <a:ahLst/>
              <a:cxnLst/>
              <a:rect l="l" t="t" r="r" b="b"/>
              <a:pathLst>
                <a:path w="51" h="51" extrusionOk="0">
                  <a:moveTo>
                    <a:pt x="18" y="4"/>
                  </a:moveTo>
                  <a:cubicBezTo>
                    <a:pt x="30" y="0"/>
                    <a:pt x="43" y="7"/>
                    <a:pt x="47" y="18"/>
                  </a:cubicBezTo>
                  <a:cubicBezTo>
                    <a:pt x="51" y="30"/>
                    <a:pt x="44" y="43"/>
                    <a:pt x="33" y="47"/>
                  </a:cubicBezTo>
                  <a:cubicBezTo>
                    <a:pt x="21" y="51"/>
                    <a:pt x="8" y="45"/>
                    <a:pt x="4" y="33"/>
                  </a:cubicBezTo>
                  <a:cubicBezTo>
                    <a:pt x="0" y="21"/>
                    <a:pt x="6" y="8"/>
                    <a:pt x="18" y="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3" name="Google Shape;793;p6"/>
            <p:cNvSpPr/>
            <p:nvPr/>
          </p:nvSpPr>
          <p:spPr>
            <a:xfrm>
              <a:off x="3412" y="1715"/>
              <a:ext cx="135" cy="135"/>
            </a:xfrm>
            <a:custGeom>
              <a:avLst/>
              <a:gdLst/>
              <a:ahLst/>
              <a:cxnLst/>
              <a:rect l="l" t="t" r="r" b="b"/>
              <a:pathLst>
                <a:path w="51" h="51" extrusionOk="0">
                  <a:moveTo>
                    <a:pt x="18" y="4"/>
                  </a:moveTo>
                  <a:cubicBezTo>
                    <a:pt x="30" y="0"/>
                    <a:pt x="43" y="6"/>
                    <a:pt x="47" y="18"/>
                  </a:cubicBezTo>
                  <a:cubicBezTo>
                    <a:pt x="51" y="30"/>
                    <a:pt x="45" y="43"/>
                    <a:pt x="33" y="47"/>
                  </a:cubicBezTo>
                  <a:cubicBezTo>
                    <a:pt x="21" y="51"/>
                    <a:pt x="8" y="45"/>
                    <a:pt x="4" y="33"/>
                  </a:cubicBezTo>
                  <a:cubicBezTo>
                    <a:pt x="0" y="21"/>
                    <a:pt x="7" y="8"/>
                    <a:pt x="18" y="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4" name="Google Shape;794;p6"/>
            <p:cNvSpPr/>
            <p:nvPr/>
          </p:nvSpPr>
          <p:spPr>
            <a:xfrm>
              <a:off x="3323" y="1726"/>
              <a:ext cx="176" cy="176"/>
            </a:xfrm>
            <a:custGeom>
              <a:avLst/>
              <a:gdLst/>
              <a:ahLst/>
              <a:cxnLst/>
              <a:rect l="l" t="t" r="r" b="b"/>
              <a:pathLst>
                <a:path w="67" h="67" extrusionOk="0">
                  <a:moveTo>
                    <a:pt x="28" y="3"/>
                  </a:moveTo>
                  <a:cubicBezTo>
                    <a:pt x="45" y="0"/>
                    <a:pt x="61" y="11"/>
                    <a:pt x="64" y="28"/>
                  </a:cubicBezTo>
                  <a:cubicBezTo>
                    <a:pt x="67" y="44"/>
                    <a:pt x="56" y="61"/>
                    <a:pt x="39" y="64"/>
                  </a:cubicBezTo>
                  <a:cubicBezTo>
                    <a:pt x="22" y="67"/>
                    <a:pt x="6" y="55"/>
                    <a:pt x="3" y="39"/>
                  </a:cubicBezTo>
                  <a:cubicBezTo>
                    <a:pt x="0" y="22"/>
                    <a:pt x="11" y="6"/>
                    <a:pt x="28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5" name="Google Shape;795;p6"/>
            <p:cNvSpPr/>
            <p:nvPr/>
          </p:nvSpPr>
          <p:spPr>
            <a:xfrm>
              <a:off x="3454" y="1957"/>
              <a:ext cx="135" cy="135"/>
            </a:xfrm>
            <a:custGeom>
              <a:avLst/>
              <a:gdLst/>
              <a:ahLst/>
              <a:cxnLst/>
              <a:rect l="l" t="t" r="r" b="b"/>
              <a:pathLst>
                <a:path w="51" h="51" extrusionOk="0">
                  <a:moveTo>
                    <a:pt x="18" y="4"/>
                  </a:moveTo>
                  <a:cubicBezTo>
                    <a:pt x="30" y="0"/>
                    <a:pt x="43" y="6"/>
                    <a:pt x="47" y="18"/>
                  </a:cubicBezTo>
                  <a:cubicBezTo>
                    <a:pt x="51" y="30"/>
                    <a:pt x="45" y="43"/>
                    <a:pt x="33" y="47"/>
                  </a:cubicBezTo>
                  <a:cubicBezTo>
                    <a:pt x="21" y="51"/>
                    <a:pt x="8" y="44"/>
                    <a:pt x="4" y="33"/>
                  </a:cubicBezTo>
                  <a:cubicBezTo>
                    <a:pt x="0" y="21"/>
                    <a:pt x="6" y="8"/>
                    <a:pt x="18" y="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6" name="Google Shape;796;p6"/>
            <p:cNvSpPr/>
            <p:nvPr/>
          </p:nvSpPr>
          <p:spPr>
            <a:xfrm>
              <a:off x="3223" y="1771"/>
              <a:ext cx="200" cy="200"/>
            </a:xfrm>
            <a:custGeom>
              <a:avLst/>
              <a:gdLst/>
              <a:ahLst/>
              <a:cxnLst/>
              <a:rect l="l" t="t" r="r" b="b"/>
              <a:pathLst>
                <a:path w="76" h="76" extrusionOk="0">
                  <a:moveTo>
                    <a:pt x="27" y="6"/>
                  </a:moveTo>
                  <a:cubicBezTo>
                    <a:pt x="45" y="0"/>
                    <a:pt x="64" y="10"/>
                    <a:pt x="70" y="28"/>
                  </a:cubicBezTo>
                  <a:cubicBezTo>
                    <a:pt x="76" y="46"/>
                    <a:pt x="67" y="65"/>
                    <a:pt x="49" y="71"/>
                  </a:cubicBezTo>
                  <a:cubicBezTo>
                    <a:pt x="31" y="76"/>
                    <a:pt x="12" y="67"/>
                    <a:pt x="6" y="49"/>
                  </a:cubicBezTo>
                  <a:cubicBezTo>
                    <a:pt x="0" y="31"/>
                    <a:pt x="10" y="12"/>
                    <a:pt x="27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7" name="Google Shape;797;p6"/>
            <p:cNvSpPr/>
            <p:nvPr/>
          </p:nvSpPr>
          <p:spPr>
            <a:xfrm>
              <a:off x="3328" y="1739"/>
              <a:ext cx="292" cy="295"/>
            </a:xfrm>
            <a:custGeom>
              <a:avLst/>
              <a:gdLst/>
              <a:ahLst/>
              <a:cxnLst/>
              <a:rect l="l" t="t" r="r" b="b"/>
              <a:pathLst>
                <a:path w="111" h="112" extrusionOk="0">
                  <a:moveTo>
                    <a:pt x="40" y="9"/>
                  </a:moveTo>
                  <a:cubicBezTo>
                    <a:pt x="66" y="0"/>
                    <a:pt x="94" y="14"/>
                    <a:pt x="102" y="40"/>
                  </a:cubicBezTo>
                  <a:cubicBezTo>
                    <a:pt x="111" y="66"/>
                    <a:pt x="97" y="94"/>
                    <a:pt x="71" y="103"/>
                  </a:cubicBezTo>
                  <a:cubicBezTo>
                    <a:pt x="45" y="112"/>
                    <a:pt x="17" y="98"/>
                    <a:pt x="8" y="72"/>
                  </a:cubicBezTo>
                  <a:cubicBezTo>
                    <a:pt x="0" y="46"/>
                    <a:pt x="14" y="18"/>
                    <a:pt x="40" y="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8" name="Google Shape;798;p6"/>
            <p:cNvSpPr/>
            <p:nvPr/>
          </p:nvSpPr>
          <p:spPr>
            <a:xfrm>
              <a:off x="3370" y="2042"/>
              <a:ext cx="48" cy="22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9" name="Google Shape;799;p6"/>
            <p:cNvSpPr/>
            <p:nvPr/>
          </p:nvSpPr>
          <p:spPr>
            <a:xfrm>
              <a:off x="2681" y="1294"/>
              <a:ext cx="194" cy="198"/>
            </a:xfrm>
            <a:custGeom>
              <a:avLst/>
              <a:gdLst/>
              <a:ahLst/>
              <a:cxnLst/>
              <a:rect l="l" t="t" r="r" b="b"/>
              <a:pathLst>
                <a:path w="74" h="75" extrusionOk="0">
                  <a:moveTo>
                    <a:pt x="68" y="50"/>
                  </a:moveTo>
                  <a:cubicBezTo>
                    <a:pt x="61" y="66"/>
                    <a:pt x="42" y="75"/>
                    <a:pt x="25" y="68"/>
                  </a:cubicBezTo>
                  <a:cubicBezTo>
                    <a:pt x="8" y="62"/>
                    <a:pt x="0" y="42"/>
                    <a:pt x="6" y="26"/>
                  </a:cubicBezTo>
                  <a:cubicBezTo>
                    <a:pt x="13" y="9"/>
                    <a:pt x="32" y="0"/>
                    <a:pt x="49" y="7"/>
                  </a:cubicBezTo>
                  <a:cubicBezTo>
                    <a:pt x="66" y="14"/>
                    <a:pt x="74" y="33"/>
                    <a:pt x="68" y="5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0" name="Google Shape;800;p6"/>
            <p:cNvSpPr/>
            <p:nvPr/>
          </p:nvSpPr>
          <p:spPr>
            <a:xfrm>
              <a:off x="2581" y="1365"/>
              <a:ext cx="197" cy="195"/>
            </a:xfrm>
            <a:custGeom>
              <a:avLst/>
              <a:gdLst/>
              <a:ahLst/>
              <a:cxnLst/>
              <a:rect l="l" t="t" r="r" b="b"/>
              <a:pathLst>
                <a:path w="75" h="74" extrusionOk="0">
                  <a:moveTo>
                    <a:pt x="68" y="49"/>
                  </a:moveTo>
                  <a:cubicBezTo>
                    <a:pt x="62" y="66"/>
                    <a:pt x="42" y="74"/>
                    <a:pt x="26" y="68"/>
                  </a:cubicBezTo>
                  <a:cubicBezTo>
                    <a:pt x="9" y="61"/>
                    <a:pt x="0" y="42"/>
                    <a:pt x="7" y="25"/>
                  </a:cubicBezTo>
                  <a:cubicBezTo>
                    <a:pt x="13" y="8"/>
                    <a:pt x="33" y="0"/>
                    <a:pt x="49" y="7"/>
                  </a:cubicBezTo>
                  <a:cubicBezTo>
                    <a:pt x="66" y="13"/>
                    <a:pt x="75" y="32"/>
                    <a:pt x="68" y="49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1" name="Google Shape;801;p6"/>
            <p:cNvSpPr/>
            <p:nvPr/>
          </p:nvSpPr>
          <p:spPr>
            <a:xfrm>
              <a:off x="2575" y="1597"/>
              <a:ext cx="195" cy="195"/>
            </a:xfrm>
            <a:custGeom>
              <a:avLst/>
              <a:gdLst/>
              <a:ahLst/>
              <a:cxnLst/>
              <a:rect l="l" t="t" r="r" b="b"/>
              <a:pathLst>
                <a:path w="74" h="74" extrusionOk="0">
                  <a:moveTo>
                    <a:pt x="68" y="49"/>
                  </a:moveTo>
                  <a:cubicBezTo>
                    <a:pt x="61" y="66"/>
                    <a:pt x="42" y="74"/>
                    <a:pt x="25" y="68"/>
                  </a:cubicBezTo>
                  <a:cubicBezTo>
                    <a:pt x="8" y="61"/>
                    <a:pt x="0" y="42"/>
                    <a:pt x="6" y="25"/>
                  </a:cubicBezTo>
                  <a:cubicBezTo>
                    <a:pt x="13" y="8"/>
                    <a:pt x="32" y="0"/>
                    <a:pt x="49" y="7"/>
                  </a:cubicBezTo>
                  <a:cubicBezTo>
                    <a:pt x="66" y="13"/>
                    <a:pt x="74" y="32"/>
                    <a:pt x="68" y="49"/>
                  </a:cubicBezTo>
                </a:path>
              </a:pathLst>
            </a:custGeom>
            <a:solidFill>
              <a:srgbClr val="0AAD2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2" name="Google Shape;802;p6"/>
            <p:cNvSpPr/>
            <p:nvPr/>
          </p:nvSpPr>
          <p:spPr>
            <a:xfrm>
              <a:off x="2797" y="1329"/>
              <a:ext cx="178" cy="179"/>
            </a:xfrm>
            <a:custGeom>
              <a:avLst/>
              <a:gdLst/>
              <a:ahLst/>
              <a:cxnLst/>
              <a:rect l="l" t="t" r="r" b="b"/>
              <a:pathLst>
                <a:path w="68" h="68" extrusionOk="0">
                  <a:moveTo>
                    <a:pt x="62" y="45"/>
                  </a:moveTo>
                  <a:cubicBezTo>
                    <a:pt x="56" y="61"/>
                    <a:pt x="39" y="68"/>
                    <a:pt x="23" y="62"/>
                  </a:cubicBezTo>
                  <a:cubicBezTo>
                    <a:pt x="8" y="56"/>
                    <a:pt x="0" y="39"/>
                    <a:pt x="6" y="23"/>
                  </a:cubicBezTo>
                  <a:cubicBezTo>
                    <a:pt x="12" y="8"/>
                    <a:pt x="30" y="0"/>
                    <a:pt x="45" y="6"/>
                  </a:cubicBezTo>
                  <a:cubicBezTo>
                    <a:pt x="61" y="13"/>
                    <a:pt x="68" y="30"/>
                    <a:pt x="62" y="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3" name="Google Shape;803;p6"/>
            <p:cNvSpPr/>
            <p:nvPr/>
          </p:nvSpPr>
          <p:spPr>
            <a:xfrm>
              <a:off x="2799" y="1534"/>
              <a:ext cx="245" cy="245"/>
            </a:xfrm>
            <a:custGeom>
              <a:avLst/>
              <a:gdLst/>
              <a:ahLst/>
              <a:cxnLst/>
              <a:rect l="l" t="t" r="r" b="b"/>
              <a:pathLst>
                <a:path w="93" h="93" extrusionOk="0">
                  <a:moveTo>
                    <a:pt x="81" y="67"/>
                  </a:moveTo>
                  <a:cubicBezTo>
                    <a:pt x="70" y="86"/>
                    <a:pt x="46" y="93"/>
                    <a:pt x="26" y="82"/>
                  </a:cubicBezTo>
                  <a:cubicBezTo>
                    <a:pt x="6" y="71"/>
                    <a:pt x="0" y="46"/>
                    <a:pt x="11" y="27"/>
                  </a:cubicBezTo>
                  <a:cubicBezTo>
                    <a:pt x="22" y="7"/>
                    <a:pt x="47" y="0"/>
                    <a:pt x="66" y="11"/>
                  </a:cubicBezTo>
                  <a:cubicBezTo>
                    <a:pt x="86" y="22"/>
                    <a:pt x="93" y="47"/>
                    <a:pt x="81" y="6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4" name="Google Shape;804;p6"/>
            <p:cNvSpPr/>
            <p:nvPr/>
          </p:nvSpPr>
          <p:spPr>
            <a:xfrm>
              <a:off x="2539" y="1471"/>
              <a:ext cx="179" cy="179"/>
            </a:xfrm>
            <a:custGeom>
              <a:avLst/>
              <a:gdLst/>
              <a:ahLst/>
              <a:cxnLst/>
              <a:rect l="l" t="t" r="r" b="b"/>
              <a:pathLst>
                <a:path w="68" h="68" extrusionOk="0">
                  <a:moveTo>
                    <a:pt x="62" y="45"/>
                  </a:moveTo>
                  <a:cubicBezTo>
                    <a:pt x="56" y="60"/>
                    <a:pt x="39" y="68"/>
                    <a:pt x="23" y="62"/>
                  </a:cubicBezTo>
                  <a:cubicBezTo>
                    <a:pt x="8" y="56"/>
                    <a:pt x="0" y="39"/>
                    <a:pt x="6" y="23"/>
                  </a:cubicBezTo>
                  <a:cubicBezTo>
                    <a:pt x="12" y="8"/>
                    <a:pt x="30" y="0"/>
                    <a:pt x="45" y="6"/>
                  </a:cubicBezTo>
                  <a:cubicBezTo>
                    <a:pt x="61" y="12"/>
                    <a:pt x="68" y="30"/>
                    <a:pt x="62" y="45"/>
                  </a:cubicBezTo>
                </a:path>
              </a:pathLst>
            </a:custGeom>
            <a:solidFill>
              <a:srgbClr val="0AAD2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5" name="Google Shape;805;p6"/>
            <p:cNvSpPr/>
            <p:nvPr/>
          </p:nvSpPr>
          <p:spPr>
            <a:xfrm>
              <a:off x="2802" y="1387"/>
              <a:ext cx="266" cy="265"/>
            </a:xfrm>
            <a:custGeom>
              <a:avLst/>
              <a:gdLst/>
              <a:ahLst/>
              <a:cxnLst/>
              <a:rect l="l" t="t" r="r" b="b"/>
              <a:pathLst>
                <a:path w="101" h="101" extrusionOk="0">
                  <a:moveTo>
                    <a:pt x="92" y="66"/>
                  </a:moveTo>
                  <a:cubicBezTo>
                    <a:pt x="83" y="89"/>
                    <a:pt x="57" y="101"/>
                    <a:pt x="34" y="92"/>
                  </a:cubicBezTo>
                  <a:cubicBezTo>
                    <a:pt x="11" y="83"/>
                    <a:pt x="0" y="57"/>
                    <a:pt x="9" y="34"/>
                  </a:cubicBezTo>
                  <a:cubicBezTo>
                    <a:pt x="18" y="11"/>
                    <a:pt x="44" y="0"/>
                    <a:pt x="67" y="9"/>
                  </a:cubicBezTo>
                  <a:cubicBezTo>
                    <a:pt x="89" y="18"/>
                    <a:pt x="101" y="44"/>
                    <a:pt x="92" y="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6" name="Google Shape;806;p6"/>
            <p:cNvSpPr/>
            <p:nvPr/>
          </p:nvSpPr>
          <p:spPr>
            <a:xfrm>
              <a:off x="2560" y="1418"/>
              <a:ext cx="389" cy="387"/>
            </a:xfrm>
            <a:custGeom>
              <a:avLst/>
              <a:gdLst/>
              <a:ahLst/>
              <a:cxnLst/>
              <a:rect l="l" t="t" r="r" b="b"/>
              <a:pathLst>
                <a:path w="148" h="147" extrusionOk="0">
                  <a:moveTo>
                    <a:pt x="134" y="97"/>
                  </a:moveTo>
                  <a:cubicBezTo>
                    <a:pt x="121" y="130"/>
                    <a:pt x="84" y="147"/>
                    <a:pt x="50" y="134"/>
                  </a:cubicBezTo>
                  <a:cubicBezTo>
                    <a:pt x="17" y="121"/>
                    <a:pt x="0" y="83"/>
                    <a:pt x="14" y="50"/>
                  </a:cubicBezTo>
                  <a:cubicBezTo>
                    <a:pt x="27" y="16"/>
                    <a:pt x="64" y="0"/>
                    <a:pt x="98" y="13"/>
                  </a:cubicBezTo>
                  <a:cubicBezTo>
                    <a:pt x="131" y="26"/>
                    <a:pt x="148" y="64"/>
                    <a:pt x="134" y="97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7" name="Google Shape;807;p6"/>
            <p:cNvSpPr/>
            <p:nvPr/>
          </p:nvSpPr>
          <p:spPr>
            <a:xfrm>
              <a:off x="2757" y="1723"/>
              <a:ext cx="63" cy="29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8" name="Google Shape;808;p6"/>
            <p:cNvSpPr/>
            <p:nvPr/>
          </p:nvSpPr>
          <p:spPr>
            <a:xfrm>
              <a:off x="2757" y="1723"/>
              <a:ext cx="63" cy="2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9" name="Google Shape;809;p6"/>
            <p:cNvSpPr/>
            <p:nvPr/>
          </p:nvSpPr>
          <p:spPr>
            <a:xfrm>
              <a:off x="4449" y="1884"/>
              <a:ext cx="195" cy="197"/>
            </a:xfrm>
            <a:custGeom>
              <a:avLst/>
              <a:gdLst/>
              <a:ahLst/>
              <a:cxnLst/>
              <a:rect l="l" t="t" r="r" b="b"/>
              <a:pathLst>
                <a:path w="74" h="75" extrusionOk="0">
                  <a:moveTo>
                    <a:pt x="68" y="50"/>
                  </a:moveTo>
                  <a:cubicBezTo>
                    <a:pt x="61" y="66"/>
                    <a:pt x="42" y="75"/>
                    <a:pt x="25" y="68"/>
                  </a:cubicBezTo>
                  <a:cubicBezTo>
                    <a:pt x="8" y="62"/>
                    <a:pt x="0" y="42"/>
                    <a:pt x="6" y="26"/>
                  </a:cubicBezTo>
                  <a:cubicBezTo>
                    <a:pt x="13" y="9"/>
                    <a:pt x="32" y="0"/>
                    <a:pt x="49" y="7"/>
                  </a:cubicBezTo>
                  <a:cubicBezTo>
                    <a:pt x="66" y="14"/>
                    <a:pt x="74" y="33"/>
                    <a:pt x="68" y="5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0" name="Google Shape;810;p6"/>
            <p:cNvSpPr/>
            <p:nvPr/>
          </p:nvSpPr>
          <p:spPr>
            <a:xfrm>
              <a:off x="4349" y="1955"/>
              <a:ext cx="198" cy="194"/>
            </a:xfrm>
            <a:custGeom>
              <a:avLst/>
              <a:gdLst/>
              <a:ahLst/>
              <a:cxnLst/>
              <a:rect l="l" t="t" r="r" b="b"/>
              <a:pathLst>
                <a:path w="75" h="74" extrusionOk="0">
                  <a:moveTo>
                    <a:pt x="68" y="49"/>
                  </a:moveTo>
                  <a:cubicBezTo>
                    <a:pt x="62" y="66"/>
                    <a:pt x="42" y="74"/>
                    <a:pt x="26" y="68"/>
                  </a:cubicBezTo>
                  <a:cubicBezTo>
                    <a:pt x="9" y="61"/>
                    <a:pt x="0" y="42"/>
                    <a:pt x="7" y="25"/>
                  </a:cubicBezTo>
                  <a:cubicBezTo>
                    <a:pt x="13" y="8"/>
                    <a:pt x="33" y="0"/>
                    <a:pt x="49" y="7"/>
                  </a:cubicBezTo>
                  <a:cubicBezTo>
                    <a:pt x="66" y="13"/>
                    <a:pt x="75" y="32"/>
                    <a:pt x="68" y="4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1" name="Google Shape;811;p6"/>
            <p:cNvSpPr/>
            <p:nvPr/>
          </p:nvSpPr>
          <p:spPr>
            <a:xfrm>
              <a:off x="4344" y="2186"/>
              <a:ext cx="195" cy="195"/>
            </a:xfrm>
            <a:custGeom>
              <a:avLst/>
              <a:gdLst/>
              <a:ahLst/>
              <a:cxnLst/>
              <a:rect l="l" t="t" r="r" b="b"/>
              <a:pathLst>
                <a:path w="74" h="74" extrusionOk="0">
                  <a:moveTo>
                    <a:pt x="68" y="49"/>
                  </a:moveTo>
                  <a:cubicBezTo>
                    <a:pt x="61" y="66"/>
                    <a:pt x="42" y="74"/>
                    <a:pt x="25" y="68"/>
                  </a:cubicBezTo>
                  <a:cubicBezTo>
                    <a:pt x="8" y="61"/>
                    <a:pt x="0" y="42"/>
                    <a:pt x="6" y="25"/>
                  </a:cubicBezTo>
                  <a:cubicBezTo>
                    <a:pt x="13" y="8"/>
                    <a:pt x="32" y="0"/>
                    <a:pt x="49" y="7"/>
                  </a:cubicBezTo>
                  <a:cubicBezTo>
                    <a:pt x="66" y="13"/>
                    <a:pt x="74" y="32"/>
                    <a:pt x="68" y="4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2" name="Google Shape;812;p6"/>
            <p:cNvSpPr/>
            <p:nvPr/>
          </p:nvSpPr>
          <p:spPr>
            <a:xfrm>
              <a:off x="4565" y="1918"/>
              <a:ext cx="179" cy="179"/>
            </a:xfrm>
            <a:custGeom>
              <a:avLst/>
              <a:gdLst/>
              <a:ahLst/>
              <a:cxnLst/>
              <a:rect l="l" t="t" r="r" b="b"/>
              <a:pathLst>
                <a:path w="68" h="68" extrusionOk="0">
                  <a:moveTo>
                    <a:pt x="62" y="45"/>
                  </a:moveTo>
                  <a:cubicBezTo>
                    <a:pt x="56" y="61"/>
                    <a:pt x="39" y="68"/>
                    <a:pt x="23" y="62"/>
                  </a:cubicBezTo>
                  <a:cubicBezTo>
                    <a:pt x="8" y="56"/>
                    <a:pt x="0" y="39"/>
                    <a:pt x="6" y="23"/>
                  </a:cubicBezTo>
                  <a:cubicBezTo>
                    <a:pt x="12" y="8"/>
                    <a:pt x="30" y="0"/>
                    <a:pt x="45" y="6"/>
                  </a:cubicBezTo>
                  <a:cubicBezTo>
                    <a:pt x="61" y="13"/>
                    <a:pt x="68" y="30"/>
                    <a:pt x="62" y="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3" name="Google Shape;813;p6"/>
            <p:cNvSpPr/>
            <p:nvPr/>
          </p:nvSpPr>
          <p:spPr>
            <a:xfrm>
              <a:off x="4568" y="2123"/>
              <a:ext cx="242" cy="245"/>
            </a:xfrm>
            <a:custGeom>
              <a:avLst/>
              <a:gdLst/>
              <a:ahLst/>
              <a:cxnLst/>
              <a:rect l="l" t="t" r="r" b="b"/>
              <a:pathLst>
                <a:path w="92" h="93" extrusionOk="0">
                  <a:moveTo>
                    <a:pt x="81" y="67"/>
                  </a:moveTo>
                  <a:cubicBezTo>
                    <a:pt x="70" y="86"/>
                    <a:pt x="46" y="93"/>
                    <a:pt x="26" y="82"/>
                  </a:cubicBezTo>
                  <a:cubicBezTo>
                    <a:pt x="6" y="71"/>
                    <a:pt x="0" y="46"/>
                    <a:pt x="11" y="27"/>
                  </a:cubicBezTo>
                  <a:cubicBezTo>
                    <a:pt x="22" y="7"/>
                    <a:pt x="47" y="0"/>
                    <a:pt x="66" y="11"/>
                  </a:cubicBezTo>
                  <a:cubicBezTo>
                    <a:pt x="86" y="22"/>
                    <a:pt x="92" y="47"/>
                    <a:pt x="81" y="6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4" name="Google Shape;814;p6"/>
            <p:cNvSpPr/>
            <p:nvPr/>
          </p:nvSpPr>
          <p:spPr>
            <a:xfrm>
              <a:off x="4307" y="2060"/>
              <a:ext cx="179" cy="179"/>
            </a:xfrm>
            <a:custGeom>
              <a:avLst/>
              <a:gdLst/>
              <a:ahLst/>
              <a:cxnLst/>
              <a:rect l="l" t="t" r="r" b="b"/>
              <a:pathLst>
                <a:path w="68" h="68" extrusionOk="0">
                  <a:moveTo>
                    <a:pt x="62" y="45"/>
                  </a:moveTo>
                  <a:cubicBezTo>
                    <a:pt x="56" y="60"/>
                    <a:pt x="39" y="68"/>
                    <a:pt x="23" y="62"/>
                  </a:cubicBezTo>
                  <a:cubicBezTo>
                    <a:pt x="8" y="56"/>
                    <a:pt x="0" y="39"/>
                    <a:pt x="6" y="23"/>
                  </a:cubicBezTo>
                  <a:cubicBezTo>
                    <a:pt x="12" y="8"/>
                    <a:pt x="30" y="0"/>
                    <a:pt x="45" y="6"/>
                  </a:cubicBezTo>
                  <a:cubicBezTo>
                    <a:pt x="61" y="12"/>
                    <a:pt x="68" y="30"/>
                    <a:pt x="62" y="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5" name="Google Shape;815;p6"/>
            <p:cNvSpPr/>
            <p:nvPr/>
          </p:nvSpPr>
          <p:spPr>
            <a:xfrm>
              <a:off x="4570" y="1976"/>
              <a:ext cx="266" cy="266"/>
            </a:xfrm>
            <a:custGeom>
              <a:avLst/>
              <a:gdLst/>
              <a:ahLst/>
              <a:cxnLst/>
              <a:rect l="l" t="t" r="r" b="b"/>
              <a:pathLst>
                <a:path w="101" h="101" extrusionOk="0">
                  <a:moveTo>
                    <a:pt x="92" y="66"/>
                  </a:moveTo>
                  <a:cubicBezTo>
                    <a:pt x="83" y="89"/>
                    <a:pt x="57" y="101"/>
                    <a:pt x="34" y="92"/>
                  </a:cubicBezTo>
                  <a:cubicBezTo>
                    <a:pt x="11" y="83"/>
                    <a:pt x="0" y="57"/>
                    <a:pt x="9" y="34"/>
                  </a:cubicBezTo>
                  <a:cubicBezTo>
                    <a:pt x="18" y="11"/>
                    <a:pt x="44" y="0"/>
                    <a:pt x="67" y="9"/>
                  </a:cubicBezTo>
                  <a:cubicBezTo>
                    <a:pt x="89" y="18"/>
                    <a:pt x="101" y="44"/>
                    <a:pt x="92" y="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6" name="Google Shape;816;p6"/>
            <p:cNvSpPr/>
            <p:nvPr/>
          </p:nvSpPr>
          <p:spPr>
            <a:xfrm>
              <a:off x="4328" y="2007"/>
              <a:ext cx="390" cy="387"/>
            </a:xfrm>
            <a:custGeom>
              <a:avLst/>
              <a:gdLst/>
              <a:ahLst/>
              <a:cxnLst/>
              <a:rect l="l" t="t" r="r" b="b"/>
              <a:pathLst>
                <a:path w="148" h="147" extrusionOk="0">
                  <a:moveTo>
                    <a:pt x="134" y="97"/>
                  </a:moveTo>
                  <a:cubicBezTo>
                    <a:pt x="121" y="130"/>
                    <a:pt x="84" y="147"/>
                    <a:pt x="50" y="134"/>
                  </a:cubicBezTo>
                  <a:cubicBezTo>
                    <a:pt x="17" y="121"/>
                    <a:pt x="0" y="83"/>
                    <a:pt x="14" y="50"/>
                  </a:cubicBezTo>
                  <a:cubicBezTo>
                    <a:pt x="27" y="16"/>
                    <a:pt x="64" y="0"/>
                    <a:pt x="98" y="13"/>
                  </a:cubicBezTo>
                  <a:cubicBezTo>
                    <a:pt x="131" y="26"/>
                    <a:pt x="148" y="64"/>
                    <a:pt x="134" y="9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7" name="Google Shape;817;p6"/>
            <p:cNvSpPr/>
            <p:nvPr/>
          </p:nvSpPr>
          <p:spPr>
            <a:xfrm>
              <a:off x="4526" y="2313"/>
              <a:ext cx="63" cy="29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8" name="Google Shape;818;p6"/>
            <p:cNvSpPr/>
            <p:nvPr/>
          </p:nvSpPr>
          <p:spPr>
            <a:xfrm>
              <a:off x="4181" y="1931"/>
              <a:ext cx="92" cy="629"/>
            </a:xfrm>
            <a:custGeom>
              <a:avLst/>
              <a:gdLst/>
              <a:ahLst/>
              <a:cxnLst/>
              <a:rect l="l" t="t" r="r" b="b"/>
              <a:pathLst>
                <a:path w="92" h="629" extrusionOk="0">
                  <a:moveTo>
                    <a:pt x="50" y="0"/>
                  </a:moveTo>
                  <a:lnTo>
                    <a:pt x="0" y="629"/>
                  </a:lnTo>
                  <a:lnTo>
                    <a:pt x="92" y="629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9" name="Google Shape;819;p6"/>
            <p:cNvSpPr/>
            <p:nvPr/>
          </p:nvSpPr>
          <p:spPr>
            <a:xfrm>
              <a:off x="4215" y="1939"/>
              <a:ext cx="350" cy="108"/>
            </a:xfrm>
            <a:custGeom>
              <a:avLst/>
              <a:gdLst/>
              <a:ahLst/>
              <a:cxnLst/>
              <a:rect l="l" t="t" r="r" b="b"/>
              <a:pathLst>
                <a:path w="133" h="41" extrusionOk="0">
                  <a:moveTo>
                    <a:pt x="132" y="35"/>
                  </a:moveTo>
                  <a:cubicBezTo>
                    <a:pt x="130" y="41"/>
                    <a:pt x="100" y="39"/>
                    <a:pt x="64" y="31"/>
                  </a:cubicBezTo>
                  <a:cubicBezTo>
                    <a:pt x="28" y="23"/>
                    <a:pt x="0" y="12"/>
                    <a:pt x="2" y="6"/>
                  </a:cubicBezTo>
                  <a:cubicBezTo>
                    <a:pt x="3" y="0"/>
                    <a:pt x="33" y="1"/>
                    <a:pt x="69" y="10"/>
                  </a:cubicBezTo>
                  <a:cubicBezTo>
                    <a:pt x="105" y="18"/>
                    <a:pt x="133" y="29"/>
                    <a:pt x="132" y="3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0" name="Google Shape;820;p6"/>
            <p:cNvSpPr/>
            <p:nvPr/>
          </p:nvSpPr>
          <p:spPr>
            <a:xfrm>
              <a:off x="4212" y="1631"/>
              <a:ext cx="158" cy="337"/>
            </a:xfrm>
            <a:custGeom>
              <a:avLst/>
              <a:gdLst/>
              <a:ahLst/>
              <a:cxnLst/>
              <a:rect l="l" t="t" r="r" b="b"/>
              <a:pathLst>
                <a:path w="60" h="128" extrusionOk="0">
                  <a:moveTo>
                    <a:pt x="54" y="2"/>
                  </a:moveTo>
                  <a:cubicBezTo>
                    <a:pt x="60" y="4"/>
                    <a:pt x="54" y="34"/>
                    <a:pt x="40" y="68"/>
                  </a:cubicBezTo>
                  <a:cubicBezTo>
                    <a:pt x="27" y="102"/>
                    <a:pt x="12" y="128"/>
                    <a:pt x="6" y="126"/>
                  </a:cubicBezTo>
                  <a:cubicBezTo>
                    <a:pt x="0" y="124"/>
                    <a:pt x="6" y="94"/>
                    <a:pt x="20" y="60"/>
                  </a:cubicBezTo>
                  <a:cubicBezTo>
                    <a:pt x="33" y="26"/>
                    <a:pt x="49" y="0"/>
                    <a:pt x="54" y="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1" name="Google Shape;821;p6"/>
            <p:cNvSpPr/>
            <p:nvPr/>
          </p:nvSpPr>
          <p:spPr>
            <a:xfrm>
              <a:off x="3910" y="1928"/>
              <a:ext cx="342" cy="150"/>
            </a:xfrm>
            <a:custGeom>
              <a:avLst/>
              <a:gdLst/>
              <a:ahLst/>
              <a:cxnLst/>
              <a:rect l="l" t="t" r="r" b="b"/>
              <a:pathLst>
                <a:path w="130" h="57" extrusionOk="0">
                  <a:moveTo>
                    <a:pt x="127" y="6"/>
                  </a:moveTo>
                  <a:cubicBezTo>
                    <a:pt x="130" y="12"/>
                    <a:pt x="103" y="26"/>
                    <a:pt x="69" y="39"/>
                  </a:cubicBezTo>
                  <a:cubicBezTo>
                    <a:pt x="34" y="52"/>
                    <a:pt x="5" y="57"/>
                    <a:pt x="2" y="51"/>
                  </a:cubicBezTo>
                  <a:cubicBezTo>
                    <a:pt x="0" y="46"/>
                    <a:pt x="27" y="31"/>
                    <a:pt x="61" y="18"/>
                  </a:cubicBezTo>
                  <a:cubicBezTo>
                    <a:pt x="96" y="6"/>
                    <a:pt x="125" y="0"/>
                    <a:pt x="127" y="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2" name="Google Shape;822;p6"/>
            <p:cNvSpPr/>
            <p:nvPr/>
          </p:nvSpPr>
          <p:spPr>
            <a:xfrm>
              <a:off x="3039" y="1689"/>
              <a:ext cx="92" cy="629"/>
            </a:xfrm>
            <a:custGeom>
              <a:avLst/>
              <a:gdLst/>
              <a:ahLst/>
              <a:cxnLst/>
              <a:rect l="l" t="t" r="r" b="b"/>
              <a:pathLst>
                <a:path w="92" h="629" extrusionOk="0">
                  <a:moveTo>
                    <a:pt x="47" y="0"/>
                  </a:moveTo>
                  <a:lnTo>
                    <a:pt x="0" y="629"/>
                  </a:lnTo>
                  <a:lnTo>
                    <a:pt x="92" y="629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3" name="Google Shape;823;p6"/>
            <p:cNvSpPr/>
            <p:nvPr/>
          </p:nvSpPr>
          <p:spPr>
            <a:xfrm>
              <a:off x="3039" y="1689"/>
              <a:ext cx="92" cy="629"/>
            </a:xfrm>
            <a:custGeom>
              <a:avLst/>
              <a:gdLst/>
              <a:ahLst/>
              <a:cxnLst/>
              <a:rect l="l" t="t" r="r" b="b"/>
              <a:pathLst>
                <a:path w="92" h="629" extrusionOk="0">
                  <a:moveTo>
                    <a:pt x="47" y="0"/>
                  </a:moveTo>
                  <a:lnTo>
                    <a:pt x="0" y="629"/>
                  </a:lnTo>
                  <a:lnTo>
                    <a:pt x="92" y="629"/>
                  </a:lnTo>
                  <a:lnTo>
                    <a:pt x="47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4" name="Google Shape;824;p6"/>
            <p:cNvSpPr/>
            <p:nvPr/>
          </p:nvSpPr>
          <p:spPr>
            <a:xfrm>
              <a:off x="3073" y="1697"/>
              <a:ext cx="347" cy="108"/>
            </a:xfrm>
            <a:custGeom>
              <a:avLst/>
              <a:gdLst/>
              <a:ahLst/>
              <a:cxnLst/>
              <a:rect l="l" t="t" r="r" b="b"/>
              <a:pathLst>
                <a:path w="132" h="41" extrusionOk="0">
                  <a:moveTo>
                    <a:pt x="131" y="35"/>
                  </a:moveTo>
                  <a:cubicBezTo>
                    <a:pt x="129" y="41"/>
                    <a:pt x="99" y="39"/>
                    <a:pt x="63" y="31"/>
                  </a:cubicBezTo>
                  <a:cubicBezTo>
                    <a:pt x="28" y="23"/>
                    <a:pt x="0" y="11"/>
                    <a:pt x="1" y="6"/>
                  </a:cubicBezTo>
                  <a:cubicBezTo>
                    <a:pt x="2" y="0"/>
                    <a:pt x="32" y="1"/>
                    <a:pt x="68" y="9"/>
                  </a:cubicBezTo>
                  <a:cubicBezTo>
                    <a:pt x="104" y="17"/>
                    <a:pt x="132" y="29"/>
                    <a:pt x="131" y="3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5" name="Google Shape;825;p6"/>
            <p:cNvSpPr/>
            <p:nvPr/>
          </p:nvSpPr>
          <p:spPr>
            <a:xfrm>
              <a:off x="3068" y="1389"/>
              <a:ext cx="158" cy="337"/>
            </a:xfrm>
            <a:custGeom>
              <a:avLst/>
              <a:gdLst/>
              <a:ahLst/>
              <a:cxnLst/>
              <a:rect l="l" t="t" r="r" b="b"/>
              <a:pathLst>
                <a:path w="60" h="128" extrusionOk="0">
                  <a:moveTo>
                    <a:pt x="55" y="2"/>
                  </a:moveTo>
                  <a:cubicBezTo>
                    <a:pt x="60" y="4"/>
                    <a:pt x="54" y="34"/>
                    <a:pt x="41" y="68"/>
                  </a:cubicBezTo>
                  <a:cubicBezTo>
                    <a:pt x="27" y="102"/>
                    <a:pt x="12" y="128"/>
                    <a:pt x="6" y="126"/>
                  </a:cubicBezTo>
                  <a:cubicBezTo>
                    <a:pt x="0" y="124"/>
                    <a:pt x="7" y="94"/>
                    <a:pt x="20" y="60"/>
                  </a:cubicBezTo>
                  <a:cubicBezTo>
                    <a:pt x="33" y="25"/>
                    <a:pt x="49" y="0"/>
                    <a:pt x="55" y="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6" name="Google Shape;826;p6"/>
            <p:cNvSpPr/>
            <p:nvPr/>
          </p:nvSpPr>
          <p:spPr>
            <a:xfrm>
              <a:off x="2768" y="1686"/>
              <a:ext cx="339" cy="150"/>
            </a:xfrm>
            <a:custGeom>
              <a:avLst/>
              <a:gdLst/>
              <a:ahLst/>
              <a:cxnLst/>
              <a:rect l="l" t="t" r="r" b="b"/>
              <a:pathLst>
                <a:path w="129" h="57" extrusionOk="0">
                  <a:moveTo>
                    <a:pt x="127" y="6"/>
                  </a:moveTo>
                  <a:cubicBezTo>
                    <a:pt x="129" y="11"/>
                    <a:pt x="102" y="26"/>
                    <a:pt x="68" y="39"/>
                  </a:cubicBezTo>
                  <a:cubicBezTo>
                    <a:pt x="33" y="51"/>
                    <a:pt x="4" y="57"/>
                    <a:pt x="2" y="51"/>
                  </a:cubicBezTo>
                  <a:cubicBezTo>
                    <a:pt x="0" y="46"/>
                    <a:pt x="26" y="31"/>
                    <a:pt x="60" y="18"/>
                  </a:cubicBezTo>
                  <a:cubicBezTo>
                    <a:pt x="95" y="5"/>
                    <a:pt x="125" y="0"/>
                    <a:pt x="127" y="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7" name="Google Shape;827;p6"/>
            <p:cNvSpPr/>
            <p:nvPr/>
          </p:nvSpPr>
          <p:spPr>
            <a:xfrm>
              <a:off x="3712" y="1505"/>
              <a:ext cx="124" cy="837"/>
            </a:xfrm>
            <a:custGeom>
              <a:avLst/>
              <a:gdLst/>
              <a:ahLst/>
              <a:cxnLst/>
              <a:rect l="l" t="t" r="r" b="b"/>
              <a:pathLst>
                <a:path w="124" h="837" extrusionOk="0">
                  <a:moveTo>
                    <a:pt x="66" y="0"/>
                  </a:moveTo>
                  <a:lnTo>
                    <a:pt x="0" y="837"/>
                  </a:lnTo>
                  <a:lnTo>
                    <a:pt x="124" y="837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8" name="Google Shape;828;p6"/>
            <p:cNvSpPr/>
            <p:nvPr/>
          </p:nvSpPr>
          <p:spPr>
            <a:xfrm>
              <a:off x="3776" y="1168"/>
              <a:ext cx="313" cy="397"/>
            </a:xfrm>
            <a:custGeom>
              <a:avLst/>
              <a:gdLst/>
              <a:ahLst/>
              <a:cxnLst/>
              <a:rect l="l" t="t" r="r" b="b"/>
              <a:pathLst>
                <a:path w="119" h="151" extrusionOk="0">
                  <a:moveTo>
                    <a:pt x="113" y="5"/>
                  </a:moveTo>
                  <a:cubicBezTo>
                    <a:pt x="119" y="10"/>
                    <a:pt x="101" y="45"/>
                    <a:pt x="72" y="84"/>
                  </a:cubicBezTo>
                  <a:cubicBezTo>
                    <a:pt x="42" y="124"/>
                    <a:pt x="13" y="151"/>
                    <a:pt x="7" y="146"/>
                  </a:cubicBezTo>
                  <a:cubicBezTo>
                    <a:pt x="0" y="141"/>
                    <a:pt x="19" y="106"/>
                    <a:pt x="48" y="67"/>
                  </a:cubicBezTo>
                  <a:cubicBezTo>
                    <a:pt x="77" y="28"/>
                    <a:pt x="106" y="0"/>
                    <a:pt x="113" y="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9" name="Google Shape;829;p6"/>
            <p:cNvSpPr/>
            <p:nvPr/>
          </p:nvSpPr>
          <p:spPr>
            <a:xfrm>
              <a:off x="3357" y="1381"/>
              <a:ext cx="455" cy="187"/>
            </a:xfrm>
            <a:custGeom>
              <a:avLst/>
              <a:gdLst/>
              <a:ahLst/>
              <a:cxnLst/>
              <a:rect l="l" t="t" r="r" b="b"/>
              <a:pathLst>
                <a:path w="173" h="71" extrusionOk="0">
                  <a:moveTo>
                    <a:pt x="3" y="8"/>
                  </a:moveTo>
                  <a:cubicBezTo>
                    <a:pt x="5" y="0"/>
                    <a:pt x="45" y="6"/>
                    <a:pt x="91" y="22"/>
                  </a:cubicBezTo>
                  <a:cubicBezTo>
                    <a:pt x="138" y="37"/>
                    <a:pt x="173" y="56"/>
                    <a:pt x="170" y="64"/>
                  </a:cubicBezTo>
                  <a:cubicBezTo>
                    <a:pt x="168" y="71"/>
                    <a:pt x="128" y="65"/>
                    <a:pt x="82" y="50"/>
                  </a:cubicBezTo>
                  <a:cubicBezTo>
                    <a:pt x="35" y="34"/>
                    <a:pt x="0" y="16"/>
                    <a:pt x="3" y="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0" name="Google Shape;830;p6"/>
            <p:cNvSpPr/>
            <p:nvPr/>
          </p:nvSpPr>
          <p:spPr>
            <a:xfrm>
              <a:off x="3760" y="1518"/>
              <a:ext cx="221" cy="445"/>
            </a:xfrm>
            <a:custGeom>
              <a:avLst/>
              <a:gdLst/>
              <a:ahLst/>
              <a:cxnLst/>
              <a:rect l="l" t="t" r="r" b="b"/>
              <a:pathLst>
                <a:path w="84" h="169" extrusionOk="0">
                  <a:moveTo>
                    <a:pt x="7" y="3"/>
                  </a:moveTo>
                  <a:cubicBezTo>
                    <a:pt x="15" y="0"/>
                    <a:pt x="37" y="34"/>
                    <a:pt x="56" y="79"/>
                  </a:cubicBezTo>
                  <a:cubicBezTo>
                    <a:pt x="75" y="124"/>
                    <a:pt x="84" y="163"/>
                    <a:pt x="77" y="166"/>
                  </a:cubicBezTo>
                  <a:cubicBezTo>
                    <a:pt x="69" y="169"/>
                    <a:pt x="48" y="135"/>
                    <a:pt x="29" y="91"/>
                  </a:cubicBezTo>
                  <a:cubicBezTo>
                    <a:pt x="9" y="46"/>
                    <a:pt x="0" y="7"/>
                    <a:pt x="7" y="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1" name="Google Shape;831;p6"/>
            <p:cNvSpPr/>
            <p:nvPr/>
          </p:nvSpPr>
          <p:spPr>
            <a:xfrm>
              <a:off x="2407" y="1594"/>
              <a:ext cx="2298" cy="1521"/>
            </a:xfrm>
            <a:custGeom>
              <a:avLst/>
              <a:gdLst/>
              <a:ahLst/>
              <a:cxnLst/>
              <a:rect l="l" t="t" r="r" b="b"/>
              <a:pathLst>
                <a:path w="873" h="578" extrusionOk="0">
                  <a:moveTo>
                    <a:pt x="823" y="315"/>
                  </a:moveTo>
                  <a:cubicBezTo>
                    <a:pt x="622" y="272"/>
                    <a:pt x="410" y="263"/>
                    <a:pt x="223" y="172"/>
                  </a:cubicBezTo>
                  <a:cubicBezTo>
                    <a:pt x="175" y="149"/>
                    <a:pt x="129" y="120"/>
                    <a:pt x="88" y="86"/>
                  </a:cubicBezTo>
                  <a:cubicBezTo>
                    <a:pt x="56" y="59"/>
                    <a:pt x="28" y="29"/>
                    <a:pt x="0" y="0"/>
                  </a:cubicBezTo>
                  <a:cubicBezTo>
                    <a:pt x="20" y="96"/>
                    <a:pt x="71" y="182"/>
                    <a:pt x="142" y="250"/>
                  </a:cubicBezTo>
                  <a:cubicBezTo>
                    <a:pt x="179" y="285"/>
                    <a:pt x="202" y="330"/>
                    <a:pt x="210" y="379"/>
                  </a:cubicBezTo>
                  <a:cubicBezTo>
                    <a:pt x="230" y="498"/>
                    <a:pt x="230" y="498"/>
                    <a:pt x="230" y="498"/>
                  </a:cubicBezTo>
                  <a:cubicBezTo>
                    <a:pt x="230" y="542"/>
                    <a:pt x="269" y="578"/>
                    <a:pt x="317" y="578"/>
                  </a:cubicBezTo>
                  <a:cubicBezTo>
                    <a:pt x="734" y="578"/>
                    <a:pt x="734" y="578"/>
                    <a:pt x="734" y="578"/>
                  </a:cubicBezTo>
                  <a:cubicBezTo>
                    <a:pt x="782" y="578"/>
                    <a:pt x="821" y="542"/>
                    <a:pt x="821" y="498"/>
                  </a:cubicBezTo>
                  <a:cubicBezTo>
                    <a:pt x="832" y="428"/>
                    <a:pt x="832" y="428"/>
                    <a:pt x="832" y="428"/>
                  </a:cubicBezTo>
                  <a:cubicBezTo>
                    <a:pt x="838" y="392"/>
                    <a:pt x="852" y="358"/>
                    <a:pt x="873" y="327"/>
                  </a:cubicBezTo>
                  <a:cubicBezTo>
                    <a:pt x="856" y="323"/>
                    <a:pt x="839" y="319"/>
                    <a:pt x="823" y="315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2" name="Google Shape;832;p6"/>
            <p:cNvSpPr/>
            <p:nvPr/>
          </p:nvSpPr>
          <p:spPr>
            <a:xfrm>
              <a:off x="3210" y="752"/>
              <a:ext cx="168" cy="72"/>
            </a:xfrm>
            <a:custGeom>
              <a:avLst/>
              <a:gdLst/>
              <a:ahLst/>
              <a:cxnLst/>
              <a:rect l="l" t="t" r="r" b="b"/>
              <a:pathLst>
                <a:path w="64" h="27" extrusionOk="0">
                  <a:moveTo>
                    <a:pt x="58" y="11"/>
                  </a:moveTo>
                  <a:cubicBezTo>
                    <a:pt x="47" y="8"/>
                    <a:pt x="36" y="10"/>
                    <a:pt x="26" y="16"/>
                  </a:cubicBezTo>
                  <a:cubicBezTo>
                    <a:pt x="21" y="10"/>
                    <a:pt x="15" y="5"/>
                    <a:pt x="7" y="2"/>
                  </a:cubicBezTo>
                  <a:cubicBezTo>
                    <a:pt x="3" y="0"/>
                    <a:pt x="0" y="7"/>
                    <a:pt x="4" y="9"/>
                  </a:cubicBezTo>
                  <a:cubicBezTo>
                    <a:pt x="12" y="13"/>
                    <a:pt x="17" y="17"/>
                    <a:pt x="21" y="25"/>
                  </a:cubicBezTo>
                  <a:cubicBezTo>
                    <a:pt x="23" y="27"/>
                    <a:pt x="26" y="27"/>
                    <a:pt x="28" y="25"/>
                  </a:cubicBezTo>
                  <a:cubicBezTo>
                    <a:pt x="36" y="19"/>
                    <a:pt x="46" y="17"/>
                    <a:pt x="56" y="20"/>
                  </a:cubicBezTo>
                  <a:cubicBezTo>
                    <a:pt x="62" y="22"/>
                    <a:pt x="64" y="13"/>
                    <a:pt x="58" y="11"/>
                  </a:cubicBezTo>
                  <a:close/>
                </a:path>
              </a:pathLst>
            </a:custGeom>
            <a:solidFill>
              <a:srgbClr val="D7EAC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3" name="Google Shape;833;p6"/>
            <p:cNvSpPr/>
            <p:nvPr/>
          </p:nvSpPr>
          <p:spPr>
            <a:xfrm>
              <a:off x="3352" y="834"/>
              <a:ext cx="147" cy="45"/>
            </a:xfrm>
            <a:custGeom>
              <a:avLst/>
              <a:gdLst/>
              <a:ahLst/>
              <a:cxnLst/>
              <a:rect l="l" t="t" r="r" b="b"/>
              <a:pathLst>
                <a:path w="56" h="17" extrusionOk="0">
                  <a:moveTo>
                    <a:pt x="51" y="5"/>
                  </a:moveTo>
                  <a:cubicBezTo>
                    <a:pt x="47" y="4"/>
                    <a:pt x="44" y="2"/>
                    <a:pt x="40" y="2"/>
                  </a:cubicBezTo>
                  <a:cubicBezTo>
                    <a:pt x="36" y="2"/>
                    <a:pt x="33" y="5"/>
                    <a:pt x="29" y="5"/>
                  </a:cubicBezTo>
                  <a:cubicBezTo>
                    <a:pt x="25" y="6"/>
                    <a:pt x="21" y="2"/>
                    <a:pt x="18" y="1"/>
                  </a:cubicBezTo>
                  <a:cubicBezTo>
                    <a:pt x="13" y="0"/>
                    <a:pt x="9" y="0"/>
                    <a:pt x="5" y="1"/>
                  </a:cubicBezTo>
                  <a:cubicBezTo>
                    <a:pt x="0" y="2"/>
                    <a:pt x="1" y="10"/>
                    <a:pt x="6" y="9"/>
                  </a:cubicBezTo>
                  <a:cubicBezTo>
                    <a:pt x="11" y="9"/>
                    <a:pt x="15" y="9"/>
                    <a:pt x="19" y="11"/>
                  </a:cubicBezTo>
                  <a:cubicBezTo>
                    <a:pt x="21" y="13"/>
                    <a:pt x="23" y="15"/>
                    <a:pt x="26" y="15"/>
                  </a:cubicBezTo>
                  <a:cubicBezTo>
                    <a:pt x="33" y="17"/>
                    <a:pt x="38" y="9"/>
                    <a:pt x="46" y="13"/>
                  </a:cubicBezTo>
                  <a:cubicBezTo>
                    <a:pt x="51" y="16"/>
                    <a:pt x="56" y="8"/>
                    <a:pt x="51" y="5"/>
                  </a:cubicBezTo>
                  <a:close/>
                </a:path>
              </a:pathLst>
            </a:custGeom>
            <a:solidFill>
              <a:srgbClr val="D7EAC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4" name="Google Shape;834;p6"/>
            <p:cNvSpPr/>
            <p:nvPr/>
          </p:nvSpPr>
          <p:spPr>
            <a:xfrm>
              <a:off x="3231" y="568"/>
              <a:ext cx="168" cy="71"/>
            </a:xfrm>
            <a:custGeom>
              <a:avLst/>
              <a:gdLst/>
              <a:ahLst/>
              <a:cxnLst/>
              <a:rect l="l" t="t" r="r" b="b"/>
              <a:pathLst>
                <a:path w="64" h="27" extrusionOk="0">
                  <a:moveTo>
                    <a:pt x="58" y="11"/>
                  </a:moveTo>
                  <a:cubicBezTo>
                    <a:pt x="46" y="8"/>
                    <a:pt x="35" y="9"/>
                    <a:pt x="25" y="16"/>
                  </a:cubicBezTo>
                  <a:cubicBezTo>
                    <a:pt x="21" y="9"/>
                    <a:pt x="15" y="5"/>
                    <a:pt x="7" y="2"/>
                  </a:cubicBezTo>
                  <a:cubicBezTo>
                    <a:pt x="3" y="0"/>
                    <a:pt x="0" y="7"/>
                    <a:pt x="4" y="9"/>
                  </a:cubicBezTo>
                  <a:cubicBezTo>
                    <a:pt x="11" y="13"/>
                    <a:pt x="17" y="17"/>
                    <a:pt x="21" y="24"/>
                  </a:cubicBezTo>
                  <a:cubicBezTo>
                    <a:pt x="22" y="27"/>
                    <a:pt x="25" y="27"/>
                    <a:pt x="28" y="25"/>
                  </a:cubicBezTo>
                  <a:cubicBezTo>
                    <a:pt x="36" y="19"/>
                    <a:pt x="45" y="17"/>
                    <a:pt x="55" y="20"/>
                  </a:cubicBezTo>
                  <a:cubicBezTo>
                    <a:pt x="61" y="22"/>
                    <a:pt x="64" y="12"/>
                    <a:pt x="58" y="11"/>
                  </a:cubicBezTo>
                  <a:close/>
                </a:path>
              </a:pathLst>
            </a:custGeom>
            <a:solidFill>
              <a:srgbClr val="D7EAC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5" name="Google Shape;835;p6"/>
            <p:cNvSpPr/>
            <p:nvPr/>
          </p:nvSpPr>
          <p:spPr>
            <a:xfrm>
              <a:off x="3541" y="676"/>
              <a:ext cx="169" cy="71"/>
            </a:xfrm>
            <a:custGeom>
              <a:avLst/>
              <a:gdLst/>
              <a:ahLst/>
              <a:cxnLst/>
              <a:rect l="l" t="t" r="r" b="b"/>
              <a:pathLst>
                <a:path w="64" h="27" extrusionOk="0">
                  <a:moveTo>
                    <a:pt x="58" y="11"/>
                  </a:moveTo>
                  <a:cubicBezTo>
                    <a:pt x="47" y="7"/>
                    <a:pt x="36" y="9"/>
                    <a:pt x="26" y="16"/>
                  </a:cubicBezTo>
                  <a:cubicBezTo>
                    <a:pt x="21" y="9"/>
                    <a:pt x="15" y="5"/>
                    <a:pt x="7" y="2"/>
                  </a:cubicBezTo>
                  <a:cubicBezTo>
                    <a:pt x="3" y="0"/>
                    <a:pt x="0" y="7"/>
                    <a:pt x="4" y="9"/>
                  </a:cubicBezTo>
                  <a:cubicBezTo>
                    <a:pt x="12" y="12"/>
                    <a:pt x="17" y="17"/>
                    <a:pt x="21" y="24"/>
                  </a:cubicBezTo>
                  <a:cubicBezTo>
                    <a:pt x="23" y="27"/>
                    <a:pt x="26" y="27"/>
                    <a:pt x="28" y="25"/>
                  </a:cubicBezTo>
                  <a:cubicBezTo>
                    <a:pt x="36" y="19"/>
                    <a:pt x="46" y="17"/>
                    <a:pt x="56" y="20"/>
                  </a:cubicBezTo>
                  <a:cubicBezTo>
                    <a:pt x="62" y="21"/>
                    <a:pt x="64" y="12"/>
                    <a:pt x="58" y="11"/>
                  </a:cubicBezTo>
                  <a:close/>
                </a:path>
              </a:pathLst>
            </a:custGeom>
            <a:solidFill>
              <a:srgbClr val="D7EAC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6" name="Google Shape;836;p6"/>
            <p:cNvSpPr/>
            <p:nvPr/>
          </p:nvSpPr>
          <p:spPr>
            <a:xfrm>
              <a:off x="3683" y="758"/>
              <a:ext cx="148" cy="44"/>
            </a:xfrm>
            <a:custGeom>
              <a:avLst/>
              <a:gdLst/>
              <a:ahLst/>
              <a:cxnLst/>
              <a:rect l="l" t="t" r="r" b="b"/>
              <a:pathLst>
                <a:path w="56" h="17" extrusionOk="0">
                  <a:moveTo>
                    <a:pt x="51" y="5"/>
                  </a:moveTo>
                  <a:cubicBezTo>
                    <a:pt x="47" y="3"/>
                    <a:pt x="44" y="2"/>
                    <a:pt x="40" y="2"/>
                  </a:cubicBezTo>
                  <a:cubicBezTo>
                    <a:pt x="36" y="2"/>
                    <a:pt x="33" y="4"/>
                    <a:pt x="29" y="5"/>
                  </a:cubicBezTo>
                  <a:cubicBezTo>
                    <a:pt x="25" y="6"/>
                    <a:pt x="21" y="2"/>
                    <a:pt x="17" y="1"/>
                  </a:cubicBezTo>
                  <a:cubicBezTo>
                    <a:pt x="13" y="0"/>
                    <a:pt x="9" y="0"/>
                    <a:pt x="5" y="1"/>
                  </a:cubicBezTo>
                  <a:cubicBezTo>
                    <a:pt x="0" y="2"/>
                    <a:pt x="1" y="9"/>
                    <a:pt x="6" y="9"/>
                  </a:cubicBezTo>
                  <a:cubicBezTo>
                    <a:pt x="11" y="8"/>
                    <a:pt x="15" y="9"/>
                    <a:pt x="19" y="11"/>
                  </a:cubicBezTo>
                  <a:cubicBezTo>
                    <a:pt x="21" y="12"/>
                    <a:pt x="23" y="15"/>
                    <a:pt x="26" y="15"/>
                  </a:cubicBezTo>
                  <a:cubicBezTo>
                    <a:pt x="33" y="17"/>
                    <a:pt x="37" y="9"/>
                    <a:pt x="46" y="13"/>
                  </a:cubicBezTo>
                  <a:cubicBezTo>
                    <a:pt x="51" y="16"/>
                    <a:pt x="56" y="8"/>
                    <a:pt x="51" y="5"/>
                  </a:cubicBezTo>
                  <a:close/>
                </a:path>
              </a:pathLst>
            </a:custGeom>
            <a:solidFill>
              <a:srgbClr val="D7EAC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7" name="Google Shape;837;p6"/>
            <p:cNvSpPr/>
            <p:nvPr/>
          </p:nvSpPr>
          <p:spPr>
            <a:xfrm>
              <a:off x="2504" y="1302"/>
              <a:ext cx="161" cy="537"/>
            </a:xfrm>
            <a:custGeom>
              <a:avLst/>
              <a:gdLst/>
              <a:ahLst/>
              <a:cxnLst/>
              <a:rect l="l" t="t" r="r" b="b"/>
              <a:pathLst>
                <a:path w="61" h="204" extrusionOk="0">
                  <a:moveTo>
                    <a:pt x="21" y="0"/>
                  </a:moveTo>
                  <a:cubicBezTo>
                    <a:pt x="21" y="0"/>
                    <a:pt x="21" y="0"/>
                    <a:pt x="21" y="0"/>
                  </a:cubicBezTo>
                  <a:cubicBezTo>
                    <a:pt x="10" y="0"/>
                    <a:pt x="0" y="9"/>
                    <a:pt x="0" y="21"/>
                  </a:cubicBezTo>
                  <a:cubicBezTo>
                    <a:pt x="0" y="23"/>
                    <a:pt x="1" y="89"/>
                    <a:pt x="16" y="148"/>
                  </a:cubicBezTo>
                  <a:cubicBezTo>
                    <a:pt x="18" y="157"/>
                    <a:pt x="21" y="165"/>
                    <a:pt x="25" y="173"/>
                  </a:cubicBezTo>
                  <a:cubicBezTo>
                    <a:pt x="33" y="181"/>
                    <a:pt x="42" y="189"/>
                    <a:pt x="51" y="197"/>
                  </a:cubicBezTo>
                  <a:cubicBezTo>
                    <a:pt x="54" y="199"/>
                    <a:pt x="56" y="201"/>
                    <a:pt x="59" y="204"/>
                  </a:cubicBezTo>
                  <a:cubicBezTo>
                    <a:pt x="59" y="196"/>
                    <a:pt x="60" y="189"/>
                    <a:pt x="61" y="182"/>
                  </a:cubicBezTo>
                  <a:cubicBezTo>
                    <a:pt x="58" y="182"/>
                    <a:pt x="55" y="181"/>
                    <a:pt x="52" y="180"/>
                  </a:cubicBezTo>
                  <a:cubicBezTo>
                    <a:pt x="35" y="173"/>
                    <a:pt x="27" y="154"/>
                    <a:pt x="33" y="138"/>
                  </a:cubicBezTo>
                  <a:cubicBezTo>
                    <a:pt x="32" y="133"/>
                    <a:pt x="31" y="128"/>
                    <a:pt x="30" y="123"/>
                  </a:cubicBezTo>
                  <a:cubicBezTo>
                    <a:pt x="19" y="115"/>
                    <a:pt x="14" y="100"/>
                    <a:pt x="19" y="87"/>
                  </a:cubicBezTo>
                  <a:cubicBezTo>
                    <a:pt x="22" y="80"/>
                    <a:pt x="28" y="74"/>
                    <a:pt x="35" y="71"/>
                  </a:cubicBezTo>
                  <a:cubicBezTo>
                    <a:pt x="33" y="64"/>
                    <a:pt x="33" y="56"/>
                    <a:pt x="36" y="49"/>
                  </a:cubicBezTo>
                  <a:cubicBezTo>
                    <a:pt x="37" y="45"/>
                    <a:pt x="40" y="41"/>
                    <a:pt x="43" y="38"/>
                  </a:cubicBezTo>
                  <a:cubicBezTo>
                    <a:pt x="42" y="28"/>
                    <a:pt x="42" y="21"/>
                    <a:pt x="42" y="21"/>
                  </a:cubicBezTo>
                  <a:cubicBezTo>
                    <a:pt x="42" y="9"/>
                    <a:pt x="33" y="0"/>
                    <a:pt x="21" y="0"/>
                  </a:cubicBezTo>
                </a:path>
              </a:pathLst>
            </a:custGeom>
            <a:solidFill>
              <a:srgbClr val="FDFEFA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8" name="Google Shape;838;p6"/>
            <p:cNvSpPr/>
            <p:nvPr/>
          </p:nvSpPr>
          <p:spPr>
            <a:xfrm>
              <a:off x="2660" y="1776"/>
              <a:ext cx="318" cy="263"/>
            </a:xfrm>
            <a:custGeom>
              <a:avLst/>
              <a:gdLst/>
              <a:ahLst/>
              <a:cxnLst/>
              <a:rect l="l" t="t" r="r" b="b"/>
              <a:pathLst>
                <a:path w="121" h="100" extrusionOk="0">
                  <a:moveTo>
                    <a:pt x="61" y="46"/>
                  </a:moveTo>
                  <a:cubicBezTo>
                    <a:pt x="61" y="67"/>
                    <a:pt x="61" y="67"/>
                    <a:pt x="61" y="67"/>
                  </a:cubicBezTo>
                  <a:cubicBezTo>
                    <a:pt x="80" y="79"/>
                    <a:pt x="100" y="90"/>
                    <a:pt x="121" y="100"/>
                  </a:cubicBezTo>
                  <a:cubicBezTo>
                    <a:pt x="115" y="93"/>
                    <a:pt x="108" y="86"/>
                    <a:pt x="100" y="80"/>
                  </a:cubicBezTo>
                  <a:cubicBezTo>
                    <a:pt x="85" y="67"/>
                    <a:pt x="85" y="67"/>
                    <a:pt x="85" y="67"/>
                  </a:cubicBezTo>
                  <a:cubicBezTo>
                    <a:pt x="83" y="65"/>
                    <a:pt x="80" y="62"/>
                    <a:pt x="77" y="60"/>
                  </a:cubicBezTo>
                  <a:cubicBezTo>
                    <a:pt x="72" y="55"/>
                    <a:pt x="66" y="51"/>
                    <a:pt x="61" y="46"/>
                  </a:cubicBezTo>
                  <a:moveTo>
                    <a:pt x="18" y="0"/>
                  </a:moveTo>
                  <a:cubicBezTo>
                    <a:pt x="14" y="1"/>
                    <a:pt x="9" y="2"/>
                    <a:pt x="5" y="2"/>
                  </a:cubicBezTo>
                  <a:cubicBezTo>
                    <a:pt x="4" y="2"/>
                    <a:pt x="3" y="2"/>
                    <a:pt x="2" y="2"/>
                  </a:cubicBezTo>
                  <a:cubicBezTo>
                    <a:pt x="1" y="9"/>
                    <a:pt x="0" y="16"/>
                    <a:pt x="0" y="24"/>
                  </a:cubicBezTo>
                  <a:cubicBezTo>
                    <a:pt x="12" y="33"/>
                    <a:pt x="24" y="42"/>
                    <a:pt x="37" y="51"/>
                  </a:cubicBezTo>
                  <a:cubicBezTo>
                    <a:pt x="37" y="23"/>
                    <a:pt x="37" y="23"/>
                    <a:pt x="37" y="23"/>
                  </a:cubicBezTo>
                  <a:cubicBezTo>
                    <a:pt x="30" y="16"/>
                    <a:pt x="24" y="8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</a:path>
              </a:pathLst>
            </a:custGeom>
            <a:solidFill>
              <a:srgbClr val="F0FCE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9" name="Google Shape;839;p6"/>
            <p:cNvSpPr/>
            <p:nvPr/>
          </p:nvSpPr>
          <p:spPr>
            <a:xfrm>
              <a:off x="2591" y="1402"/>
              <a:ext cx="32" cy="87"/>
            </a:xfrm>
            <a:custGeom>
              <a:avLst/>
              <a:gdLst/>
              <a:ahLst/>
              <a:cxnLst/>
              <a:rect l="l" t="t" r="r" b="b"/>
              <a:pathLst>
                <a:path w="12" h="33" extrusionOk="0">
                  <a:moveTo>
                    <a:pt x="10" y="0"/>
                  </a:moveTo>
                  <a:cubicBezTo>
                    <a:pt x="7" y="3"/>
                    <a:pt x="4" y="7"/>
                    <a:pt x="3" y="11"/>
                  </a:cubicBezTo>
                  <a:cubicBezTo>
                    <a:pt x="0" y="18"/>
                    <a:pt x="0" y="26"/>
                    <a:pt x="2" y="33"/>
                  </a:cubicBezTo>
                  <a:cubicBezTo>
                    <a:pt x="5" y="31"/>
                    <a:pt x="8" y="31"/>
                    <a:pt x="12" y="30"/>
                  </a:cubicBezTo>
                  <a:cubicBezTo>
                    <a:pt x="11" y="19"/>
                    <a:pt x="10" y="8"/>
                    <a:pt x="10" y="0"/>
                  </a:cubicBezTo>
                </a:path>
              </a:pathLst>
            </a:custGeom>
            <a:solidFill>
              <a:srgbClr val="BDE9C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0" name="Google Shape;840;p6"/>
            <p:cNvSpPr/>
            <p:nvPr/>
          </p:nvSpPr>
          <p:spPr>
            <a:xfrm>
              <a:off x="2575" y="1665"/>
              <a:ext cx="132" cy="116"/>
            </a:xfrm>
            <a:custGeom>
              <a:avLst/>
              <a:gdLst/>
              <a:ahLst/>
              <a:cxnLst/>
              <a:rect l="l" t="t" r="r" b="b"/>
              <a:pathLst>
                <a:path w="50" h="44" extrusionOk="0">
                  <a:moveTo>
                    <a:pt x="6" y="0"/>
                  </a:moveTo>
                  <a:cubicBezTo>
                    <a:pt x="0" y="16"/>
                    <a:pt x="8" y="35"/>
                    <a:pt x="25" y="42"/>
                  </a:cubicBezTo>
                  <a:cubicBezTo>
                    <a:pt x="28" y="43"/>
                    <a:pt x="31" y="44"/>
                    <a:pt x="34" y="44"/>
                  </a:cubicBezTo>
                  <a:cubicBezTo>
                    <a:pt x="35" y="44"/>
                    <a:pt x="36" y="44"/>
                    <a:pt x="37" y="44"/>
                  </a:cubicBezTo>
                  <a:cubicBezTo>
                    <a:pt x="41" y="44"/>
                    <a:pt x="46" y="43"/>
                    <a:pt x="50" y="42"/>
                  </a:cubicBezTo>
                  <a:cubicBezTo>
                    <a:pt x="48" y="41"/>
                    <a:pt x="46" y="40"/>
                    <a:pt x="44" y="40"/>
                  </a:cubicBezTo>
                  <a:cubicBezTo>
                    <a:pt x="26" y="32"/>
                    <a:pt x="12" y="17"/>
                    <a:pt x="6" y="0"/>
                  </a:cubicBezTo>
                </a:path>
              </a:pathLst>
            </a:custGeom>
            <a:solidFill>
              <a:srgbClr val="BDE9C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1" name="Google Shape;841;p6"/>
            <p:cNvSpPr/>
            <p:nvPr/>
          </p:nvSpPr>
          <p:spPr>
            <a:xfrm>
              <a:off x="2541" y="1481"/>
              <a:ext cx="84" cy="145"/>
            </a:xfrm>
            <a:custGeom>
              <a:avLst/>
              <a:gdLst/>
              <a:ahLst/>
              <a:cxnLst/>
              <a:rect l="l" t="t" r="r" b="b"/>
              <a:pathLst>
                <a:path w="32" h="55" extrusionOk="0">
                  <a:moveTo>
                    <a:pt x="31" y="0"/>
                  </a:moveTo>
                  <a:cubicBezTo>
                    <a:pt x="27" y="1"/>
                    <a:pt x="24" y="1"/>
                    <a:pt x="21" y="3"/>
                  </a:cubicBezTo>
                  <a:cubicBezTo>
                    <a:pt x="14" y="6"/>
                    <a:pt x="8" y="12"/>
                    <a:pt x="5" y="19"/>
                  </a:cubicBezTo>
                  <a:cubicBezTo>
                    <a:pt x="0" y="32"/>
                    <a:pt x="5" y="47"/>
                    <a:pt x="16" y="55"/>
                  </a:cubicBezTo>
                  <a:cubicBezTo>
                    <a:pt x="15" y="45"/>
                    <a:pt x="17" y="35"/>
                    <a:pt x="21" y="26"/>
                  </a:cubicBezTo>
                  <a:cubicBezTo>
                    <a:pt x="23" y="19"/>
                    <a:pt x="27" y="13"/>
                    <a:pt x="32" y="7"/>
                  </a:cubicBezTo>
                  <a:cubicBezTo>
                    <a:pt x="31" y="5"/>
                    <a:pt x="31" y="3"/>
                    <a:pt x="31" y="0"/>
                  </a:cubicBezTo>
                </a:path>
              </a:pathLst>
            </a:custGeom>
            <a:solidFill>
              <a:srgbClr val="BDE9C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2" name="Google Shape;842;p6"/>
            <p:cNvSpPr/>
            <p:nvPr/>
          </p:nvSpPr>
          <p:spPr>
            <a:xfrm>
              <a:off x="2581" y="1500"/>
              <a:ext cx="126" cy="276"/>
            </a:xfrm>
            <a:custGeom>
              <a:avLst/>
              <a:gdLst/>
              <a:ahLst/>
              <a:cxnLst/>
              <a:rect l="l" t="t" r="r" b="b"/>
              <a:pathLst>
                <a:path w="48" h="105" extrusionOk="0">
                  <a:moveTo>
                    <a:pt x="17" y="0"/>
                  </a:moveTo>
                  <a:cubicBezTo>
                    <a:pt x="12" y="6"/>
                    <a:pt x="8" y="12"/>
                    <a:pt x="6" y="19"/>
                  </a:cubicBezTo>
                  <a:cubicBezTo>
                    <a:pt x="2" y="28"/>
                    <a:pt x="0" y="38"/>
                    <a:pt x="1" y="48"/>
                  </a:cubicBezTo>
                  <a:cubicBezTo>
                    <a:pt x="2" y="53"/>
                    <a:pt x="3" y="58"/>
                    <a:pt x="4" y="63"/>
                  </a:cubicBezTo>
                  <a:cubicBezTo>
                    <a:pt x="10" y="80"/>
                    <a:pt x="24" y="95"/>
                    <a:pt x="42" y="103"/>
                  </a:cubicBezTo>
                  <a:cubicBezTo>
                    <a:pt x="44" y="103"/>
                    <a:pt x="46" y="104"/>
                    <a:pt x="48" y="105"/>
                  </a:cubicBezTo>
                  <a:cubicBezTo>
                    <a:pt x="48" y="105"/>
                    <a:pt x="48" y="105"/>
                    <a:pt x="48" y="105"/>
                  </a:cubicBezTo>
                  <a:cubicBezTo>
                    <a:pt x="39" y="92"/>
                    <a:pt x="31" y="77"/>
                    <a:pt x="27" y="62"/>
                  </a:cubicBezTo>
                  <a:cubicBezTo>
                    <a:pt x="22" y="41"/>
                    <a:pt x="19" y="19"/>
                    <a:pt x="17" y="0"/>
                  </a:cubicBezTo>
                </a:path>
              </a:pathLst>
            </a:custGeom>
            <a:solidFill>
              <a:srgbClr val="BDE9C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3" name="Google Shape;843;p6"/>
            <p:cNvSpPr/>
            <p:nvPr/>
          </p:nvSpPr>
          <p:spPr>
            <a:xfrm>
              <a:off x="2757" y="1836"/>
              <a:ext cx="63" cy="116"/>
            </a:xfrm>
            <a:custGeom>
              <a:avLst/>
              <a:gdLst/>
              <a:ahLst/>
              <a:cxnLst/>
              <a:rect l="l" t="t" r="r" b="b"/>
              <a:pathLst>
                <a:path w="24" h="44" extrusionOk="0">
                  <a:moveTo>
                    <a:pt x="0" y="0"/>
                  </a:moveTo>
                  <a:cubicBezTo>
                    <a:pt x="0" y="28"/>
                    <a:pt x="0" y="28"/>
                    <a:pt x="0" y="28"/>
                  </a:cubicBezTo>
                  <a:cubicBezTo>
                    <a:pt x="8" y="33"/>
                    <a:pt x="16" y="39"/>
                    <a:pt x="24" y="44"/>
                  </a:cubicBezTo>
                  <a:cubicBezTo>
                    <a:pt x="24" y="23"/>
                    <a:pt x="24" y="23"/>
                    <a:pt x="24" y="23"/>
                  </a:cubicBezTo>
                  <a:cubicBezTo>
                    <a:pt x="16" y="16"/>
                    <a:pt x="8" y="8"/>
                    <a:pt x="0" y="0"/>
                  </a:cubicBezTo>
                </a:path>
              </a:pathLst>
            </a:custGeom>
            <a:solidFill>
              <a:srgbClr val="BDE9C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4" name="Google Shape;844;p6"/>
            <p:cNvSpPr/>
            <p:nvPr/>
          </p:nvSpPr>
          <p:spPr>
            <a:xfrm>
              <a:off x="2570" y="1757"/>
              <a:ext cx="642" cy="1177"/>
            </a:xfrm>
            <a:custGeom>
              <a:avLst/>
              <a:gdLst/>
              <a:ahLst/>
              <a:cxnLst/>
              <a:rect l="l" t="t" r="r" b="b"/>
              <a:pathLst>
                <a:path w="244" h="447" extrusionOk="0">
                  <a:moveTo>
                    <a:pt x="0" y="0"/>
                  </a:moveTo>
                  <a:cubicBezTo>
                    <a:pt x="20" y="44"/>
                    <a:pt x="57" y="76"/>
                    <a:pt x="83" y="98"/>
                  </a:cubicBezTo>
                  <a:cubicBezTo>
                    <a:pt x="86" y="101"/>
                    <a:pt x="89" y="103"/>
                    <a:pt x="92" y="106"/>
                  </a:cubicBezTo>
                  <a:cubicBezTo>
                    <a:pt x="107" y="119"/>
                    <a:pt x="107" y="119"/>
                    <a:pt x="107" y="119"/>
                  </a:cubicBezTo>
                  <a:cubicBezTo>
                    <a:pt x="154" y="160"/>
                    <a:pt x="184" y="218"/>
                    <a:pt x="189" y="281"/>
                  </a:cubicBezTo>
                  <a:cubicBezTo>
                    <a:pt x="202" y="428"/>
                    <a:pt x="202" y="428"/>
                    <a:pt x="202" y="428"/>
                  </a:cubicBezTo>
                  <a:cubicBezTo>
                    <a:pt x="203" y="439"/>
                    <a:pt x="212" y="447"/>
                    <a:pt x="223" y="447"/>
                  </a:cubicBezTo>
                  <a:cubicBezTo>
                    <a:pt x="223" y="447"/>
                    <a:pt x="224" y="447"/>
                    <a:pt x="224" y="447"/>
                  </a:cubicBezTo>
                  <a:cubicBezTo>
                    <a:pt x="236" y="446"/>
                    <a:pt x="244" y="436"/>
                    <a:pt x="243" y="424"/>
                  </a:cubicBezTo>
                  <a:cubicBezTo>
                    <a:pt x="231" y="277"/>
                    <a:pt x="231" y="277"/>
                    <a:pt x="231" y="277"/>
                  </a:cubicBezTo>
                  <a:cubicBezTo>
                    <a:pt x="225" y="213"/>
                    <a:pt x="199" y="154"/>
                    <a:pt x="155" y="107"/>
                  </a:cubicBezTo>
                  <a:cubicBezTo>
                    <a:pt x="134" y="97"/>
                    <a:pt x="114" y="86"/>
                    <a:pt x="95" y="74"/>
                  </a:cubicBezTo>
                  <a:cubicBezTo>
                    <a:pt x="87" y="69"/>
                    <a:pt x="79" y="63"/>
                    <a:pt x="71" y="58"/>
                  </a:cubicBezTo>
                  <a:cubicBezTo>
                    <a:pt x="58" y="49"/>
                    <a:pt x="46" y="40"/>
                    <a:pt x="34" y="31"/>
                  </a:cubicBezTo>
                  <a:cubicBezTo>
                    <a:pt x="31" y="28"/>
                    <a:pt x="29" y="26"/>
                    <a:pt x="26" y="24"/>
                  </a:cubicBezTo>
                  <a:cubicBezTo>
                    <a:pt x="17" y="16"/>
                    <a:pt x="8" y="8"/>
                    <a:pt x="0" y="0"/>
                  </a:cubicBezTo>
                </a:path>
              </a:pathLst>
            </a:custGeom>
            <a:solidFill>
              <a:srgbClr val="D5DBE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5" name="Google Shape;845;p6"/>
            <p:cNvSpPr/>
            <p:nvPr/>
          </p:nvSpPr>
          <p:spPr>
            <a:xfrm>
              <a:off x="3254" y="3210"/>
              <a:ext cx="79" cy="126"/>
            </a:xfrm>
            <a:custGeom>
              <a:avLst/>
              <a:gdLst/>
              <a:ahLst/>
              <a:cxnLst/>
              <a:rect l="l" t="t" r="r" b="b"/>
              <a:pathLst>
                <a:path w="30" h="48" extrusionOk="0">
                  <a:moveTo>
                    <a:pt x="2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46"/>
                    <a:pt x="2" y="48"/>
                    <a:pt x="5" y="48"/>
                  </a:cubicBezTo>
                  <a:cubicBezTo>
                    <a:pt x="25" y="48"/>
                    <a:pt x="25" y="48"/>
                    <a:pt x="25" y="48"/>
                  </a:cubicBezTo>
                  <a:cubicBezTo>
                    <a:pt x="28" y="48"/>
                    <a:pt x="30" y="46"/>
                    <a:pt x="30" y="43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30" y="2"/>
                    <a:pt x="28" y="0"/>
                    <a:pt x="25" y="0"/>
                  </a:cubicBezTo>
                </a:path>
              </a:pathLst>
            </a:custGeom>
            <a:solidFill>
              <a:srgbClr val="D5DBE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6" name="Google Shape;846;p6"/>
            <p:cNvSpPr/>
            <p:nvPr/>
          </p:nvSpPr>
          <p:spPr>
            <a:xfrm>
              <a:off x="3254" y="3457"/>
              <a:ext cx="79" cy="126"/>
            </a:xfrm>
            <a:custGeom>
              <a:avLst/>
              <a:gdLst/>
              <a:ahLst/>
              <a:cxnLst/>
              <a:rect l="l" t="t" r="r" b="b"/>
              <a:pathLst>
                <a:path w="30" h="48" extrusionOk="0">
                  <a:moveTo>
                    <a:pt x="2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46"/>
                    <a:pt x="2" y="48"/>
                    <a:pt x="5" y="48"/>
                  </a:cubicBezTo>
                  <a:cubicBezTo>
                    <a:pt x="25" y="48"/>
                    <a:pt x="25" y="48"/>
                    <a:pt x="25" y="48"/>
                  </a:cubicBezTo>
                  <a:cubicBezTo>
                    <a:pt x="28" y="48"/>
                    <a:pt x="30" y="46"/>
                    <a:pt x="30" y="43"/>
                  </a:cubicBezTo>
                  <a:cubicBezTo>
                    <a:pt x="30" y="5"/>
                    <a:pt x="30" y="5"/>
                    <a:pt x="30" y="5"/>
                  </a:cubicBezTo>
                  <a:cubicBezTo>
                    <a:pt x="30" y="2"/>
                    <a:pt x="28" y="0"/>
                    <a:pt x="25" y="0"/>
                  </a:cubicBezTo>
                </a:path>
              </a:pathLst>
            </a:custGeom>
            <a:solidFill>
              <a:srgbClr val="D5DBE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7" name="Google Shape;847;p6"/>
            <p:cNvSpPr/>
            <p:nvPr/>
          </p:nvSpPr>
          <p:spPr>
            <a:xfrm>
              <a:off x="3254" y="3704"/>
              <a:ext cx="79" cy="129"/>
            </a:xfrm>
            <a:custGeom>
              <a:avLst/>
              <a:gdLst/>
              <a:ahLst/>
              <a:cxnLst/>
              <a:rect l="l" t="t" r="r" b="b"/>
              <a:pathLst>
                <a:path w="30" h="49" extrusionOk="0">
                  <a:moveTo>
                    <a:pt x="2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3"/>
                    <a:pt x="0" y="5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46"/>
                    <a:pt x="2" y="49"/>
                    <a:pt x="5" y="49"/>
                  </a:cubicBezTo>
                  <a:cubicBezTo>
                    <a:pt x="25" y="49"/>
                    <a:pt x="25" y="49"/>
                    <a:pt x="25" y="49"/>
                  </a:cubicBezTo>
                  <a:cubicBezTo>
                    <a:pt x="28" y="49"/>
                    <a:pt x="30" y="46"/>
                    <a:pt x="30" y="44"/>
                  </a:cubicBezTo>
                  <a:cubicBezTo>
                    <a:pt x="30" y="5"/>
                    <a:pt x="30" y="5"/>
                    <a:pt x="30" y="5"/>
                  </a:cubicBezTo>
                  <a:cubicBezTo>
                    <a:pt x="30" y="3"/>
                    <a:pt x="28" y="0"/>
                    <a:pt x="25" y="0"/>
                  </a:cubicBezTo>
                </a:path>
              </a:pathLst>
            </a:custGeom>
            <a:solidFill>
              <a:srgbClr val="D5DBE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8" name="Google Shape;848;p6"/>
            <p:cNvSpPr/>
            <p:nvPr/>
          </p:nvSpPr>
          <p:spPr>
            <a:xfrm>
              <a:off x="3328" y="3973"/>
              <a:ext cx="282" cy="300"/>
            </a:xfrm>
            <a:custGeom>
              <a:avLst/>
              <a:gdLst/>
              <a:ahLst/>
              <a:cxnLst/>
              <a:rect l="l" t="t" r="r" b="b"/>
              <a:pathLst>
                <a:path w="107" h="114" extrusionOk="0">
                  <a:moveTo>
                    <a:pt x="11" y="0"/>
                  </a:moveTo>
                  <a:cubicBezTo>
                    <a:pt x="10" y="0"/>
                    <a:pt x="10" y="0"/>
                    <a:pt x="9" y="0"/>
                  </a:cubicBezTo>
                  <a:cubicBezTo>
                    <a:pt x="3" y="1"/>
                    <a:pt x="0" y="7"/>
                    <a:pt x="1" y="12"/>
                  </a:cubicBezTo>
                  <a:cubicBezTo>
                    <a:pt x="1" y="14"/>
                    <a:pt x="7" y="42"/>
                    <a:pt x="32" y="70"/>
                  </a:cubicBezTo>
                  <a:cubicBezTo>
                    <a:pt x="60" y="103"/>
                    <a:pt x="90" y="113"/>
                    <a:pt x="91" y="113"/>
                  </a:cubicBezTo>
                  <a:cubicBezTo>
                    <a:pt x="93" y="114"/>
                    <a:pt x="94" y="114"/>
                    <a:pt x="95" y="114"/>
                  </a:cubicBezTo>
                  <a:cubicBezTo>
                    <a:pt x="99" y="114"/>
                    <a:pt x="103" y="111"/>
                    <a:pt x="105" y="107"/>
                  </a:cubicBezTo>
                  <a:cubicBezTo>
                    <a:pt x="107" y="102"/>
                    <a:pt x="104" y="96"/>
                    <a:pt x="98" y="94"/>
                  </a:cubicBezTo>
                  <a:cubicBezTo>
                    <a:pt x="98" y="94"/>
                    <a:pt x="73" y="85"/>
                    <a:pt x="47" y="56"/>
                  </a:cubicBezTo>
                  <a:cubicBezTo>
                    <a:pt x="27" y="32"/>
                    <a:pt x="21" y="9"/>
                    <a:pt x="21" y="8"/>
                  </a:cubicBezTo>
                  <a:cubicBezTo>
                    <a:pt x="20" y="3"/>
                    <a:pt x="16" y="0"/>
                    <a:pt x="11" y="0"/>
                  </a:cubicBezTo>
                </a:path>
              </a:pathLst>
            </a:custGeom>
            <a:solidFill>
              <a:srgbClr val="D5DBE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l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53;p7"/>
          <p:cNvSpPr txBox="1"/>
          <p:nvPr/>
        </p:nvSpPr>
        <p:spPr>
          <a:xfrm>
            <a:off x="2324884" y="408124"/>
            <a:ext cx="7553866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Methodology</a:t>
            </a:r>
            <a:endParaRPr sz="3200" b="1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854" name="Google Shape;854;p7"/>
          <p:cNvGrpSpPr/>
          <p:nvPr/>
        </p:nvGrpSpPr>
        <p:grpSpPr>
          <a:xfrm>
            <a:off x="3793986" y="1278366"/>
            <a:ext cx="4449020" cy="5013599"/>
            <a:chOff x="3677042" y="1519812"/>
            <a:chExt cx="4871067" cy="5489203"/>
          </a:xfrm>
        </p:grpSpPr>
        <p:grpSp>
          <p:nvGrpSpPr>
            <p:cNvPr id="855" name="Google Shape;855;p7"/>
            <p:cNvGrpSpPr/>
            <p:nvPr/>
          </p:nvGrpSpPr>
          <p:grpSpPr>
            <a:xfrm>
              <a:off x="3677042" y="1519812"/>
              <a:ext cx="4871067" cy="5489203"/>
              <a:chOff x="2625" y="1148"/>
              <a:chExt cx="2435" cy="2744"/>
            </a:xfrm>
          </p:grpSpPr>
          <p:sp>
            <p:nvSpPr>
              <p:cNvPr id="856" name="Google Shape;856;p7"/>
              <p:cNvSpPr/>
              <p:nvPr/>
            </p:nvSpPr>
            <p:spPr>
              <a:xfrm>
                <a:off x="2625" y="1150"/>
                <a:ext cx="2430" cy="274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857" name="Google Shape;857;p7"/>
              <p:cNvGrpSpPr/>
              <p:nvPr/>
            </p:nvGrpSpPr>
            <p:grpSpPr>
              <a:xfrm>
                <a:off x="2625" y="1148"/>
                <a:ext cx="2435" cy="2744"/>
                <a:chOff x="2625" y="1148"/>
                <a:chExt cx="2435" cy="2744"/>
              </a:xfrm>
            </p:grpSpPr>
            <p:sp>
              <p:nvSpPr>
                <p:cNvPr id="858" name="Google Shape;858;p7"/>
                <p:cNvSpPr/>
                <p:nvPr/>
              </p:nvSpPr>
              <p:spPr>
                <a:xfrm>
                  <a:off x="3000" y="1206"/>
                  <a:ext cx="153" cy="152"/>
                </a:xfrm>
                <a:prstGeom prst="ellipse">
                  <a:avLst/>
                </a:prstGeom>
                <a:solidFill>
                  <a:srgbClr val="4E722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59" name="Google Shape;859;p7"/>
                <p:cNvSpPr/>
                <p:nvPr/>
              </p:nvSpPr>
              <p:spPr>
                <a:xfrm>
                  <a:off x="4660" y="1358"/>
                  <a:ext cx="121" cy="121"/>
                </a:xfrm>
                <a:prstGeom prst="ellipse">
                  <a:avLst/>
                </a:prstGeom>
                <a:solidFill>
                  <a:srgbClr val="4E722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60" name="Google Shape;860;p7"/>
                <p:cNvSpPr/>
                <p:nvPr/>
              </p:nvSpPr>
              <p:spPr>
                <a:xfrm>
                  <a:off x="2837" y="3086"/>
                  <a:ext cx="141" cy="1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" h="94" extrusionOk="0">
                      <a:moveTo>
                        <a:pt x="90" y="53"/>
                      </a:moveTo>
                      <a:cubicBezTo>
                        <a:pt x="86" y="77"/>
                        <a:pt x="64" y="94"/>
                        <a:pt x="40" y="90"/>
                      </a:cubicBezTo>
                      <a:cubicBezTo>
                        <a:pt x="16" y="87"/>
                        <a:pt x="0" y="65"/>
                        <a:pt x="3" y="41"/>
                      </a:cubicBezTo>
                      <a:cubicBezTo>
                        <a:pt x="6" y="17"/>
                        <a:pt x="28" y="0"/>
                        <a:pt x="52" y="4"/>
                      </a:cubicBezTo>
                      <a:cubicBezTo>
                        <a:pt x="76" y="7"/>
                        <a:pt x="93" y="29"/>
                        <a:pt x="90" y="53"/>
                      </a:cubicBezTo>
                      <a:close/>
                    </a:path>
                  </a:pathLst>
                </a:custGeom>
                <a:solidFill>
                  <a:srgbClr val="4E722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61" name="Google Shape;861;p7"/>
                <p:cNvSpPr/>
                <p:nvPr/>
              </p:nvSpPr>
              <p:spPr>
                <a:xfrm>
                  <a:off x="3153" y="1407"/>
                  <a:ext cx="73" cy="72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62" name="Google Shape;862;p7"/>
                <p:cNvSpPr/>
                <p:nvPr/>
              </p:nvSpPr>
              <p:spPr>
                <a:xfrm>
                  <a:off x="4357" y="3159"/>
                  <a:ext cx="73" cy="72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63" name="Google Shape;863;p7"/>
                <p:cNvSpPr/>
                <p:nvPr/>
              </p:nvSpPr>
              <p:spPr>
                <a:xfrm>
                  <a:off x="4837" y="2752"/>
                  <a:ext cx="154" cy="153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64" name="Google Shape;864;p7"/>
                <p:cNvSpPr/>
                <p:nvPr/>
              </p:nvSpPr>
              <p:spPr>
                <a:xfrm>
                  <a:off x="3075" y="3014"/>
                  <a:ext cx="77" cy="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" h="51" extrusionOk="0">
                      <a:moveTo>
                        <a:pt x="49" y="29"/>
                      </a:moveTo>
                      <a:cubicBezTo>
                        <a:pt x="48" y="42"/>
                        <a:pt x="35" y="51"/>
                        <a:pt x="22" y="49"/>
                      </a:cubicBezTo>
                      <a:cubicBezTo>
                        <a:pt x="9" y="47"/>
                        <a:pt x="0" y="35"/>
                        <a:pt x="2" y="22"/>
                      </a:cubicBezTo>
                      <a:cubicBezTo>
                        <a:pt x="4" y="9"/>
                        <a:pt x="16" y="0"/>
                        <a:pt x="29" y="2"/>
                      </a:cubicBezTo>
                      <a:cubicBezTo>
                        <a:pt x="42" y="3"/>
                        <a:pt x="51" y="16"/>
                        <a:pt x="49" y="2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65" name="Google Shape;865;p7"/>
                <p:cNvSpPr/>
                <p:nvPr/>
              </p:nvSpPr>
              <p:spPr>
                <a:xfrm>
                  <a:off x="4022" y="1254"/>
                  <a:ext cx="73" cy="73"/>
                </a:xfrm>
                <a:prstGeom prst="ellipse">
                  <a:avLst/>
                </a:prstGeom>
                <a:solidFill>
                  <a:srgbClr val="4E722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66" name="Google Shape;866;p7"/>
                <p:cNvSpPr/>
                <p:nvPr/>
              </p:nvSpPr>
              <p:spPr>
                <a:xfrm>
                  <a:off x="3865" y="3128"/>
                  <a:ext cx="74" cy="7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" h="498" extrusionOk="0">
                      <a:moveTo>
                        <a:pt x="8" y="498"/>
                      </a:moveTo>
                      <a:cubicBezTo>
                        <a:pt x="8" y="498"/>
                        <a:pt x="8" y="491"/>
                        <a:pt x="9" y="479"/>
                      </a:cubicBezTo>
                      <a:cubicBezTo>
                        <a:pt x="10" y="436"/>
                        <a:pt x="13" y="329"/>
                        <a:pt x="20" y="227"/>
                      </a:cubicBezTo>
                      <a:cubicBezTo>
                        <a:pt x="23" y="176"/>
                        <a:pt x="27" y="126"/>
                        <a:pt x="32" y="86"/>
                      </a:cubicBezTo>
                      <a:cubicBezTo>
                        <a:pt x="34" y="66"/>
                        <a:pt x="37" y="48"/>
                        <a:pt x="40" y="34"/>
                      </a:cubicBezTo>
                      <a:cubicBezTo>
                        <a:pt x="43" y="20"/>
                        <a:pt x="46" y="9"/>
                        <a:pt x="49" y="4"/>
                      </a:cubicBezTo>
                      <a:cubicBezTo>
                        <a:pt x="42" y="0"/>
                        <a:pt x="42" y="0"/>
                        <a:pt x="42" y="0"/>
                      </a:cubicBezTo>
                      <a:cubicBezTo>
                        <a:pt x="40" y="4"/>
                        <a:pt x="38" y="9"/>
                        <a:pt x="36" y="16"/>
                      </a:cubicBezTo>
                      <a:cubicBezTo>
                        <a:pt x="29" y="40"/>
                        <a:pt x="24" y="82"/>
                        <a:pt x="19" y="131"/>
                      </a:cubicBezTo>
                      <a:cubicBezTo>
                        <a:pt x="5" y="280"/>
                        <a:pt x="0" y="497"/>
                        <a:pt x="0" y="497"/>
                      </a:cubicBezTo>
                      <a:cubicBezTo>
                        <a:pt x="8" y="498"/>
                        <a:pt x="8" y="498"/>
                        <a:pt x="8" y="498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67" name="Google Shape;867;p7"/>
                <p:cNvSpPr/>
                <p:nvPr/>
              </p:nvSpPr>
              <p:spPr>
                <a:xfrm>
                  <a:off x="3765" y="3142"/>
                  <a:ext cx="95" cy="7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" h="488" extrusionOk="0">
                      <a:moveTo>
                        <a:pt x="0" y="1"/>
                      </a:moveTo>
                      <a:cubicBezTo>
                        <a:pt x="0" y="1"/>
                        <a:pt x="1" y="5"/>
                        <a:pt x="2" y="12"/>
                      </a:cubicBezTo>
                      <a:cubicBezTo>
                        <a:pt x="8" y="62"/>
                        <a:pt x="35" y="276"/>
                        <a:pt x="55" y="488"/>
                      </a:cubicBezTo>
                      <a:cubicBezTo>
                        <a:pt x="63" y="487"/>
                        <a:pt x="63" y="487"/>
                        <a:pt x="63" y="487"/>
                      </a:cubicBezTo>
                      <a:cubicBezTo>
                        <a:pt x="40" y="244"/>
                        <a:pt x="8" y="0"/>
                        <a:pt x="8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68" name="Google Shape;868;p7"/>
                <p:cNvSpPr/>
                <p:nvPr/>
              </p:nvSpPr>
              <p:spPr>
                <a:xfrm>
                  <a:off x="3437" y="2884"/>
                  <a:ext cx="404" cy="10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7" h="666" extrusionOk="0">
                      <a:moveTo>
                        <a:pt x="3" y="8"/>
                      </a:moveTo>
                      <a:cubicBezTo>
                        <a:pt x="71" y="100"/>
                        <a:pt x="126" y="203"/>
                        <a:pt x="169" y="310"/>
                      </a:cubicBezTo>
                      <a:cubicBezTo>
                        <a:pt x="203" y="395"/>
                        <a:pt x="233" y="485"/>
                        <a:pt x="246" y="576"/>
                      </a:cubicBezTo>
                      <a:cubicBezTo>
                        <a:pt x="250" y="604"/>
                        <a:pt x="254" y="633"/>
                        <a:pt x="258" y="661"/>
                      </a:cubicBezTo>
                      <a:cubicBezTo>
                        <a:pt x="259" y="666"/>
                        <a:pt x="267" y="664"/>
                        <a:pt x="266" y="659"/>
                      </a:cubicBezTo>
                      <a:cubicBezTo>
                        <a:pt x="257" y="599"/>
                        <a:pt x="249" y="539"/>
                        <a:pt x="234" y="480"/>
                      </a:cubicBezTo>
                      <a:cubicBezTo>
                        <a:pt x="206" y="372"/>
                        <a:pt x="165" y="268"/>
                        <a:pt x="113" y="169"/>
                      </a:cubicBezTo>
                      <a:cubicBezTo>
                        <a:pt x="83" y="112"/>
                        <a:pt x="48" y="56"/>
                        <a:pt x="10" y="4"/>
                      </a:cubicBezTo>
                      <a:cubicBezTo>
                        <a:pt x="7" y="0"/>
                        <a:pt x="0" y="4"/>
                        <a:pt x="3" y="8"/>
                      </a:cubicBezTo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69" name="Google Shape;869;p7"/>
                <p:cNvSpPr/>
                <p:nvPr/>
              </p:nvSpPr>
              <p:spPr>
                <a:xfrm>
                  <a:off x="3894" y="2798"/>
                  <a:ext cx="445" cy="10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" h="725" extrusionOk="0">
                      <a:moveTo>
                        <a:pt x="286" y="2"/>
                      </a:moveTo>
                      <a:cubicBezTo>
                        <a:pt x="196" y="46"/>
                        <a:pt x="150" y="140"/>
                        <a:pt x="114" y="228"/>
                      </a:cubicBezTo>
                      <a:cubicBezTo>
                        <a:pt x="69" y="340"/>
                        <a:pt x="36" y="457"/>
                        <a:pt x="16" y="576"/>
                      </a:cubicBezTo>
                      <a:cubicBezTo>
                        <a:pt x="8" y="623"/>
                        <a:pt x="3" y="671"/>
                        <a:pt x="0" y="720"/>
                      </a:cubicBezTo>
                      <a:cubicBezTo>
                        <a:pt x="0" y="725"/>
                        <a:pt x="8" y="725"/>
                        <a:pt x="8" y="720"/>
                      </a:cubicBezTo>
                      <a:cubicBezTo>
                        <a:pt x="13" y="621"/>
                        <a:pt x="31" y="524"/>
                        <a:pt x="56" y="428"/>
                      </a:cubicBezTo>
                      <a:cubicBezTo>
                        <a:pt x="71" y="372"/>
                        <a:pt x="89" y="316"/>
                        <a:pt x="110" y="262"/>
                      </a:cubicBezTo>
                      <a:cubicBezTo>
                        <a:pt x="128" y="213"/>
                        <a:pt x="148" y="165"/>
                        <a:pt x="175" y="121"/>
                      </a:cubicBezTo>
                      <a:cubicBezTo>
                        <a:pt x="203" y="75"/>
                        <a:pt x="240" y="34"/>
                        <a:pt x="290" y="9"/>
                      </a:cubicBezTo>
                      <a:cubicBezTo>
                        <a:pt x="294" y="7"/>
                        <a:pt x="290" y="0"/>
                        <a:pt x="286" y="2"/>
                      </a:cubicBezTo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70" name="Google Shape;870;p7"/>
                <p:cNvSpPr/>
                <p:nvPr/>
              </p:nvSpPr>
              <p:spPr>
                <a:xfrm>
                  <a:off x="4062" y="2929"/>
                  <a:ext cx="684" cy="2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2" h="138" extrusionOk="0">
                      <a:moveTo>
                        <a:pt x="9" y="134"/>
                      </a:moveTo>
                      <a:cubicBezTo>
                        <a:pt x="50" y="90"/>
                        <a:pt x="101" y="57"/>
                        <a:pt x="159" y="42"/>
                      </a:cubicBezTo>
                      <a:cubicBezTo>
                        <a:pt x="220" y="25"/>
                        <a:pt x="286" y="27"/>
                        <a:pt x="346" y="45"/>
                      </a:cubicBezTo>
                      <a:cubicBezTo>
                        <a:pt x="381" y="56"/>
                        <a:pt x="414" y="73"/>
                        <a:pt x="444" y="94"/>
                      </a:cubicBezTo>
                      <a:cubicBezTo>
                        <a:pt x="448" y="97"/>
                        <a:pt x="452" y="90"/>
                        <a:pt x="448" y="87"/>
                      </a:cubicBezTo>
                      <a:cubicBezTo>
                        <a:pt x="343" y="12"/>
                        <a:pt x="198" y="0"/>
                        <a:pt x="85" y="64"/>
                      </a:cubicBezTo>
                      <a:cubicBezTo>
                        <a:pt x="55" y="81"/>
                        <a:pt x="28" y="103"/>
                        <a:pt x="4" y="128"/>
                      </a:cubicBezTo>
                      <a:cubicBezTo>
                        <a:pt x="0" y="132"/>
                        <a:pt x="6" y="138"/>
                        <a:pt x="9" y="134"/>
                      </a:cubicBezTo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71" name="Google Shape;871;p7"/>
                <p:cNvSpPr/>
                <p:nvPr/>
              </p:nvSpPr>
              <p:spPr>
                <a:xfrm>
                  <a:off x="3187" y="3178"/>
                  <a:ext cx="490" cy="1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4" h="89" extrusionOk="0">
                      <a:moveTo>
                        <a:pt x="9" y="85"/>
                      </a:moveTo>
                      <a:cubicBezTo>
                        <a:pt x="29" y="64"/>
                        <a:pt x="53" y="47"/>
                        <a:pt x="79" y="34"/>
                      </a:cubicBezTo>
                      <a:cubicBezTo>
                        <a:pt x="105" y="22"/>
                        <a:pt x="135" y="11"/>
                        <a:pt x="163" y="11"/>
                      </a:cubicBezTo>
                      <a:cubicBezTo>
                        <a:pt x="219" y="9"/>
                        <a:pt x="269" y="47"/>
                        <a:pt x="316" y="73"/>
                      </a:cubicBezTo>
                      <a:cubicBezTo>
                        <a:pt x="320" y="76"/>
                        <a:pt x="324" y="69"/>
                        <a:pt x="320" y="67"/>
                      </a:cubicBezTo>
                      <a:cubicBezTo>
                        <a:pt x="272" y="40"/>
                        <a:pt x="218" y="0"/>
                        <a:pt x="160" y="3"/>
                      </a:cubicBezTo>
                      <a:cubicBezTo>
                        <a:pt x="102" y="6"/>
                        <a:pt x="44" y="38"/>
                        <a:pt x="3" y="80"/>
                      </a:cubicBezTo>
                      <a:cubicBezTo>
                        <a:pt x="0" y="83"/>
                        <a:pt x="5" y="89"/>
                        <a:pt x="9" y="85"/>
                      </a:cubicBezTo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72" name="Google Shape;872;p7"/>
                <p:cNvSpPr/>
                <p:nvPr/>
              </p:nvSpPr>
              <p:spPr>
                <a:xfrm>
                  <a:off x="3179" y="2156"/>
                  <a:ext cx="644" cy="1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5" h="694" extrusionOk="0">
                      <a:moveTo>
                        <a:pt x="1" y="8"/>
                      </a:moveTo>
                      <a:cubicBezTo>
                        <a:pt x="25" y="119"/>
                        <a:pt x="86" y="215"/>
                        <a:pt x="170" y="289"/>
                      </a:cubicBezTo>
                      <a:cubicBezTo>
                        <a:pt x="212" y="326"/>
                        <a:pt x="255" y="361"/>
                        <a:pt x="289" y="405"/>
                      </a:cubicBezTo>
                      <a:cubicBezTo>
                        <a:pt x="320" y="445"/>
                        <a:pt x="346" y="489"/>
                        <a:pt x="367" y="535"/>
                      </a:cubicBezTo>
                      <a:cubicBezTo>
                        <a:pt x="390" y="583"/>
                        <a:pt x="411" y="635"/>
                        <a:pt x="416" y="689"/>
                      </a:cubicBezTo>
                      <a:cubicBezTo>
                        <a:pt x="417" y="694"/>
                        <a:pt x="425" y="694"/>
                        <a:pt x="424" y="689"/>
                      </a:cubicBezTo>
                      <a:cubicBezTo>
                        <a:pt x="420" y="643"/>
                        <a:pt x="405" y="600"/>
                        <a:pt x="387" y="558"/>
                      </a:cubicBezTo>
                      <a:cubicBezTo>
                        <a:pt x="367" y="511"/>
                        <a:pt x="342" y="465"/>
                        <a:pt x="312" y="423"/>
                      </a:cubicBezTo>
                      <a:cubicBezTo>
                        <a:pt x="282" y="380"/>
                        <a:pt x="246" y="345"/>
                        <a:pt x="207" y="311"/>
                      </a:cubicBezTo>
                      <a:cubicBezTo>
                        <a:pt x="161" y="272"/>
                        <a:pt x="118" y="232"/>
                        <a:pt x="84" y="182"/>
                      </a:cubicBezTo>
                      <a:cubicBezTo>
                        <a:pt x="48" y="128"/>
                        <a:pt x="22" y="68"/>
                        <a:pt x="9" y="5"/>
                      </a:cubicBezTo>
                      <a:cubicBezTo>
                        <a:pt x="8" y="0"/>
                        <a:pt x="0" y="3"/>
                        <a:pt x="1" y="8"/>
                      </a:cubicBezTo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73" name="Google Shape;873;p7"/>
                <p:cNvSpPr/>
                <p:nvPr/>
              </p:nvSpPr>
              <p:spPr>
                <a:xfrm>
                  <a:off x="3144" y="2154"/>
                  <a:ext cx="90" cy="1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" h="168" extrusionOk="0">
                      <a:moveTo>
                        <a:pt x="0" y="58"/>
                      </a:moveTo>
                      <a:lnTo>
                        <a:pt x="90" y="168"/>
                      </a:lnTo>
                      <a:lnTo>
                        <a:pt x="67" y="0"/>
                      </a:lnTo>
                      <a:lnTo>
                        <a:pt x="0" y="5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74" name="Google Shape;874;p7"/>
                <p:cNvSpPr/>
                <p:nvPr/>
              </p:nvSpPr>
              <p:spPr>
                <a:xfrm>
                  <a:off x="3144" y="2154"/>
                  <a:ext cx="90" cy="1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" h="168" extrusionOk="0">
                      <a:moveTo>
                        <a:pt x="0" y="58"/>
                      </a:moveTo>
                      <a:lnTo>
                        <a:pt x="90" y="168"/>
                      </a:lnTo>
                      <a:lnTo>
                        <a:pt x="67" y="0"/>
                      </a:lnTo>
                      <a:lnTo>
                        <a:pt x="0" y="58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75" name="Google Shape;875;p7"/>
                <p:cNvSpPr/>
                <p:nvPr/>
              </p:nvSpPr>
              <p:spPr>
                <a:xfrm>
                  <a:off x="2861" y="1601"/>
                  <a:ext cx="400" cy="6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4" h="443" extrusionOk="0">
                      <a:moveTo>
                        <a:pt x="232" y="443"/>
                      </a:moveTo>
                      <a:cubicBezTo>
                        <a:pt x="160" y="414"/>
                        <a:pt x="90" y="357"/>
                        <a:pt x="52" y="289"/>
                      </a:cubicBezTo>
                      <a:cubicBezTo>
                        <a:pt x="14" y="222"/>
                        <a:pt x="0" y="141"/>
                        <a:pt x="12" y="64"/>
                      </a:cubicBezTo>
                      <a:cubicBezTo>
                        <a:pt x="16" y="44"/>
                        <a:pt x="24" y="21"/>
                        <a:pt x="40" y="9"/>
                      </a:cubicBezTo>
                      <a:cubicBezTo>
                        <a:pt x="45" y="6"/>
                        <a:pt x="50" y="3"/>
                        <a:pt x="57" y="2"/>
                      </a:cubicBezTo>
                      <a:cubicBezTo>
                        <a:pt x="76" y="0"/>
                        <a:pt x="94" y="13"/>
                        <a:pt x="108" y="27"/>
                      </a:cubicBezTo>
                      <a:cubicBezTo>
                        <a:pt x="216" y="132"/>
                        <a:pt x="264" y="295"/>
                        <a:pt x="232" y="442"/>
                      </a:cubicBezTo>
                      <a:cubicBezTo>
                        <a:pt x="232" y="442"/>
                        <a:pt x="232" y="443"/>
                        <a:pt x="232" y="443"/>
                      </a:cubicBezTo>
                    </a:path>
                  </a:pathLst>
                </a:custGeom>
                <a:solidFill>
                  <a:srgbClr val="76AB38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76" name="Google Shape;876;p7"/>
                <p:cNvSpPr/>
                <p:nvPr/>
              </p:nvSpPr>
              <p:spPr>
                <a:xfrm>
                  <a:off x="2922" y="1605"/>
                  <a:ext cx="306" cy="6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" h="440" extrusionOk="0">
                      <a:moveTo>
                        <a:pt x="21" y="0"/>
                      </a:moveTo>
                      <a:cubicBezTo>
                        <a:pt x="20" y="0"/>
                        <a:pt x="18" y="0"/>
                        <a:pt x="17" y="0"/>
                      </a:cubicBezTo>
                      <a:cubicBezTo>
                        <a:pt x="10" y="1"/>
                        <a:pt x="5" y="4"/>
                        <a:pt x="0" y="7"/>
                      </a:cubicBezTo>
                      <a:cubicBezTo>
                        <a:pt x="192" y="440"/>
                        <a:pt x="192" y="440"/>
                        <a:pt x="192" y="440"/>
                      </a:cubicBezTo>
                      <a:cubicBezTo>
                        <a:pt x="199" y="410"/>
                        <a:pt x="202" y="379"/>
                        <a:pt x="202" y="348"/>
                      </a:cubicBezTo>
                      <a:cubicBezTo>
                        <a:pt x="202" y="228"/>
                        <a:pt x="154" y="108"/>
                        <a:pt x="68" y="25"/>
                      </a:cubicBezTo>
                      <a:cubicBezTo>
                        <a:pt x="55" y="12"/>
                        <a:pt x="39" y="0"/>
                        <a:pt x="21" y="0"/>
                      </a:cubicBezTo>
                    </a:path>
                  </a:pathLst>
                </a:custGeom>
                <a:solidFill>
                  <a:srgbClr val="4E722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77" name="Google Shape;877;p7"/>
                <p:cNvSpPr/>
                <p:nvPr/>
              </p:nvSpPr>
              <p:spPr>
                <a:xfrm>
                  <a:off x="3391" y="2847"/>
                  <a:ext cx="127" cy="1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" h="93" extrusionOk="0">
                      <a:moveTo>
                        <a:pt x="0" y="53"/>
                      </a:moveTo>
                      <a:cubicBezTo>
                        <a:pt x="0" y="53"/>
                        <a:pt x="56" y="67"/>
                        <a:pt x="79" y="93"/>
                      </a:cubicBezTo>
                      <a:cubicBezTo>
                        <a:pt x="79" y="93"/>
                        <a:pt x="84" y="49"/>
                        <a:pt x="34" y="0"/>
                      </a:cubicBezTo>
                      <a:cubicBezTo>
                        <a:pt x="0" y="53"/>
                        <a:pt x="0" y="53"/>
                        <a:pt x="0" y="53"/>
                      </a:cubicBezTo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78" name="Google Shape;878;p7"/>
                <p:cNvSpPr/>
                <p:nvPr/>
              </p:nvSpPr>
              <p:spPr>
                <a:xfrm>
                  <a:off x="3264" y="3189"/>
                  <a:ext cx="136" cy="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" h="46" extrusionOk="0">
                      <a:moveTo>
                        <a:pt x="0" y="11"/>
                      </a:moveTo>
                      <a:cubicBezTo>
                        <a:pt x="90" y="0"/>
                        <a:pt x="90" y="0"/>
                        <a:pt x="90" y="0"/>
                      </a:cubicBezTo>
                      <a:cubicBezTo>
                        <a:pt x="90" y="0"/>
                        <a:pt x="38" y="29"/>
                        <a:pt x="29" y="46"/>
                      </a:cubicBezTo>
                      <a:cubicBezTo>
                        <a:pt x="0" y="11"/>
                        <a:pt x="0" y="11"/>
                        <a:pt x="0" y="11"/>
                      </a:cubicBezTo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79" name="Google Shape;879;p7"/>
                <p:cNvSpPr/>
                <p:nvPr/>
              </p:nvSpPr>
              <p:spPr>
                <a:xfrm>
                  <a:off x="4222" y="2758"/>
                  <a:ext cx="123" cy="1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" h="86" extrusionOk="0">
                      <a:moveTo>
                        <a:pt x="52" y="0"/>
                      </a:moveTo>
                      <a:cubicBezTo>
                        <a:pt x="52" y="0"/>
                        <a:pt x="36" y="43"/>
                        <a:pt x="0" y="86"/>
                      </a:cubicBezTo>
                      <a:cubicBezTo>
                        <a:pt x="0" y="86"/>
                        <a:pt x="64" y="34"/>
                        <a:pt x="81" y="34"/>
                      </a:cubicBezTo>
                      <a:cubicBezTo>
                        <a:pt x="52" y="0"/>
                        <a:pt x="52" y="0"/>
                        <a:pt x="52" y="0"/>
                      </a:cubicBezTo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80" name="Google Shape;880;p7"/>
                <p:cNvSpPr/>
                <p:nvPr/>
              </p:nvSpPr>
              <p:spPr>
                <a:xfrm>
                  <a:off x="4368" y="2940"/>
                  <a:ext cx="122" cy="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" h="46" extrusionOk="0">
                      <a:moveTo>
                        <a:pt x="0" y="18"/>
                      </a:moveTo>
                      <a:cubicBezTo>
                        <a:pt x="0" y="18"/>
                        <a:pt x="37" y="0"/>
                        <a:pt x="81" y="14"/>
                      </a:cubicBezTo>
                      <a:cubicBezTo>
                        <a:pt x="44" y="46"/>
                        <a:pt x="44" y="46"/>
                        <a:pt x="44" y="46"/>
                      </a:cubicBezTo>
                      <a:cubicBezTo>
                        <a:pt x="44" y="46"/>
                        <a:pt x="29" y="24"/>
                        <a:pt x="0" y="18"/>
                      </a:cubicBezTo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81" name="Google Shape;881;p7"/>
                <p:cNvSpPr/>
                <p:nvPr/>
              </p:nvSpPr>
              <p:spPr>
                <a:xfrm>
                  <a:off x="2740" y="2329"/>
                  <a:ext cx="748" cy="6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4" h="416" extrusionOk="0">
                      <a:moveTo>
                        <a:pt x="494" y="405"/>
                      </a:moveTo>
                      <a:cubicBezTo>
                        <a:pt x="395" y="416"/>
                        <a:pt x="281" y="395"/>
                        <a:pt x="197" y="341"/>
                      </a:cubicBezTo>
                      <a:cubicBezTo>
                        <a:pt x="112" y="288"/>
                        <a:pt x="47" y="206"/>
                        <a:pt x="14" y="112"/>
                      </a:cubicBezTo>
                      <a:cubicBezTo>
                        <a:pt x="5" y="87"/>
                        <a:pt x="0" y="56"/>
                        <a:pt x="11" y="33"/>
                      </a:cubicBezTo>
                      <a:cubicBezTo>
                        <a:pt x="14" y="26"/>
                        <a:pt x="19" y="20"/>
                        <a:pt x="26" y="15"/>
                      </a:cubicBezTo>
                      <a:cubicBezTo>
                        <a:pt x="46" y="0"/>
                        <a:pt x="74" y="5"/>
                        <a:pt x="98" y="12"/>
                      </a:cubicBezTo>
                      <a:cubicBezTo>
                        <a:pt x="285" y="64"/>
                        <a:pt x="439" y="217"/>
                        <a:pt x="493" y="403"/>
                      </a:cubicBezTo>
                      <a:cubicBezTo>
                        <a:pt x="493" y="404"/>
                        <a:pt x="494" y="405"/>
                        <a:pt x="494" y="405"/>
                      </a:cubicBezTo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82" name="Google Shape;882;p7"/>
                <p:cNvSpPr/>
                <p:nvPr/>
              </p:nvSpPr>
              <p:spPr>
                <a:xfrm>
                  <a:off x="2757" y="2337"/>
                  <a:ext cx="729" cy="6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2" h="398" extrusionOk="0">
                      <a:moveTo>
                        <a:pt x="49" y="0"/>
                      </a:moveTo>
                      <a:cubicBezTo>
                        <a:pt x="36" y="0"/>
                        <a:pt x="25" y="3"/>
                        <a:pt x="15" y="10"/>
                      </a:cubicBezTo>
                      <a:cubicBezTo>
                        <a:pt x="8" y="15"/>
                        <a:pt x="3" y="21"/>
                        <a:pt x="0" y="28"/>
                      </a:cubicBezTo>
                      <a:cubicBezTo>
                        <a:pt x="482" y="398"/>
                        <a:pt x="482" y="398"/>
                        <a:pt x="482" y="398"/>
                      </a:cubicBezTo>
                      <a:cubicBezTo>
                        <a:pt x="428" y="212"/>
                        <a:pt x="274" y="59"/>
                        <a:pt x="87" y="7"/>
                      </a:cubicBezTo>
                      <a:cubicBezTo>
                        <a:pt x="75" y="3"/>
                        <a:pt x="61" y="0"/>
                        <a:pt x="49" y="0"/>
                      </a:cubicBezTo>
                    </a:path>
                  </a:pathLst>
                </a:custGeom>
                <a:solidFill>
                  <a:srgbClr val="76AB38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83" name="Google Shape;883;p7"/>
                <p:cNvSpPr/>
                <p:nvPr/>
              </p:nvSpPr>
              <p:spPr>
                <a:xfrm>
                  <a:off x="4412" y="2946"/>
                  <a:ext cx="648" cy="5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8" h="341" extrusionOk="0">
                      <a:moveTo>
                        <a:pt x="0" y="12"/>
                      </a:moveTo>
                      <a:cubicBezTo>
                        <a:pt x="84" y="0"/>
                        <a:pt x="180" y="15"/>
                        <a:pt x="253" y="57"/>
                      </a:cubicBezTo>
                      <a:cubicBezTo>
                        <a:pt x="326" y="99"/>
                        <a:pt x="384" y="167"/>
                        <a:pt x="415" y="246"/>
                      </a:cubicBezTo>
                      <a:cubicBezTo>
                        <a:pt x="423" y="267"/>
                        <a:pt x="428" y="293"/>
                        <a:pt x="420" y="312"/>
                      </a:cubicBezTo>
                      <a:cubicBezTo>
                        <a:pt x="417" y="318"/>
                        <a:pt x="413" y="324"/>
                        <a:pt x="407" y="328"/>
                      </a:cubicBezTo>
                      <a:cubicBezTo>
                        <a:pt x="391" y="341"/>
                        <a:pt x="367" y="338"/>
                        <a:pt x="346" y="333"/>
                      </a:cubicBezTo>
                      <a:cubicBezTo>
                        <a:pt x="187" y="294"/>
                        <a:pt x="52" y="169"/>
                        <a:pt x="1" y="14"/>
                      </a:cubicBezTo>
                      <a:cubicBezTo>
                        <a:pt x="1" y="13"/>
                        <a:pt x="0" y="13"/>
                        <a:pt x="0" y="12"/>
                      </a:cubicBezTo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84" name="Google Shape;884;p7"/>
                <p:cNvSpPr/>
                <p:nvPr/>
              </p:nvSpPr>
              <p:spPr>
                <a:xfrm>
                  <a:off x="4413" y="2967"/>
                  <a:ext cx="634" cy="4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9" h="323" extrusionOk="0">
                      <a:moveTo>
                        <a:pt x="0" y="0"/>
                      </a:moveTo>
                      <a:cubicBezTo>
                        <a:pt x="51" y="155"/>
                        <a:pt x="186" y="280"/>
                        <a:pt x="345" y="319"/>
                      </a:cubicBezTo>
                      <a:cubicBezTo>
                        <a:pt x="355" y="321"/>
                        <a:pt x="366" y="323"/>
                        <a:pt x="376" y="323"/>
                      </a:cubicBezTo>
                      <a:cubicBezTo>
                        <a:pt x="387" y="323"/>
                        <a:pt x="398" y="321"/>
                        <a:pt x="406" y="314"/>
                      </a:cubicBezTo>
                      <a:cubicBezTo>
                        <a:pt x="412" y="310"/>
                        <a:pt x="416" y="304"/>
                        <a:pt x="419" y="298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76AB38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85" name="Google Shape;885;p7"/>
                <p:cNvSpPr/>
                <p:nvPr/>
              </p:nvSpPr>
              <p:spPr>
                <a:xfrm>
                  <a:off x="2899" y="3196"/>
                  <a:ext cx="436" cy="3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8" h="229" extrusionOk="0">
                      <a:moveTo>
                        <a:pt x="288" y="8"/>
                      </a:moveTo>
                      <a:cubicBezTo>
                        <a:pt x="232" y="0"/>
                        <a:pt x="167" y="10"/>
                        <a:pt x="118" y="39"/>
                      </a:cubicBezTo>
                      <a:cubicBezTo>
                        <a:pt x="69" y="67"/>
                        <a:pt x="30" y="112"/>
                        <a:pt x="9" y="165"/>
                      </a:cubicBezTo>
                      <a:cubicBezTo>
                        <a:pt x="4" y="179"/>
                        <a:pt x="0" y="197"/>
                        <a:pt x="6" y="210"/>
                      </a:cubicBezTo>
                      <a:cubicBezTo>
                        <a:pt x="8" y="214"/>
                        <a:pt x="10" y="218"/>
                        <a:pt x="14" y="221"/>
                      </a:cubicBezTo>
                      <a:cubicBezTo>
                        <a:pt x="25" y="229"/>
                        <a:pt x="41" y="227"/>
                        <a:pt x="55" y="224"/>
                      </a:cubicBezTo>
                      <a:cubicBezTo>
                        <a:pt x="162" y="198"/>
                        <a:pt x="253" y="114"/>
                        <a:pt x="287" y="10"/>
                      </a:cubicBezTo>
                      <a:cubicBezTo>
                        <a:pt x="288" y="8"/>
                        <a:pt x="288" y="8"/>
                        <a:pt x="288" y="8"/>
                      </a:cubicBezTo>
                    </a:path>
                  </a:pathLst>
                </a:custGeom>
                <a:solidFill>
                  <a:srgbClr val="76AB38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86" name="Google Shape;886;p7"/>
                <p:cNvSpPr/>
                <p:nvPr/>
              </p:nvSpPr>
              <p:spPr>
                <a:xfrm>
                  <a:off x="2908" y="3211"/>
                  <a:ext cx="426" cy="3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1" h="217" extrusionOk="0">
                      <a:moveTo>
                        <a:pt x="281" y="0"/>
                      </a:moveTo>
                      <a:cubicBezTo>
                        <a:pt x="0" y="200"/>
                        <a:pt x="0" y="200"/>
                        <a:pt x="0" y="200"/>
                      </a:cubicBezTo>
                      <a:cubicBezTo>
                        <a:pt x="2" y="204"/>
                        <a:pt x="4" y="208"/>
                        <a:pt x="8" y="211"/>
                      </a:cubicBezTo>
                      <a:cubicBezTo>
                        <a:pt x="14" y="215"/>
                        <a:pt x="21" y="217"/>
                        <a:pt x="29" y="217"/>
                      </a:cubicBezTo>
                      <a:cubicBezTo>
                        <a:pt x="36" y="217"/>
                        <a:pt x="43" y="216"/>
                        <a:pt x="49" y="214"/>
                      </a:cubicBezTo>
                      <a:cubicBezTo>
                        <a:pt x="156" y="188"/>
                        <a:pt x="247" y="104"/>
                        <a:pt x="281" y="0"/>
                      </a:cubicBezTo>
                    </a:path>
                  </a:pathLst>
                </a:custGeom>
                <a:solidFill>
                  <a:srgbClr val="4E722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87" name="Google Shape;887;p7"/>
                <p:cNvSpPr/>
                <p:nvPr/>
              </p:nvSpPr>
              <p:spPr>
                <a:xfrm>
                  <a:off x="4281" y="2334"/>
                  <a:ext cx="577" cy="4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1" h="327" extrusionOk="0">
                      <a:moveTo>
                        <a:pt x="0" y="320"/>
                      </a:moveTo>
                      <a:cubicBezTo>
                        <a:pt x="78" y="327"/>
                        <a:pt x="166" y="309"/>
                        <a:pt x="231" y="267"/>
                      </a:cubicBezTo>
                      <a:cubicBezTo>
                        <a:pt x="296" y="225"/>
                        <a:pt x="346" y="160"/>
                        <a:pt x="371" y="86"/>
                      </a:cubicBezTo>
                      <a:cubicBezTo>
                        <a:pt x="377" y="66"/>
                        <a:pt x="381" y="42"/>
                        <a:pt x="372" y="25"/>
                      </a:cubicBezTo>
                      <a:cubicBezTo>
                        <a:pt x="369" y="19"/>
                        <a:pt x="366" y="14"/>
                        <a:pt x="360" y="11"/>
                      </a:cubicBezTo>
                      <a:cubicBezTo>
                        <a:pt x="344" y="0"/>
                        <a:pt x="322" y="3"/>
                        <a:pt x="304" y="9"/>
                      </a:cubicBezTo>
                      <a:cubicBezTo>
                        <a:pt x="159" y="52"/>
                        <a:pt x="41" y="173"/>
                        <a:pt x="1" y="318"/>
                      </a:cubicBezTo>
                      <a:cubicBezTo>
                        <a:pt x="1" y="319"/>
                        <a:pt x="0" y="319"/>
                        <a:pt x="0" y="320"/>
                      </a:cubicBezTo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88" name="Google Shape;888;p7"/>
                <p:cNvSpPr/>
                <p:nvPr/>
              </p:nvSpPr>
              <p:spPr>
                <a:xfrm>
                  <a:off x="4283" y="2340"/>
                  <a:ext cx="562" cy="4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1" h="314" extrusionOk="0">
                      <a:moveTo>
                        <a:pt x="334" y="0"/>
                      </a:moveTo>
                      <a:cubicBezTo>
                        <a:pt x="323" y="0"/>
                        <a:pt x="313" y="2"/>
                        <a:pt x="303" y="5"/>
                      </a:cubicBezTo>
                      <a:cubicBezTo>
                        <a:pt x="171" y="44"/>
                        <a:pt x="60" y="149"/>
                        <a:pt x="12" y="277"/>
                      </a:cubicBezTo>
                      <a:cubicBezTo>
                        <a:pt x="7" y="290"/>
                        <a:pt x="3" y="302"/>
                        <a:pt x="0" y="314"/>
                      </a:cubicBezTo>
                      <a:cubicBezTo>
                        <a:pt x="371" y="21"/>
                        <a:pt x="371" y="21"/>
                        <a:pt x="371" y="21"/>
                      </a:cubicBezTo>
                      <a:cubicBezTo>
                        <a:pt x="368" y="15"/>
                        <a:pt x="365" y="10"/>
                        <a:pt x="359" y="7"/>
                      </a:cubicBezTo>
                      <a:cubicBezTo>
                        <a:pt x="352" y="1"/>
                        <a:pt x="343" y="0"/>
                        <a:pt x="334" y="0"/>
                      </a:cubicBezTo>
                    </a:path>
                  </a:pathLst>
                </a:custGeom>
                <a:solidFill>
                  <a:srgbClr val="76AB38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89" name="Google Shape;889;p7"/>
                <p:cNvSpPr/>
                <p:nvPr/>
              </p:nvSpPr>
              <p:spPr>
                <a:xfrm>
                  <a:off x="3384" y="1148"/>
                  <a:ext cx="473" cy="8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" h="589" extrusionOk="0">
                      <a:moveTo>
                        <a:pt x="249" y="589"/>
                      </a:moveTo>
                      <a:cubicBezTo>
                        <a:pt x="161" y="541"/>
                        <a:pt x="82" y="457"/>
                        <a:pt x="44" y="365"/>
                      </a:cubicBezTo>
                      <a:cubicBezTo>
                        <a:pt x="6" y="273"/>
                        <a:pt x="0" y="168"/>
                        <a:pt x="28" y="72"/>
                      </a:cubicBezTo>
                      <a:cubicBezTo>
                        <a:pt x="36" y="46"/>
                        <a:pt x="50" y="18"/>
                        <a:pt x="71" y="6"/>
                      </a:cubicBezTo>
                      <a:cubicBezTo>
                        <a:pt x="78" y="2"/>
                        <a:pt x="86" y="0"/>
                        <a:pt x="94" y="0"/>
                      </a:cubicBezTo>
                      <a:cubicBezTo>
                        <a:pt x="119" y="0"/>
                        <a:pt x="140" y="20"/>
                        <a:pt x="155" y="39"/>
                      </a:cubicBezTo>
                      <a:cubicBezTo>
                        <a:pt x="277" y="190"/>
                        <a:pt x="313" y="405"/>
                        <a:pt x="249" y="587"/>
                      </a:cubicBezTo>
                      <a:cubicBezTo>
                        <a:pt x="249" y="588"/>
                        <a:pt x="249" y="589"/>
                        <a:pt x="249" y="589"/>
                      </a:cubicBezTo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90" name="Google Shape;890;p7"/>
                <p:cNvSpPr/>
                <p:nvPr/>
              </p:nvSpPr>
              <p:spPr>
                <a:xfrm>
                  <a:off x="3491" y="1148"/>
                  <a:ext cx="312" cy="5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6" h="361" extrusionOk="0">
                      <a:moveTo>
                        <a:pt x="24" y="0"/>
                      </a:moveTo>
                      <a:cubicBezTo>
                        <a:pt x="24" y="0"/>
                        <a:pt x="23" y="0"/>
                        <a:pt x="23" y="0"/>
                      </a:cubicBezTo>
                      <a:cubicBezTo>
                        <a:pt x="15" y="0"/>
                        <a:pt x="7" y="2"/>
                        <a:pt x="0" y="6"/>
                      </a:cubicBezTo>
                      <a:cubicBezTo>
                        <a:pt x="109" y="361"/>
                        <a:pt x="109" y="361"/>
                        <a:pt x="109" y="361"/>
                      </a:cubicBezTo>
                      <a:cubicBezTo>
                        <a:pt x="139" y="348"/>
                        <a:pt x="172" y="340"/>
                        <a:pt x="206" y="336"/>
                      </a:cubicBezTo>
                      <a:cubicBezTo>
                        <a:pt x="194" y="228"/>
                        <a:pt x="152" y="124"/>
                        <a:pt x="84" y="39"/>
                      </a:cubicBezTo>
                      <a:cubicBezTo>
                        <a:pt x="69" y="20"/>
                        <a:pt x="48" y="0"/>
                        <a:pt x="24" y="0"/>
                      </a:cubicBezTo>
                    </a:path>
                  </a:pathLst>
                </a:custGeom>
                <a:solidFill>
                  <a:srgbClr val="76AB38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91" name="Google Shape;891;p7"/>
                <p:cNvSpPr/>
                <p:nvPr/>
              </p:nvSpPr>
              <p:spPr>
                <a:xfrm>
                  <a:off x="4001" y="1328"/>
                  <a:ext cx="444" cy="6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" h="404" extrusionOk="0">
                      <a:moveTo>
                        <a:pt x="3" y="404"/>
                      </a:moveTo>
                      <a:cubicBezTo>
                        <a:pt x="79" y="390"/>
                        <a:pt x="159" y="348"/>
                        <a:pt x="209" y="289"/>
                      </a:cubicBezTo>
                      <a:cubicBezTo>
                        <a:pt x="260" y="230"/>
                        <a:pt x="290" y="153"/>
                        <a:pt x="293" y="76"/>
                      </a:cubicBezTo>
                      <a:cubicBezTo>
                        <a:pt x="293" y="55"/>
                        <a:pt x="290" y="31"/>
                        <a:pt x="277" y="16"/>
                      </a:cubicBezTo>
                      <a:cubicBezTo>
                        <a:pt x="272" y="12"/>
                        <a:pt x="267" y="8"/>
                        <a:pt x="261" y="6"/>
                      </a:cubicBezTo>
                      <a:cubicBezTo>
                        <a:pt x="243" y="0"/>
                        <a:pt x="223" y="10"/>
                        <a:pt x="207" y="21"/>
                      </a:cubicBezTo>
                      <a:cubicBezTo>
                        <a:pt x="80" y="102"/>
                        <a:pt x="0" y="252"/>
                        <a:pt x="3" y="403"/>
                      </a:cubicBezTo>
                      <a:cubicBezTo>
                        <a:pt x="3" y="403"/>
                        <a:pt x="3" y="404"/>
                        <a:pt x="3" y="404"/>
                      </a:cubicBezTo>
                    </a:path>
                  </a:pathLst>
                </a:custGeom>
                <a:solidFill>
                  <a:srgbClr val="76AB38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92" name="Google Shape;892;p7"/>
                <p:cNvSpPr/>
                <p:nvPr/>
              </p:nvSpPr>
              <p:spPr>
                <a:xfrm>
                  <a:off x="4051" y="1334"/>
                  <a:ext cx="370" cy="3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264" extrusionOk="0">
                      <a:moveTo>
                        <a:pt x="216" y="0"/>
                      </a:moveTo>
                      <a:cubicBezTo>
                        <a:pt x="201" y="0"/>
                        <a:pt x="186" y="8"/>
                        <a:pt x="174" y="17"/>
                      </a:cubicBezTo>
                      <a:cubicBezTo>
                        <a:pt x="95" y="68"/>
                        <a:pt x="34" y="145"/>
                        <a:pt x="0" y="233"/>
                      </a:cubicBezTo>
                      <a:cubicBezTo>
                        <a:pt x="23" y="241"/>
                        <a:pt x="45" y="252"/>
                        <a:pt x="65" y="264"/>
                      </a:cubicBezTo>
                      <a:cubicBezTo>
                        <a:pt x="244" y="12"/>
                        <a:pt x="244" y="12"/>
                        <a:pt x="244" y="12"/>
                      </a:cubicBezTo>
                      <a:cubicBezTo>
                        <a:pt x="239" y="8"/>
                        <a:pt x="234" y="4"/>
                        <a:pt x="228" y="2"/>
                      </a:cubicBezTo>
                      <a:cubicBezTo>
                        <a:pt x="224" y="1"/>
                        <a:pt x="220" y="0"/>
                        <a:pt x="216" y="0"/>
                      </a:cubicBezTo>
                    </a:path>
                  </a:pathLst>
                </a:custGeom>
                <a:solidFill>
                  <a:srgbClr val="4E722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93" name="Google Shape;893;p7"/>
                <p:cNvSpPr/>
                <p:nvPr/>
              </p:nvSpPr>
              <p:spPr>
                <a:xfrm>
                  <a:off x="4277" y="1632"/>
                  <a:ext cx="748" cy="6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4" h="416" extrusionOk="0">
                      <a:moveTo>
                        <a:pt x="0" y="405"/>
                      </a:moveTo>
                      <a:cubicBezTo>
                        <a:pt x="99" y="416"/>
                        <a:pt x="213" y="394"/>
                        <a:pt x="297" y="341"/>
                      </a:cubicBezTo>
                      <a:cubicBezTo>
                        <a:pt x="382" y="288"/>
                        <a:pt x="447" y="206"/>
                        <a:pt x="480" y="112"/>
                      </a:cubicBezTo>
                      <a:cubicBezTo>
                        <a:pt x="489" y="87"/>
                        <a:pt x="494" y="55"/>
                        <a:pt x="483" y="33"/>
                      </a:cubicBezTo>
                      <a:cubicBezTo>
                        <a:pt x="480" y="26"/>
                        <a:pt x="475" y="20"/>
                        <a:pt x="468" y="15"/>
                      </a:cubicBezTo>
                      <a:cubicBezTo>
                        <a:pt x="448" y="0"/>
                        <a:pt x="420" y="5"/>
                        <a:pt x="396" y="11"/>
                      </a:cubicBezTo>
                      <a:cubicBezTo>
                        <a:pt x="209" y="64"/>
                        <a:pt x="55" y="217"/>
                        <a:pt x="1" y="403"/>
                      </a:cubicBezTo>
                      <a:cubicBezTo>
                        <a:pt x="1" y="404"/>
                        <a:pt x="0" y="404"/>
                        <a:pt x="0" y="405"/>
                      </a:cubicBezTo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94" name="Google Shape;894;p7"/>
                <p:cNvSpPr/>
                <p:nvPr/>
              </p:nvSpPr>
              <p:spPr>
                <a:xfrm>
                  <a:off x="4386" y="1639"/>
                  <a:ext cx="622" cy="4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1" h="325" extrusionOk="0">
                      <a:moveTo>
                        <a:pt x="362" y="0"/>
                      </a:moveTo>
                      <a:cubicBezTo>
                        <a:pt x="350" y="0"/>
                        <a:pt x="336" y="3"/>
                        <a:pt x="324" y="6"/>
                      </a:cubicBezTo>
                      <a:cubicBezTo>
                        <a:pt x="192" y="43"/>
                        <a:pt x="75" y="131"/>
                        <a:pt x="0" y="246"/>
                      </a:cubicBezTo>
                      <a:cubicBezTo>
                        <a:pt x="10" y="271"/>
                        <a:pt x="18" y="297"/>
                        <a:pt x="24" y="325"/>
                      </a:cubicBezTo>
                      <a:cubicBezTo>
                        <a:pt x="411" y="28"/>
                        <a:pt x="411" y="28"/>
                        <a:pt x="411" y="28"/>
                      </a:cubicBezTo>
                      <a:cubicBezTo>
                        <a:pt x="408" y="21"/>
                        <a:pt x="403" y="15"/>
                        <a:pt x="396" y="10"/>
                      </a:cubicBezTo>
                      <a:cubicBezTo>
                        <a:pt x="386" y="3"/>
                        <a:pt x="374" y="0"/>
                        <a:pt x="362" y="0"/>
                      </a:cubicBezTo>
                    </a:path>
                  </a:pathLst>
                </a:custGeom>
                <a:solidFill>
                  <a:srgbClr val="76AB38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95" name="Google Shape;895;p7"/>
                <p:cNvSpPr/>
                <p:nvPr/>
              </p:nvSpPr>
              <p:spPr>
                <a:xfrm>
                  <a:off x="3294" y="1653"/>
                  <a:ext cx="757" cy="13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0" h="901" extrusionOk="0">
                      <a:moveTo>
                        <a:pt x="349" y="691"/>
                      </a:moveTo>
                      <a:cubicBezTo>
                        <a:pt x="354" y="761"/>
                        <a:pt x="358" y="831"/>
                        <a:pt x="361" y="901"/>
                      </a:cubicBezTo>
                      <a:cubicBezTo>
                        <a:pt x="380" y="901"/>
                        <a:pt x="380" y="901"/>
                        <a:pt x="380" y="901"/>
                      </a:cubicBezTo>
                      <a:cubicBezTo>
                        <a:pt x="382" y="859"/>
                        <a:pt x="382" y="816"/>
                        <a:pt x="381" y="774"/>
                      </a:cubicBezTo>
                      <a:cubicBezTo>
                        <a:pt x="381" y="746"/>
                        <a:pt x="379" y="719"/>
                        <a:pt x="378" y="692"/>
                      </a:cubicBezTo>
                      <a:cubicBezTo>
                        <a:pt x="378" y="692"/>
                        <a:pt x="377" y="692"/>
                        <a:pt x="376" y="692"/>
                      </a:cubicBezTo>
                      <a:cubicBezTo>
                        <a:pt x="367" y="692"/>
                        <a:pt x="358" y="691"/>
                        <a:pt x="349" y="691"/>
                      </a:cubicBezTo>
                      <a:moveTo>
                        <a:pt x="34" y="561"/>
                      </a:moveTo>
                      <a:cubicBezTo>
                        <a:pt x="48" y="593"/>
                        <a:pt x="66" y="623"/>
                        <a:pt x="88" y="650"/>
                      </a:cubicBezTo>
                      <a:cubicBezTo>
                        <a:pt x="139" y="714"/>
                        <a:pt x="171" y="791"/>
                        <a:pt x="178" y="871"/>
                      </a:cubicBezTo>
                      <a:cubicBezTo>
                        <a:pt x="179" y="888"/>
                        <a:pt x="194" y="901"/>
                        <a:pt x="212" y="901"/>
                      </a:cubicBezTo>
                      <a:cubicBezTo>
                        <a:pt x="307" y="901"/>
                        <a:pt x="307" y="901"/>
                        <a:pt x="307" y="901"/>
                      </a:cubicBezTo>
                      <a:cubicBezTo>
                        <a:pt x="302" y="890"/>
                        <a:pt x="297" y="879"/>
                        <a:pt x="291" y="868"/>
                      </a:cubicBezTo>
                      <a:cubicBezTo>
                        <a:pt x="270" y="822"/>
                        <a:pt x="244" y="778"/>
                        <a:pt x="213" y="738"/>
                      </a:cubicBezTo>
                      <a:cubicBezTo>
                        <a:pt x="179" y="694"/>
                        <a:pt x="136" y="659"/>
                        <a:pt x="94" y="622"/>
                      </a:cubicBezTo>
                      <a:cubicBezTo>
                        <a:pt x="72" y="603"/>
                        <a:pt x="52" y="583"/>
                        <a:pt x="34" y="561"/>
                      </a:cubicBezTo>
                      <a:moveTo>
                        <a:pt x="135" y="92"/>
                      </a:moveTo>
                      <a:cubicBezTo>
                        <a:pt x="52" y="164"/>
                        <a:pt x="0" y="273"/>
                        <a:pt x="0" y="395"/>
                      </a:cubicBezTo>
                      <a:cubicBezTo>
                        <a:pt x="0" y="445"/>
                        <a:pt x="8" y="493"/>
                        <a:pt x="25" y="537"/>
                      </a:cubicBezTo>
                      <a:cubicBezTo>
                        <a:pt x="56" y="577"/>
                        <a:pt x="93" y="611"/>
                        <a:pt x="131" y="644"/>
                      </a:cubicBezTo>
                      <a:cubicBezTo>
                        <a:pt x="170" y="678"/>
                        <a:pt x="206" y="713"/>
                        <a:pt x="236" y="756"/>
                      </a:cubicBezTo>
                      <a:cubicBezTo>
                        <a:pt x="266" y="798"/>
                        <a:pt x="291" y="844"/>
                        <a:pt x="311" y="891"/>
                      </a:cubicBezTo>
                      <a:cubicBezTo>
                        <a:pt x="312" y="895"/>
                        <a:pt x="314" y="898"/>
                        <a:pt x="315" y="901"/>
                      </a:cubicBezTo>
                      <a:cubicBezTo>
                        <a:pt x="353" y="901"/>
                        <a:pt x="353" y="901"/>
                        <a:pt x="353" y="901"/>
                      </a:cubicBezTo>
                      <a:cubicBezTo>
                        <a:pt x="352" y="883"/>
                        <a:pt x="351" y="864"/>
                        <a:pt x="351" y="845"/>
                      </a:cubicBezTo>
                      <a:cubicBezTo>
                        <a:pt x="348" y="793"/>
                        <a:pt x="345" y="741"/>
                        <a:pt x="341" y="690"/>
                      </a:cubicBezTo>
                      <a:cubicBezTo>
                        <a:pt x="327" y="688"/>
                        <a:pt x="313" y="686"/>
                        <a:pt x="299" y="682"/>
                      </a:cubicBezTo>
                      <a:cubicBezTo>
                        <a:pt x="299" y="682"/>
                        <a:pt x="299" y="682"/>
                        <a:pt x="299" y="682"/>
                      </a:cubicBezTo>
                      <a:cubicBezTo>
                        <a:pt x="193" y="655"/>
                        <a:pt x="109" y="572"/>
                        <a:pt x="79" y="467"/>
                      </a:cubicBezTo>
                      <a:cubicBezTo>
                        <a:pt x="79" y="467"/>
                        <a:pt x="79" y="467"/>
                        <a:pt x="79" y="467"/>
                      </a:cubicBezTo>
                      <a:cubicBezTo>
                        <a:pt x="79" y="467"/>
                        <a:pt x="79" y="466"/>
                        <a:pt x="79" y="465"/>
                      </a:cubicBezTo>
                      <a:cubicBezTo>
                        <a:pt x="79" y="465"/>
                        <a:pt x="79" y="465"/>
                        <a:pt x="79" y="465"/>
                      </a:cubicBezTo>
                      <a:cubicBezTo>
                        <a:pt x="79" y="465"/>
                        <a:pt x="79" y="465"/>
                        <a:pt x="79" y="465"/>
                      </a:cubicBezTo>
                      <a:cubicBezTo>
                        <a:pt x="79" y="465"/>
                        <a:pt x="79" y="465"/>
                        <a:pt x="79" y="465"/>
                      </a:cubicBezTo>
                      <a:cubicBezTo>
                        <a:pt x="78" y="464"/>
                        <a:pt x="78" y="463"/>
                        <a:pt x="78" y="463"/>
                      </a:cubicBezTo>
                      <a:cubicBezTo>
                        <a:pt x="78" y="463"/>
                        <a:pt x="78" y="463"/>
                        <a:pt x="78" y="463"/>
                      </a:cubicBezTo>
                      <a:cubicBezTo>
                        <a:pt x="78" y="463"/>
                        <a:pt x="78" y="462"/>
                        <a:pt x="78" y="462"/>
                      </a:cubicBezTo>
                      <a:cubicBezTo>
                        <a:pt x="78" y="462"/>
                        <a:pt x="78" y="462"/>
                        <a:pt x="78" y="462"/>
                      </a:cubicBezTo>
                      <a:cubicBezTo>
                        <a:pt x="78" y="462"/>
                        <a:pt x="78" y="462"/>
                        <a:pt x="78" y="462"/>
                      </a:cubicBezTo>
                      <a:cubicBezTo>
                        <a:pt x="78" y="462"/>
                        <a:pt x="78" y="462"/>
                        <a:pt x="78" y="462"/>
                      </a:cubicBezTo>
                      <a:cubicBezTo>
                        <a:pt x="78" y="461"/>
                        <a:pt x="78" y="461"/>
                        <a:pt x="77" y="460"/>
                      </a:cubicBezTo>
                      <a:cubicBezTo>
                        <a:pt x="77" y="460"/>
                        <a:pt x="77" y="460"/>
                        <a:pt x="77" y="460"/>
                      </a:cubicBezTo>
                      <a:cubicBezTo>
                        <a:pt x="77" y="460"/>
                        <a:pt x="77" y="460"/>
                        <a:pt x="77" y="459"/>
                      </a:cubicBezTo>
                      <a:cubicBezTo>
                        <a:pt x="77" y="459"/>
                        <a:pt x="77" y="459"/>
                        <a:pt x="77" y="459"/>
                      </a:cubicBezTo>
                      <a:cubicBezTo>
                        <a:pt x="77" y="459"/>
                        <a:pt x="77" y="458"/>
                        <a:pt x="77" y="458"/>
                      </a:cubicBezTo>
                      <a:cubicBezTo>
                        <a:pt x="77" y="458"/>
                        <a:pt x="77" y="458"/>
                        <a:pt x="77" y="458"/>
                      </a:cubicBezTo>
                      <a:cubicBezTo>
                        <a:pt x="77" y="457"/>
                        <a:pt x="77" y="457"/>
                        <a:pt x="77" y="457"/>
                      </a:cubicBezTo>
                      <a:cubicBezTo>
                        <a:pt x="77" y="457"/>
                        <a:pt x="77" y="457"/>
                        <a:pt x="77" y="457"/>
                      </a:cubicBezTo>
                      <a:cubicBezTo>
                        <a:pt x="77" y="456"/>
                        <a:pt x="76" y="456"/>
                        <a:pt x="76" y="455"/>
                      </a:cubicBezTo>
                      <a:cubicBezTo>
                        <a:pt x="76" y="455"/>
                        <a:pt x="76" y="455"/>
                        <a:pt x="76" y="455"/>
                      </a:cubicBezTo>
                      <a:cubicBezTo>
                        <a:pt x="76" y="455"/>
                        <a:pt x="76" y="455"/>
                        <a:pt x="76" y="455"/>
                      </a:cubicBezTo>
                      <a:cubicBezTo>
                        <a:pt x="76" y="455"/>
                        <a:pt x="76" y="455"/>
                        <a:pt x="76" y="455"/>
                      </a:cubicBezTo>
                      <a:cubicBezTo>
                        <a:pt x="76" y="455"/>
                        <a:pt x="76" y="454"/>
                        <a:pt x="76" y="454"/>
                      </a:cubicBezTo>
                      <a:cubicBezTo>
                        <a:pt x="76" y="454"/>
                        <a:pt x="76" y="454"/>
                        <a:pt x="76" y="454"/>
                      </a:cubicBezTo>
                      <a:cubicBezTo>
                        <a:pt x="76" y="454"/>
                        <a:pt x="76" y="453"/>
                        <a:pt x="76" y="453"/>
                      </a:cubicBezTo>
                      <a:cubicBezTo>
                        <a:pt x="76" y="453"/>
                        <a:pt x="76" y="453"/>
                        <a:pt x="76" y="453"/>
                      </a:cubicBezTo>
                      <a:cubicBezTo>
                        <a:pt x="76" y="453"/>
                        <a:pt x="76" y="453"/>
                        <a:pt x="76" y="452"/>
                      </a:cubicBezTo>
                      <a:cubicBezTo>
                        <a:pt x="76" y="452"/>
                        <a:pt x="76" y="452"/>
                        <a:pt x="76" y="452"/>
                      </a:cubicBezTo>
                      <a:cubicBezTo>
                        <a:pt x="76" y="452"/>
                        <a:pt x="76" y="452"/>
                        <a:pt x="76" y="452"/>
                      </a:cubicBezTo>
                      <a:cubicBezTo>
                        <a:pt x="76" y="452"/>
                        <a:pt x="76" y="452"/>
                        <a:pt x="76" y="452"/>
                      </a:cubicBezTo>
                      <a:cubicBezTo>
                        <a:pt x="75" y="452"/>
                        <a:pt x="75" y="452"/>
                        <a:pt x="75" y="452"/>
                      </a:cubicBezTo>
                      <a:cubicBezTo>
                        <a:pt x="75" y="452"/>
                        <a:pt x="75" y="452"/>
                        <a:pt x="75" y="452"/>
                      </a:cubicBezTo>
                      <a:cubicBezTo>
                        <a:pt x="75" y="451"/>
                        <a:pt x="75" y="451"/>
                        <a:pt x="75" y="450"/>
                      </a:cubicBezTo>
                      <a:cubicBezTo>
                        <a:pt x="75" y="450"/>
                        <a:pt x="75" y="450"/>
                        <a:pt x="75" y="450"/>
                      </a:cubicBezTo>
                      <a:cubicBezTo>
                        <a:pt x="75" y="450"/>
                        <a:pt x="75" y="450"/>
                        <a:pt x="75" y="450"/>
                      </a:cubicBezTo>
                      <a:cubicBezTo>
                        <a:pt x="75" y="450"/>
                        <a:pt x="75" y="450"/>
                        <a:pt x="75" y="450"/>
                      </a:cubicBezTo>
                      <a:cubicBezTo>
                        <a:pt x="75" y="449"/>
                        <a:pt x="75" y="449"/>
                        <a:pt x="75" y="449"/>
                      </a:cubicBezTo>
                      <a:cubicBezTo>
                        <a:pt x="75" y="449"/>
                        <a:pt x="75" y="449"/>
                        <a:pt x="75" y="449"/>
                      </a:cubicBezTo>
                      <a:cubicBezTo>
                        <a:pt x="75" y="449"/>
                        <a:pt x="75" y="448"/>
                        <a:pt x="75" y="448"/>
                      </a:cubicBezTo>
                      <a:cubicBezTo>
                        <a:pt x="75" y="448"/>
                        <a:pt x="75" y="448"/>
                        <a:pt x="75" y="448"/>
                      </a:cubicBezTo>
                      <a:cubicBezTo>
                        <a:pt x="75" y="448"/>
                        <a:pt x="75" y="447"/>
                        <a:pt x="75" y="447"/>
                      </a:cubicBezTo>
                      <a:cubicBezTo>
                        <a:pt x="75" y="447"/>
                        <a:pt x="75" y="447"/>
                        <a:pt x="74" y="447"/>
                      </a:cubicBezTo>
                      <a:cubicBezTo>
                        <a:pt x="74" y="447"/>
                        <a:pt x="74" y="447"/>
                        <a:pt x="74" y="447"/>
                      </a:cubicBezTo>
                      <a:cubicBezTo>
                        <a:pt x="74" y="447"/>
                        <a:pt x="74" y="447"/>
                        <a:pt x="74" y="447"/>
                      </a:cubicBezTo>
                      <a:cubicBezTo>
                        <a:pt x="74" y="446"/>
                        <a:pt x="74" y="446"/>
                        <a:pt x="74" y="445"/>
                      </a:cubicBezTo>
                      <a:cubicBezTo>
                        <a:pt x="74" y="445"/>
                        <a:pt x="74" y="445"/>
                        <a:pt x="74" y="445"/>
                      </a:cubicBezTo>
                      <a:cubicBezTo>
                        <a:pt x="74" y="445"/>
                        <a:pt x="74" y="445"/>
                        <a:pt x="74" y="445"/>
                      </a:cubicBezTo>
                      <a:cubicBezTo>
                        <a:pt x="74" y="445"/>
                        <a:pt x="74" y="445"/>
                        <a:pt x="74" y="445"/>
                      </a:cubicBezTo>
                      <a:cubicBezTo>
                        <a:pt x="74" y="445"/>
                        <a:pt x="74" y="445"/>
                        <a:pt x="74" y="445"/>
                      </a:cubicBezTo>
                      <a:cubicBezTo>
                        <a:pt x="74" y="445"/>
                        <a:pt x="74" y="444"/>
                        <a:pt x="74" y="444"/>
                      </a:cubicBezTo>
                      <a:cubicBezTo>
                        <a:pt x="74" y="444"/>
                        <a:pt x="74" y="444"/>
                        <a:pt x="74" y="444"/>
                      </a:cubicBezTo>
                      <a:cubicBezTo>
                        <a:pt x="74" y="444"/>
                        <a:pt x="74" y="444"/>
                        <a:pt x="74" y="444"/>
                      </a:cubicBezTo>
                      <a:cubicBezTo>
                        <a:pt x="74" y="444"/>
                        <a:pt x="74" y="443"/>
                        <a:pt x="74" y="443"/>
                      </a:cubicBezTo>
                      <a:cubicBezTo>
                        <a:pt x="74" y="443"/>
                        <a:pt x="74" y="443"/>
                        <a:pt x="74" y="443"/>
                      </a:cubicBezTo>
                      <a:cubicBezTo>
                        <a:pt x="74" y="443"/>
                        <a:pt x="74" y="443"/>
                        <a:pt x="74" y="443"/>
                      </a:cubicBezTo>
                      <a:cubicBezTo>
                        <a:pt x="74" y="443"/>
                        <a:pt x="74" y="443"/>
                        <a:pt x="74" y="443"/>
                      </a:cubicBezTo>
                      <a:cubicBezTo>
                        <a:pt x="74" y="442"/>
                        <a:pt x="73" y="442"/>
                        <a:pt x="73" y="442"/>
                      </a:cubicBezTo>
                      <a:cubicBezTo>
                        <a:pt x="73" y="442"/>
                        <a:pt x="73" y="442"/>
                        <a:pt x="73" y="442"/>
                      </a:cubicBezTo>
                      <a:cubicBezTo>
                        <a:pt x="73" y="442"/>
                        <a:pt x="73" y="442"/>
                        <a:pt x="73" y="442"/>
                      </a:cubicBezTo>
                      <a:cubicBezTo>
                        <a:pt x="73" y="442"/>
                        <a:pt x="73" y="442"/>
                        <a:pt x="73" y="442"/>
                      </a:cubicBezTo>
                      <a:cubicBezTo>
                        <a:pt x="73" y="441"/>
                        <a:pt x="73" y="441"/>
                        <a:pt x="73" y="440"/>
                      </a:cubicBezTo>
                      <a:cubicBezTo>
                        <a:pt x="73" y="440"/>
                        <a:pt x="73" y="440"/>
                        <a:pt x="73" y="440"/>
                      </a:cubicBezTo>
                      <a:cubicBezTo>
                        <a:pt x="73" y="440"/>
                        <a:pt x="73" y="440"/>
                        <a:pt x="73" y="440"/>
                      </a:cubicBezTo>
                      <a:cubicBezTo>
                        <a:pt x="73" y="440"/>
                        <a:pt x="73" y="440"/>
                        <a:pt x="73" y="440"/>
                      </a:cubicBezTo>
                      <a:cubicBezTo>
                        <a:pt x="73" y="440"/>
                        <a:pt x="73" y="439"/>
                        <a:pt x="73" y="439"/>
                      </a:cubicBezTo>
                      <a:cubicBezTo>
                        <a:pt x="73" y="439"/>
                        <a:pt x="73" y="439"/>
                        <a:pt x="73" y="439"/>
                      </a:cubicBezTo>
                      <a:cubicBezTo>
                        <a:pt x="73" y="439"/>
                        <a:pt x="73" y="439"/>
                        <a:pt x="73" y="439"/>
                      </a:cubicBezTo>
                      <a:cubicBezTo>
                        <a:pt x="73" y="439"/>
                        <a:pt x="73" y="439"/>
                        <a:pt x="73" y="439"/>
                      </a:cubicBezTo>
                      <a:cubicBezTo>
                        <a:pt x="73" y="439"/>
                        <a:pt x="73" y="438"/>
                        <a:pt x="73" y="438"/>
                      </a:cubicBezTo>
                      <a:cubicBezTo>
                        <a:pt x="73" y="438"/>
                        <a:pt x="73" y="438"/>
                        <a:pt x="73" y="438"/>
                      </a:cubicBezTo>
                      <a:cubicBezTo>
                        <a:pt x="73" y="438"/>
                        <a:pt x="73" y="438"/>
                        <a:pt x="73" y="437"/>
                      </a:cubicBezTo>
                      <a:cubicBezTo>
                        <a:pt x="73" y="437"/>
                        <a:pt x="73" y="437"/>
                        <a:pt x="73" y="437"/>
                      </a:cubicBezTo>
                      <a:cubicBezTo>
                        <a:pt x="73" y="437"/>
                        <a:pt x="73" y="437"/>
                        <a:pt x="73" y="437"/>
                      </a:cubicBezTo>
                      <a:cubicBezTo>
                        <a:pt x="73" y="437"/>
                        <a:pt x="72" y="437"/>
                        <a:pt x="72" y="437"/>
                      </a:cubicBezTo>
                      <a:cubicBezTo>
                        <a:pt x="72" y="437"/>
                        <a:pt x="72" y="437"/>
                        <a:pt x="72" y="437"/>
                      </a:cubicBezTo>
                      <a:cubicBezTo>
                        <a:pt x="72" y="436"/>
                        <a:pt x="72" y="436"/>
                        <a:pt x="72" y="436"/>
                      </a:cubicBezTo>
                      <a:cubicBezTo>
                        <a:pt x="72" y="436"/>
                        <a:pt x="72" y="436"/>
                        <a:pt x="72" y="436"/>
                      </a:cubicBezTo>
                      <a:cubicBezTo>
                        <a:pt x="72" y="435"/>
                        <a:pt x="72" y="435"/>
                        <a:pt x="72" y="435"/>
                      </a:cubicBezTo>
                      <a:cubicBezTo>
                        <a:pt x="72" y="435"/>
                        <a:pt x="72" y="435"/>
                        <a:pt x="72" y="435"/>
                      </a:cubicBezTo>
                      <a:cubicBezTo>
                        <a:pt x="72" y="435"/>
                        <a:pt x="72" y="435"/>
                        <a:pt x="72" y="435"/>
                      </a:cubicBezTo>
                      <a:cubicBezTo>
                        <a:pt x="72" y="435"/>
                        <a:pt x="72" y="435"/>
                        <a:pt x="72" y="435"/>
                      </a:cubicBezTo>
                      <a:cubicBezTo>
                        <a:pt x="72" y="435"/>
                        <a:pt x="72" y="435"/>
                        <a:pt x="72" y="434"/>
                      </a:cubicBezTo>
                      <a:cubicBezTo>
                        <a:pt x="72" y="434"/>
                        <a:pt x="72" y="434"/>
                        <a:pt x="72" y="434"/>
                      </a:cubicBezTo>
                      <a:cubicBezTo>
                        <a:pt x="72" y="434"/>
                        <a:pt x="72" y="434"/>
                        <a:pt x="72" y="434"/>
                      </a:cubicBezTo>
                      <a:cubicBezTo>
                        <a:pt x="72" y="434"/>
                        <a:pt x="72" y="434"/>
                        <a:pt x="72" y="434"/>
                      </a:cubicBezTo>
                      <a:cubicBezTo>
                        <a:pt x="72" y="434"/>
                        <a:pt x="72" y="434"/>
                        <a:pt x="72" y="434"/>
                      </a:cubicBezTo>
                      <a:cubicBezTo>
                        <a:pt x="72" y="433"/>
                        <a:pt x="72" y="433"/>
                        <a:pt x="72" y="433"/>
                      </a:cubicBezTo>
                      <a:cubicBezTo>
                        <a:pt x="72" y="433"/>
                        <a:pt x="72" y="433"/>
                        <a:pt x="72" y="433"/>
                      </a:cubicBezTo>
                      <a:cubicBezTo>
                        <a:pt x="72" y="432"/>
                        <a:pt x="72" y="432"/>
                        <a:pt x="72" y="432"/>
                      </a:cubicBezTo>
                      <a:cubicBezTo>
                        <a:pt x="72" y="432"/>
                        <a:pt x="72" y="432"/>
                        <a:pt x="72" y="432"/>
                      </a:cubicBezTo>
                      <a:cubicBezTo>
                        <a:pt x="72" y="432"/>
                        <a:pt x="72" y="432"/>
                        <a:pt x="72" y="432"/>
                      </a:cubicBezTo>
                      <a:cubicBezTo>
                        <a:pt x="72" y="432"/>
                        <a:pt x="72" y="432"/>
                        <a:pt x="72" y="432"/>
                      </a:cubicBezTo>
                      <a:cubicBezTo>
                        <a:pt x="72" y="432"/>
                        <a:pt x="72" y="431"/>
                        <a:pt x="72" y="431"/>
                      </a:cubicBezTo>
                      <a:cubicBezTo>
                        <a:pt x="72" y="431"/>
                        <a:pt x="72" y="431"/>
                        <a:pt x="72" y="431"/>
                      </a:cubicBezTo>
                      <a:cubicBezTo>
                        <a:pt x="71" y="431"/>
                        <a:pt x="71" y="431"/>
                        <a:pt x="71" y="430"/>
                      </a:cubicBezTo>
                      <a:cubicBezTo>
                        <a:pt x="71" y="430"/>
                        <a:pt x="71" y="430"/>
                        <a:pt x="71" y="430"/>
                      </a:cubicBezTo>
                      <a:cubicBezTo>
                        <a:pt x="71" y="430"/>
                        <a:pt x="71" y="430"/>
                        <a:pt x="71" y="430"/>
                      </a:cubicBezTo>
                      <a:cubicBezTo>
                        <a:pt x="71" y="430"/>
                        <a:pt x="71" y="430"/>
                        <a:pt x="71" y="430"/>
                      </a:cubicBezTo>
                      <a:cubicBezTo>
                        <a:pt x="71" y="430"/>
                        <a:pt x="71" y="429"/>
                        <a:pt x="71" y="429"/>
                      </a:cubicBezTo>
                      <a:cubicBezTo>
                        <a:pt x="71" y="429"/>
                        <a:pt x="71" y="429"/>
                        <a:pt x="71" y="429"/>
                      </a:cubicBezTo>
                      <a:cubicBezTo>
                        <a:pt x="71" y="429"/>
                        <a:pt x="71" y="429"/>
                        <a:pt x="71" y="429"/>
                      </a:cubicBezTo>
                      <a:cubicBezTo>
                        <a:pt x="71" y="429"/>
                        <a:pt x="71" y="429"/>
                        <a:pt x="71" y="429"/>
                      </a:cubicBezTo>
                      <a:cubicBezTo>
                        <a:pt x="71" y="429"/>
                        <a:pt x="71" y="428"/>
                        <a:pt x="71" y="428"/>
                      </a:cubicBezTo>
                      <a:cubicBezTo>
                        <a:pt x="71" y="428"/>
                        <a:pt x="71" y="428"/>
                        <a:pt x="71" y="428"/>
                      </a:cubicBezTo>
                      <a:cubicBezTo>
                        <a:pt x="71" y="428"/>
                        <a:pt x="71" y="428"/>
                        <a:pt x="71" y="428"/>
                      </a:cubicBezTo>
                      <a:cubicBezTo>
                        <a:pt x="71" y="428"/>
                        <a:pt x="71" y="428"/>
                        <a:pt x="71" y="428"/>
                      </a:cubicBezTo>
                      <a:cubicBezTo>
                        <a:pt x="71" y="428"/>
                        <a:pt x="71" y="428"/>
                        <a:pt x="71" y="427"/>
                      </a:cubicBezTo>
                      <a:cubicBezTo>
                        <a:pt x="71" y="427"/>
                        <a:pt x="71" y="427"/>
                        <a:pt x="71" y="427"/>
                      </a:cubicBezTo>
                      <a:cubicBezTo>
                        <a:pt x="71" y="427"/>
                        <a:pt x="71" y="427"/>
                        <a:pt x="71" y="427"/>
                      </a:cubicBezTo>
                      <a:cubicBezTo>
                        <a:pt x="71" y="427"/>
                        <a:pt x="71" y="427"/>
                        <a:pt x="71" y="427"/>
                      </a:cubicBezTo>
                      <a:cubicBezTo>
                        <a:pt x="71" y="427"/>
                        <a:pt x="71" y="427"/>
                        <a:pt x="71" y="426"/>
                      </a:cubicBezTo>
                      <a:cubicBezTo>
                        <a:pt x="71" y="426"/>
                        <a:pt x="71" y="426"/>
                        <a:pt x="71" y="426"/>
                      </a:cubicBezTo>
                      <a:cubicBezTo>
                        <a:pt x="71" y="426"/>
                        <a:pt x="71" y="426"/>
                        <a:pt x="71" y="426"/>
                      </a:cubicBezTo>
                      <a:cubicBezTo>
                        <a:pt x="71" y="426"/>
                        <a:pt x="71" y="426"/>
                        <a:pt x="71" y="426"/>
                      </a:cubicBezTo>
                      <a:cubicBezTo>
                        <a:pt x="71" y="426"/>
                        <a:pt x="71" y="425"/>
                        <a:pt x="71" y="425"/>
                      </a:cubicBezTo>
                      <a:cubicBezTo>
                        <a:pt x="71" y="425"/>
                        <a:pt x="71" y="425"/>
                        <a:pt x="71" y="425"/>
                      </a:cubicBezTo>
                      <a:cubicBezTo>
                        <a:pt x="71" y="425"/>
                        <a:pt x="71" y="425"/>
                        <a:pt x="71" y="425"/>
                      </a:cubicBezTo>
                      <a:cubicBezTo>
                        <a:pt x="71" y="424"/>
                        <a:pt x="71" y="424"/>
                        <a:pt x="71" y="424"/>
                      </a:cubicBezTo>
                      <a:cubicBezTo>
                        <a:pt x="71" y="424"/>
                        <a:pt x="71" y="424"/>
                        <a:pt x="71" y="424"/>
                      </a:cubicBezTo>
                      <a:cubicBezTo>
                        <a:pt x="71" y="424"/>
                        <a:pt x="71" y="424"/>
                        <a:pt x="71" y="424"/>
                      </a:cubicBezTo>
                      <a:cubicBezTo>
                        <a:pt x="70" y="424"/>
                        <a:pt x="70" y="424"/>
                        <a:pt x="70" y="424"/>
                      </a:cubicBezTo>
                      <a:cubicBezTo>
                        <a:pt x="70" y="424"/>
                        <a:pt x="70" y="424"/>
                        <a:pt x="70" y="423"/>
                      </a:cubicBezTo>
                      <a:cubicBezTo>
                        <a:pt x="70" y="423"/>
                        <a:pt x="70" y="423"/>
                        <a:pt x="70" y="423"/>
                      </a:cubicBezTo>
                      <a:cubicBezTo>
                        <a:pt x="70" y="423"/>
                        <a:pt x="70" y="423"/>
                        <a:pt x="70" y="423"/>
                      </a:cubicBezTo>
                      <a:cubicBezTo>
                        <a:pt x="70" y="423"/>
                        <a:pt x="70" y="423"/>
                        <a:pt x="70" y="423"/>
                      </a:cubicBezTo>
                      <a:cubicBezTo>
                        <a:pt x="70" y="423"/>
                        <a:pt x="70" y="423"/>
                        <a:pt x="70" y="422"/>
                      </a:cubicBezTo>
                      <a:cubicBezTo>
                        <a:pt x="70" y="422"/>
                        <a:pt x="70" y="422"/>
                        <a:pt x="70" y="422"/>
                      </a:cubicBezTo>
                      <a:cubicBezTo>
                        <a:pt x="70" y="422"/>
                        <a:pt x="70" y="422"/>
                        <a:pt x="70" y="422"/>
                      </a:cubicBezTo>
                      <a:cubicBezTo>
                        <a:pt x="70" y="422"/>
                        <a:pt x="70" y="422"/>
                        <a:pt x="70" y="422"/>
                      </a:cubicBezTo>
                      <a:cubicBezTo>
                        <a:pt x="70" y="422"/>
                        <a:pt x="70" y="422"/>
                        <a:pt x="70" y="422"/>
                      </a:cubicBezTo>
                      <a:cubicBezTo>
                        <a:pt x="70" y="421"/>
                        <a:pt x="70" y="421"/>
                        <a:pt x="70" y="421"/>
                      </a:cubicBezTo>
                      <a:cubicBezTo>
                        <a:pt x="70" y="421"/>
                        <a:pt x="70" y="421"/>
                        <a:pt x="70" y="421"/>
                      </a:cubicBezTo>
                      <a:cubicBezTo>
                        <a:pt x="70" y="421"/>
                        <a:pt x="70" y="421"/>
                        <a:pt x="70" y="421"/>
                      </a:cubicBezTo>
                      <a:cubicBezTo>
                        <a:pt x="70" y="421"/>
                        <a:pt x="70" y="421"/>
                        <a:pt x="70" y="421"/>
                      </a:cubicBezTo>
                      <a:cubicBezTo>
                        <a:pt x="70" y="420"/>
                        <a:pt x="70" y="420"/>
                        <a:pt x="70" y="420"/>
                      </a:cubicBezTo>
                      <a:cubicBezTo>
                        <a:pt x="70" y="420"/>
                        <a:pt x="70" y="420"/>
                        <a:pt x="70" y="420"/>
                      </a:cubicBezTo>
                      <a:cubicBezTo>
                        <a:pt x="70" y="420"/>
                        <a:pt x="70" y="420"/>
                        <a:pt x="70" y="420"/>
                      </a:cubicBezTo>
                      <a:cubicBezTo>
                        <a:pt x="70" y="420"/>
                        <a:pt x="70" y="420"/>
                        <a:pt x="70" y="420"/>
                      </a:cubicBezTo>
                      <a:cubicBezTo>
                        <a:pt x="70" y="419"/>
                        <a:pt x="70" y="419"/>
                        <a:pt x="70" y="419"/>
                      </a:cubicBezTo>
                      <a:cubicBezTo>
                        <a:pt x="70" y="419"/>
                        <a:pt x="70" y="419"/>
                        <a:pt x="70" y="419"/>
                      </a:cubicBezTo>
                      <a:cubicBezTo>
                        <a:pt x="70" y="419"/>
                        <a:pt x="70" y="419"/>
                        <a:pt x="70" y="419"/>
                      </a:cubicBezTo>
                      <a:cubicBezTo>
                        <a:pt x="70" y="419"/>
                        <a:pt x="70" y="419"/>
                        <a:pt x="70" y="419"/>
                      </a:cubicBezTo>
                      <a:cubicBezTo>
                        <a:pt x="70" y="419"/>
                        <a:pt x="70" y="418"/>
                        <a:pt x="70" y="418"/>
                      </a:cubicBezTo>
                      <a:cubicBezTo>
                        <a:pt x="70" y="418"/>
                        <a:pt x="70" y="418"/>
                        <a:pt x="70" y="418"/>
                      </a:cubicBezTo>
                      <a:cubicBezTo>
                        <a:pt x="70" y="418"/>
                        <a:pt x="70" y="418"/>
                        <a:pt x="70" y="417"/>
                      </a:cubicBezTo>
                      <a:cubicBezTo>
                        <a:pt x="70" y="417"/>
                        <a:pt x="70" y="417"/>
                        <a:pt x="70" y="417"/>
                      </a:cubicBezTo>
                      <a:cubicBezTo>
                        <a:pt x="70" y="417"/>
                        <a:pt x="70" y="417"/>
                        <a:pt x="70" y="417"/>
                      </a:cubicBezTo>
                      <a:cubicBezTo>
                        <a:pt x="70" y="417"/>
                        <a:pt x="70" y="417"/>
                        <a:pt x="70" y="417"/>
                      </a:cubicBezTo>
                      <a:cubicBezTo>
                        <a:pt x="70" y="417"/>
                        <a:pt x="70" y="416"/>
                        <a:pt x="70" y="416"/>
                      </a:cubicBezTo>
                      <a:cubicBezTo>
                        <a:pt x="70" y="416"/>
                        <a:pt x="70" y="416"/>
                        <a:pt x="70" y="416"/>
                      </a:cubicBezTo>
                      <a:cubicBezTo>
                        <a:pt x="70" y="416"/>
                        <a:pt x="70" y="416"/>
                        <a:pt x="70" y="416"/>
                      </a:cubicBezTo>
                      <a:cubicBezTo>
                        <a:pt x="70" y="416"/>
                        <a:pt x="70" y="416"/>
                        <a:pt x="70" y="416"/>
                      </a:cubicBezTo>
                      <a:cubicBezTo>
                        <a:pt x="70" y="416"/>
                        <a:pt x="70" y="415"/>
                        <a:pt x="69" y="415"/>
                      </a:cubicBezTo>
                      <a:cubicBezTo>
                        <a:pt x="69" y="415"/>
                        <a:pt x="69" y="415"/>
                        <a:pt x="69" y="415"/>
                      </a:cubicBezTo>
                      <a:cubicBezTo>
                        <a:pt x="69" y="415"/>
                        <a:pt x="69" y="415"/>
                        <a:pt x="69" y="415"/>
                      </a:cubicBezTo>
                      <a:cubicBezTo>
                        <a:pt x="69" y="415"/>
                        <a:pt x="69" y="415"/>
                        <a:pt x="69" y="415"/>
                      </a:cubicBezTo>
                      <a:cubicBezTo>
                        <a:pt x="69" y="415"/>
                        <a:pt x="69" y="414"/>
                        <a:pt x="69" y="414"/>
                      </a:cubicBezTo>
                      <a:cubicBezTo>
                        <a:pt x="69" y="414"/>
                        <a:pt x="69" y="414"/>
                        <a:pt x="69" y="414"/>
                      </a:cubicBezTo>
                      <a:cubicBezTo>
                        <a:pt x="69" y="414"/>
                        <a:pt x="69" y="414"/>
                        <a:pt x="69" y="414"/>
                      </a:cubicBezTo>
                      <a:cubicBezTo>
                        <a:pt x="69" y="414"/>
                        <a:pt x="69" y="414"/>
                        <a:pt x="69" y="414"/>
                      </a:cubicBezTo>
                      <a:cubicBezTo>
                        <a:pt x="69" y="414"/>
                        <a:pt x="69" y="414"/>
                        <a:pt x="69" y="413"/>
                      </a:cubicBezTo>
                      <a:cubicBezTo>
                        <a:pt x="69" y="413"/>
                        <a:pt x="69" y="413"/>
                        <a:pt x="69" y="413"/>
                      </a:cubicBezTo>
                      <a:cubicBezTo>
                        <a:pt x="69" y="413"/>
                        <a:pt x="69" y="413"/>
                        <a:pt x="69" y="413"/>
                      </a:cubicBezTo>
                      <a:cubicBezTo>
                        <a:pt x="69" y="413"/>
                        <a:pt x="69" y="413"/>
                        <a:pt x="69" y="413"/>
                      </a:cubicBezTo>
                      <a:cubicBezTo>
                        <a:pt x="69" y="413"/>
                        <a:pt x="69" y="413"/>
                        <a:pt x="69" y="412"/>
                      </a:cubicBezTo>
                      <a:cubicBezTo>
                        <a:pt x="69" y="412"/>
                        <a:pt x="69" y="412"/>
                        <a:pt x="69" y="412"/>
                      </a:cubicBezTo>
                      <a:cubicBezTo>
                        <a:pt x="69" y="412"/>
                        <a:pt x="69" y="412"/>
                        <a:pt x="69" y="412"/>
                      </a:cubicBezTo>
                      <a:cubicBezTo>
                        <a:pt x="69" y="412"/>
                        <a:pt x="69" y="412"/>
                        <a:pt x="69" y="412"/>
                      </a:cubicBezTo>
                      <a:cubicBezTo>
                        <a:pt x="69" y="412"/>
                        <a:pt x="69" y="412"/>
                        <a:pt x="69" y="411"/>
                      </a:cubicBezTo>
                      <a:cubicBezTo>
                        <a:pt x="69" y="411"/>
                        <a:pt x="69" y="411"/>
                        <a:pt x="69" y="411"/>
                      </a:cubicBezTo>
                      <a:cubicBezTo>
                        <a:pt x="69" y="411"/>
                        <a:pt x="69" y="411"/>
                        <a:pt x="69" y="411"/>
                      </a:cubicBezTo>
                      <a:cubicBezTo>
                        <a:pt x="69" y="411"/>
                        <a:pt x="69" y="411"/>
                        <a:pt x="69" y="411"/>
                      </a:cubicBezTo>
                      <a:cubicBezTo>
                        <a:pt x="69" y="411"/>
                        <a:pt x="69" y="411"/>
                        <a:pt x="69" y="411"/>
                      </a:cubicBezTo>
                      <a:cubicBezTo>
                        <a:pt x="69" y="410"/>
                        <a:pt x="69" y="410"/>
                        <a:pt x="69" y="410"/>
                      </a:cubicBezTo>
                      <a:cubicBezTo>
                        <a:pt x="69" y="410"/>
                        <a:pt x="69" y="410"/>
                        <a:pt x="69" y="410"/>
                      </a:cubicBezTo>
                      <a:cubicBezTo>
                        <a:pt x="69" y="410"/>
                        <a:pt x="69" y="410"/>
                        <a:pt x="69" y="410"/>
                      </a:cubicBezTo>
                      <a:cubicBezTo>
                        <a:pt x="69" y="410"/>
                        <a:pt x="69" y="410"/>
                        <a:pt x="69" y="409"/>
                      </a:cubicBezTo>
                      <a:cubicBezTo>
                        <a:pt x="69" y="409"/>
                        <a:pt x="69" y="409"/>
                        <a:pt x="69" y="409"/>
                      </a:cubicBezTo>
                      <a:cubicBezTo>
                        <a:pt x="69" y="409"/>
                        <a:pt x="69" y="409"/>
                        <a:pt x="69" y="409"/>
                      </a:cubicBezTo>
                      <a:cubicBezTo>
                        <a:pt x="69" y="409"/>
                        <a:pt x="69" y="409"/>
                        <a:pt x="69" y="409"/>
                      </a:cubicBezTo>
                      <a:cubicBezTo>
                        <a:pt x="69" y="409"/>
                        <a:pt x="69" y="409"/>
                        <a:pt x="69" y="409"/>
                      </a:cubicBezTo>
                      <a:cubicBezTo>
                        <a:pt x="69" y="408"/>
                        <a:pt x="69" y="408"/>
                        <a:pt x="69" y="408"/>
                      </a:cubicBezTo>
                      <a:cubicBezTo>
                        <a:pt x="69" y="408"/>
                        <a:pt x="69" y="408"/>
                        <a:pt x="69" y="408"/>
                      </a:cubicBezTo>
                      <a:cubicBezTo>
                        <a:pt x="69" y="408"/>
                        <a:pt x="69" y="408"/>
                        <a:pt x="69" y="408"/>
                      </a:cubicBezTo>
                      <a:cubicBezTo>
                        <a:pt x="69" y="408"/>
                        <a:pt x="69" y="408"/>
                        <a:pt x="69" y="408"/>
                      </a:cubicBezTo>
                      <a:cubicBezTo>
                        <a:pt x="69" y="408"/>
                        <a:pt x="69" y="408"/>
                        <a:pt x="69" y="407"/>
                      </a:cubicBezTo>
                      <a:cubicBezTo>
                        <a:pt x="69" y="407"/>
                        <a:pt x="69" y="407"/>
                        <a:pt x="69" y="407"/>
                      </a:cubicBezTo>
                      <a:cubicBezTo>
                        <a:pt x="69" y="407"/>
                        <a:pt x="69" y="407"/>
                        <a:pt x="69" y="407"/>
                      </a:cubicBezTo>
                      <a:cubicBezTo>
                        <a:pt x="69" y="407"/>
                        <a:pt x="69" y="407"/>
                        <a:pt x="69" y="407"/>
                      </a:cubicBezTo>
                      <a:cubicBezTo>
                        <a:pt x="69" y="406"/>
                        <a:pt x="69" y="406"/>
                        <a:pt x="69" y="406"/>
                      </a:cubicBezTo>
                      <a:cubicBezTo>
                        <a:pt x="69" y="406"/>
                        <a:pt x="69" y="406"/>
                        <a:pt x="69" y="406"/>
                      </a:cubicBezTo>
                      <a:cubicBezTo>
                        <a:pt x="69" y="406"/>
                        <a:pt x="69" y="406"/>
                        <a:pt x="69" y="406"/>
                      </a:cubicBezTo>
                      <a:cubicBezTo>
                        <a:pt x="69" y="406"/>
                        <a:pt x="69" y="406"/>
                        <a:pt x="69" y="406"/>
                      </a:cubicBezTo>
                      <a:cubicBezTo>
                        <a:pt x="69" y="406"/>
                        <a:pt x="69" y="406"/>
                        <a:pt x="69" y="405"/>
                      </a:cubicBezTo>
                      <a:cubicBezTo>
                        <a:pt x="69" y="405"/>
                        <a:pt x="69" y="405"/>
                        <a:pt x="69" y="405"/>
                      </a:cubicBezTo>
                      <a:cubicBezTo>
                        <a:pt x="69" y="405"/>
                        <a:pt x="69" y="405"/>
                        <a:pt x="69" y="405"/>
                      </a:cubicBezTo>
                      <a:cubicBezTo>
                        <a:pt x="69" y="405"/>
                        <a:pt x="69" y="405"/>
                        <a:pt x="69" y="405"/>
                      </a:cubicBezTo>
                      <a:cubicBezTo>
                        <a:pt x="69" y="405"/>
                        <a:pt x="69" y="405"/>
                        <a:pt x="69" y="405"/>
                      </a:cubicBezTo>
                      <a:cubicBezTo>
                        <a:pt x="69" y="404"/>
                        <a:pt x="69" y="404"/>
                        <a:pt x="69" y="404"/>
                      </a:cubicBezTo>
                      <a:cubicBezTo>
                        <a:pt x="69" y="404"/>
                        <a:pt x="69" y="404"/>
                        <a:pt x="69" y="404"/>
                      </a:cubicBezTo>
                      <a:cubicBezTo>
                        <a:pt x="69" y="404"/>
                        <a:pt x="69" y="404"/>
                        <a:pt x="69" y="404"/>
                      </a:cubicBezTo>
                      <a:cubicBezTo>
                        <a:pt x="69" y="404"/>
                        <a:pt x="68" y="404"/>
                        <a:pt x="68" y="403"/>
                      </a:cubicBezTo>
                      <a:cubicBezTo>
                        <a:pt x="68" y="403"/>
                        <a:pt x="68" y="403"/>
                        <a:pt x="68" y="403"/>
                      </a:cubicBezTo>
                      <a:cubicBezTo>
                        <a:pt x="68" y="403"/>
                        <a:pt x="68" y="403"/>
                        <a:pt x="68" y="403"/>
                      </a:cubicBezTo>
                      <a:cubicBezTo>
                        <a:pt x="68" y="403"/>
                        <a:pt x="68" y="403"/>
                        <a:pt x="68" y="403"/>
                      </a:cubicBezTo>
                      <a:cubicBezTo>
                        <a:pt x="68" y="403"/>
                        <a:pt x="68" y="403"/>
                        <a:pt x="68" y="403"/>
                      </a:cubicBezTo>
                      <a:cubicBezTo>
                        <a:pt x="68" y="402"/>
                        <a:pt x="68" y="402"/>
                        <a:pt x="68" y="402"/>
                      </a:cubicBezTo>
                      <a:cubicBezTo>
                        <a:pt x="68" y="402"/>
                        <a:pt x="68" y="402"/>
                        <a:pt x="68" y="402"/>
                      </a:cubicBezTo>
                      <a:cubicBezTo>
                        <a:pt x="68" y="402"/>
                        <a:pt x="68" y="402"/>
                        <a:pt x="68" y="402"/>
                      </a:cubicBezTo>
                      <a:cubicBezTo>
                        <a:pt x="68" y="402"/>
                        <a:pt x="68" y="402"/>
                        <a:pt x="68" y="402"/>
                      </a:cubicBezTo>
                      <a:cubicBezTo>
                        <a:pt x="68" y="401"/>
                        <a:pt x="68" y="401"/>
                        <a:pt x="68" y="401"/>
                      </a:cubicBezTo>
                      <a:cubicBezTo>
                        <a:pt x="68" y="401"/>
                        <a:pt x="68" y="401"/>
                        <a:pt x="68" y="401"/>
                      </a:cubicBezTo>
                      <a:cubicBezTo>
                        <a:pt x="68" y="401"/>
                        <a:pt x="68" y="401"/>
                        <a:pt x="68" y="401"/>
                      </a:cubicBezTo>
                      <a:cubicBezTo>
                        <a:pt x="68" y="401"/>
                        <a:pt x="68" y="401"/>
                        <a:pt x="68" y="401"/>
                      </a:cubicBezTo>
                      <a:cubicBezTo>
                        <a:pt x="68" y="400"/>
                        <a:pt x="68" y="400"/>
                        <a:pt x="68" y="400"/>
                      </a:cubicBezTo>
                      <a:cubicBezTo>
                        <a:pt x="68" y="400"/>
                        <a:pt x="68" y="400"/>
                        <a:pt x="68" y="400"/>
                      </a:cubicBezTo>
                      <a:cubicBezTo>
                        <a:pt x="68" y="400"/>
                        <a:pt x="68" y="400"/>
                        <a:pt x="68" y="400"/>
                      </a:cubicBezTo>
                      <a:cubicBezTo>
                        <a:pt x="68" y="400"/>
                        <a:pt x="68" y="400"/>
                        <a:pt x="68" y="400"/>
                      </a:cubicBezTo>
                      <a:cubicBezTo>
                        <a:pt x="68" y="399"/>
                        <a:pt x="68" y="399"/>
                        <a:pt x="68" y="399"/>
                      </a:cubicBezTo>
                      <a:cubicBezTo>
                        <a:pt x="68" y="399"/>
                        <a:pt x="68" y="399"/>
                        <a:pt x="68" y="399"/>
                      </a:cubicBezTo>
                      <a:cubicBezTo>
                        <a:pt x="68" y="399"/>
                        <a:pt x="68" y="399"/>
                        <a:pt x="68" y="399"/>
                      </a:cubicBezTo>
                      <a:cubicBezTo>
                        <a:pt x="68" y="399"/>
                        <a:pt x="68" y="399"/>
                        <a:pt x="68" y="399"/>
                      </a:cubicBezTo>
                      <a:cubicBezTo>
                        <a:pt x="68" y="398"/>
                        <a:pt x="68" y="398"/>
                        <a:pt x="68" y="398"/>
                      </a:cubicBezTo>
                      <a:cubicBezTo>
                        <a:pt x="68" y="398"/>
                        <a:pt x="68" y="398"/>
                        <a:pt x="68" y="398"/>
                      </a:cubicBezTo>
                      <a:cubicBezTo>
                        <a:pt x="68" y="398"/>
                        <a:pt x="68" y="398"/>
                        <a:pt x="68" y="398"/>
                      </a:cubicBezTo>
                      <a:cubicBezTo>
                        <a:pt x="68" y="398"/>
                        <a:pt x="68" y="398"/>
                        <a:pt x="68" y="398"/>
                      </a:cubicBezTo>
                      <a:cubicBezTo>
                        <a:pt x="68" y="397"/>
                        <a:pt x="68" y="397"/>
                        <a:pt x="68" y="397"/>
                      </a:cubicBezTo>
                      <a:cubicBezTo>
                        <a:pt x="68" y="397"/>
                        <a:pt x="68" y="397"/>
                        <a:pt x="68" y="397"/>
                      </a:cubicBezTo>
                      <a:cubicBezTo>
                        <a:pt x="68" y="397"/>
                        <a:pt x="68" y="397"/>
                        <a:pt x="68" y="397"/>
                      </a:cubicBezTo>
                      <a:cubicBezTo>
                        <a:pt x="68" y="397"/>
                        <a:pt x="68" y="397"/>
                        <a:pt x="68" y="397"/>
                      </a:cubicBezTo>
                      <a:cubicBezTo>
                        <a:pt x="68" y="397"/>
                        <a:pt x="68" y="396"/>
                        <a:pt x="68" y="396"/>
                      </a:cubicBezTo>
                      <a:cubicBezTo>
                        <a:pt x="68" y="396"/>
                        <a:pt x="68" y="396"/>
                        <a:pt x="68" y="396"/>
                      </a:cubicBezTo>
                      <a:cubicBezTo>
                        <a:pt x="68" y="396"/>
                        <a:pt x="68" y="396"/>
                        <a:pt x="68" y="396"/>
                      </a:cubicBezTo>
                      <a:cubicBezTo>
                        <a:pt x="68" y="396"/>
                        <a:pt x="68" y="396"/>
                        <a:pt x="68" y="396"/>
                      </a:cubicBezTo>
                      <a:cubicBezTo>
                        <a:pt x="68" y="395"/>
                        <a:pt x="68" y="395"/>
                        <a:pt x="68" y="395"/>
                      </a:cubicBezTo>
                      <a:cubicBezTo>
                        <a:pt x="68" y="395"/>
                        <a:pt x="68" y="395"/>
                        <a:pt x="68" y="395"/>
                      </a:cubicBezTo>
                      <a:cubicBezTo>
                        <a:pt x="68" y="395"/>
                        <a:pt x="68" y="395"/>
                        <a:pt x="68" y="395"/>
                      </a:cubicBezTo>
                      <a:cubicBezTo>
                        <a:pt x="68" y="395"/>
                        <a:pt x="68" y="395"/>
                        <a:pt x="68" y="395"/>
                      </a:cubicBezTo>
                      <a:cubicBezTo>
                        <a:pt x="68" y="395"/>
                        <a:pt x="68" y="394"/>
                        <a:pt x="68" y="394"/>
                      </a:cubicBezTo>
                      <a:cubicBezTo>
                        <a:pt x="68" y="394"/>
                        <a:pt x="68" y="394"/>
                        <a:pt x="68" y="394"/>
                      </a:cubicBezTo>
                      <a:cubicBezTo>
                        <a:pt x="68" y="394"/>
                        <a:pt x="68" y="394"/>
                        <a:pt x="68" y="394"/>
                      </a:cubicBezTo>
                      <a:cubicBezTo>
                        <a:pt x="68" y="394"/>
                        <a:pt x="68" y="394"/>
                        <a:pt x="68" y="394"/>
                      </a:cubicBezTo>
                      <a:cubicBezTo>
                        <a:pt x="68" y="393"/>
                        <a:pt x="68" y="393"/>
                        <a:pt x="68" y="393"/>
                      </a:cubicBezTo>
                      <a:cubicBezTo>
                        <a:pt x="68" y="393"/>
                        <a:pt x="68" y="393"/>
                        <a:pt x="68" y="393"/>
                      </a:cubicBezTo>
                      <a:cubicBezTo>
                        <a:pt x="68" y="393"/>
                        <a:pt x="68" y="393"/>
                        <a:pt x="68" y="393"/>
                      </a:cubicBezTo>
                      <a:cubicBezTo>
                        <a:pt x="68" y="393"/>
                        <a:pt x="68" y="393"/>
                        <a:pt x="68" y="393"/>
                      </a:cubicBezTo>
                      <a:cubicBezTo>
                        <a:pt x="68" y="393"/>
                        <a:pt x="68" y="392"/>
                        <a:pt x="68" y="392"/>
                      </a:cubicBezTo>
                      <a:cubicBezTo>
                        <a:pt x="68" y="392"/>
                        <a:pt x="68" y="392"/>
                        <a:pt x="68" y="392"/>
                      </a:cubicBezTo>
                      <a:cubicBezTo>
                        <a:pt x="68" y="392"/>
                        <a:pt x="68" y="392"/>
                        <a:pt x="68" y="392"/>
                      </a:cubicBezTo>
                      <a:cubicBezTo>
                        <a:pt x="68" y="392"/>
                        <a:pt x="68" y="392"/>
                        <a:pt x="68" y="392"/>
                      </a:cubicBezTo>
                      <a:cubicBezTo>
                        <a:pt x="68" y="391"/>
                        <a:pt x="68" y="391"/>
                        <a:pt x="68" y="391"/>
                      </a:cubicBezTo>
                      <a:cubicBezTo>
                        <a:pt x="68" y="391"/>
                        <a:pt x="68" y="391"/>
                        <a:pt x="68" y="391"/>
                      </a:cubicBezTo>
                      <a:cubicBezTo>
                        <a:pt x="68" y="391"/>
                        <a:pt x="68" y="390"/>
                        <a:pt x="68" y="390"/>
                      </a:cubicBezTo>
                      <a:cubicBezTo>
                        <a:pt x="68" y="390"/>
                        <a:pt x="68" y="390"/>
                        <a:pt x="68" y="390"/>
                      </a:cubicBezTo>
                      <a:cubicBezTo>
                        <a:pt x="68" y="390"/>
                        <a:pt x="68" y="390"/>
                        <a:pt x="68" y="390"/>
                      </a:cubicBezTo>
                      <a:cubicBezTo>
                        <a:pt x="68" y="390"/>
                        <a:pt x="68" y="390"/>
                        <a:pt x="68" y="390"/>
                      </a:cubicBezTo>
                      <a:cubicBezTo>
                        <a:pt x="68" y="390"/>
                        <a:pt x="68" y="389"/>
                        <a:pt x="68" y="389"/>
                      </a:cubicBezTo>
                      <a:cubicBezTo>
                        <a:pt x="68" y="389"/>
                        <a:pt x="68" y="389"/>
                        <a:pt x="68" y="389"/>
                      </a:cubicBezTo>
                      <a:cubicBezTo>
                        <a:pt x="68" y="389"/>
                        <a:pt x="68" y="389"/>
                        <a:pt x="68" y="389"/>
                      </a:cubicBezTo>
                      <a:cubicBezTo>
                        <a:pt x="68" y="389"/>
                        <a:pt x="68" y="389"/>
                        <a:pt x="68" y="389"/>
                      </a:cubicBezTo>
                      <a:cubicBezTo>
                        <a:pt x="68" y="389"/>
                        <a:pt x="68" y="388"/>
                        <a:pt x="68" y="388"/>
                      </a:cubicBezTo>
                      <a:cubicBezTo>
                        <a:pt x="68" y="388"/>
                        <a:pt x="68" y="388"/>
                        <a:pt x="68" y="388"/>
                      </a:cubicBezTo>
                      <a:cubicBezTo>
                        <a:pt x="68" y="388"/>
                        <a:pt x="68" y="388"/>
                        <a:pt x="68" y="388"/>
                      </a:cubicBezTo>
                      <a:cubicBezTo>
                        <a:pt x="68" y="388"/>
                        <a:pt x="68" y="388"/>
                        <a:pt x="68" y="388"/>
                      </a:cubicBezTo>
                      <a:cubicBezTo>
                        <a:pt x="68" y="388"/>
                        <a:pt x="68" y="387"/>
                        <a:pt x="68" y="387"/>
                      </a:cubicBezTo>
                      <a:cubicBezTo>
                        <a:pt x="68" y="387"/>
                        <a:pt x="68" y="387"/>
                        <a:pt x="68" y="387"/>
                      </a:cubicBezTo>
                      <a:cubicBezTo>
                        <a:pt x="68" y="387"/>
                        <a:pt x="68" y="387"/>
                        <a:pt x="68" y="387"/>
                      </a:cubicBezTo>
                      <a:cubicBezTo>
                        <a:pt x="68" y="387"/>
                        <a:pt x="68" y="387"/>
                        <a:pt x="68" y="387"/>
                      </a:cubicBezTo>
                      <a:cubicBezTo>
                        <a:pt x="68" y="387"/>
                        <a:pt x="68" y="386"/>
                        <a:pt x="68" y="386"/>
                      </a:cubicBezTo>
                      <a:cubicBezTo>
                        <a:pt x="68" y="386"/>
                        <a:pt x="68" y="386"/>
                        <a:pt x="68" y="386"/>
                      </a:cubicBezTo>
                      <a:cubicBezTo>
                        <a:pt x="68" y="386"/>
                        <a:pt x="68" y="386"/>
                        <a:pt x="68" y="386"/>
                      </a:cubicBezTo>
                      <a:cubicBezTo>
                        <a:pt x="68" y="386"/>
                        <a:pt x="68" y="386"/>
                        <a:pt x="68" y="386"/>
                      </a:cubicBezTo>
                      <a:cubicBezTo>
                        <a:pt x="68" y="386"/>
                        <a:pt x="68" y="385"/>
                        <a:pt x="68" y="385"/>
                      </a:cubicBezTo>
                      <a:cubicBezTo>
                        <a:pt x="68" y="385"/>
                        <a:pt x="68" y="385"/>
                        <a:pt x="68" y="385"/>
                      </a:cubicBezTo>
                      <a:cubicBezTo>
                        <a:pt x="68" y="385"/>
                        <a:pt x="68" y="385"/>
                        <a:pt x="68" y="385"/>
                      </a:cubicBezTo>
                      <a:cubicBezTo>
                        <a:pt x="68" y="385"/>
                        <a:pt x="68" y="385"/>
                        <a:pt x="68" y="385"/>
                      </a:cubicBezTo>
                      <a:cubicBezTo>
                        <a:pt x="68" y="385"/>
                        <a:pt x="68" y="384"/>
                        <a:pt x="68" y="384"/>
                      </a:cubicBezTo>
                      <a:cubicBezTo>
                        <a:pt x="68" y="384"/>
                        <a:pt x="68" y="384"/>
                        <a:pt x="68" y="384"/>
                      </a:cubicBezTo>
                      <a:cubicBezTo>
                        <a:pt x="68" y="384"/>
                        <a:pt x="68" y="384"/>
                        <a:pt x="68" y="384"/>
                      </a:cubicBezTo>
                      <a:cubicBezTo>
                        <a:pt x="68" y="384"/>
                        <a:pt x="68" y="384"/>
                        <a:pt x="68" y="384"/>
                      </a:cubicBezTo>
                      <a:cubicBezTo>
                        <a:pt x="68" y="384"/>
                        <a:pt x="68" y="383"/>
                        <a:pt x="68" y="383"/>
                      </a:cubicBezTo>
                      <a:cubicBezTo>
                        <a:pt x="68" y="383"/>
                        <a:pt x="68" y="383"/>
                        <a:pt x="68" y="383"/>
                      </a:cubicBezTo>
                      <a:cubicBezTo>
                        <a:pt x="68" y="383"/>
                        <a:pt x="68" y="383"/>
                        <a:pt x="68" y="383"/>
                      </a:cubicBezTo>
                      <a:cubicBezTo>
                        <a:pt x="68" y="383"/>
                        <a:pt x="68" y="383"/>
                        <a:pt x="68" y="383"/>
                      </a:cubicBezTo>
                      <a:cubicBezTo>
                        <a:pt x="68" y="354"/>
                        <a:pt x="72" y="326"/>
                        <a:pt x="80" y="299"/>
                      </a:cubicBezTo>
                      <a:cubicBezTo>
                        <a:pt x="80" y="299"/>
                        <a:pt x="80" y="299"/>
                        <a:pt x="80" y="299"/>
                      </a:cubicBezTo>
                      <a:cubicBezTo>
                        <a:pt x="80" y="298"/>
                        <a:pt x="80" y="298"/>
                        <a:pt x="80" y="298"/>
                      </a:cubicBezTo>
                      <a:cubicBezTo>
                        <a:pt x="80" y="298"/>
                        <a:pt x="80" y="298"/>
                        <a:pt x="80" y="298"/>
                      </a:cubicBezTo>
                      <a:cubicBezTo>
                        <a:pt x="80" y="298"/>
                        <a:pt x="80" y="298"/>
                        <a:pt x="80" y="297"/>
                      </a:cubicBezTo>
                      <a:cubicBezTo>
                        <a:pt x="80" y="297"/>
                        <a:pt x="80" y="297"/>
                        <a:pt x="80" y="297"/>
                      </a:cubicBezTo>
                      <a:cubicBezTo>
                        <a:pt x="80" y="297"/>
                        <a:pt x="80" y="297"/>
                        <a:pt x="80" y="297"/>
                      </a:cubicBezTo>
                      <a:cubicBezTo>
                        <a:pt x="80" y="297"/>
                        <a:pt x="80" y="297"/>
                        <a:pt x="80" y="297"/>
                      </a:cubicBezTo>
                      <a:cubicBezTo>
                        <a:pt x="80" y="296"/>
                        <a:pt x="80" y="296"/>
                        <a:pt x="80" y="296"/>
                      </a:cubicBezTo>
                      <a:cubicBezTo>
                        <a:pt x="80" y="296"/>
                        <a:pt x="80" y="296"/>
                        <a:pt x="80" y="296"/>
                      </a:cubicBezTo>
                      <a:cubicBezTo>
                        <a:pt x="80" y="296"/>
                        <a:pt x="81" y="295"/>
                        <a:pt x="81" y="295"/>
                      </a:cubicBezTo>
                      <a:cubicBezTo>
                        <a:pt x="81" y="295"/>
                        <a:pt x="81" y="295"/>
                        <a:pt x="81" y="295"/>
                      </a:cubicBezTo>
                      <a:cubicBezTo>
                        <a:pt x="81" y="295"/>
                        <a:pt x="81" y="295"/>
                        <a:pt x="81" y="295"/>
                      </a:cubicBezTo>
                      <a:cubicBezTo>
                        <a:pt x="81" y="295"/>
                        <a:pt x="81" y="295"/>
                        <a:pt x="81" y="295"/>
                      </a:cubicBezTo>
                      <a:cubicBezTo>
                        <a:pt x="81" y="295"/>
                        <a:pt x="81" y="295"/>
                        <a:pt x="81" y="294"/>
                      </a:cubicBezTo>
                      <a:cubicBezTo>
                        <a:pt x="81" y="294"/>
                        <a:pt x="81" y="294"/>
                        <a:pt x="81" y="294"/>
                      </a:cubicBezTo>
                      <a:cubicBezTo>
                        <a:pt x="81" y="294"/>
                        <a:pt x="81" y="294"/>
                        <a:pt x="81" y="294"/>
                      </a:cubicBezTo>
                      <a:cubicBezTo>
                        <a:pt x="81" y="294"/>
                        <a:pt x="81" y="294"/>
                        <a:pt x="81" y="294"/>
                      </a:cubicBezTo>
                      <a:cubicBezTo>
                        <a:pt x="81" y="294"/>
                        <a:pt x="81" y="294"/>
                        <a:pt x="81" y="294"/>
                      </a:cubicBezTo>
                      <a:cubicBezTo>
                        <a:pt x="81" y="294"/>
                        <a:pt x="81" y="294"/>
                        <a:pt x="81" y="294"/>
                      </a:cubicBezTo>
                      <a:cubicBezTo>
                        <a:pt x="81" y="293"/>
                        <a:pt x="81" y="293"/>
                        <a:pt x="81" y="293"/>
                      </a:cubicBezTo>
                      <a:cubicBezTo>
                        <a:pt x="81" y="293"/>
                        <a:pt x="81" y="293"/>
                        <a:pt x="81" y="293"/>
                      </a:cubicBezTo>
                      <a:cubicBezTo>
                        <a:pt x="81" y="293"/>
                        <a:pt x="81" y="293"/>
                        <a:pt x="81" y="292"/>
                      </a:cubicBezTo>
                      <a:cubicBezTo>
                        <a:pt x="81" y="292"/>
                        <a:pt x="81" y="292"/>
                        <a:pt x="82" y="292"/>
                      </a:cubicBezTo>
                      <a:cubicBezTo>
                        <a:pt x="82" y="292"/>
                        <a:pt x="82" y="292"/>
                        <a:pt x="82" y="292"/>
                      </a:cubicBezTo>
                      <a:cubicBezTo>
                        <a:pt x="82" y="292"/>
                        <a:pt x="82" y="292"/>
                        <a:pt x="82" y="292"/>
                      </a:cubicBezTo>
                      <a:cubicBezTo>
                        <a:pt x="82" y="292"/>
                        <a:pt x="82" y="291"/>
                        <a:pt x="82" y="291"/>
                      </a:cubicBezTo>
                      <a:cubicBezTo>
                        <a:pt x="82" y="291"/>
                        <a:pt x="82" y="291"/>
                        <a:pt x="82" y="291"/>
                      </a:cubicBezTo>
                      <a:cubicBezTo>
                        <a:pt x="82" y="291"/>
                        <a:pt x="82" y="291"/>
                        <a:pt x="82" y="291"/>
                      </a:cubicBezTo>
                      <a:cubicBezTo>
                        <a:pt x="82" y="291"/>
                        <a:pt x="82" y="291"/>
                        <a:pt x="82" y="291"/>
                      </a:cubicBezTo>
                      <a:cubicBezTo>
                        <a:pt x="82" y="291"/>
                        <a:pt x="82" y="290"/>
                        <a:pt x="82" y="290"/>
                      </a:cubicBezTo>
                      <a:cubicBezTo>
                        <a:pt x="82" y="290"/>
                        <a:pt x="82" y="290"/>
                        <a:pt x="82" y="290"/>
                      </a:cubicBezTo>
                      <a:cubicBezTo>
                        <a:pt x="82" y="290"/>
                        <a:pt x="82" y="290"/>
                        <a:pt x="82" y="290"/>
                      </a:cubicBezTo>
                      <a:cubicBezTo>
                        <a:pt x="82" y="289"/>
                        <a:pt x="82" y="289"/>
                        <a:pt x="82" y="289"/>
                      </a:cubicBezTo>
                      <a:cubicBezTo>
                        <a:pt x="83" y="289"/>
                        <a:pt x="83" y="289"/>
                        <a:pt x="83" y="288"/>
                      </a:cubicBezTo>
                      <a:cubicBezTo>
                        <a:pt x="83" y="288"/>
                        <a:pt x="83" y="288"/>
                        <a:pt x="83" y="288"/>
                      </a:cubicBezTo>
                      <a:cubicBezTo>
                        <a:pt x="83" y="288"/>
                        <a:pt x="83" y="287"/>
                        <a:pt x="83" y="287"/>
                      </a:cubicBezTo>
                      <a:cubicBezTo>
                        <a:pt x="83" y="287"/>
                        <a:pt x="83" y="287"/>
                        <a:pt x="83" y="287"/>
                      </a:cubicBezTo>
                      <a:cubicBezTo>
                        <a:pt x="101" y="232"/>
                        <a:pt x="134" y="184"/>
                        <a:pt x="177" y="148"/>
                      </a:cubicBezTo>
                      <a:cubicBezTo>
                        <a:pt x="161" y="130"/>
                        <a:pt x="147" y="111"/>
                        <a:pt x="135" y="92"/>
                      </a:cubicBezTo>
                      <a:moveTo>
                        <a:pt x="376" y="0"/>
                      </a:moveTo>
                      <a:cubicBezTo>
                        <a:pt x="362" y="0"/>
                        <a:pt x="349" y="0"/>
                        <a:pt x="336" y="2"/>
                      </a:cubicBezTo>
                      <a:cubicBezTo>
                        <a:pt x="338" y="24"/>
                        <a:pt x="339" y="46"/>
                        <a:pt x="339" y="68"/>
                      </a:cubicBezTo>
                      <a:cubicBezTo>
                        <a:pt x="339" y="71"/>
                        <a:pt x="339" y="74"/>
                        <a:pt x="339" y="77"/>
                      </a:cubicBezTo>
                      <a:cubicBezTo>
                        <a:pt x="348" y="76"/>
                        <a:pt x="358" y="75"/>
                        <a:pt x="367" y="75"/>
                      </a:cubicBezTo>
                      <a:cubicBezTo>
                        <a:pt x="367" y="75"/>
                        <a:pt x="367" y="75"/>
                        <a:pt x="367" y="75"/>
                      </a:cubicBezTo>
                      <a:cubicBezTo>
                        <a:pt x="367" y="75"/>
                        <a:pt x="367" y="75"/>
                        <a:pt x="368" y="75"/>
                      </a:cubicBezTo>
                      <a:cubicBezTo>
                        <a:pt x="368" y="75"/>
                        <a:pt x="368" y="75"/>
                        <a:pt x="368" y="75"/>
                      </a:cubicBezTo>
                      <a:cubicBezTo>
                        <a:pt x="368" y="75"/>
                        <a:pt x="368" y="75"/>
                        <a:pt x="368" y="75"/>
                      </a:cubicBezTo>
                      <a:cubicBezTo>
                        <a:pt x="368" y="75"/>
                        <a:pt x="368" y="75"/>
                        <a:pt x="368" y="75"/>
                      </a:cubicBezTo>
                      <a:cubicBezTo>
                        <a:pt x="368" y="75"/>
                        <a:pt x="368" y="75"/>
                        <a:pt x="368" y="75"/>
                      </a:cubicBezTo>
                      <a:cubicBezTo>
                        <a:pt x="369" y="75"/>
                        <a:pt x="369" y="75"/>
                        <a:pt x="369" y="75"/>
                      </a:cubicBezTo>
                      <a:cubicBezTo>
                        <a:pt x="369" y="75"/>
                        <a:pt x="369" y="75"/>
                        <a:pt x="370" y="75"/>
                      </a:cubicBezTo>
                      <a:cubicBezTo>
                        <a:pt x="370" y="75"/>
                        <a:pt x="370" y="75"/>
                        <a:pt x="370" y="75"/>
                      </a:cubicBezTo>
                      <a:cubicBezTo>
                        <a:pt x="370" y="75"/>
                        <a:pt x="370" y="75"/>
                        <a:pt x="370" y="75"/>
                      </a:cubicBezTo>
                      <a:cubicBezTo>
                        <a:pt x="370" y="75"/>
                        <a:pt x="370" y="75"/>
                        <a:pt x="370" y="75"/>
                      </a:cubicBezTo>
                      <a:cubicBezTo>
                        <a:pt x="370" y="75"/>
                        <a:pt x="370" y="75"/>
                        <a:pt x="371" y="75"/>
                      </a:cubicBezTo>
                      <a:cubicBezTo>
                        <a:pt x="371" y="75"/>
                        <a:pt x="371" y="75"/>
                        <a:pt x="371" y="75"/>
                      </a:cubicBezTo>
                      <a:cubicBezTo>
                        <a:pt x="371" y="75"/>
                        <a:pt x="371" y="75"/>
                        <a:pt x="371" y="75"/>
                      </a:cubicBezTo>
                      <a:cubicBezTo>
                        <a:pt x="371" y="75"/>
                        <a:pt x="371" y="75"/>
                        <a:pt x="371" y="75"/>
                      </a:cubicBezTo>
                      <a:cubicBezTo>
                        <a:pt x="371" y="75"/>
                        <a:pt x="371" y="75"/>
                        <a:pt x="371" y="75"/>
                      </a:cubicBezTo>
                      <a:cubicBezTo>
                        <a:pt x="372" y="75"/>
                        <a:pt x="372" y="75"/>
                        <a:pt x="372" y="75"/>
                      </a:cubicBezTo>
                      <a:cubicBezTo>
                        <a:pt x="372" y="75"/>
                        <a:pt x="372" y="75"/>
                        <a:pt x="372" y="75"/>
                      </a:cubicBezTo>
                      <a:cubicBezTo>
                        <a:pt x="372" y="75"/>
                        <a:pt x="372" y="75"/>
                        <a:pt x="372" y="75"/>
                      </a:cubicBezTo>
                      <a:cubicBezTo>
                        <a:pt x="372" y="75"/>
                        <a:pt x="372" y="75"/>
                        <a:pt x="372" y="75"/>
                      </a:cubicBezTo>
                      <a:cubicBezTo>
                        <a:pt x="373" y="75"/>
                        <a:pt x="373" y="75"/>
                        <a:pt x="373" y="75"/>
                      </a:cubicBezTo>
                      <a:cubicBezTo>
                        <a:pt x="373" y="75"/>
                        <a:pt x="373" y="75"/>
                        <a:pt x="373" y="75"/>
                      </a:cubicBezTo>
                      <a:cubicBezTo>
                        <a:pt x="373" y="75"/>
                        <a:pt x="373" y="75"/>
                        <a:pt x="373" y="75"/>
                      </a:cubicBezTo>
                      <a:cubicBezTo>
                        <a:pt x="373" y="75"/>
                        <a:pt x="373" y="75"/>
                        <a:pt x="374" y="75"/>
                      </a:cubicBezTo>
                      <a:cubicBezTo>
                        <a:pt x="374" y="75"/>
                        <a:pt x="374" y="75"/>
                        <a:pt x="374" y="75"/>
                      </a:cubicBezTo>
                      <a:cubicBezTo>
                        <a:pt x="374" y="75"/>
                        <a:pt x="374" y="75"/>
                        <a:pt x="374" y="75"/>
                      </a:cubicBezTo>
                      <a:cubicBezTo>
                        <a:pt x="374" y="75"/>
                        <a:pt x="374" y="75"/>
                        <a:pt x="374" y="75"/>
                      </a:cubicBezTo>
                      <a:cubicBezTo>
                        <a:pt x="374" y="75"/>
                        <a:pt x="374" y="75"/>
                        <a:pt x="374" y="75"/>
                      </a:cubicBezTo>
                      <a:cubicBezTo>
                        <a:pt x="375" y="75"/>
                        <a:pt x="375" y="75"/>
                        <a:pt x="375" y="75"/>
                      </a:cubicBezTo>
                      <a:cubicBezTo>
                        <a:pt x="375" y="75"/>
                        <a:pt x="375" y="75"/>
                        <a:pt x="375" y="75"/>
                      </a:cubicBezTo>
                      <a:cubicBezTo>
                        <a:pt x="375" y="75"/>
                        <a:pt x="375" y="75"/>
                        <a:pt x="375" y="75"/>
                      </a:cubicBezTo>
                      <a:cubicBezTo>
                        <a:pt x="375" y="75"/>
                        <a:pt x="375" y="75"/>
                        <a:pt x="375" y="75"/>
                      </a:cubicBezTo>
                      <a:cubicBezTo>
                        <a:pt x="376" y="75"/>
                        <a:pt x="376" y="75"/>
                        <a:pt x="376" y="75"/>
                      </a:cubicBezTo>
                      <a:cubicBezTo>
                        <a:pt x="376" y="75"/>
                        <a:pt x="376" y="75"/>
                        <a:pt x="376" y="75"/>
                      </a:cubicBezTo>
                      <a:cubicBezTo>
                        <a:pt x="376" y="75"/>
                        <a:pt x="376" y="75"/>
                        <a:pt x="376" y="75"/>
                      </a:cubicBezTo>
                      <a:cubicBezTo>
                        <a:pt x="376" y="75"/>
                        <a:pt x="376" y="75"/>
                        <a:pt x="376" y="75"/>
                      </a:cubicBezTo>
                      <a:cubicBezTo>
                        <a:pt x="377" y="75"/>
                        <a:pt x="377" y="75"/>
                        <a:pt x="377" y="75"/>
                      </a:cubicBezTo>
                      <a:cubicBezTo>
                        <a:pt x="377" y="75"/>
                        <a:pt x="377" y="75"/>
                        <a:pt x="377" y="75"/>
                      </a:cubicBezTo>
                      <a:cubicBezTo>
                        <a:pt x="377" y="75"/>
                        <a:pt x="377" y="75"/>
                        <a:pt x="377" y="75"/>
                      </a:cubicBezTo>
                      <a:cubicBezTo>
                        <a:pt x="377" y="75"/>
                        <a:pt x="377" y="75"/>
                        <a:pt x="377" y="75"/>
                      </a:cubicBezTo>
                      <a:cubicBezTo>
                        <a:pt x="377" y="75"/>
                        <a:pt x="377" y="75"/>
                        <a:pt x="377" y="75"/>
                      </a:cubicBezTo>
                      <a:cubicBezTo>
                        <a:pt x="377" y="75"/>
                        <a:pt x="377" y="75"/>
                        <a:pt x="377" y="75"/>
                      </a:cubicBezTo>
                      <a:cubicBezTo>
                        <a:pt x="378" y="75"/>
                        <a:pt x="378" y="75"/>
                        <a:pt x="378" y="75"/>
                      </a:cubicBezTo>
                      <a:cubicBezTo>
                        <a:pt x="378" y="75"/>
                        <a:pt x="378" y="75"/>
                        <a:pt x="378" y="75"/>
                      </a:cubicBezTo>
                      <a:cubicBezTo>
                        <a:pt x="378" y="75"/>
                        <a:pt x="378" y="75"/>
                        <a:pt x="378" y="75"/>
                      </a:cubicBezTo>
                      <a:cubicBezTo>
                        <a:pt x="378" y="75"/>
                        <a:pt x="378" y="75"/>
                        <a:pt x="378" y="75"/>
                      </a:cubicBezTo>
                      <a:cubicBezTo>
                        <a:pt x="378" y="75"/>
                        <a:pt x="378" y="75"/>
                        <a:pt x="378" y="75"/>
                      </a:cubicBezTo>
                      <a:cubicBezTo>
                        <a:pt x="379" y="75"/>
                        <a:pt x="379" y="75"/>
                        <a:pt x="379" y="75"/>
                      </a:cubicBezTo>
                      <a:cubicBezTo>
                        <a:pt x="379" y="75"/>
                        <a:pt x="379" y="75"/>
                        <a:pt x="379" y="75"/>
                      </a:cubicBezTo>
                      <a:cubicBezTo>
                        <a:pt x="379" y="75"/>
                        <a:pt x="379" y="75"/>
                        <a:pt x="379" y="75"/>
                      </a:cubicBezTo>
                      <a:cubicBezTo>
                        <a:pt x="379" y="75"/>
                        <a:pt x="379" y="75"/>
                        <a:pt x="379" y="75"/>
                      </a:cubicBezTo>
                      <a:cubicBezTo>
                        <a:pt x="379" y="75"/>
                        <a:pt x="379" y="75"/>
                        <a:pt x="379" y="75"/>
                      </a:cubicBezTo>
                      <a:cubicBezTo>
                        <a:pt x="379" y="75"/>
                        <a:pt x="379" y="75"/>
                        <a:pt x="379" y="75"/>
                      </a:cubicBezTo>
                      <a:cubicBezTo>
                        <a:pt x="379" y="75"/>
                        <a:pt x="379" y="75"/>
                        <a:pt x="379" y="75"/>
                      </a:cubicBezTo>
                      <a:cubicBezTo>
                        <a:pt x="380" y="75"/>
                        <a:pt x="380" y="75"/>
                        <a:pt x="380" y="75"/>
                      </a:cubicBezTo>
                      <a:cubicBezTo>
                        <a:pt x="380" y="75"/>
                        <a:pt x="380" y="75"/>
                        <a:pt x="380" y="75"/>
                      </a:cubicBezTo>
                      <a:cubicBezTo>
                        <a:pt x="380" y="75"/>
                        <a:pt x="380" y="75"/>
                        <a:pt x="380" y="75"/>
                      </a:cubicBezTo>
                      <a:cubicBezTo>
                        <a:pt x="380" y="75"/>
                        <a:pt x="380" y="75"/>
                        <a:pt x="380" y="75"/>
                      </a:cubicBezTo>
                      <a:cubicBezTo>
                        <a:pt x="380" y="75"/>
                        <a:pt x="380" y="75"/>
                        <a:pt x="380" y="75"/>
                      </a:cubicBezTo>
                      <a:cubicBezTo>
                        <a:pt x="380" y="75"/>
                        <a:pt x="380" y="75"/>
                        <a:pt x="380" y="75"/>
                      </a:cubicBezTo>
                      <a:cubicBezTo>
                        <a:pt x="381" y="75"/>
                        <a:pt x="381" y="75"/>
                        <a:pt x="381" y="75"/>
                      </a:cubicBezTo>
                      <a:cubicBezTo>
                        <a:pt x="381" y="75"/>
                        <a:pt x="381" y="75"/>
                        <a:pt x="381" y="75"/>
                      </a:cubicBezTo>
                      <a:cubicBezTo>
                        <a:pt x="381" y="75"/>
                        <a:pt x="381" y="75"/>
                        <a:pt x="381" y="75"/>
                      </a:cubicBezTo>
                      <a:cubicBezTo>
                        <a:pt x="381" y="75"/>
                        <a:pt x="381" y="75"/>
                        <a:pt x="381" y="75"/>
                      </a:cubicBezTo>
                      <a:cubicBezTo>
                        <a:pt x="382" y="75"/>
                        <a:pt x="382" y="75"/>
                        <a:pt x="382" y="75"/>
                      </a:cubicBezTo>
                      <a:cubicBezTo>
                        <a:pt x="382" y="75"/>
                        <a:pt x="382" y="75"/>
                        <a:pt x="382" y="75"/>
                      </a:cubicBezTo>
                      <a:cubicBezTo>
                        <a:pt x="382" y="75"/>
                        <a:pt x="382" y="75"/>
                        <a:pt x="382" y="75"/>
                      </a:cubicBezTo>
                      <a:cubicBezTo>
                        <a:pt x="382" y="75"/>
                        <a:pt x="382" y="75"/>
                        <a:pt x="382" y="75"/>
                      </a:cubicBezTo>
                      <a:cubicBezTo>
                        <a:pt x="383" y="75"/>
                        <a:pt x="383" y="75"/>
                        <a:pt x="383" y="75"/>
                      </a:cubicBezTo>
                      <a:cubicBezTo>
                        <a:pt x="383" y="75"/>
                        <a:pt x="383" y="75"/>
                        <a:pt x="383" y="75"/>
                      </a:cubicBezTo>
                      <a:cubicBezTo>
                        <a:pt x="383" y="75"/>
                        <a:pt x="383" y="75"/>
                        <a:pt x="383" y="75"/>
                      </a:cubicBezTo>
                      <a:cubicBezTo>
                        <a:pt x="383" y="75"/>
                        <a:pt x="383" y="75"/>
                        <a:pt x="383" y="75"/>
                      </a:cubicBezTo>
                      <a:cubicBezTo>
                        <a:pt x="384" y="75"/>
                        <a:pt x="384" y="75"/>
                        <a:pt x="384" y="75"/>
                      </a:cubicBezTo>
                      <a:cubicBezTo>
                        <a:pt x="384" y="75"/>
                        <a:pt x="384" y="75"/>
                        <a:pt x="384" y="75"/>
                      </a:cubicBezTo>
                      <a:cubicBezTo>
                        <a:pt x="384" y="75"/>
                        <a:pt x="384" y="75"/>
                        <a:pt x="384" y="75"/>
                      </a:cubicBezTo>
                      <a:cubicBezTo>
                        <a:pt x="384" y="75"/>
                        <a:pt x="384" y="75"/>
                        <a:pt x="384" y="75"/>
                      </a:cubicBezTo>
                      <a:cubicBezTo>
                        <a:pt x="385" y="75"/>
                        <a:pt x="385" y="75"/>
                        <a:pt x="385" y="75"/>
                      </a:cubicBezTo>
                      <a:cubicBezTo>
                        <a:pt x="385" y="75"/>
                        <a:pt x="385" y="75"/>
                        <a:pt x="385" y="75"/>
                      </a:cubicBezTo>
                      <a:cubicBezTo>
                        <a:pt x="385" y="75"/>
                        <a:pt x="385" y="75"/>
                        <a:pt x="385" y="75"/>
                      </a:cubicBezTo>
                      <a:cubicBezTo>
                        <a:pt x="385" y="75"/>
                        <a:pt x="385" y="75"/>
                        <a:pt x="385" y="75"/>
                      </a:cubicBezTo>
                      <a:cubicBezTo>
                        <a:pt x="386" y="75"/>
                        <a:pt x="386" y="75"/>
                        <a:pt x="386" y="75"/>
                      </a:cubicBezTo>
                      <a:cubicBezTo>
                        <a:pt x="386" y="75"/>
                        <a:pt x="386" y="75"/>
                        <a:pt x="386" y="75"/>
                      </a:cubicBezTo>
                      <a:cubicBezTo>
                        <a:pt x="386" y="75"/>
                        <a:pt x="386" y="75"/>
                        <a:pt x="386" y="75"/>
                      </a:cubicBezTo>
                      <a:cubicBezTo>
                        <a:pt x="386" y="75"/>
                        <a:pt x="386" y="75"/>
                        <a:pt x="386" y="75"/>
                      </a:cubicBezTo>
                      <a:cubicBezTo>
                        <a:pt x="386" y="75"/>
                        <a:pt x="387" y="75"/>
                        <a:pt x="387" y="75"/>
                      </a:cubicBezTo>
                      <a:cubicBezTo>
                        <a:pt x="387" y="75"/>
                        <a:pt x="387" y="75"/>
                        <a:pt x="387" y="75"/>
                      </a:cubicBezTo>
                      <a:cubicBezTo>
                        <a:pt x="387" y="75"/>
                        <a:pt x="387" y="75"/>
                        <a:pt x="387" y="75"/>
                      </a:cubicBezTo>
                      <a:cubicBezTo>
                        <a:pt x="387" y="75"/>
                        <a:pt x="387" y="75"/>
                        <a:pt x="387" y="75"/>
                      </a:cubicBezTo>
                      <a:cubicBezTo>
                        <a:pt x="388" y="75"/>
                        <a:pt x="388" y="75"/>
                        <a:pt x="388" y="75"/>
                      </a:cubicBezTo>
                      <a:cubicBezTo>
                        <a:pt x="388" y="75"/>
                        <a:pt x="388" y="75"/>
                        <a:pt x="388" y="75"/>
                      </a:cubicBezTo>
                      <a:cubicBezTo>
                        <a:pt x="388" y="75"/>
                        <a:pt x="388" y="75"/>
                        <a:pt x="388" y="75"/>
                      </a:cubicBezTo>
                      <a:cubicBezTo>
                        <a:pt x="388" y="75"/>
                        <a:pt x="388" y="75"/>
                        <a:pt x="388" y="75"/>
                      </a:cubicBezTo>
                      <a:cubicBezTo>
                        <a:pt x="388" y="75"/>
                        <a:pt x="389" y="75"/>
                        <a:pt x="389" y="75"/>
                      </a:cubicBezTo>
                      <a:cubicBezTo>
                        <a:pt x="389" y="75"/>
                        <a:pt x="389" y="75"/>
                        <a:pt x="389" y="75"/>
                      </a:cubicBezTo>
                      <a:cubicBezTo>
                        <a:pt x="389" y="75"/>
                        <a:pt x="389" y="75"/>
                        <a:pt x="389" y="75"/>
                      </a:cubicBezTo>
                      <a:cubicBezTo>
                        <a:pt x="389" y="75"/>
                        <a:pt x="389" y="75"/>
                        <a:pt x="389" y="75"/>
                      </a:cubicBezTo>
                      <a:cubicBezTo>
                        <a:pt x="390" y="75"/>
                        <a:pt x="390" y="75"/>
                        <a:pt x="390" y="75"/>
                      </a:cubicBezTo>
                      <a:cubicBezTo>
                        <a:pt x="390" y="75"/>
                        <a:pt x="390" y="75"/>
                        <a:pt x="390" y="75"/>
                      </a:cubicBezTo>
                      <a:cubicBezTo>
                        <a:pt x="390" y="75"/>
                        <a:pt x="390" y="75"/>
                        <a:pt x="390" y="75"/>
                      </a:cubicBezTo>
                      <a:cubicBezTo>
                        <a:pt x="390" y="75"/>
                        <a:pt x="390" y="75"/>
                        <a:pt x="390" y="75"/>
                      </a:cubicBezTo>
                      <a:cubicBezTo>
                        <a:pt x="390" y="75"/>
                        <a:pt x="391" y="75"/>
                        <a:pt x="391" y="75"/>
                      </a:cubicBezTo>
                      <a:cubicBezTo>
                        <a:pt x="391" y="75"/>
                        <a:pt x="391" y="75"/>
                        <a:pt x="391" y="75"/>
                      </a:cubicBezTo>
                      <a:cubicBezTo>
                        <a:pt x="391" y="75"/>
                        <a:pt x="391" y="75"/>
                        <a:pt x="391" y="75"/>
                      </a:cubicBezTo>
                      <a:cubicBezTo>
                        <a:pt x="391" y="75"/>
                        <a:pt x="391" y="75"/>
                        <a:pt x="391" y="75"/>
                      </a:cubicBezTo>
                      <a:cubicBezTo>
                        <a:pt x="391" y="75"/>
                        <a:pt x="392" y="75"/>
                        <a:pt x="392" y="75"/>
                      </a:cubicBezTo>
                      <a:cubicBezTo>
                        <a:pt x="392" y="75"/>
                        <a:pt x="392" y="75"/>
                        <a:pt x="392" y="75"/>
                      </a:cubicBezTo>
                      <a:cubicBezTo>
                        <a:pt x="392" y="75"/>
                        <a:pt x="392" y="75"/>
                        <a:pt x="392" y="75"/>
                      </a:cubicBezTo>
                      <a:cubicBezTo>
                        <a:pt x="392" y="75"/>
                        <a:pt x="392" y="75"/>
                        <a:pt x="392" y="75"/>
                      </a:cubicBezTo>
                      <a:cubicBezTo>
                        <a:pt x="392" y="75"/>
                        <a:pt x="392" y="75"/>
                        <a:pt x="393" y="75"/>
                      </a:cubicBezTo>
                      <a:cubicBezTo>
                        <a:pt x="393" y="75"/>
                        <a:pt x="393" y="75"/>
                        <a:pt x="393" y="75"/>
                      </a:cubicBezTo>
                      <a:cubicBezTo>
                        <a:pt x="393" y="75"/>
                        <a:pt x="393" y="75"/>
                        <a:pt x="393" y="75"/>
                      </a:cubicBezTo>
                      <a:cubicBezTo>
                        <a:pt x="393" y="75"/>
                        <a:pt x="393" y="75"/>
                        <a:pt x="393" y="75"/>
                      </a:cubicBezTo>
                      <a:cubicBezTo>
                        <a:pt x="394" y="75"/>
                        <a:pt x="394" y="75"/>
                        <a:pt x="394" y="75"/>
                      </a:cubicBezTo>
                      <a:cubicBezTo>
                        <a:pt x="394" y="75"/>
                        <a:pt x="394" y="75"/>
                        <a:pt x="394" y="75"/>
                      </a:cubicBezTo>
                      <a:cubicBezTo>
                        <a:pt x="394" y="75"/>
                        <a:pt x="394" y="75"/>
                        <a:pt x="394" y="75"/>
                      </a:cubicBezTo>
                      <a:cubicBezTo>
                        <a:pt x="394" y="75"/>
                        <a:pt x="394" y="75"/>
                        <a:pt x="394" y="75"/>
                      </a:cubicBezTo>
                      <a:cubicBezTo>
                        <a:pt x="394" y="75"/>
                        <a:pt x="394" y="75"/>
                        <a:pt x="395" y="75"/>
                      </a:cubicBezTo>
                      <a:cubicBezTo>
                        <a:pt x="395" y="75"/>
                        <a:pt x="395" y="75"/>
                        <a:pt x="395" y="75"/>
                      </a:cubicBezTo>
                      <a:cubicBezTo>
                        <a:pt x="395" y="75"/>
                        <a:pt x="395" y="75"/>
                        <a:pt x="395" y="75"/>
                      </a:cubicBezTo>
                      <a:cubicBezTo>
                        <a:pt x="395" y="75"/>
                        <a:pt x="395" y="75"/>
                        <a:pt x="395" y="75"/>
                      </a:cubicBezTo>
                      <a:cubicBezTo>
                        <a:pt x="396" y="75"/>
                        <a:pt x="396" y="75"/>
                        <a:pt x="396" y="75"/>
                      </a:cubicBezTo>
                      <a:cubicBezTo>
                        <a:pt x="396" y="75"/>
                        <a:pt x="396" y="75"/>
                        <a:pt x="396" y="75"/>
                      </a:cubicBezTo>
                      <a:cubicBezTo>
                        <a:pt x="396" y="75"/>
                        <a:pt x="396" y="75"/>
                        <a:pt x="396" y="75"/>
                      </a:cubicBezTo>
                      <a:cubicBezTo>
                        <a:pt x="396" y="75"/>
                        <a:pt x="396" y="75"/>
                        <a:pt x="396" y="75"/>
                      </a:cubicBezTo>
                      <a:cubicBezTo>
                        <a:pt x="396" y="75"/>
                        <a:pt x="396" y="75"/>
                        <a:pt x="396" y="75"/>
                      </a:cubicBezTo>
                      <a:cubicBezTo>
                        <a:pt x="397" y="75"/>
                        <a:pt x="397" y="75"/>
                        <a:pt x="397" y="75"/>
                      </a:cubicBezTo>
                      <a:cubicBezTo>
                        <a:pt x="397" y="75"/>
                        <a:pt x="397" y="75"/>
                        <a:pt x="397" y="75"/>
                      </a:cubicBezTo>
                      <a:cubicBezTo>
                        <a:pt x="397" y="75"/>
                        <a:pt x="397" y="75"/>
                        <a:pt x="398" y="75"/>
                      </a:cubicBezTo>
                      <a:cubicBezTo>
                        <a:pt x="398" y="75"/>
                        <a:pt x="398" y="75"/>
                        <a:pt x="398" y="75"/>
                      </a:cubicBezTo>
                      <a:cubicBezTo>
                        <a:pt x="398" y="75"/>
                        <a:pt x="398" y="75"/>
                        <a:pt x="398" y="75"/>
                      </a:cubicBezTo>
                      <a:cubicBezTo>
                        <a:pt x="398" y="75"/>
                        <a:pt x="398" y="75"/>
                        <a:pt x="398" y="75"/>
                      </a:cubicBezTo>
                      <a:cubicBezTo>
                        <a:pt x="398" y="75"/>
                        <a:pt x="398" y="75"/>
                        <a:pt x="398" y="76"/>
                      </a:cubicBezTo>
                      <a:cubicBezTo>
                        <a:pt x="398" y="76"/>
                        <a:pt x="398" y="76"/>
                        <a:pt x="398" y="76"/>
                      </a:cubicBezTo>
                      <a:cubicBezTo>
                        <a:pt x="399" y="76"/>
                        <a:pt x="399" y="76"/>
                        <a:pt x="399" y="76"/>
                      </a:cubicBezTo>
                      <a:cubicBezTo>
                        <a:pt x="399" y="76"/>
                        <a:pt x="399" y="76"/>
                        <a:pt x="399" y="76"/>
                      </a:cubicBezTo>
                      <a:cubicBezTo>
                        <a:pt x="399" y="76"/>
                        <a:pt x="400" y="76"/>
                        <a:pt x="400" y="76"/>
                      </a:cubicBezTo>
                      <a:cubicBezTo>
                        <a:pt x="400" y="76"/>
                        <a:pt x="400" y="76"/>
                        <a:pt x="400" y="76"/>
                      </a:cubicBezTo>
                      <a:cubicBezTo>
                        <a:pt x="400" y="76"/>
                        <a:pt x="400" y="76"/>
                        <a:pt x="400" y="76"/>
                      </a:cubicBezTo>
                      <a:cubicBezTo>
                        <a:pt x="400" y="76"/>
                        <a:pt x="400" y="76"/>
                        <a:pt x="400" y="76"/>
                      </a:cubicBezTo>
                      <a:cubicBezTo>
                        <a:pt x="400" y="76"/>
                        <a:pt x="401" y="76"/>
                        <a:pt x="401" y="76"/>
                      </a:cubicBezTo>
                      <a:cubicBezTo>
                        <a:pt x="401" y="76"/>
                        <a:pt x="401" y="76"/>
                        <a:pt x="401" y="76"/>
                      </a:cubicBezTo>
                      <a:cubicBezTo>
                        <a:pt x="401" y="76"/>
                        <a:pt x="402" y="76"/>
                        <a:pt x="402" y="76"/>
                      </a:cubicBezTo>
                      <a:cubicBezTo>
                        <a:pt x="402" y="76"/>
                        <a:pt x="402" y="76"/>
                        <a:pt x="402" y="76"/>
                      </a:cubicBezTo>
                      <a:cubicBezTo>
                        <a:pt x="429" y="78"/>
                        <a:pt x="455" y="84"/>
                        <a:pt x="479" y="92"/>
                      </a:cubicBezTo>
                      <a:cubicBezTo>
                        <a:pt x="484" y="68"/>
                        <a:pt x="491" y="45"/>
                        <a:pt x="500" y="22"/>
                      </a:cubicBezTo>
                      <a:cubicBezTo>
                        <a:pt x="461" y="7"/>
                        <a:pt x="419" y="0"/>
                        <a:pt x="376" y="0"/>
                      </a:cubicBezTo>
                    </a:path>
                  </a:pathLst>
                </a:custGeom>
                <a:solidFill>
                  <a:srgbClr val="D5DB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96" name="Google Shape;896;p7"/>
                <p:cNvSpPr/>
                <p:nvPr/>
              </p:nvSpPr>
              <p:spPr>
                <a:xfrm>
                  <a:off x="3332" y="2464"/>
                  <a:ext cx="439" cy="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" h="364" extrusionOk="0">
                      <a:moveTo>
                        <a:pt x="0" y="0"/>
                      </a:moveTo>
                      <a:cubicBezTo>
                        <a:pt x="2" y="8"/>
                        <a:pt x="6" y="16"/>
                        <a:pt x="9" y="24"/>
                      </a:cubicBezTo>
                      <a:cubicBezTo>
                        <a:pt x="27" y="46"/>
                        <a:pt x="47" y="66"/>
                        <a:pt x="69" y="85"/>
                      </a:cubicBezTo>
                      <a:cubicBezTo>
                        <a:pt x="111" y="122"/>
                        <a:pt x="154" y="157"/>
                        <a:pt x="188" y="201"/>
                      </a:cubicBezTo>
                      <a:cubicBezTo>
                        <a:pt x="219" y="241"/>
                        <a:pt x="245" y="285"/>
                        <a:pt x="266" y="331"/>
                      </a:cubicBezTo>
                      <a:cubicBezTo>
                        <a:pt x="272" y="342"/>
                        <a:pt x="277" y="353"/>
                        <a:pt x="282" y="364"/>
                      </a:cubicBezTo>
                      <a:cubicBezTo>
                        <a:pt x="290" y="364"/>
                        <a:pt x="290" y="364"/>
                        <a:pt x="290" y="364"/>
                      </a:cubicBezTo>
                      <a:cubicBezTo>
                        <a:pt x="289" y="361"/>
                        <a:pt x="287" y="358"/>
                        <a:pt x="286" y="354"/>
                      </a:cubicBezTo>
                      <a:cubicBezTo>
                        <a:pt x="266" y="307"/>
                        <a:pt x="241" y="261"/>
                        <a:pt x="211" y="219"/>
                      </a:cubicBezTo>
                      <a:cubicBezTo>
                        <a:pt x="181" y="176"/>
                        <a:pt x="145" y="141"/>
                        <a:pt x="106" y="107"/>
                      </a:cubicBezTo>
                      <a:cubicBezTo>
                        <a:pt x="68" y="74"/>
                        <a:pt x="31" y="40"/>
                        <a:pt x="0" y="0"/>
                      </a:cubicBezTo>
                    </a:path>
                  </a:pathLst>
                </a:custGeom>
                <a:solidFill>
                  <a:srgbClr val="9CCAD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97" name="Google Shape;897;p7"/>
                <p:cNvSpPr/>
                <p:nvPr/>
              </p:nvSpPr>
              <p:spPr>
                <a:xfrm>
                  <a:off x="3810" y="2695"/>
                  <a:ext cx="31" cy="3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" h="211" extrusionOk="0">
                      <a:moveTo>
                        <a:pt x="0" y="0"/>
                      </a:moveTo>
                      <a:cubicBezTo>
                        <a:pt x="4" y="51"/>
                        <a:pt x="7" y="103"/>
                        <a:pt x="10" y="155"/>
                      </a:cubicBezTo>
                      <a:cubicBezTo>
                        <a:pt x="10" y="174"/>
                        <a:pt x="11" y="193"/>
                        <a:pt x="12" y="211"/>
                      </a:cubicBezTo>
                      <a:cubicBezTo>
                        <a:pt x="20" y="211"/>
                        <a:pt x="20" y="211"/>
                        <a:pt x="20" y="211"/>
                      </a:cubicBezTo>
                      <a:cubicBezTo>
                        <a:pt x="17" y="141"/>
                        <a:pt x="13" y="71"/>
                        <a:pt x="8" y="1"/>
                      </a:cubicBezTo>
                      <a:cubicBezTo>
                        <a:pt x="6" y="0"/>
                        <a:pt x="3" y="0"/>
                        <a:pt x="0" y="0"/>
                      </a:cubicBezTo>
                    </a:path>
                  </a:pathLst>
                </a:custGeom>
                <a:solidFill>
                  <a:srgbClr val="9CCAD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98" name="Google Shape;898;p7"/>
                <p:cNvSpPr/>
                <p:nvPr/>
              </p:nvSpPr>
              <p:spPr>
                <a:xfrm>
                  <a:off x="3918" y="2243"/>
                  <a:ext cx="515" cy="7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0" h="510" extrusionOk="0">
                      <a:moveTo>
                        <a:pt x="161" y="485"/>
                      </a:moveTo>
                      <a:cubicBezTo>
                        <a:pt x="160" y="486"/>
                        <a:pt x="159" y="487"/>
                        <a:pt x="159" y="488"/>
                      </a:cubicBezTo>
                      <a:cubicBezTo>
                        <a:pt x="156" y="493"/>
                        <a:pt x="153" y="497"/>
                        <a:pt x="151" y="502"/>
                      </a:cubicBezTo>
                      <a:cubicBezTo>
                        <a:pt x="156" y="498"/>
                        <a:pt x="160" y="491"/>
                        <a:pt x="161" y="485"/>
                      </a:cubicBezTo>
                      <a:moveTo>
                        <a:pt x="340" y="0"/>
                      </a:moveTo>
                      <a:cubicBezTo>
                        <a:pt x="323" y="2"/>
                        <a:pt x="306" y="3"/>
                        <a:pt x="289" y="3"/>
                      </a:cubicBezTo>
                      <a:cubicBezTo>
                        <a:pt x="283" y="3"/>
                        <a:pt x="278" y="3"/>
                        <a:pt x="273" y="2"/>
                      </a:cubicBezTo>
                      <a:cubicBezTo>
                        <a:pt x="268" y="140"/>
                        <a:pt x="174" y="254"/>
                        <a:pt x="47" y="290"/>
                      </a:cubicBezTo>
                      <a:cubicBezTo>
                        <a:pt x="21" y="361"/>
                        <a:pt x="5" y="435"/>
                        <a:pt x="0" y="510"/>
                      </a:cubicBezTo>
                      <a:cubicBezTo>
                        <a:pt x="128" y="510"/>
                        <a:pt x="128" y="510"/>
                        <a:pt x="128" y="510"/>
                      </a:cubicBezTo>
                      <a:cubicBezTo>
                        <a:pt x="131" y="510"/>
                        <a:pt x="135" y="510"/>
                        <a:pt x="138" y="509"/>
                      </a:cubicBezTo>
                      <a:cubicBezTo>
                        <a:pt x="145" y="495"/>
                        <a:pt x="154" y="480"/>
                        <a:pt x="163" y="467"/>
                      </a:cubicBezTo>
                      <a:cubicBezTo>
                        <a:pt x="172" y="391"/>
                        <a:pt x="203" y="320"/>
                        <a:pt x="252" y="259"/>
                      </a:cubicBezTo>
                      <a:cubicBezTo>
                        <a:pt x="307" y="190"/>
                        <a:pt x="340" y="101"/>
                        <a:pt x="340" y="4"/>
                      </a:cubicBezTo>
                      <a:cubicBezTo>
                        <a:pt x="340" y="3"/>
                        <a:pt x="340" y="1"/>
                        <a:pt x="340" y="0"/>
                      </a:cubicBezTo>
                    </a:path>
                  </a:pathLst>
                </a:custGeom>
                <a:solidFill>
                  <a:srgbClr val="D5DB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99" name="Google Shape;899;p7"/>
                <p:cNvSpPr/>
                <p:nvPr/>
              </p:nvSpPr>
              <p:spPr>
                <a:xfrm>
                  <a:off x="4127" y="2949"/>
                  <a:ext cx="38" cy="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" h="42" extrusionOk="0">
                      <a:moveTo>
                        <a:pt x="25" y="0"/>
                      </a:moveTo>
                      <a:cubicBezTo>
                        <a:pt x="16" y="13"/>
                        <a:pt x="7" y="28"/>
                        <a:pt x="0" y="42"/>
                      </a:cubicBezTo>
                      <a:cubicBezTo>
                        <a:pt x="5" y="41"/>
                        <a:pt x="9" y="38"/>
                        <a:pt x="13" y="35"/>
                      </a:cubicBezTo>
                      <a:cubicBezTo>
                        <a:pt x="15" y="30"/>
                        <a:pt x="18" y="26"/>
                        <a:pt x="21" y="21"/>
                      </a:cubicBezTo>
                      <a:cubicBezTo>
                        <a:pt x="21" y="20"/>
                        <a:pt x="22" y="19"/>
                        <a:pt x="23" y="18"/>
                      </a:cubicBezTo>
                      <a:cubicBezTo>
                        <a:pt x="23" y="16"/>
                        <a:pt x="24" y="15"/>
                        <a:pt x="24" y="13"/>
                      </a:cubicBezTo>
                      <a:cubicBezTo>
                        <a:pt x="24" y="9"/>
                        <a:pt x="25" y="4"/>
                        <a:pt x="25" y="0"/>
                      </a:cubicBezTo>
                    </a:path>
                  </a:pathLst>
                </a:custGeom>
                <a:solidFill>
                  <a:srgbClr val="9CCAD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00" name="Google Shape;900;p7"/>
                <p:cNvSpPr/>
                <p:nvPr/>
              </p:nvSpPr>
              <p:spPr>
                <a:xfrm>
                  <a:off x="3879" y="2684"/>
                  <a:ext cx="95" cy="3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" h="218" extrusionOk="0">
                      <a:moveTo>
                        <a:pt x="22" y="7"/>
                      </a:moveTo>
                      <a:cubicBezTo>
                        <a:pt x="15" y="8"/>
                        <a:pt x="8" y="8"/>
                        <a:pt x="0" y="9"/>
                      </a:cubicBezTo>
                      <a:cubicBezTo>
                        <a:pt x="3" y="79"/>
                        <a:pt x="6" y="149"/>
                        <a:pt x="2" y="218"/>
                      </a:cubicBezTo>
                      <a:cubicBezTo>
                        <a:pt x="14" y="218"/>
                        <a:pt x="14" y="218"/>
                        <a:pt x="14" y="218"/>
                      </a:cubicBezTo>
                      <a:cubicBezTo>
                        <a:pt x="16" y="194"/>
                        <a:pt x="18" y="169"/>
                        <a:pt x="20" y="145"/>
                      </a:cubicBezTo>
                      <a:cubicBezTo>
                        <a:pt x="22" y="99"/>
                        <a:pt x="23" y="53"/>
                        <a:pt x="22" y="7"/>
                      </a:cubicBezTo>
                      <a:moveTo>
                        <a:pt x="63" y="0"/>
                      </a:moveTo>
                      <a:cubicBezTo>
                        <a:pt x="52" y="3"/>
                        <a:pt x="41" y="5"/>
                        <a:pt x="30" y="6"/>
                      </a:cubicBezTo>
                      <a:cubicBezTo>
                        <a:pt x="31" y="48"/>
                        <a:pt x="31" y="90"/>
                        <a:pt x="28" y="132"/>
                      </a:cubicBezTo>
                      <a:cubicBezTo>
                        <a:pt x="30" y="125"/>
                        <a:pt x="31" y="117"/>
                        <a:pt x="33" y="109"/>
                      </a:cubicBezTo>
                      <a:cubicBezTo>
                        <a:pt x="41" y="72"/>
                        <a:pt x="51" y="36"/>
                        <a:pt x="63" y="0"/>
                      </a:cubicBezTo>
                    </a:path>
                  </a:pathLst>
                </a:custGeom>
                <a:solidFill>
                  <a:srgbClr val="D5DB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01" name="Google Shape;901;p7"/>
                <p:cNvSpPr/>
                <p:nvPr/>
              </p:nvSpPr>
              <p:spPr>
                <a:xfrm>
                  <a:off x="3900" y="2693"/>
                  <a:ext cx="26" cy="3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" h="212" extrusionOk="0">
                      <a:moveTo>
                        <a:pt x="16" y="0"/>
                      </a:moveTo>
                      <a:cubicBezTo>
                        <a:pt x="13" y="1"/>
                        <a:pt x="10" y="1"/>
                        <a:pt x="8" y="1"/>
                      </a:cubicBezTo>
                      <a:cubicBezTo>
                        <a:pt x="9" y="47"/>
                        <a:pt x="8" y="93"/>
                        <a:pt x="6" y="139"/>
                      </a:cubicBezTo>
                      <a:cubicBezTo>
                        <a:pt x="4" y="163"/>
                        <a:pt x="2" y="188"/>
                        <a:pt x="0" y="212"/>
                      </a:cubicBezTo>
                      <a:cubicBezTo>
                        <a:pt x="4" y="212"/>
                        <a:pt x="4" y="212"/>
                        <a:pt x="4" y="212"/>
                      </a:cubicBezTo>
                      <a:cubicBezTo>
                        <a:pt x="6" y="184"/>
                        <a:pt x="9" y="155"/>
                        <a:pt x="14" y="126"/>
                      </a:cubicBezTo>
                      <a:cubicBezTo>
                        <a:pt x="17" y="84"/>
                        <a:pt x="17" y="42"/>
                        <a:pt x="16" y="0"/>
                      </a:cubicBezTo>
                    </a:path>
                  </a:pathLst>
                </a:custGeom>
                <a:solidFill>
                  <a:srgbClr val="9CCAD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02" name="Google Shape;902;p7"/>
                <p:cNvSpPr/>
                <p:nvPr/>
              </p:nvSpPr>
              <p:spPr>
                <a:xfrm>
                  <a:off x="3906" y="2681"/>
                  <a:ext cx="83" cy="3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" h="220" extrusionOk="0">
                      <a:moveTo>
                        <a:pt x="55" y="0"/>
                      </a:moveTo>
                      <a:cubicBezTo>
                        <a:pt x="52" y="0"/>
                        <a:pt x="49" y="1"/>
                        <a:pt x="45" y="2"/>
                      </a:cubicBezTo>
                      <a:cubicBezTo>
                        <a:pt x="33" y="38"/>
                        <a:pt x="23" y="74"/>
                        <a:pt x="15" y="111"/>
                      </a:cubicBezTo>
                      <a:cubicBezTo>
                        <a:pt x="13" y="119"/>
                        <a:pt x="12" y="127"/>
                        <a:pt x="10" y="134"/>
                      </a:cubicBezTo>
                      <a:cubicBezTo>
                        <a:pt x="5" y="163"/>
                        <a:pt x="2" y="192"/>
                        <a:pt x="0" y="220"/>
                      </a:cubicBezTo>
                      <a:cubicBezTo>
                        <a:pt x="8" y="220"/>
                        <a:pt x="8" y="220"/>
                        <a:pt x="8" y="220"/>
                      </a:cubicBezTo>
                      <a:cubicBezTo>
                        <a:pt x="13" y="145"/>
                        <a:pt x="29" y="71"/>
                        <a:pt x="55" y="0"/>
                      </a:cubicBezTo>
                    </a:path>
                  </a:pathLst>
                </a:custGeom>
                <a:solidFill>
                  <a:srgbClr val="9CCAD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03" name="Google Shape;903;p7"/>
                <p:cNvSpPr/>
                <p:nvPr/>
              </p:nvSpPr>
              <p:spPr>
                <a:xfrm>
                  <a:off x="3866" y="2698"/>
                  <a:ext cx="22" cy="3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" h="209" extrusionOk="0">
                      <a:moveTo>
                        <a:pt x="8" y="0"/>
                      </a:moveTo>
                      <a:cubicBezTo>
                        <a:pt x="6" y="0"/>
                        <a:pt x="3" y="0"/>
                        <a:pt x="0" y="0"/>
                      </a:cubicBezTo>
                      <a:cubicBezTo>
                        <a:pt x="1" y="27"/>
                        <a:pt x="3" y="54"/>
                        <a:pt x="3" y="82"/>
                      </a:cubicBezTo>
                      <a:cubicBezTo>
                        <a:pt x="4" y="124"/>
                        <a:pt x="4" y="167"/>
                        <a:pt x="2" y="209"/>
                      </a:cubicBezTo>
                      <a:cubicBezTo>
                        <a:pt x="10" y="209"/>
                        <a:pt x="10" y="209"/>
                        <a:pt x="10" y="209"/>
                      </a:cubicBezTo>
                      <a:cubicBezTo>
                        <a:pt x="14" y="140"/>
                        <a:pt x="11" y="70"/>
                        <a:pt x="8" y="0"/>
                      </a:cubicBezTo>
                    </a:path>
                  </a:pathLst>
                </a:custGeom>
                <a:solidFill>
                  <a:srgbClr val="9CCAD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04" name="Google Shape;904;p7"/>
                <p:cNvSpPr/>
                <p:nvPr/>
              </p:nvSpPr>
              <p:spPr>
                <a:xfrm>
                  <a:off x="3499" y="1694"/>
                  <a:ext cx="189" cy="1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" h="121" extrusionOk="0">
                      <a:moveTo>
                        <a:pt x="104" y="0"/>
                      </a:moveTo>
                      <a:cubicBezTo>
                        <a:pt x="66" y="15"/>
                        <a:pt x="30" y="37"/>
                        <a:pt x="0" y="65"/>
                      </a:cubicBezTo>
                      <a:cubicBezTo>
                        <a:pt x="12" y="84"/>
                        <a:pt x="26" y="103"/>
                        <a:pt x="42" y="121"/>
                      </a:cubicBezTo>
                      <a:cubicBezTo>
                        <a:pt x="66" y="100"/>
                        <a:pt x="95" y="83"/>
                        <a:pt x="125" y="70"/>
                      </a:cubicBezTo>
                      <a:cubicBezTo>
                        <a:pt x="104" y="0"/>
                        <a:pt x="104" y="0"/>
                        <a:pt x="104" y="0"/>
                      </a:cubicBezTo>
                    </a:path>
                  </a:pathLst>
                </a:custGeom>
                <a:solidFill>
                  <a:srgbClr val="D5DB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05" name="Google Shape;905;p7"/>
                <p:cNvSpPr/>
                <p:nvPr/>
              </p:nvSpPr>
              <p:spPr>
                <a:xfrm>
                  <a:off x="3656" y="1656"/>
                  <a:ext cx="151" cy="1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" h="95" extrusionOk="0">
                      <a:moveTo>
                        <a:pt x="97" y="0"/>
                      </a:moveTo>
                      <a:cubicBezTo>
                        <a:pt x="63" y="4"/>
                        <a:pt x="30" y="12"/>
                        <a:pt x="0" y="25"/>
                      </a:cubicBezTo>
                      <a:cubicBezTo>
                        <a:pt x="21" y="95"/>
                        <a:pt x="21" y="95"/>
                        <a:pt x="21" y="95"/>
                      </a:cubicBezTo>
                      <a:cubicBezTo>
                        <a:pt x="46" y="85"/>
                        <a:pt x="73" y="78"/>
                        <a:pt x="100" y="75"/>
                      </a:cubicBezTo>
                      <a:cubicBezTo>
                        <a:pt x="100" y="72"/>
                        <a:pt x="100" y="69"/>
                        <a:pt x="100" y="66"/>
                      </a:cubicBezTo>
                      <a:cubicBezTo>
                        <a:pt x="100" y="44"/>
                        <a:pt x="99" y="22"/>
                        <a:pt x="97" y="0"/>
                      </a:cubicBezTo>
                    </a:path>
                  </a:pathLst>
                </a:custGeom>
                <a:solidFill>
                  <a:srgbClr val="D5DB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06" name="Google Shape;906;p7"/>
                <p:cNvSpPr/>
                <p:nvPr/>
              </p:nvSpPr>
              <p:spPr>
                <a:xfrm>
                  <a:off x="4171" y="1820"/>
                  <a:ext cx="215" cy="3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" h="204" extrusionOk="0">
                      <a:moveTo>
                        <a:pt x="59" y="0"/>
                      </a:moveTo>
                      <a:cubicBezTo>
                        <a:pt x="41" y="15"/>
                        <a:pt x="21" y="28"/>
                        <a:pt x="0" y="39"/>
                      </a:cubicBezTo>
                      <a:cubicBezTo>
                        <a:pt x="48" y="82"/>
                        <a:pt x="84" y="139"/>
                        <a:pt x="98" y="204"/>
                      </a:cubicBezTo>
                      <a:cubicBezTo>
                        <a:pt x="111" y="177"/>
                        <a:pt x="125" y="150"/>
                        <a:pt x="142" y="126"/>
                      </a:cubicBezTo>
                      <a:cubicBezTo>
                        <a:pt x="122" y="78"/>
                        <a:pt x="94" y="36"/>
                        <a:pt x="59" y="0"/>
                      </a:cubicBezTo>
                    </a:path>
                  </a:pathLst>
                </a:custGeom>
                <a:solidFill>
                  <a:srgbClr val="D5DB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07" name="Google Shape;907;p7"/>
                <p:cNvSpPr/>
                <p:nvPr/>
              </p:nvSpPr>
              <p:spPr>
                <a:xfrm>
                  <a:off x="4088" y="1733"/>
                  <a:ext cx="172" cy="1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" h="97" extrusionOk="0">
                      <a:moveTo>
                        <a:pt x="41" y="0"/>
                      </a:moveTo>
                      <a:cubicBezTo>
                        <a:pt x="0" y="59"/>
                        <a:pt x="0" y="59"/>
                        <a:pt x="0" y="59"/>
                      </a:cubicBezTo>
                      <a:cubicBezTo>
                        <a:pt x="19" y="70"/>
                        <a:pt x="38" y="83"/>
                        <a:pt x="55" y="97"/>
                      </a:cubicBezTo>
                      <a:cubicBezTo>
                        <a:pt x="76" y="86"/>
                        <a:pt x="96" y="73"/>
                        <a:pt x="114" y="58"/>
                      </a:cubicBezTo>
                      <a:cubicBezTo>
                        <a:pt x="92" y="36"/>
                        <a:pt x="68" y="16"/>
                        <a:pt x="41" y="0"/>
                      </a:cubicBezTo>
                    </a:path>
                  </a:pathLst>
                </a:custGeom>
                <a:solidFill>
                  <a:srgbClr val="D5DB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08" name="Google Shape;908;p7"/>
                <p:cNvSpPr/>
                <p:nvPr/>
              </p:nvSpPr>
              <p:spPr>
                <a:xfrm>
                  <a:off x="4019" y="1686"/>
                  <a:ext cx="131" cy="1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" h="90" extrusionOk="0">
                      <a:moveTo>
                        <a:pt x="21" y="0"/>
                      </a:moveTo>
                      <a:cubicBezTo>
                        <a:pt x="12" y="23"/>
                        <a:pt x="5" y="46"/>
                        <a:pt x="0" y="70"/>
                      </a:cubicBezTo>
                      <a:cubicBezTo>
                        <a:pt x="16" y="76"/>
                        <a:pt x="30" y="82"/>
                        <a:pt x="45" y="90"/>
                      </a:cubicBezTo>
                      <a:cubicBezTo>
                        <a:pt x="86" y="31"/>
                        <a:pt x="86" y="31"/>
                        <a:pt x="86" y="31"/>
                      </a:cubicBezTo>
                      <a:cubicBezTo>
                        <a:pt x="66" y="19"/>
                        <a:pt x="44" y="8"/>
                        <a:pt x="21" y="0"/>
                      </a:cubicBezTo>
                    </a:path>
                  </a:pathLst>
                </a:custGeom>
                <a:solidFill>
                  <a:srgbClr val="D5DB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09" name="Google Shape;909;p7"/>
                <p:cNvSpPr/>
                <p:nvPr/>
              </p:nvSpPr>
              <p:spPr>
                <a:xfrm>
                  <a:off x="4330" y="2130"/>
                  <a:ext cx="103" cy="1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" h="78" extrusionOk="0">
                      <a:moveTo>
                        <a:pt x="61" y="0"/>
                      </a:moveTo>
                      <a:cubicBezTo>
                        <a:pt x="0" y="47"/>
                        <a:pt x="0" y="47"/>
                        <a:pt x="0" y="47"/>
                      </a:cubicBezTo>
                      <a:cubicBezTo>
                        <a:pt x="0" y="47"/>
                        <a:pt x="0" y="47"/>
                        <a:pt x="0" y="47"/>
                      </a:cubicBezTo>
                      <a:cubicBezTo>
                        <a:pt x="0" y="47"/>
                        <a:pt x="0" y="47"/>
                        <a:pt x="0" y="47"/>
                      </a:cubicBezTo>
                      <a:cubicBezTo>
                        <a:pt x="0" y="47"/>
                        <a:pt x="0" y="47"/>
                        <a:pt x="0" y="47"/>
                      </a:cubicBezTo>
                      <a:cubicBezTo>
                        <a:pt x="0" y="47"/>
                        <a:pt x="0" y="48"/>
                        <a:pt x="0" y="48"/>
                      </a:cubicBezTo>
                      <a:cubicBezTo>
                        <a:pt x="0" y="48"/>
                        <a:pt x="0" y="48"/>
                        <a:pt x="0" y="48"/>
                      </a:cubicBezTo>
                      <a:cubicBezTo>
                        <a:pt x="0" y="48"/>
                        <a:pt x="0" y="48"/>
                        <a:pt x="0" y="48"/>
                      </a:cubicBezTo>
                      <a:cubicBezTo>
                        <a:pt x="0" y="48"/>
                        <a:pt x="0" y="48"/>
                        <a:pt x="0" y="48"/>
                      </a:cubicBezTo>
                      <a:cubicBezTo>
                        <a:pt x="0" y="48"/>
                        <a:pt x="0" y="48"/>
                        <a:pt x="0" y="49"/>
                      </a:cubicBezTo>
                      <a:cubicBezTo>
                        <a:pt x="0" y="49"/>
                        <a:pt x="0" y="49"/>
                        <a:pt x="0" y="49"/>
                      </a:cubicBezTo>
                      <a:cubicBezTo>
                        <a:pt x="0" y="49"/>
                        <a:pt x="0" y="49"/>
                        <a:pt x="0" y="49"/>
                      </a:cubicBezTo>
                      <a:cubicBezTo>
                        <a:pt x="0" y="49"/>
                        <a:pt x="0" y="49"/>
                        <a:pt x="0" y="49"/>
                      </a:cubicBezTo>
                      <a:cubicBezTo>
                        <a:pt x="0" y="49"/>
                        <a:pt x="0" y="49"/>
                        <a:pt x="0" y="49"/>
                      </a:cubicBezTo>
                      <a:cubicBezTo>
                        <a:pt x="0" y="50"/>
                        <a:pt x="0" y="50"/>
                        <a:pt x="0" y="50"/>
                      </a:cubicBezTo>
                      <a:cubicBezTo>
                        <a:pt x="0" y="50"/>
                        <a:pt x="0" y="50"/>
                        <a:pt x="0" y="50"/>
                      </a:cubicBezTo>
                      <a:cubicBezTo>
                        <a:pt x="0" y="50"/>
                        <a:pt x="0" y="50"/>
                        <a:pt x="0" y="50"/>
                      </a:cubicBezTo>
                      <a:cubicBezTo>
                        <a:pt x="0" y="50"/>
                        <a:pt x="0" y="50"/>
                        <a:pt x="0" y="50"/>
                      </a:cubicBezTo>
                      <a:cubicBezTo>
                        <a:pt x="0" y="51"/>
                        <a:pt x="0" y="51"/>
                        <a:pt x="0" y="51"/>
                      </a:cubicBezTo>
                      <a:cubicBezTo>
                        <a:pt x="0" y="51"/>
                        <a:pt x="0" y="51"/>
                        <a:pt x="0" y="51"/>
                      </a:cubicBezTo>
                      <a:cubicBezTo>
                        <a:pt x="0" y="51"/>
                        <a:pt x="0" y="51"/>
                        <a:pt x="0" y="51"/>
                      </a:cubicBezTo>
                      <a:cubicBezTo>
                        <a:pt x="0" y="51"/>
                        <a:pt x="0" y="51"/>
                        <a:pt x="0" y="51"/>
                      </a:cubicBezTo>
                      <a:cubicBezTo>
                        <a:pt x="0" y="52"/>
                        <a:pt x="0" y="52"/>
                        <a:pt x="1" y="52"/>
                      </a:cubicBezTo>
                      <a:cubicBezTo>
                        <a:pt x="1" y="52"/>
                        <a:pt x="1" y="52"/>
                        <a:pt x="1" y="52"/>
                      </a:cubicBezTo>
                      <a:cubicBezTo>
                        <a:pt x="1" y="52"/>
                        <a:pt x="1" y="52"/>
                        <a:pt x="1" y="52"/>
                      </a:cubicBezTo>
                      <a:cubicBezTo>
                        <a:pt x="1" y="52"/>
                        <a:pt x="1" y="52"/>
                        <a:pt x="1" y="52"/>
                      </a:cubicBezTo>
                      <a:cubicBezTo>
                        <a:pt x="1" y="53"/>
                        <a:pt x="1" y="53"/>
                        <a:pt x="1" y="53"/>
                      </a:cubicBezTo>
                      <a:cubicBezTo>
                        <a:pt x="1" y="53"/>
                        <a:pt x="1" y="53"/>
                        <a:pt x="1" y="53"/>
                      </a:cubicBezTo>
                      <a:cubicBezTo>
                        <a:pt x="1" y="53"/>
                        <a:pt x="1" y="53"/>
                        <a:pt x="1" y="53"/>
                      </a:cubicBezTo>
                      <a:cubicBezTo>
                        <a:pt x="1" y="53"/>
                        <a:pt x="1" y="53"/>
                        <a:pt x="1" y="53"/>
                      </a:cubicBezTo>
                      <a:cubicBezTo>
                        <a:pt x="1" y="54"/>
                        <a:pt x="1" y="54"/>
                        <a:pt x="1" y="54"/>
                      </a:cubicBezTo>
                      <a:cubicBezTo>
                        <a:pt x="1" y="54"/>
                        <a:pt x="1" y="54"/>
                        <a:pt x="1" y="54"/>
                      </a:cubicBezTo>
                      <a:cubicBezTo>
                        <a:pt x="1" y="54"/>
                        <a:pt x="1" y="54"/>
                        <a:pt x="1" y="54"/>
                      </a:cubicBezTo>
                      <a:cubicBezTo>
                        <a:pt x="1" y="54"/>
                        <a:pt x="1" y="54"/>
                        <a:pt x="1" y="54"/>
                      </a:cubicBezTo>
                      <a:cubicBezTo>
                        <a:pt x="1" y="55"/>
                        <a:pt x="1" y="55"/>
                        <a:pt x="1" y="55"/>
                      </a:cubicBezTo>
                      <a:cubicBezTo>
                        <a:pt x="1" y="55"/>
                        <a:pt x="1" y="55"/>
                        <a:pt x="1" y="55"/>
                      </a:cubicBezTo>
                      <a:cubicBezTo>
                        <a:pt x="1" y="55"/>
                        <a:pt x="1" y="55"/>
                        <a:pt x="1" y="55"/>
                      </a:cubicBezTo>
                      <a:cubicBezTo>
                        <a:pt x="1" y="55"/>
                        <a:pt x="1" y="55"/>
                        <a:pt x="1" y="55"/>
                      </a:cubicBezTo>
                      <a:cubicBezTo>
                        <a:pt x="1" y="56"/>
                        <a:pt x="1" y="56"/>
                        <a:pt x="1" y="56"/>
                      </a:cubicBezTo>
                      <a:cubicBezTo>
                        <a:pt x="1" y="56"/>
                        <a:pt x="1" y="56"/>
                        <a:pt x="1" y="56"/>
                      </a:cubicBezTo>
                      <a:cubicBezTo>
                        <a:pt x="1" y="56"/>
                        <a:pt x="1" y="56"/>
                        <a:pt x="1" y="56"/>
                      </a:cubicBezTo>
                      <a:cubicBezTo>
                        <a:pt x="1" y="56"/>
                        <a:pt x="1" y="56"/>
                        <a:pt x="1" y="56"/>
                      </a:cubicBezTo>
                      <a:cubicBezTo>
                        <a:pt x="1" y="56"/>
                        <a:pt x="1" y="57"/>
                        <a:pt x="1" y="57"/>
                      </a:cubicBezTo>
                      <a:cubicBezTo>
                        <a:pt x="1" y="57"/>
                        <a:pt x="1" y="57"/>
                        <a:pt x="1" y="57"/>
                      </a:cubicBezTo>
                      <a:cubicBezTo>
                        <a:pt x="1" y="57"/>
                        <a:pt x="1" y="57"/>
                        <a:pt x="1" y="57"/>
                      </a:cubicBezTo>
                      <a:cubicBezTo>
                        <a:pt x="1" y="57"/>
                        <a:pt x="1" y="57"/>
                        <a:pt x="1" y="57"/>
                      </a:cubicBezTo>
                      <a:cubicBezTo>
                        <a:pt x="1" y="57"/>
                        <a:pt x="1" y="58"/>
                        <a:pt x="1" y="58"/>
                      </a:cubicBezTo>
                      <a:cubicBezTo>
                        <a:pt x="1" y="58"/>
                        <a:pt x="1" y="58"/>
                        <a:pt x="1" y="58"/>
                      </a:cubicBezTo>
                      <a:cubicBezTo>
                        <a:pt x="1" y="58"/>
                        <a:pt x="1" y="58"/>
                        <a:pt x="1" y="58"/>
                      </a:cubicBezTo>
                      <a:cubicBezTo>
                        <a:pt x="1" y="58"/>
                        <a:pt x="1" y="58"/>
                        <a:pt x="1" y="58"/>
                      </a:cubicBezTo>
                      <a:cubicBezTo>
                        <a:pt x="1" y="59"/>
                        <a:pt x="1" y="59"/>
                        <a:pt x="1" y="59"/>
                      </a:cubicBezTo>
                      <a:cubicBezTo>
                        <a:pt x="1" y="59"/>
                        <a:pt x="1" y="59"/>
                        <a:pt x="1" y="59"/>
                      </a:cubicBezTo>
                      <a:cubicBezTo>
                        <a:pt x="1" y="59"/>
                        <a:pt x="1" y="59"/>
                        <a:pt x="1" y="59"/>
                      </a:cubicBezTo>
                      <a:cubicBezTo>
                        <a:pt x="1" y="59"/>
                        <a:pt x="1" y="59"/>
                        <a:pt x="1" y="59"/>
                      </a:cubicBezTo>
                      <a:cubicBezTo>
                        <a:pt x="1" y="59"/>
                        <a:pt x="1" y="60"/>
                        <a:pt x="1" y="60"/>
                      </a:cubicBezTo>
                      <a:cubicBezTo>
                        <a:pt x="1" y="60"/>
                        <a:pt x="1" y="60"/>
                        <a:pt x="1" y="60"/>
                      </a:cubicBezTo>
                      <a:cubicBezTo>
                        <a:pt x="1" y="60"/>
                        <a:pt x="1" y="60"/>
                        <a:pt x="1" y="60"/>
                      </a:cubicBezTo>
                      <a:cubicBezTo>
                        <a:pt x="1" y="60"/>
                        <a:pt x="1" y="60"/>
                        <a:pt x="1" y="60"/>
                      </a:cubicBezTo>
                      <a:cubicBezTo>
                        <a:pt x="1" y="60"/>
                        <a:pt x="1" y="61"/>
                        <a:pt x="1" y="61"/>
                      </a:cubicBezTo>
                      <a:cubicBezTo>
                        <a:pt x="1" y="61"/>
                        <a:pt x="1" y="61"/>
                        <a:pt x="1" y="61"/>
                      </a:cubicBezTo>
                      <a:cubicBezTo>
                        <a:pt x="1" y="61"/>
                        <a:pt x="1" y="61"/>
                        <a:pt x="1" y="61"/>
                      </a:cubicBezTo>
                      <a:cubicBezTo>
                        <a:pt x="1" y="61"/>
                        <a:pt x="1" y="61"/>
                        <a:pt x="1" y="61"/>
                      </a:cubicBezTo>
                      <a:cubicBezTo>
                        <a:pt x="1" y="61"/>
                        <a:pt x="1" y="62"/>
                        <a:pt x="1" y="62"/>
                      </a:cubicBezTo>
                      <a:cubicBezTo>
                        <a:pt x="1" y="62"/>
                        <a:pt x="1" y="62"/>
                        <a:pt x="1" y="62"/>
                      </a:cubicBezTo>
                      <a:cubicBezTo>
                        <a:pt x="1" y="62"/>
                        <a:pt x="1" y="62"/>
                        <a:pt x="1" y="62"/>
                      </a:cubicBezTo>
                      <a:cubicBezTo>
                        <a:pt x="1" y="62"/>
                        <a:pt x="1" y="62"/>
                        <a:pt x="1" y="62"/>
                      </a:cubicBezTo>
                      <a:cubicBezTo>
                        <a:pt x="1" y="62"/>
                        <a:pt x="1" y="63"/>
                        <a:pt x="1" y="63"/>
                      </a:cubicBezTo>
                      <a:cubicBezTo>
                        <a:pt x="1" y="63"/>
                        <a:pt x="1" y="63"/>
                        <a:pt x="1" y="63"/>
                      </a:cubicBezTo>
                      <a:cubicBezTo>
                        <a:pt x="1" y="63"/>
                        <a:pt x="1" y="63"/>
                        <a:pt x="1" y="63"/>
                      </a:cubicBezTo>
                      <a:cubicBezTo>
                        <a:pt x="1" y="63"/>
                        <a:pt x="1" y="63"/>
                        <a:pt x="1" y="63"/>
                      </a:cubicBezTo>
                      <a:cubicBezTo>
                        <a:pt x="1" y="63"/>
                        <a:pt x="1" y="64"/>
                        <a:pt x="1" y="64"/>
                      </a:cubicBezTo>
                      <a:cubicBezTo>
                        <a:pt x="1" y="64"/>
                        <a:pt x="1" y="64"/>
                        <a:pt x="1" y="64"/>
                      </a:cubicBezTo>
                      <a:cubicBezTo>
                        <a:pt x="1" y="64"/>
                        <a:pt x="1" y="64"/>
                        <a:pt x="1" y="64"/>
                      </a:cubicBezTo>
                      <a:cubicBezTo>
                        <a:pt x="1" y="64"/>
                        <a:pt x="1" y="64"/>
                        <a:pt x="1" y="64"/>
                      </a:cubicBezTo>
                      <a:cubicBezTo>
                        <a:pt x="1" y="64"/>
                        <a:pt x="1" y="65"/>
                        <a:pt x="1" y="65"/>
                      </a:cubicBezTo>
                      <a:cubicBezTo>
                        <a:pt x="1" y="65"/>
                        <a:pt x="1" y="65"/>
                        <a:pt x="1" y="65"/>
                      </a:cubicBezTo>
                      <a:cubicBezTo>
                        <a:pt x="1" y="65"/>
                        <a:pt x="1" y="65"/>
                        <a:pt x="1" y="65"/>
                      </a:cubicBezTo>
                      <a:cubicBezTo>
                        <a:pt x="1" y="65"/>
                        <a:pt x="1" y="65"/>
                        <a:pt x="1" y="65"/>
                      </a:cubicBezTo>
                      <a:cubicBezTo>
                        <a:pt x="1" y="65"/>
                        <a:pt x="1" y="66"/>
                        <a:pt x="1" y="66"/>
                      </a:cubicBezTo>
                      <a:cubicBezTo>
                        <a:pt x="1" y="66"/>
                        <a:pt x="1" y="66"/>
                        <a:pt x="1" y="66"/>
                      </a:cubicBezTo>
                      <a:cubicBezTo>
                        <a:pt x="1" y="66"/>
                        <a:pt x="1" y="66"/>
                        <a:pt x="1" y="66"/>
                      </a:cubicBezTo>
                      <a:cubicBezTo>
                        <a:pt x="1" y="66"/>
                        <a:pt x="1" y="66"/>
                        <a:pt x="1" y="66"/>
                      </a:cubicBezTo>
                      <a:cubicBezTo>
                        <a:pt x="1" y="66"/>
                        <a:pt x="1" y="67"/>
                        <a:pt x="1" y="67"/>
                      </a:cubicBezTo>
                      <a:cubicBezTo>
                        <a:pt x="1" y="67"/>
                        <a:pt x="1" y="67"/>
                        <a:pt x="1" y="67"/>
                      </a:cubicBezTo>
                      <a:cubicBezTo>
                        <a:pt x="1" y="67"/>
                        <a:pt x="1" y="67"/>
                        <a:pt x="1" y="67"/>
                      </a:cubicBezTo>
                      <a:cubicBezTo>
                        <a:pt x="1" y="67"/>
                        <a:pt x="1" y="67"/>
                        <a:pt x="1" y="67"/>
                      </a:cubicBezTo>
                      <a:cubicBezTo>
                        <a:pt x="1" y="67"/>
                        <a:pt x="1" y="67"/>
                        <a:pt x="1" y="67"/>
                      </a:cubicBezTo>
                      <a:cubicBezTo>
                        <a:pt x="1" y="67"/>
                        <a:pt x="1" y="67"/>
                        <a:pt x="1" y="67"/>
                      </a:cubicBezTo>
                      <a:cubicBezTo>
                        <a:pt x="1" y="67"/>
                        <a:pt x="1" y="68"/>
                        <a:pt x="1" y="68"/>
                      </a:cubicBezTo>
                      <a:cubicBezTo>
                        <a:pt x="1" y="68"/>
                        <a:pt x="1" y="68"/>
                        <a:pt x="1" y="68"/>
                      </a:cubicBezTo>
                      <a:cubicBezTo>
                        <a:pt x="1" y="68"/>
                        <a:pt x="1" y="68"/>
                        <a:pt x="1" y="68"/>
                      </a:cubicBezTo>
                      <a:cubicBezTo>
                        <a:pt x="1" y="68"/>
                        <a:pt x="1" y="68"/>
                        <a:pt x="1" y="68"/>
                      </a:cubicBezTo>
                      <a:cubicBezTo>
                        <a:pt x="1" y="68"/>
                        <a:pt x="1" y="69"/>
                        <a:pt x="1" y="69"/>
                      </a:cubicBezTo>
                      <a:cubicBezTo>
                        <a:pt x="1" y="69"/>
                        <a:pt x="1" y="69"/>
                        <a:pt x="1" y="69"/>
                      </a:cubicBezTo>
                      <a:cubicBezTo>
                        <a:pt x="1" y="69"/>
                        <a:pt x="1" y="69"/>
                        <a:pt x="1" y="69"/>
                      </a:cubicBezTo>
                      <a:cubicBezTo>
                        <a:pt x="1" y="69"/>
                        <a:pt x="1" y="69"/>
                        <a:pt x="1" y="69"/>
                      </a:cubicBezTo>
                      <a:cubicBezTo>
                        <a:pt x="1" y="69"/>
                        <a:pt x="1" y="70"/>
                        <a:pt x="1" y="70"/>
                      </a:cubicBezTo>
                      <a:cubicBezTo>
                        <a:pt x="1" y="70"/>
                        <a:pt x="1" y="70"/>
                        <a:pt x="1" y="70"/>
                      </a:cubicBezTo>
                      <a:cubicBezTo>
                        <a:pt x="1" y="70"/>
                        <a:pt x="1" y="70"/>
                        <a:pt x="1" y="70"/>
                      </a:cubicBezTo>
                      <a:cubicBezTo>
                        <a:pt x="1" y="70"/>
                        <a:pt x="1" y="70"/>
                        <a:pt x="1" y="70"/>
                      </a:cubicBezTo>
                      <a:cubicBezTo>
                        <a:pt x="1" y="70"/>
                        <a:pt x="1" y="71"/>
                        <a:pt x="1" y="71"/>
                      </a:cubicBezTo>
                      <a:cubicBezTo>
                        <a:pt x="1" y="71"/>
                        <a:pt x="1" y="71"/>
                        <a:pt x="1" y="71"/>
                      </a:cubicBezTo>
                      <a:cubicBezTo>
                        <a:pt x="1" y="71"/>
                        <a:pt x="1" y="71"/>
                        <a:pt x="1" y="71"/>
                      </a:cubicBezTo>
                      <a:cubicBezTo>
                        <a:pt x="1" y="71"/>
                        <a:pt x="1" y="71"/>
                        <a:pt x="1" y="71"/>
                      </a:cubicBezTo>
                      <a:cubicBezTo>
                        <a:pt x="1" y="71"/>
                        <a:pt x="1" y="71"/>
                        <a:pt x="1" y="72"/>
                      </a:cubicBezTo>
                      <a:cubicBezTo>
                        <a:pt x="1" y="72"/>
                        <a:pt x="1" y="72"/>
                        <a:pt x="1" y="72"/>
                      </a:cubicBezTo>
                      <a:cubicBezTo>
                        <a:pt x="1" y="72"/>
                        <a:pt x="1" y="72"/>
                        <a:pt x="1" y="72"/>
                      </a:cubicBezTo>
                      <a:cubicBezTo>
                        <a:pt x="1" y="72"/>
                        <a:pt x="1" y="72"/>
                        <a:pt x="1" y="72"/>
                      </a:cubicBezTo>
                      <a:cubicBezTo>
                        <a:pt x="1" y="73"/>
                        <a:pt x="1" y="73"/>
                        <a:pt x="1" y="73"/>
                      </a:cubicBezTo>
                      <a:cubicBezTo>
                        <a:pt x="1" y="73"/>
                        <a:pt x="1" y="73"/>
                        <a:pt x="1" y="73"/>
                      </a:cubicBezTo>
                      <a:cubicBezTo>
                        <a:pt x="1" y="73"/>
                        <a:pt x="1" y="73"/>
                        <a:pt x="1" y="73"/>
                      </a:cubicBezTo>
                      <a:cubicBezTo>
                        <a:pt x="1" y="73"/>
                        <a:pt x="1" y="73"/>
                        <a:pt x="1" y="73"/>
                      </a:cubicBezTo>
                      <a:cubicBezTo>
                        <a:pt x="1" y="73"/>
                        <a:pt x="1" y="73"/>
                        <a:pt x="1" y="74"/>
                      </a:cubicBezTo>
                      <a:cubicBezTo>
                        <a:pt x="1" y="74"/>
                        <a:pt x="1" y="74"/>
                        <a:pt x="1" y="74"/>
                      </a:cubicBezTo>
                      <a:cubicBezTo>
                        <a:pt x="1" y="74"/>
                        <a:pt x="1" y="74"/>
                        <a:pt x="1" y="74"/>
                      </a:cubicBezTo>
                      <a:cubicBezTo>
                        <a:pt x="1" y="74"/>
                        <a:pt x="1" y="75"/>
                        <a:pt x="1" y="75"/>
                      </a:cubicBezTo>
                      <a:cubicBezTo>
                        <a:pt x="1" y="75"/>
                        <a:pt x="1" y="75"/>
                        <a:pt x="1" y="75"/>
                      </a:cubicBezTo>
                      <a:cubicBezTo>
                        <a:pt x="1" y="75"/>
                        <a:pt x="1" y="75"/>
                        <a:pt x="1" y="75"/>
                      </a:cubicBezTo>
                      <a:cubicBezTo>
                        <a:pt x="1" y="75"/>
                        <a:pt x="1" y="75"/>
                        <a:pt x="1" y="76"/>
                      </a:cubicBezTo>
                      <a:cubicBezTo>
                        <a:pt x="1" y="76"/>
                        <a:pt x="1" y="76"/>
                        <a:pt x="1" y="76"/>
                      </a:cubicBezTo>
                      <a:cubicBezTo>
                        <a:pt x="1" y="76"/>
                        <a:pt x="1" y="76"/>
                        <a:pt x="1" y="76"/>
                      </a:cubicBezTo>
                      <a:cubicBezTo>
                        <a:pt x="1" y="76"/>
                        <a:pt x="1" y="77"/>
                        <a:pt x="1" y="77"/>
                      </a:cubicBezTo>
                      <a:cubicBezTo>
                        <a:pt x="6" y="78"/>
                        <a:pt x="11" y="78"/>
                        <a:pt x="17" y="78"/>
                      </a:cubicBezTo>
                      <a:cubicBezTo>
                        <a:pt x="34" y="78"/>
                        <a:pt x="51" y="77"/>
                        <a:pt x="68" y="75"/>
                      </a:cubicBezTo>
                      <a:cubicBezTo>
                        <a:pt x="68" y="49"/>
                        <a:pt x="65" y="24"/>
                        <a:pt x="61" y="0"/>
                      </a:cubicBezTo>
                    </a:path>
                  </a:pathLst>
                </a:custGeom>
                <a:solidFill>
                  <a:srgbClr val="D5DB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10" name="Google Shape;910;p7"/>
                <p:cNvSpPr/>
                <p:nvPr/>
              </p:nvSpPr>
              <p:spPr>
                <a:xfrm>
                  <a:off x="4319" y="2011"/>
                  <a:ext cx="103" cy="1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" h="126" extrusionOk="0">
                      <a:moveTo>
                        <a:pt x="44" y="0"/>
                      </a:moveTo>
                      <a:cubicBezTo>
                        <a:pt x="27" y="24"/>
                        <a:pt x="13" y="51"/>
                        <a:pt x="0" y="78"/>
                      </a:cubicBezTo>
                      <a:cubicBezTo>
                        <a:pt x="3" y="89"/>
                        <a:pt x="5" y="101"/>
                        <a:pt x="6" y="113"/>
                      </a:cubicBezTo>
                      <a:cubicBezTo>
                        <a:pt x="6" y="113"/>
                        <a:pt x="6" y="113"/>
                        <a:pt x="6" y="113"/>
                      </a:cubicBezTo>
                      <a:cubicBezTo>
                        <a:pt x="6" y="113"/>
                        <a:pt x="6" y="114"/>
                        <a:pt x="6" y="114"/>
                      </a:cubicBezTo>
                      <a:cubicBezTo>
                        <a:pt x="6" y="114"/>
                        <a:pt x="6" y="114"/>
                        <a:pt x="6" y="114"/>
                      </a:cubicBezTo>
                      <a:cubicBezTo>
                        <a:pt x="6" y="114"/>
                        <a:pt x="6" y="114"/>
                        <a:pt x="6" y="114"/>
                      </a:cubicBezTo>
                      <a:cubicBezTo>
                        <a:pt x="6" y="114"/>
                        <a:pt x="6" y="115"/>
                        <a:pt x="6" y="115"/>
                      </a:cubicBezTo>
                      <a:cubicBezTo>
                        <a:pt x="6" y="115"/>
                        <a:pt x="6" y="115"/>
                        <a:pt x="6" y="115"/>
                      </a:cubicBezTo>
                      <a:cubicBezTo>
                        <a:pt x="6" y="115"/>
                        <a:pt x="6" y="115"/>
                        <a:pt x="6" y="115"/>
                      </a:cubicBezTo>
                      <a:cubicBezTo>
                        <a:pt x="6" y="116"/>
                        <a:pt x="6" y="116"/>
                        <a:pt x="6" y="116"/>
                      </a:cubicBezTo>
                      <a:cubicBezTo>
                        <a:pt x="6" y="116"/>
                        <a:pt x="6" y="116"/>
                        <a:pt x="6" y="116"/>
                      </a:cubicBezTo>
                      <a:cubicBezTo>
                        <a:pt x="6" y="116"/>
                        <a:pt x="6" y="117"/>
                        <a:pt x="6" y="117"/>
                      </a:cubicBezTo>
                      <a:cubicBezTo>
                        <a:pt x="7" y="117"/>
                        <a:pt x="7" y="117"/>
                        <a:pt x="7" y="117"/>
                      </a:cubicBezTo>
                      <a:cubicBezTo>
                        <a:pt x="7" y="117"/>
                        <a:pt x="7" y="117"/>
                        <a:pt x="7" y="117"/>
                      </a:cubicBezTo>
                      <a:cubicBezTo>
                        <a:pt x="7" y="117"/>
                        <a:pt x="7" y="117"/>
                        <a:pt x="7" y="118"/>
                      </a:cubicBezTo>
                      <a:cubicBezTo>
                        <a:pt x="7" y="118"/>
                        <a:pt x="7" y="118"/>
                        <a:pt x="7" y="118"/>
                      </a:cubicBezTo>
                      <a:cubicBezTo>
                        <a:pt x="7" y="118"/>
                        <a:pt x="7" y="118"/>
                        <a:pt x="7" y="118"/>
                      </a:cubicBezTo>
                      <a:cubicBezTo>
                        <a:pt x="7" y="118"/>
                        <a:pt x="7" y="118"/>
                        <a:pt x="7" y="118"/>
                      </a:cubicBezTo>
                      <a:cubicBezTo>
                        <a:pt x="7" y="118"/>
                        <a:pt x="7" y="118"/>
                        <a:pt x="7" y="118"/>
                      </a:cubicBezTo>
                      <a:cubicBezTo>
                        <a:pt x="7" y="119"/>
                        <a:pt x="7" y="119"/>
                        <a:pt x="7" y="119"/>
                      </a:cubicBezTo>
                      <a:cubicBezTo>
                        <a:pt x="7" y="119"/>
                        <a:pt x="7" y="119"/>
                        <a:pt x="7" y="119"/>
                      </a:cubicBezTo>
                      <a:cubicBezTo>
                        <a:pt x="7" y="119"/>
                        <a:pt x="7" y="119"/>
                        <a:pt x="7" y="119"/>
                      </a:cubicBezTo>
                      <a:cubicBezTo>
                        <a:pt x="7" y="119"/>
                        <a:pt x="7" y="119"/>
                        <a:pt x="7" y="119"/>
                      </a:cubicBezTo>
                      <a:cubicBezTo>
                        <a:pt x="7" y="119"/>
                        <a:pt x="7" y="120"/>
                        <a:pt x="7" y="120"/>
                      </a:cubicBezTo>
                      <a:cubicBezTo>
                        <a:pt x="7" y="120"/>
                        <a:pt x="7" y="120"/>
                        <a:pt x="7" y="120"/>
                      </a:cubicBezTo>
                      <a:cubicBezTo>
                        <a:pt x="7" y="120"/>
                        <a:pt x="7" y="120"/>
                        <a:pt x="7" y="120"/>
                      </a:cubicBezTo>
                      <a:cubicBezTo>
                        <a:pt x="7" y="120"/>
                        <a:pt x="7" y="120"/>
                        <a:pt x="7" y="120"/>
                      </a:cubicBezTo>
                      <a:cubicBezTo>
                        <a:pt x="7" y="121"/>
                        <a:pt x="7" y="121"/>
                        <a:pt x="7" y="121"/>
                      </a:cubicBezTo>
                      <a:cubicBezTo>
                        <a:pt x="7" y="121"/>
                        <a:pt x="7" y="121"/>
                        <a:pt x="7" y="121"/>
                      </a:cubicBezTo>
                      <a:cubicBezTo>
                        <a:pt x="7" y="121"/>
                        <a:pt x="7" y="121"/>
                        <a:pt x="7" y="121"/>
                      </a:cubicBezTo>
                      <a:cubicBezTo>
                        <a:pt x="7" y="121"/>
                        <a:pt x="7" y="121"/>
                        <a:pt x="7" y="121"/>
                      </a:cubicBezTo>
                      <a:cubicBezTo>
                        <a:pt x="7" y="121"/>
                        <a:pt x="7" y="122"/>
                        <a:pt x="7" y="122"/>
                      </a:cubicBezTo>
                      <a:cubicBezTo>
                        <a:pt x="7" y="122"/>
                        <a:pt x="7" y="122"/>
                        <a:pt x="7" y="122"/>
                      </a:cubicBezTo>
                      <a:cubicBezTo>
                        <a:pt x="7" y="122"/>
                        <a:pt x="7" y="122"/>
                        <a:pt x="7" y="122"/>
                      </a:cubicBezTo>
                      <a:cubicBezTo>
                        <a:pt x="7" y="122"/>
                        <a:pt x="7" y="122"/>
                        <a:pt x="7" y="122"/>
                      </a:cubicBezTo>
                      <a:cubicBezTo>
                        <a:pt x="7" y="122"/>
                        <a:pt x="7" y="123"/>
                        <a:pt x="7" y="123"/>
                      </a:cubicBezTo>
                      <a:cubicBezTo>
                        <a:pt x="7" y="123"/>
                        <a:pt x="7" y="123"/>
                        <a:pt x="7" y="123"/>
                      </a:cubicBezTo>
                      <a:cubicBezTo>
                        <a:pt x="7" y="123"/>
                        <a:pt x="7" y="123"/>
                        <a:pt x="7" y="123"/>
                      </a:cubicBezTo>
                      <a:cubicBezTo>
                        <a:pt x="7" y="123"/>
                        <a:pt x="7" y="123"/>
                        <a:pt x="7" y="123"/>
                      </a:cubicBezTo>
                      <a:cubicBezTo>
                        <a:pt x="7" y="123"/>
                        <a:pt x="7" y="124"/>
                        <a:pt x="7" y="124"/>
                      </a:cubicBezTo>
                      <a:cubicBezTo>
                        <a:pt x="7" y="124"/>
                        <a:pt x="7" y="124"/>
                        <a:pt x="7" y="124"/>
                      </a:cubicBezTo>
                      <a:cubicBezTo>
                        <a:pt x="7" y="124"/>
                        <a:pt x="7" y="124"/>
                        <a:pt x="7" y="124"/>
                      </a:cubicBezTo>
                      <a:cubicBezTo>
                        <a:pt x="7" y="124"/>
                        <a:pt x="7" y="124"/>
                        <a:pt x="7" y="124"/>
                      </a:cubicBezTo>
                      <a:cubicBezTo>
                        <a:pt x="7" y="124"/>
                        <a:pt x="7" y="125"/>
                        <a:pt x="7" y="125"/>
                      </a:cubicBezTo>
                      <a:cubicBezTo>
                        <a:pt x="7" y="125"/>
                        <a:pt x="7" y="125"/>
                        <a:pt x="7" y="125"/>
                      </a:cubicBezTo>
                      <a:cubicBezTo>
                        <a:pt x="7" y="125"/>
                        <a:pt x="7" y="125"/>
                        <a:pt x="7" y="125"/>
                      </a:cubicBezTo>
                      <a:cubicBezTo>
                        <a:pt x="7" y="125"/>
                        <a:pt x="7" y="125"/>
                        <a:pt x="7" y="125"/>
                      </a:cubicBezTo>
                      <a:cubicBezTo>
                        <a:pt x="7" y="125"/>
                        <a:pt x="7" y="125"/>
                        <a:pt x="7" y="126"/>
                      </a:cubicBezTo>
                      <a:cubicBezTo>
                        <a:pt x="7" y="126"/>
                        <a:pt x="7" y="126"/>
                        <a:pt x="7" y="126"/>
                      </a:cubicBezTo>
                      <a:cubicBezTo>
                        <a:pt x="68" y="79"/>
                        <a:pt x="68" y="79"/>
                        <a:pt x="68" y="79"/>
                      </a:cubicBezTo>
                      <a:cubicBezTo>
                        <a:pt x="62" y="51"/>
                        <a:pt x="54" y="25"/>
                        <a:pt x="44" y="0"/>
                      </a:cubicBezTo>
                    </a:path>
                  </a:pathLst>
                </a:custGeom>
                <a:solidFill>
                  <a:srgbClr val="D5DB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11" name="Google Shape;911;p7"/>
                <p:cNvSpPr/>
                <p:nvPr/>
              </p:nvSpPr>
              <p:spPr>
                <a:xfrm>
                  <a:off x="3611" y="3014"/>
                  <a:ext cx="484" cy="2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0" h="189" extrusionOk="0">
                      <a:moveTo>
                        <a:pt x="298" y="189"/>
                      </a:moveTo>
                      <a:cubicBezTo>
                        <a:pt x="21" y="189"/>
                        <a:pt x="21" y="189"/>
                        <a:pt x="21" y="189"/>
                      </a:cubicBezTo>
                      <a:cubicBezTo>
                        <a:pt x="9" y="189"/>
                        <a:pt x="0" y="180"/>
                        <a:pt x="0" y="168"/>
                      </a:cubicBezTo>
                      <a:cubicBezTo>
                        <a:pt x="0" y="21"/>
                        <a:pt x="0" y="21"/>
                        <a:pt x="0" y="21"/>
                      </a:cubicBezTo>
                      <a:cubicBezTo>
                        <a:pt x="0" y="9"/>
                        <a:pt x="9" y="0"/>
                        <a:pt x="21" y="0"/>
                      </a:cubicBezTo>
                      <a:cubicBezTo>
                        <a:pt x="298" y="0"/>
                        <a:pt x="298" y="0"/>
                        <a:pt x="298" y="0"/>
                      </a:cubicBezTo>
                      <a:cubicBezTo>
                        <a:pt x="310" y="0"/>
                        <a:pt x="320" y="9"/>
                        <a:pt x="320" y="21"/>
                      </a:cubicBezTo>
                      <a:cubicBezTo>
                        <a:pt x="320" y="168"/>
                        <a:pt x="320" y="168"/>
                        <a:pt x="320" y="168"/>
                      </a:cubicBezTo>
                      <a:cubicBezTo>
                        <a:pt x="320" y="180"/>
                        <a:pt x="310" y="189"/>
                        <a:pt x="298" y="189"/>
                      </a:cubicBezTo>
                      <a:close/>
                    </a:path>
                  </a:pathLst>
                </a:custGeom>
                <a:solidFill>
                  <a:srgbClr val="323F4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12" name="Google Shape;912;p7"/>
                <p:cNvSpPr/>
                <p:nvPr/>
              </p:nvSpPr>
              <p:spPr>
                <a:xfrm>
                  <a:off x="3591" y="3091"/>
                  <a:ext cx="524" cy="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" h="34" extrusionOk="0">
                      <a:moveTo>
                        <a:pt x="338" y="34"/>
                      </a:moveTo>
                      <a:cubicBezTo>
                        <a:pt x="7" y="34"/>
                        <a:pt x="7" y="34"/>
                        <a:pt x="7" y="34"/>
                      </a:cubicBezTo>
                      <a:cubicBezTo>
                        <a:pt x="3" y="34"/>
                        <a:pt x="0" y="30"/>
                        <a:pt x="0" y="26"/>
                      </a:cubicBezTo>
                      <a:cubicBezTo>
                        <a:pt x="0" y="8"/>
                        <a:pt x="0" y="8"/>
                        <a:pt x="0" y="8"/>
                      </a:cubicBezTo>
                      <a:cubicBezTo>
                        <a:pt x="0" y="4"/>
                        <a:pt x="3" y="0"/>
                        <a:pt x="7" y="0"/>
                      </a:cubicBezTo>
                      <a:cubicBezTo>
                        <a:pt x="338" y="0"/>
                        <a:pt x="338" y="0"/>
                        <a:pt x="338" y="0"/>
                      </a:cubicBezTo>
                      <a:cubicBezTo>
                        <a:pt x="342" y="0"/>
                        <a:pt x="346" y="4"/>
                        <a:pt x="346" y="8"/>
                      </a:cubicBezTo>
                      <a:cubicBezTo>
                        <a:pt x="346" y="26"/>
                        <a:pt x="346" y="26"/>
                        <a:pt x="346" y="26"/>
                      </a:cubicBezTo>
                      <a:cubicBezTo>
                        <a:pt x="346" y="30"/>
                        <a:pt x="342" y="34"/>
                        <a:pt x="338" y="34"/>
                      </a:cubicBezTo>
                      <a:close/>
                    </a:path>
                  </a:pathLst>
                </a:custGeom>
                <a:solidFill>
                  <a:srgbClr val="222A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13" name="Google Shape;913;p7"/>
                <p:cNvSpPr/>
                <p:nvPr/>
              </p:nvSpPr>
              <p:spPr>
                <a:xfrm>
                  <a:off x="3591" y="3181"/>
                  <a:ext cx="524" cy="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" h="33" extrusionOk="0">
                      <a:moveTo>
                        <a:pt x="338" y="33"/>
                      </a:moveTo>
                      <a:cubicBezTo>
                        <a:pt x="7" y="33"/>
                        <a:pt x="7" y="33"/>
                        <a:pt x="7" y="33"/>
                      </a:cubicBezTo>
                      <a:cubicBezTo>
                        <a:pt x="3" y="33"/>
                        <a:pt x="0" y="30"/>
                        <a:pt x="0" y="26"/>
                      </a:cubicBezTo>
                      <a:cubicBezTo>
                        <a:pt x="0" y="8"/>
                        <a:pt x="0" y="8"/>
                        <a:pt x="0" y="8"/>
                      </a:cubicBezTo>
                      <a:cubicBezTo>
                        <a:pt x="0" y="3"/>
                        <a:pt x="3" y="0"/>
                        <a:pt x="7" y="0"/>
                      </a:cubicBezTo>
                      <a:cubicBezTo>
                        <a:pt x="338" y="0"/>
                        <a:pt x="338" y="0"/>
                        <a:pt x="338" y="0"/>
                      </a:cubicBezTo>
                      <a:cubicBezTo>
                        <a:pt x="342" y="0"/>
                        <a:pt x="346" y="3"/>
                        <a:pt x="346" y="8"/>
                      </a:cubicBezTo>
                      <a:cubicBezTo>
                        <a:pt x="346" y="26"/>
                        <a:pt x="346" y="26"/>
                        <a:pt x="346" y="26"/>
                      </a:cubicBezTo>
                      <a:cubicBezTo>
                        <a:pt x="346" y="30"/>
                        <a:pt x="342" y="33"/>
                        <a:pt x="338" y="33"/>
                      </a:cubicBezTo>
                      <a:close/>
                    </a:path>
                  </a:pathLst>
                </a:custGeom>
                <a:solidFill>
                  <a:srgbClr val="222A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14" name="Google Shape;914;p7"/>
                <p:cNvSpPr/>
                <p:nvPr/>
              </p:nvSpPr>
              <p:spPr>
                <a:xfrm>
                  <a:off x="3726" y="3297"/>
                  <a:ext cx="253" cy="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" h="63" extrusionOk="0">
                      <a:moveTo>
                        <a:pt x="138" y="63"/>
                      </a:moveTo>
                      <a:cubicBezTo>
                        <a:pt x="30" y="63"/>
                        <a:pt x="30" y="63"/>
                        <a:pt x="30" y="63"/>
                      </a:cubicBezTo>
                      <a:cubicBezTo>
                        <a:pt x="13" y="63"/>
                        <a:pt x="0" y="49"/>
                        <a:pt x="0" y="33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67" y="0"/>
                        <a:pt x="167" y="0"/>
                        <a:pt x="167" y="0"/>
                      </a:cubicBezTo>
                      <a:cubicBezTo>
                        <a:pt x="167" y="33"/>
                        <a:pt x="167" y="33"/>
                        <a:pt x="167" y="33"/>
                      </a:cubicBezTo>
                      <a:cubicBezTo>
                        <a:pt x="167" y="49"/>
                        <a:pt x="154" y="63"/>
                        <a:pt x="138" y="63"/>
                      </a:cubicBezTo>
                      <a:close/>
                    </a:path>
                  </a:pathLst>
                </a:custGeom>
                <a:solidFill>
                  <a:srgbClr val="222A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15" name="Google Shape;915;p7"/>
                <p:cNvSpPr/>
                <p:nvPr/>
              </p:nvSpPr>
              <p:spPr>
                <a:xfrm>
                  <a:off x="3865" y="1766"/>
                  <a:ext cx="454" cy="3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" h="240" extrusionOk="0">
                      <a:moveTo>
                        <a:pt x="202" y="75"/>
                      </a:moveTo>
                      <a:cubicBezTo>
                        <a:pt x="202" y="75"/>
                        <a:pt x="202" y="75"/>
                        <a:pt x="202" y="75"/>
                      </a:cubicBezTo>
                      <a:cubicBezTo>
                        <a:pt x="250" y="118"/>
                        <a:pt x="286" y="175"/>
                        <a:pt x="300" y="240"/>
                      </a:cubicBezTo>
                      <a:cubicBezTo>
                        <a:pt x="300" y="240"/>
                        <a:pt x="300" y="240"/>
                        <a:pt x="300" y="240"/>
                      </a:cubicBezTo>
                      <a:cubicBezTo>
                        <a:pt x="286" y="175"/>
                        <a:pt x="250" y="118"/>
                        <a:pt x="202" y="75"/>
                      </a:cubicBezTo>
                      <a:moveTo>
                        <a:pt x="25" y="1"/>
                      </a:moveTo>
                      <a:cubicBezTo>
                        <a:pt x="52" y="3"/>
                        <a:pt x="78" y="9"/>
                        <a:pt x="102" y="17"/>
                      </a:cubicBezTo>
                      <a:cubicBezTo>
                        <a:pt x="102" y="17"/>
                        <a:pt x="102" y="17"/>
                        <a:pt x="102" y="17"/>
                      </a:cubicBezTo>
                      <a:cubicBezTo>
                        <a:pt x="78" y="9"/>
                        <a:pt x="52" y="3"/>
                        <a:pt x="25" y="1"/>
                      </a:cubicBezTo>
                      <a:moveTo>
                        <a:pt x="24" y="1"/>
                      </a:moveTo>
                      <a:cubicBezTo>
                        <a:pt x="24" y="1"/>
                        <a:pt x="25" y="1"/>
                        <a:pt x="25" y="1"/>
                      </a:cubicBezTo>
                      <a:cubicBezTo>
                        <a:pt x="25" y="1"/>
                        <a:pt x="24" y="1"/>
                        <a:pt x="24" y="1"/>
                      </a:cubicBezTo>
                      <a:moveTo>
                        <a:pt x="23" y="1"/>
                      </a:moveTo>
                      <a:cubicBezTo>
                        <a:pt x="23" y="1"/>
                        <a:pt x="24" y="1"/>
                        <a:pt x="24" y="1"/>
                      </a:cubicBezTo>
                      <a:cubicBezTo>
                        <a:pt x="24" y="1"/>
                        <a:pt x="23" y="1"/>
                        <a:pt x="23" y="1"/>
                      </a:cubicBezTo>
                      <a:moveTo>
                        <a:pt x="23" y="1"/>
                      </a:moveTo>
                      <a:cubicBezTo>
                        <a:pt x="23" y="1"/>
                        <a:pt x="23" y="1"/>
                        <a:pt x="23" y="1"/>
                      </a:cubicBezTo>
                      <a:cubicBezTo>
                        <a:pt x="23" y="1"/>
                        <a:pt x="23" y="1"/>
                        <a:pt x="23" y="1"/>
                      </a:cubicBezTo>
                      <a:moveTo>
                        <a:pt x="22" y="1"/>
                      </a:moveTo>
                      <a:cubicBezTo>
                        <a:pt x="22" y="1"/>
                        <a:pt x="23" y="1"/>
                        <a:pt x="23" y="1"/>
                      </a:cubicBezTo>
                      <a:cubicBezTo>
                        <a:pt x="23" y="1"/>
                        <a:pt x="22" y="1"/>
                        <a:pt x="22" y="1"/>
                      </a:cubicBezTo>
                      <a:moveTo>
                        <a:pt x="21" y="1"/>
                      </a:moveTo>
                      <a:cubicBezTo>
                        <a:pt x="22" y="1"/>
                        <a:pt x="22" y="1"/>
                        <a:pt x="22" y="1"/>
                      </a:cubicBezTo>
                      <a:cubicBezTo>
                        <a:pt x="22" y="1"/>
                        <a:pt x="22" y="1"/>
                        <a:pt x="21" y="1"/>
                      </a:cubicBezTo>
                      <a:moveTo>
                        <a:pt x="21" y="0"/>
                      </a:moveTo>
                      <a:cubicBezTo>
                        <a:pt x="21" y="0"/>
                        <a:pt x="21" y="0"/>
                        <a:pt x="21" y="1"/>
                      </a:cubicBezTo>
                      <a:cubicBezTo>
                        <a:pt x="21" y="0"/>
                        <a:pt x="21" y="0"/>
                        <a:pt x="21" y="0"/>
                      </a:cubicBezTo>
                      <a:moveTo>
                        <a:pt x="21" y="0"/>
                      </a:moveTo>
                      <a:cubicBezTo>
                        <a:pt x="21" y="0"/>
                        <a:pt x="21" y="0"/>
                        <a:pt x="21" y="0"/>
                      </a:cubicBezTo>
                      <a:cubicBezTo>
                        <a:pt x="21" y="0"/>
                        <a:pt x="21" y="0"/>
                        <a:pt x="21" y="0"/>
                      </a:cubicBezTo>
                      <a:moveTo>
                        <a:pt x="20" y="0"/>
                      </a:moveTo>
                      <a:cubicBezTo>
                        <a:pt x="20" y="0"/>
                        <a:pt x="20" y="0"/>
                        <a:pt x="21" y="0"/>
                      </a:cubicBezTo>
                      <a:cubicBezTo>
                        <a:pt x="20" y="0"/>
                        <a:pt x="20" y="0"/>
                        <a:pt x="20" y="0"/>
                      </a:cubicBezTo>
                      <a:moveTo>
                        <a:pt x="19" y="0"/>
                      </a:move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20" y="0"/>
                        <a:pt x="20" y="0"/>
                        <a:pt x="19" y="0"/>
                      </a:cubicBezTo>
                      <a:moveTo>
                        <a:pt x="19" y="0"/>
                      </a:moveTo>
                      <a:cubicBezTo>
                        <a:pt x="19" y="0"/>
                        <a:pt x="19" y="0"/>
                        <a:pt x="19" y="0"/>
                      </a:cubicBezTo>
                      <a:cubicBezTo>
                        <a:pt x="19" y="0"/>
                        <a:pt x="19" y="0"/>
                        <a:pt x="19" y="0"/>
                      </a:cubicBezTo>
                      <a:moveTo>
                        <a:pt x="19" y="0"/>
                      </a:moveTo>
                      <a:cubicBezTo>
                        <a:pt x="19" y="0"/>
                        <a:pt x="19" y="0"/>
                        <a:pt x="19" y="0"/>
                      </a:cubicBezTo>
                      <a:cubicBezTo>
                        <a:pt x="19" y="0"/>
                        <a:pt x="19" y="0"/>
                        <a:pt x="19" y="0"/>
                      </a:cubicBezTo>
                      <a:moveTo>
                        <a:pt x="18" y="0"/>
                      </a:moveTo>
                      <a:cubicBezTo>
                        <a:pt x="18" y="0"/>
                        <a:pt x="18" y="0"/>
                        <a:pt x="18" y="0"/>
                      </a:cubicBezTo>
                      <a:cubicBezTo>
                        <a:pt x="18" y="0"/>
                        <a:pt x="18" y="0"/>
                        <a:pt x="18" y="0"/>
                      </a:cubicBezTo>
                      <a:moveTo>
                        <a:pt x="18" y="0"/>
                      </a:moveTo>
                      <a:cubicBezTo>
                        <a:pt x="18" y="0"/>
                        <a:pt x="18" y="0"/>
                        <a:pt x="18" y="0"/>
                      </a:cubicBezTo>
                      <a:cubicBezTo>
                        <a:pt x="18" y="0"/>
                        <a:pt x="18" y="0"/>
                        <a:pt x="18" y="0"/>
                      </a:cubicBezTo>
                      <a:moveTo>
                        <a:pt x="17" y="0"/>
                      </a:moveTo>
                      <a:cubicBezTo>
                        <a:pt x="17" y="0"/>
                        <a:pt x="17" y="0"/>
                        <a:pt x="17" y="0"/>
                      </a:cubicBezTo>
                      <a:cubicBezTo>
                        <a:pt x="17" y="0"/>
                        <a:pt x="17" y="0"/>
                        <a:pt x="17" y="0"/>
                      </a:cubicBezTo>
                      <a:moveTo>
                        <a:pt x="17" y="0"/>
                      </a:moveTo>
                      <a:cubicBezTo>
                        <a:pt x="17" y="0"/>
                        <a:pt x="17" y="0"/>
                        <a:pt x="17" y="0"/>
                      </a:cubicBezTo>
                      <a:cubicBezTo>
                        <a:pt x="17" y="0"/>
                        <a:pt x="17" y="0"/>
                        <a:pt x="17" y="0"/>
                      </a:cubicBezTo>
                      <a:moveTo>
                        <a:pt x="16" y="0"/>
                      </a:moveTo>
                      <a:cubicBezTo>
                        <a:pt x="16" y="0"/>
                        <a:pt x="16" y="0"/>
                        <a:pt x="16" y="0"/>
                      </a:cubicBezTo>
                      <a:cubicBezTo>
                        <a:pt x="16" y="0"/>
                        <a:pt x="16" y="0"/>
                        <a:pt x="16" y="0"/>
                      </a:cubicBezTo>
                      <a:moveTo>
                        <a:pt x="16" y="0"/>
                      </a:moveTo>
                      <a:cubicBezTo>
                        <a:pt x="16" y="0"/>
                        <a:pt x="16" y="0"/>
                        <a:pt x="16" y="0"/>
                      </a:cubicBezTo>
                      <a:cubicBezTo>
                        <a:pt x="16" y="0"/>
                        <a:pt x="16" y="0"/>
                        <a:pt x="16" y="0"/>
                      </a:cubicBezTo>
                      <a:moveTo>
                        <a:pt x="15" y="0"/>
                      </a:moveTo>
                      <a:cubicBezTo>
                        <a:pt x="15" y="0"/>
                        <a:pt x="15" y="0"/>
                        <a:pt x="15" y="0"/>
                      </a:cubicBezTo>
                      <a:cubicBezTo>
                        <a:pt x="15" y="0"/>
                        <a:pt x="15" y="0"/>
                        <a:pt x="15" y="0"/>
                      </a:cubicBezTo>
                      <a:moveTo>
                        <a:pt x="15" y="0"/>
                      </a:moveTo>
                      <a:cubicBezTo>
                        <a:pt x="15" y="0"/>
                        <a:pt x="15" y="0"/>
                        <a:pt x="15" y="0"/>
                      </a:cubicBezTo>
                      <a:cubicBezTo>
                        <a:pt x="15" y="0"/>
                        <a:pt x="15" y="0"/>
                        <a:pt x="15" y="0"/>
                      </a:cubicBezTo>
                      <a:moveTo>
                        <a:pt x="14" y="0"/>
                      </a:moveTo>
                      <a:cubicBezTo>
                        <a:pt x="14" y="0"/>
                        <a:pt x="14" y="0"/>
                        <a:pt x="14" y="0"/>
                      </a:cubicBezTo>
                      <a:cubicBezTo>
                        <a:pt x="14" y="0"/>
                        <a:pt x="14" y="0"/>
                        <a:pt x="14" y="0"/>
                      </a:cubicBezTo>
                      <a:moveTo>
                        <a:pt x="14" y="0"/>
                      </a:moveTo>
                      <a:cubicBezTo>
                        <a:pt x="14" y="0"/>
                        <a:pt x="14" y="0"/>
                        <a:pt x="14" y="0"/>
                      </a:cubicBezTo>
                      <a:cubicBezTo>
                        <a:pt x="14" y="0"/>
                        <a:pt x="14" y="0"/>
                        <a:pt x="14" y="0"/>
                      </a:cubicBezTo>
                      <a:moveTo>
                        <a:pt x="13" y="0"/>
                      </a:move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13" y="0"/>
                        <a:pt x="13" y="0"/>
                        <a:pt x="13" y="0"/>
                      </a:cubicBezTo>
                      <a:moveTo>
                        <a:pt x="13" y="0"/>
                      </a:move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13" y="0"/>
                        <a:pt x="13" y="0"/>
                        <a:pt x="13" y="0"/>
                      </a:cubicBezTo>
                      <a:moveTo>
                        <a:pt x="12" y="0"/>
                      </a:moveTo>
                      <a:cubicBezTo>
                        <a:pt x="12" y="0"/>
                        <a:pt x="12" y="0"/>
                        <a:pt x="12" y="0"/>
                      </a:cubicBezTo>
                      <a:cubicBezTo>
                        <a:pt x="12" y="0"/>
                        <a:pt x="12" y="0"/>
                        <a:pt x="12" y="0"/>
                      </a:cubicBezTo>
                      <a:moveTo>
                        <a:pt x="12" y="0"/>
                      </a:moveTo>
                      <a:cubicBezTo>
                        <a:pt x="12" y="0"/>
                        <a:pt x="12" y="0"/>
                        <a:pt x="12" y="0"/>
                      </a:cubicBezTo>
                      <a:cubicBezTo>
                        <a:pt x="12" y="0"/>
                        <a:pt x="12" y="0"/>
                        <a:pt x="12" y="0"/>
                      </a:cubicBezTo>
                      <a:moveTo>
                        <a:pt x="11" y="0"/>
                      </a:moveTo>
                      <a:cubicBezTo>
                        <a:pt x="11" y="0"/>
                        <a:pt x="11" y="0"/>
                        <a:pt x="11" y="0"/>
                      </a:cubicBezTo>
                      <a:cubicBezTo>
                        <a:pt x="11" y="0"/>
                        <a:pt x="11" y="0"/>
                        <a:pt x="11" y="0"/>
                      </a:cubicBezTo>
                      <a:moveTo>
                        <a:pt x="11" y="0"/>
                      </a:moveTo>
                      <a:cubicBezTo>
                        <a:pt x="11" y="0"/>
                        <a:pt x="11" y="0"/>
                        <a:pt x="11" y="0"/>
                      </a:cubicBezTo>
                      <a:cubicBezTo>
                        <a:pt x="11" y="0"/>
                        <a:pt x="11" y="0"/>
                        <a:pt x="11" y="0"/>
                      </a:cubicBezTo>
                      <a:moveTo>
                        <a:pt x="10" y="0"/>
                      </a:move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moveTo>
                        <a:pt x="10" y="0"/>
                      </a:move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moveTo>
                        <a:pt x="9" y="0"/>
                      </a:move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9" y="0"/>
                        <a:pt x="9" y="0"/>
                        <a:pt x="9" y="0"/>
                      </a:cubicBezTo>
                      <a:moveTo>
                        <a:pt x="9" y="0"/>
                      </a:move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9" y="0"/>
                        <a:pt x="9" y="0"/>
                        <a:pt x="9" y="0"/>
                      </a:cubicBezTo>
                      <a:moveTo>
                        <a:pt x="8" y="0"/>
                      </a:moveTo>
                      <a:cubicBezTo>
                        <a:pt x="8" y="0"/>
                        <a:pt x="8" y="0"/>
                        <a:pt x="8" y="0"/>
                      </a:cubicBezTo>
                      <a:cubicBezTo>
                        <a:pt x="8" y="0"/>
                        <a:pt x="8" y="0"/>
                        <a:pt x="8" y="0"/>
                      </a:cubicBezTo>
                      <a:moveTo>
                        <a:pt x="8" y="0"/>
                      </a:moveTo>
                      <a:cubicBezTo>
                        <a:pt x="8" y="0"/>
                        <a:pt x="8" y="0"/>
                        <a:pt x="8" y="0"/>
                      </a:cubicBezTo>
                      <a:cubicBezTo>
                        <a:pt x="8" y="0"/>
                        <a:pt x="8" y="0"/>
                        <a:pt x="8" y="0"/>
                      </a:cubicBezTo>
                      <a:moveTo>
                        <a:pt x="7" y="0"/>
                      </a:moveTo>
                      <a:cubicBezTo>
                        <a:pt x="7" y="0"/>
                        <a:pt x="7" y="0"/>
                        <a:pt x="7" y="0"/>
                      </a:cubicBezTo>
                      <a:cubicBezTo>
                        <a:pt x="7" y="0"/>
                        <a:pt x="7" y="0"/>
                        <a:pt x="7" y="0"/>
                      </a:cubicBezTo>
                      <a:moveTo>
                        <a:pt x="7" y="0"/>
                      </a:moveTo>
                      <a:cubicBezTo>
                        <a:pt x="7" y="0"/>
                        <a:pt x="7" y="0"/>
                        <a:pt x="7" y="0"/>
                      </a:cubicBezTo>
                      <a:cubicBezTo>
                        <a:pt x="7" y="0"/>
                        <a:pt x="7" y="0"/>
                        <a:pt x="7" y="0"/>
                      </a:cubicBezTo>
                      <a:moveTo>
                        <a:pt x="6" y="0"/>
                      </a:moveTo>
                      <a:cubicBezTo>
                        <a:pt x="6" y="0"/>
                        <a:pt x="6" y="0"/>
                        <a:pt x="6" y="0"/>
                      </a:cubicBezTo>
                      <a:cubicBezTo>
                        <a:pt x="6" y="0"/>
                        <a:pt x="6" y="0"/>
                        <a:pt x="6" y="0"/>
                      </a:cubicBezTo>
                      <a:moveTo>
                        <a:pt x="6" y="0"/>
                      </a:moveTo>
                      <a:cubicBezTo>
                        <a:pt x="6" y="0"/>
                        <a:pt x="6" y="0"/>
                        <a:pt x="6" y="0"/>
                      </a:cubicBezTo>
                      <a:cubicBezTo>
                        <a:pt x="6" y="0"/>
                        <a:pt x="6" y="0"/>
                        <a:pt x="6" y="0"/>
                      </a:cubicBezTo>
                      <a:moveTo>
                        <a:pt x="5" y="0"/>
                      </a:move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5" y="0"/>
                        <a:pt x="5" y="0"/>
                        <a:pt x="5" y="0"/>
                      </a:cubicBezTo>
                      <a:moveTo>
                        <a:pt x="5" y="0"/>
                      </a:move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5" y="0"/>
                        <a:pt x="5" y="0"/>
                        <a:pt x="5" y="0"/>
                      </a:cubicBezTo>
                      <a:moveTo>
                        <a:pt x="4" y="0"/>
                      </a:move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moveTo>
                        <a:pt x="4" y="0"/>
                      </a:move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moveTo>
                        <a:pt x="3" y="0"/>
                      </a:move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3" y="0"/>
                        <a:pt x="3" y="0"/>
                        <a:pt x="3" y="0"/>
                      </a:cubicBezTo>
                      <a:moveTo>
                        <a:pt x="3" y="0"/>
                      </a:move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3" y="0"/>
                        <a:pt x="3" y="0"/>
                        <a:pt x="3" y="0"/>
                      </a:cubicBezTo>
                      <a:moveTo>
                        <a:pt x="3" y="0"/>
                      </a:move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3" y="0"/>
                        <a:pt x="3" y="0"/>
                        <a:pt x="3" y="0"/>
                      </a:cubicBezTo>
                      <a:moveTo>
                        <a:pt x="2" y="0"/>
                      </a:move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moveTo>
                        <a:pt x="2" y="0"/>
                      </a:move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moveTo>
                        <a:pt x="2" y="0"/>
                      </a:move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0441D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16" name="Google Shape;916;p7"/>
                <p:cNvSpPr/>
                <p:nvPr/>
              </p:nvSpPr>
              <p:spPr>
                <a:xfrm>
                  <a:off x="4088" y="1822"/>
                  <a:ext cx="83" cy="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" h="38" extrusionOk="0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6"/>
                        <a:pt x="21" y="13"/>
                        <a:pt x="32" y="20"/>
                      </a:cubicBezTo>
                      <a:cubicBezTo>
                        <a:pt x="32" y="20"/>
                        <a:pt x="32" y="20"/>
                        <a:pt x="32" y="20"/>
                      </a:cubicBezTo>
                      <a:cubicBezTo>
                        <a:pt x="40" y="26"/>
                        <a:pt x="47" y="32"/>
                        <a:pt x="55" y="38"/>
                      </a:cubicBezTo>
                      <a:cubicBezTo>
                        <a:pt x="55" y="38"/>
                        <a:pt x="55" y="38"/>
                        <a:pt x="55" y="38"/>
                      </a:cubicBezTo>
                      <a:cubicBezTo>
                        <a:pt x="38" y="24"/>
                        <a:pt x="19" y="11"/>
                        <a:pt x="0" y="0"/>
                      </a:cubicBezTo>
                    </a:path>
                  </a:pathLst>
                </a:custGeom>
                <a:solidFill>
                  <a:srgbClr val="0340D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17" name="Google Shape;917;p7"/>
                <p:cNvSpPr/>
                <p:nvPr/>
              </p:nvSpPr>
              <p:spPr>
                <a:xfrm>
                  <a:off x="4019" y="1792"/>
                  <a:ext cx="69" cy="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" h="20" extrusionOk="0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6" y="6"/>
                        <a:pt x="30" y="12"/>
                        <a:pt x="45" y="20"/>
                      </a:cubicBezTo>
                      <a:cubicBezTo>
                        <a:pt x="45" y="20"/>
                        <a:pt x="45" y="20"/>
                        <a:pt x="45" y="20"/>
                      </a:cubicBezTo>
                      <a:cubicBezTo>
                        <a:pt x="30" y="12"/>
                        <a:pt x="16" y="6"/>
                        <a:pt x="0" y="0"/>
                      </a:cubicBezTo>
                    </a:path>
                  </a:pathLst>
                </a:custGeom>
                <a:solidFill>
                  <a:srgbClr val="0340D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18" name="Google Shape;918;p7"/>
                <p:cNvSpPr/>
                <p:nvPr/>
              </p:nvSpPr>
              <p:spPr>
                <a:xfrm>
                  <a:off x="4319" y="2129"/>
                  <a:ext cx="9" cy="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" h="35" extrusionOk="0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3" y="11"/>
                        <a:pt x="5" y="23"/>
                        <a:pt x="6" y="35"/>
                      </a:cubicBezTo>
                      <a:cubicBezTo>
                        <a:pt x="5" y="23"/>
                        <a:pt x="3" y="11"/>
                        <a:pt x="0" y="0"/>
                      </a:cubicBezTo>
                    </a:path>
                  </a:pathLst>
                </a:custGeom>
                <a:solidFill>
                  <a:srgbClr val="0340D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19" name="Google Shape;919;p7"/>
                <p:cNvSpPr/>
                <p:nvPr/>
              </p:nvSpPr>
              <p:spPr>
                <a:xfrm>
                  <a:off x="4328" y="2181"/>
                  <a:ext cx="2" cy="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3" extrusionOk="0">
                      <a:moveTo>
                        <a:pt x="1" y="12"/>
                      </a:moveTo>
                      <a:cubicBezTo>
                        <a:pt x="1" y="12"/>
                        <a:pt x="1" y="12"/>
                        <a:pt x="1" y="13"/>
                      </a:cubicBezTo>
                      <a:cubicBezTo>
                        <a:pt x="1" y="12"/>
                        <a:pt x="1" y="12"/>
                        <a:pt x="1" y="12"/>
                      </a:cubicBezTo>
                      <a:moveTo>
                        <a:pt x="1" y="12"/>
                      </a:moveTo>
                      <a:cubicBezTo>
                        <a:pt x="1" y="12"/>
                        <a:pt x="1" y="12"/>
                        <a:pt x="1" y="12"/>
                      </a:cubicBezTo>
                      <a:cubicBezTo>
                        <a:pt x="1" y="12"/>
                        <a:pt x="1" y="12"/>
                        <a:pt x="1" y="12"/>
                      </a:cubicBezTo>
                      <a:moveTo>
                        <a:pt x="1" y="11"/>
                      </a:moveTo>
                      <a:cubicBezTo>
                        <a:pt x="1" y="11"/>
                        <a:pt x="1" y="11"/>
                        <a:pt x="1" y="12"/>
                      </a:cubicBezTo>
                      <a:cubicBezTo>
                        <a:pt x="1" y="12"/>
                        <a:pt x="1" y="11"/>
                        <a:pt x="1" y="11"/>
                      </a:cubicBezTo>
                      <a:moveTo>
                        <a:pt x="1" y="11"/>
                      </a:moveTo>
                      <a:cubicBezTo>
                        <a:pt x="1" y="11"/>
                        <a:pt x="1" y="11"/>
                        <a:pt x="1" y="11"/>
                      </a:cubicBezTo>
                      <a:cubicBezTo>
                        <a:pt x="1" y="11"/>
                        <a:pt x="1" y="11"/>
                        <a:pt x="1" y="11"/>
                      </a:cubicBezTo>
                      <a:moveTo>
                        <a:pt x="1" y="10"/>
                      </a:moveTo>
                      <a:cubicBezTo>
                        <a:pt x="1" y="10"/>
                        <a:pt x="1" y="11"/>
                        <a:pt x="1" y="11"/>
                      </a:cubicBezTo>
                      <a:cubicBezTo>
                        <a:pt x="1" y="11"/>
                        <a:pt x="1" y="10"/>
                        <a:pt x="1" y="10"/>
                      </a:cubicBezTo>
                      <a:moveTo>
                        <a:pt x="1" y="10"/>
                      </a:moveTo>
                      <a:cubicBezTo>
                        <a:pt x="1" y="10"/>
                        <a:pt x="1" y="10"/>
                        <a:pt x="1" y="10"/>
                      </a:cubicBezTo>
                      <a:cubicBezTo>
                        <a:pt x="1" y="10"/>
                        <a:pt x="1" y="10"/>
                        <a:pt x="1" y="10"/>
                      </a:cubicBezTo>
                      <a:moveTo>
                        <a:pt x="1" y="9"/>
                      </a:moveTo>
                      <a:cubicBezTo>
                        <a:pt x="1" y="9"/>
                        <a:pt x="1" y="10"/>
                        <a:pt x="1" y="10"/>
                      </a:cubicBezTo>
                      <a:cubicBezTo>
                        <a:pt x="1" y="10"/>
                        <a:pt x="1" y="9"/>
                        <a:pt x="1" y="9"/>
                      </a:cubicBezTo>
                      <a:moveTo>
                        <a:pt x="1" y="9"/>
                      </a:moveTo>
                      <a:cubicBezTo>
                        <a:pt x="1" y="9"/>
                        <a:pt x="1" y="9"/>
                        <a:pt x="1" y="9"/>
                      </a:cubicBezTo>
                      <a:cubicBezTo>
                        <a:pt x="1" y="9"/>
                        <a:pt x="1" y="9"/>
                        <a:pt x="1" y="9"/>
                      </a:cubicBezTo>
                      <a:moveTo>
                        <a:pt x="1" y="8"/>
                      </a:moveTo>
                      <a:cubicBezTo>
                        <a:pt x="1" y="8"/>
                        <a:pt x="1" y="9"/>
                        <a:pt x="1" y="9"/>
                      </a:cubicBezTo>
                      <a:cubicBezTo>
                        <a:pt x="1" y="9"/>
                        <a:pt x="1" y="8"/>
                        <a:pt x="1" y="8"/>
                      </a:cubicBezTo>
                      <a:moveTo>
                        <a:pt x="1" y="8"/>
                      </a:moveTo>
                      <a:cubicBezTo>
                        <a:pt x="1" y="8"/>
                        <a:pt x="1" y="8"/>
                        <a:pt x="1" y="8"/>
                      </a:cubicBezTo>
                      <a:cubicBezTo>
                        <a:pt x="1" y="8"/>
                        <a:pt x="1" y="8"/>
                        <a:pt x="1" y="8"/>
                      </a:cubicBezTo>
                      <a:moveTo>
                        <a:pt x="1" y="7"/>
                      </a:moveTo>
                      <a:cubicBezTo>
                        <a:pt x="1" y="8"/>
                        <a:pt x="1" y="8"/>
                        <a:pt x="1" y="8"/>
                      </a:cubicBezTo>
                      <a:cubicBezTo>
                        <a:pt x="1" y="8"/>
                        <a:pt x="1" y="8"/>
                        <a:pt x="1" y="7"/>
                      </a:cubicBezTo>
                      <a:moveTo>
                        <a:pt x="1" y="7"/>
                      </a:moveTo>
                      <a:cubicBezTo>
                        <a:pt x="1" y="7"/>
                        <a:pt x="1" y="7"/>
                        <a:pt x="1" y="7"/>
                      </a:cubicBezTo>
                      <a:cubicBezTo>
                        <a:pt x="1" y="7"/>
                        <a:pt x="1" y="7"/>
                        <a:pt x="1" y="7"/>
                      </a:cubicBezTo>
                      <a:moveTo>
                        <a:pt x="1" y="6"/>
                      </a:moveTo>
                      <a:cubicBezTo>
                        <a:pt x="1" y="7"/>
                        <a:pt x="1" y="7"/>
                        <a:pt x="1" y="7"/>
                      </a:cubicBezTo>
                      <a:cubicBezTo>
                        <a:pt x="1" y="7"/>
                        <a:pt x="1" y="6"/>
                        <a:pt x="1" y="6"/>
                      </a:cubicBezTo>
                      <a:moveTo>
                        <a:pt x="1" y="6"/>
                      </a:moveTo>
                      <a:cubicBezTo>
                        <a:pt x="1" y="6"/>
                        <a:pt x="1" y="6"/>
                        <a:pt x="1" y="6"/>
                      </a:cubicBezTo>
                      <a:cubicBezTo>
                        <a:pt x="1" y="6"/>
                        <a:pt x="1" y="6"/>
                        <a:pt x="1" y="6"/>
                      </a:cubicBezTo>
                      <a:moveTo>
                        <a:pt x="1" y="5"/>
                      </a:moveTo>
                      <a:cubicBezTo>
                        <a:pt x="1" y="6"/>
                        <a:pt x="1" y="6"/>
                        <a:pt x="1" y="6"/>
                      </a:cubicBezTo>
                      <a:cubicBezTo>
                        <a:pt x="1" y="6"/>
                        <a:pt x="1" y="6"/>
                        <a:pt x="1" y="5"/>
                      </a:cubicBezTo>
                      <a:moveTo>
                        <a:pt x="1" y="5"/>
                      </a:move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1" y="5"/>
                        <a:pt x="1" y="5"/>
                        <a:pt x="1" y="5"/>
                      </a:cubicBezTo>
                      <a:moveTo>
                        <a:pt x="1" y="5"/>
                      </a:move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1" y="5"/>
                        <a:pt x="1" y="5"/>
                        <a:pt x="1" y="5"/>
                      </a:cubicBezTo>
                      <a:moveTo>
                        <a:pt x="1" y="4"/>
                      </a:moveTo>
                      <a:cubicBezTo>
                        <a:pt x="1" y="4"/>
                        <a:pt x="1" y="4"/>
                        <a:pt x="1" y="4"/>
                      </a:cubicBezTo>
                      <a:cubicBezTo>
                        <a:pt x="1" y="4"/>
                        <a:pt x="1" y="4"/>
                        <a:pt x="1" y="4"/>
                      </a:cubicBezTo>
                      <a:moveTo>
                        <a:pt x="0" y="3"/>
                      </a:moveTo>
                      <a:cubicBezTo>
                        <a:pt x="0" y="3"/>
                        <a:pt x="0" y="4"/>
                        <a:pt x="0" y="4"/>
                      </a:cubicBezTo>
                      <a:cubicBezTo>
                        <a:pt x="0" y="4"/>
                        <a:pt x="0" y="3"/>
                        <a:pt x="0" y="3"/>
                      </a:cubicBezTo>
                      <a:moveTo>
                        <a:pt x="0" y="2"/>
                      </a:moveTo>
                      <a:cubicBezTo>
                        <a:pt x="0" y="3"/>
                        <a:pt x="0" y="3"/>
                        <a:pt x="0" y="3"/>
                      </a:cubicBezTo>
                      <a:cubicBezTo>
                        <a:pt x="0" y="3"/>
                        <a:pt x="0" y="3"/>
                        <a:pt x="0" y="2"/>
                      </a:cubicBezTo>
                      <a:moveTo>
                        <a:pt x="0" y="2"/>
                      </a:move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moveTo>
                        <a:pt x="0" y="1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moveTo>
                        <a:pt x="0" y="0"/>
                      </a:move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0" y="1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0340D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20" name="Google Shape;920;p7"/>
                <p:cNvSpPr/>
                <p:nvPr/>
              </p:nvSpPr>
              <p:spPr>
                <a:xfrm>
                  <a:off x="4330" y="2201"/>
                  <a:ext cx="1" cy="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20" extrusionOk="0">
                      <a:moveTo>
                        <a:pt x="1" y="20"/>
                      </a:moveTo>
                      <a:cubicBezTo>
                        <a:pt x="1" y="20"/>
                        <a:pt x="1" y="20"/>
                        <a:pt x="1" y="20"/>
                      </a:cubicBezTo>
                      <a:cubicBezTo>
                        <a:pt x="1" y="20"/>
                        <a:pt x="1" y="20"/>
                        <a:pt x="1" y="20"/>
                      </a:cubicBezTo>
                      <a:moveTo>
                        <a:pt x="1" y="19"/>
                      </a:moveTo>
                      <a:cubicBezTo>
                        <a:pt x="1" y="19"/>
                        <a:pt x="1" y="19"/>
                        <a:pt x="1" y="19"/>
                      </a:cubicBezTo>
                      <a:cubicBezTo>
                        <a:pt x="1" y="19"/>
                        <a:pt x="1" y="19"/>
                        <a:pt x="1" y="19"/>
                      </a:cubicBezTo>
                      <a:moveTo>
                        <a:pt x="1" y="19"/>
                      </a:moveTo>
                      <a:cubicBezTo>
                        <a:pt x="1" y="19"/>
                        <a:pt x="1" y="19"/>
                        <a:pt x="1" y="19"/>
                      </a:cubicBezTo>
                      <a:cubicBezTo>
                        <a:pt x="1" y="19"/>
                        <a:pt x="1" y="19"/>
                        <a:pt x="1" y="19"/>
                      </a:cubicBezTo>
                      <a:moveTo>
                        <a:pt x="1" y="18"/>
                      </a:moveTo>
                      <a:cubicBezTo>
                        <a:pt x="1" y="18"/>
                        <a:pt x="1" y="18"/>
                        <a:pt x="1" y="18"/>
                      </a:cubicBezTo>
                      <a:cubicBezTo>
                        <a:pt x="1" y="18"/>
                        <a:pt x="1" y="18"/>
                        <a:pt x="1" y="18"/>
                      </a:cubicBezTo>
                      <a:moveTo>
                        <a:pt x="1" y="18"/>
                      </a:moveTo>
                      <a:cubicBezTo>
                        <a:pt x="1" y="18"/>
                        <a:pt x="1" y="18"/>
                        <a:pt x="1" y="18"/>
                      </a:cubicBezTo>
                      <a:cubicBezTo>
                        <a:pt x="1" y="18"/>
                        <a:pt x="1" y="18"/>
                        <a:pt x="1" y="18"/>
                      </a:cubicBezTo>
                      <a:moveTo>
                        <a:pt x="1" y="17"/>
                      </a:moveTo>
                      <a:cubicBezTo>
                        <a:pt x="1" y="17"/>
                        <a:pt x="1" y="17"/>
                        <a:pt x="1" y="17"/>
                      </a:cubicBezTo>
                      <a:cubicBezTo>
                        <a:pt x="1" y="17"/>
                        <a:pt x="1" y="17"/>
                        <a:pt x="1" y="17"/>
                      </a:cubicBezTo>
                      <a:moveTo>
                        <a:pt x="1" y="17"/>
                      </a:moveTo>
                      <a:cubicBezTo>
                        <a:pt x="1" y="17"/>
                        <a:pt x="1" y="17"/>
                        <a:pt x="1" y="17"/>
                      </a:cubicBezTo>
                      <a:cubicBezTo>
                        <a:pt x="1" y="17"/>
                        <a:pt x="1" y="17"/>
                        <a:pt x="1" y="17"/>
                      </a:cubicBezTo>
                      <a:moveTo>
                        <a:pt x="1" y="16"/>
                      </a:moveTo>
                      <a:cubicBezTo>
                        <a:pt x="1" y="16"/>
                        <a:pt x="1" y="16"/>
                        <a:pt x="1" y="16"/>
                      </a:cubicBezTo>
                      <a:cubicBezTo>
                        <a:pt x="1" y="16"/>
                        <a:pt x="1" y="16"/>
                        <a:pt x="1" y="16"/>
                      </a:cubicBezTo>
                      <a:moveTo>
                        <a:pt x="1" y="16"/>
                      </a:moveTo>
                      <a:cubicBezTo>
                        <a:pt x="1" y="16"/>
                        <a:pt x="1" y="16"/>
                        <a:pt x="1" y="16"/>
                      </a:cubicBezTo>
                      <a:cubicBezTo>
                        <a:pt x="1" y="16"/>
                        <a:pt x="1" y="16"/>
                        <a:pt x="1" y="16"/>
                      </a:cubicBezTo>
                      <a:moveTo>
                        <a:pt x="1" y="15"/>
                      </a:moveTo>
                      <a:cubicBezTo>
                        <a:pt x="1" y="15"/>
                        <a:pt x="1" y="15"/>
                        <a:pt x="1" y="15"/>
                      </a:cubicBezTo>
                      <a:cubicBezTo>
                        <a:pt x="1" y="15"/>
                        <a:pt x="1" y="15"/>
                        <a:pt x="1" y="15"/>
                      </a:cubicBezTo>
                      <a:moveTo>
                        <a:pt x="1" y="15"/>
                      </a:moveTo>
                      <a:cubicBezTo>
                        <a:pt x="1" y="15"/>
                        <a:pt x="1" y="15"/>
                        <a:pt x="1" y="15"/>
                      </a:cubicBezTo>
                      <a:cubicBezTo>
                        <a:pt x="1" y="15"/>
                        <a:pt x="1" y="15"/>
                        <a:pt x="1" y="15"/>
                      </a:cubicBezTo>
                      <a:moveTo>
                        <a:pt x="1" y="14"/>
                      </a:moveTo>
                      <a:cubicBezTo>
                        <a:pt x="1" y="14"/>
                        <a:pt x="1" y="14"/>
                        <a:pt x="1" y="14"/>
                      </a:cubicBezTo>
                      <a:cubicBezTo>
                        <a:pt x="1" y="14"/>
                        <a:pt x="1" y="14"/>
                        <a:pt x="1" y="14"/>
                      </a:cubicBezTo>
                      <a:moveTo>
                        <a:pt x="1" y="14"/>
                      </a:moveTo>
                      <a:cubicBezTo>
                        <a:pt x="1" y="14"/>
                        <a:pt x="1" y="14"/>
                        <a:pt x="1" y="14"/>
                      </a:cubicBezTo>
                      <a:cubicBezTo>
                        <a:pt x="1" y="14"/>
                        <a:pt x="1" y="14"/>
                        <a:pt x="1" y="14"/>
                      </a:cubicBezTo>
                      <a:moveTo>
                        <a:pt x="1" y="13"/>
                      </a:moveTo>
                      <a:cubicBezTo>
                        <a:pt x="1" y="13"/>
                        <a:pt x="1" y="13"/>
                        <a:pt x="1" y="13"/>
                      </a:cubicBezTo>
                      <a:cubicBezTo>
                        <a:pt x="1" y="13"/>
                        <a:pt x="1" y="13"/>
                        <a:pt x="1" y="13"/>
                      </a:cubicBezTo>
                      <a:moveTo>
                        <a:pt x="1" y="13"/>
                      </a:moveTo>
                      <a:cubicBezTo>
                        <a:pt x="1" y="13"/>
                        <a:pt x="1" y="13"/>
                        <a:pt x="1" y="13"/>
                      </a:cubicBezTo>
                      <a:cubicBezTo>
                        <a:pt x="1" y="13"/>
                        <a:pt x="1" y="13"/>
                        <a:pt x="1" y="13"/>
                      </a:cubicBezTo>
                      <a:moveTo>
                        <a:pt x="1" y="12"/>
                      </a:moveTo>
                      <a:cubicBezTo>
                        <a:pt x="1" y="12"/>
                        <a:pt x="1" y="12"/>
                        <a:pt x="1" y="12"/>
                      </a:cubicBezTo>
                      <a:cubicBezTo>
                        <a:pt x="1" y="12"/>
                        <a:pt x="1" y="12"/>
                        <a:pt x="1" y="12"/>
                      </a:cubicBezTo>
                      <a:moveTo>
                        <a:pt x="1" y="12"/>
                      </a:moveTo>
                      <a:cubicBezTo>
                        <a:pt x="1" y="12"/>
                        <a:pt x="1" y="12"/>
                        <a:pt x="1" y="12"/>
                      </a:cubicBezTo>
                      <a:cubicBezTo>
                        <a:pt x="1" y="12"/>
                        <a:pt x="1" y="12"/>
                        <a:pt x="1" y="12"/>
                      </a:cubicBezTo>
                      <a:moveTo>
                        <a:pt x="1" y="11"/>
                      </a:moveTo>
                      <a:cubicBezTo>
                        <a:pt x="1" y="11"/>
                        <a:pt x="1" y="11"/>
                        <a:pt x="1" y="11"/>
                      </a:cubicBezTo>
                      <a:cubicBezTo>
                        <a:pt x="1" y="11"/>
                        <a:pt x="1" y="11"/>
                        <a:pt x="1" y="11"/>
                      </a:cubicBezTo>
                      <a:moveTo>
                        <a:pt x="1" y="11"/>
                      </a:moveTo>
                      <a:cubicBezTo>
                        <a:pt x="1" y="11"/>
                        <a:pt x="1" y="11"/>
                        <a:pt x="1" y="11"/>
                      </a:cubicBezTo>
                      <a:cubicBezTo>
                        <a:pt x="1" y="11"/>
                        <a:pt x="1" y="11"/>
                        <a:pt x="1" y="11"/>
                      </a:cubicBezTo>
                      <a:moveTo>
                        <a:pt x="1" y="10"/>
                      </a:moveTo>
                      <a:cubicBezTo>
                        <a:pt x="1" y="10"/>
                        <a:pt x="1" y="10"/>
                        <a:pt x="1" y="10"/>
                      </a:cubicBezTo>
                      <a:cubicBezTo>
                        <a:pt x="1" y="10"/>
                        <a:pt x="1" y="10"/>
                        <a:pt x="1" y="10"/>
                      </a:cubicBezTo>
                      <a:moveTo>
                        <a:pt x="1" y="10"/>
                      </a:moveTo>
                      <a:cubicBezTo>
                        <a:pt x="1" y="10"/>
                        <a:pt x="1" y="10"/>
                        <a:pt x="1" y="10"/>
                      </a:cubicBezTo>
                      <a:cubicBezTo>
                        <a:pt x="1" y="10"/>
                        <a:pt x="1" y="10"/>
                        <a:pt x="1" y="10"/>
                      </a:cubicBezTo>
                      <a:moveTo>
                        <a:pt x="1" y="9"/>
                      </a:moveTo>
                      <a:cubicBezTo>
                        <a:pt x="1" y="9"/>
                        <a:pt x="1" y="9"/>
                        <a:pt x="1" y="9"/>
                      </a:cubicBezTo>
                      <a:cubicBezTo>
                        <a:pt x="1" y="9"/>
                        <a:pt x="1" y="9"/>
                        <a:pt x="1" y="9"/>
                      </a:cubicBezTo>
                      <a:moveTo>
                        <a:pt x="1" y="9"/>
                      </a:moveTo>
                      <a:cubicBezTo>
                        <a:pt x="1" y="9"/>
                        <a:pt x="1" y="9"/>
                        <a:pt x="1" y="9"/>
                      </a:cubicBezTo>
                      <a:cubicBezTo>
                        <a:pt x="1" y="9"/>
                        <a:pt x="1" y="9"/>
                        <a:pt x="1" y="9"/>
                      </a:cubicBezTo>
                      <a:moveTo>
                        <a:pt x="1" y="8"/>
                      </a:moveTo>
                      <a:cubicBezTo>
                        <a:pt x="1" y="8"/>
                        <a:pt x="1" y="8"/>
                        <a:pt x="1" y="8"/>
                      </a:cubicBezTo>
                      <a:cubicBezTo>
                        <a:pt x="1" y="8"/>
                        <a:pt x="1" y="8"/>
                        <a:pt x="1" y="8"/>
                      </a:cubicBezTo>
                      <a:moveTo>
                        <a:pt x="1" y="8"/>
                      </a:moveTo>
                      <a:cubicBezTo>
                        <a:pt x="1" y="8"/>
                        <a:pt x="1" y="8"/>
                        <a:pt x="1" y="8"/>
                      </a:cubicBezTo>
                      <a:cubicBezTo>
                        <a:pt x="1" y="8"/>
                        <a:pt x="1" y="8"/>
                        <a:pt x="1" y="8"/>
                      </a:cubicBezTo>
                      <a:moveTo>
                        <a:pt x="1" y="7"/>
                      </a:moveTo>
                      <a:cubicBezTo>
                        <a:pt x="1" y="7"/>
                        <a:pt x="1" y="7"/>
                        <a:pt x="1" y="7"/>
                      </a:cubicBezTo>
                      <a:cubicBezTo>
                        <a:pt x="1" y="7"/>
                        <a:pt x="1" y="7"/>
                        <a:pt x="1" y="7"/>
                      </a:cubicBezTo>
                      <a:moveTo>
                        <a:pt x="1" y="7"/>
                      </a:moveTo>
                      <a:cubicBezTo>
                        <a:pt x="1" y="7"/>
                        <a:pt x="1" y="7"/>
                        <a:pt x="1" y="7"/>
                      </a:cubicBezTo>
                      <a:cubicBezTo>
                        <a:pt x="1" y="7"/>
                        <a:pt x="1" y="7"/>
                        <a:pt x="1" y="7"/>
                      </a:cubicBezTo>
                      <a:moveTo>
                        <a:pt x="1" y="6"/>
                      </a:moveTo>
                      <a:cubicBezTo>
                        <a:pt x="1" y="6"/>
                        <a:pt x="1" y="6"/>
                        <a:pt x="1" y="6"/>
                      </a:cubicBezTo>
                      <a:cubicBezTo>
                        <a:pt x="1" y="6"/>
                        <a:pt x="1" y="6"/>
                        <a:pt x="1" y="6"/>
                      </a:cubicBezTo>
                      <a:moveTo>
                        <a:pt x="1" y="6"/>
                      </a:moveTo>
                      <a:cubicBezTo>
                        <a:pt x="1" y="6"/>
                        <a:pt x="1" y="6"/>
                        <a:pt x="1" y="6"/>
                      </a:cubicBezTo>
                      <a:cubicBezTo>
                        <a:pt x="1" y="6"/>
                        <a:pt x="1" y="6"/>
                        <a:pt x="1" y="6"/>
                      </a:cubicBezTo>
                      <a:moveTo>
                        <a:pt x="1" y="5"/>
                      </a:move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1" y="5"/>
                        <a:pt x="1" y="5"/>
                        <a:pt x="1" y="5"/>
                      </a:cubicBezTo>
                      <a:moveTo>
                        <a:pt x="1" y="5"/>
                      </a:move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1" y="5"/>
                        <a:pt x="1" y="5"/>
                        <a:pt x="1" y="5"/>
                      </a:cubicBezTo>
                      <a:moveTo>
                        <a:pt x="0" y="4"/>
                      </a:moveTo>
                      <a:cubicBezTo>
                        <a:pt x="0" y="4"/>
                        <a:pt x="0" y="4"/>
                        <a:pt x="0" y="4"/>
                      </a:cubicBezTo>
                      <a:cubicBezTo>
                        <a:pt x="0" y="4"/>
                        <a:pt x="0" y="4"/>
                        <a:pt x="0" y="4"/>
                      </a:cubicBezTo>
                      <a:moveTo>
                        <a:pt x="0" y="4"/>
                      </a:moveTo>
                      <a:cubicBezTo>
                        <a:pt x="0" y="4"/>
                        <a:pt x="0" y="4"/>
                        <a:pt x="0" y="4"/>
                      </a:cubicBezTo>
                      <a:cubicBezTo>
                        <a:pt x="0" y="4"/>
                        <a:pt x="0" y="4"/>
                        <a:pt x="0" y="4"/>
                      </a:cubicBezTo>
                      <a:moveTo>
                        <a:pt x="0" y="3"/>
                      </a:moveTo>
                      <a:cubicBezTo>
                        <a:pt x="0" y="3"/>
                        <a:pt x="0" y="3"/>
                        <a:pt x="0" y="3"/>
                      </a:cubicBezTo>
                      <a:cubicBezTo>
                        <a:pt x="0" y="3"/>
                        <a:pt x="0" y="3"/>
                        <a:pt x="0" y="3"/>
                      </a:cubicBezTo>
                      <a:moveTo>
                        <a:pt x="0" y="3"/>
                      </a:moveTo>
                      <a:cubicBezTo>
                        <a:pt x="0" y="3"/>
                        <a:pt x="0" y="3"/>
                        <a:pt x="0" y="3"/>
                      </a:cubicBezTo>
                      <a:cubicBezTo>
                        <a:pt x="0" y="3"/>
                        <a:pt x="0" y="3"/>
                        <a:pt x="0" y="3"/>
                      </a:cubicBezTo>
                      <a:moveTo>
                        <a:pt x="0" y="2"/>
                      </a:move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moveTo>
                        <a:pt x="0" y="2"/>
                      </a:move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moveTo>
                        <a:pt x="0" y="1"/>
                      </a:moveTo>
                      <a:cubicBezTo>
                        <a:pt x="0" y="1"/>
                        <a:pt x="0" y="1"/>
                        <a:pt x="0" y="2"/>
                      </a:cubicBezTo>
                      <a:cubicBezTo>
                        <a:pt x="0" y="1"/>
                        <a:pt x="0" y="1"/>
                        <a:pt x="0" y="1"/>
                      </a:cubicBezTo>
                      <a:moveTo>
                        <a:pt x="0" y="1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moveTo>
                        <a:pt x="0" y="0"/>
                      </a:move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0" y="1"/>
                        <a:pt x="0" y="0"/>
                        <a:pt x="0" y="0"/>
                      </a:cubicBezTo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0340D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21" name="Google Shape;921;p7"/>
                <p:cNvSpPr/>
                <p:nvPr/>
              </p:nvSpPr>
              <p:spPr>
                <a:xfrm>
                  <a:off x="4331" y="2233"/>
                  <a:ext cx="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00" h="120000" extrusionOk="0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0340D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22" name="Google Shape;922;p7"/>
                <p:cNvSpPr/>
                <p:nvPr/>
              </p:nvSpPr>
              <p:spPr>
                <a:xfrm>
                  <a:off x="3397" y="2233"/>
                  <a:ext cx="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00" h="120000" extrusionOk="0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0441D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23" name="Google Shape;923;p7"/>
                <p:cNvSpPr/>
                <p:nvPr/>
              </p:nvSpPr>
              <p:spPr>
                <a:xfrm>
                  <a:off x="4331" y="2233"/>
                  <a:ext cx="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00" h="120000" extrusionOk="0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0340D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24" name="Google Shape;924;p7"/>
                <p:cNvSpPr/>
                <p:nvPr/>
              </p:nvSpPr>
              <p:spPr>
                <a:xfrm>
                  <a:off x="3397" y="2233"/>
                  <a:ext cx="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00" h="120000" extrusionOk="0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0441D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25" name="Google Shape;925;p7"/>
                <p:cNvSpPr/>
                <p:nvPr/>
              </p:nvSpPr>
              <p:spPr>
                <a:xfrm>
                  <a:off x="4331" y="2234"/>
                  <a:ext cx="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00" h="120000" extrusionOk="0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0340D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26" name="Google Shape;926;p7"/>
                <p:cNvSpPr/>
                <p:nvPr/>
              </p:nvSpPr>
              <p:spPr>
                <a:xfrm>
                  <a:off x="3397" y="2234"/>
                  <a:ext cx="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00" h="120000" extrusionOk="0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0441D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27" name="Google Shape;927;p7"/>
                <p:cNvSpPr/>
                <p:nvPr/>
              </p:nvSpPr>
              <p:spPr>
                <a:xfrm>
                  <a:off x="4331" y="2234"/>
                  <a:ext cx="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00" h="120000" extrusionOk="0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0340D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28" name="Google Shape;928;p7"/>
                <p:cNvSpPr/>
                <p:nvPr/>
              </p:nvSpPr>
              <p:spPr>
                <a:xfrm>
                  <a:off x="3397" y="2234"/>
                  <a:ext cx="0" cy="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00" h="1" extrusionOk="0">
                      <a:moveTo>
                        <a:pt x="0" y="1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0441D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29" name="Google Shape;929;p7"/>
                <p:cNvSpPr/>
                <p:nvPr/>
              </p:nvSpPr>
              <p:spPr>
                <a:xfrm>
                  <a:off x="4331" y="2236"/>
                  <a:ext cx="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00" h="120000" extrusionOk="0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0340D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30" name="Google Shape;930;p7"/>
                <p:cNvSpPr/>
                <p:nvPr/>
              </p:nvSpPr>
              <p:spPr>
                <a:xfrm>
                  <a:off x="3397" y="2236"/>
                  <a:ext cx="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00" h="120000" extrusionOk="0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0441D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31" name="Google Shape;931;p7"/>
                <p:cNvSpPr/>
                <p:nvPr/>
              </p:nvSpPr>
              <p:spPr>
                <a:xfrm>
                  <a:off x="4331" y="2237"/>
                  <a:ext cx="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00" h="120000" extrusionOk="0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0340D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32" name="Google Shape;932;p7"/>
                <p:cNvSpPr/>
                <p:nvPr/>
              </p:nvSpPr>
              <p:spPr>
                <a:xfrm>
                  <a:off x="3397" y="2237"/>
                  <a:ext cx="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00" h="120000" extrusionOk="0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0441D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33" name="Google Shape;933;p7"/>
                <p:cNvSpPr/>
                <p:nvPr/>
              </p:nvSpPr>
              <p:spPr>
                <a:xfrm>
                  <a:off x="4331" y="2237"/>
                  <a:ext cx="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00" h="120000" extrusionOk="0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0340D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34" name="Google Shape;934;p7"/>
                <p:cNvSpPr/>
                <p:nvPr/>
              </p:nvSpPr>
              <p:spPr>
                <a:xfrm>
                  <a:off x="3397" y="2237"/>
                  <a:ext cx="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00" h="120000" extrusionOk="0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0441D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35" name="Google Shape;935;p7"/>
                <p:cNvSpPr/>
                <p:nvPr/>
              </p:nvSpPr>
              <p:spPr>
                <a:xfrm>
                  <a:off x="4331" y="2239"/>
                  <a:ext cx="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00" h="120000" extrusionOk="0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0340D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36" name="Google Shape;936;p7"/>
                <p:cNvSpPr/>
                <p:nvPr/>
              </p:nvSpPr>
              <p:spPr>
                <a:xfrm>
                  <a:off x="3397" y="2239"/>
                  <a:ext cx="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00" h="120000" extrusionOk="0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0441D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37" name="Google Shape;937;p7"/>
                <p:cNvSpPr/>
                <p:nvPr/>
              </p:nvSpPr>
              <p:spPr>
                <a:xfrm>
                  <a:off x="4331" y="2239"/>
                  <a:ext cx="0" cy="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00" h="1" extrusionOk="0">
                      <a:moveTo>
                        <a:pt x="0" y="1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0340D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38" name="Google Shape;938;p7"/>
                <p:cNvSpPr/>
                <p:nvPr/>
              </p:nvSpPr>
              <p:spPr>
                <a:xfrm>
                  <a:off x="3397" y="2240"/>
                  <a:ext cx="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00" h="120000" extrusionOk="0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0441D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39" name="Google Shape;939;p7"/>
                <p:cNvSpPr/>
                <p:nvPr/>
              </p:nvSpPr>
              <p:spPr>
                <a:xfrm>
                  <a:off x="4331" y="2240"/>
                  <a:ext cx="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00" h="120000" extrusionOk="0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0340D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40" name="Google Shape;940;p7"/>
                <p:cNvSpPr/>
                <p:nvPr/>
              </p:nvSpPr>
              <p:spPr>
                <a:xfrm>
                  <a:off x="3397" y="2240"/>
                  <a:ext cx="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00" h="120000" extrusionOk="0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0441D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41" name="Google Shape;941;p7"/>
                <p:cNvSpPr/>
                <p:nvPr/>
              </p:nvSpPr>
              <p:spPr>
                <a:xfrm>
                  <a:off x="4331" y="2242"/>
                  <a:ext cx="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00" h="120000" extrusionOk="0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0340D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42" name="Google Shape;942;p7"/>
                <p:cNvSpPr/>
                <p:nvPr/>
              </p:nvSpPr>
              <p:spPr>
                <a:xfrm>
                  <a:off x="3397" y="2242"/>
                  <a:ext cx="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00" h="120000" extrusionOk="0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0441D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43" name="Google Shape;943;p7"/>
                <p:cNvSpPr/>
                <p:nvPr/>
              </p:nvSpPr>
              <p:spPr>
                <a:xfrm>
                  <a:off x="4331" y="2242"/>
                  <a:ext cx="0" cy="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00" h="1" extrusionOk="0">
                      <a:moveTo>
                        <a:pt x="0" y="0"/>
                      </a:move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0" y="1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0340D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44" name="Google Shape;944;p7"/>
                <p:cNvSpPr/>
                <p:nvPr/>
              </p:nvSpPr>
              <p:spPr>
                <a:xfrm>
                  <a:off x="3397" y="2242"/>
                  <a:ext cx="0" cy="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00" h="1" extrusionOk="0">
                      <a:moveTo>
                        <a:pt x="0" y="1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0441D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45" name="Google Shape;945;p7"/>
                <p:cNvSpPr/>
                <p:nvPr/>
              </p:nvSpPr>
              <p:spPr>
                <a:xfrm>
                  <a:off x="4331" y="2243"/>
                  <a:ext cx="0" cy="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00" h="1" extrusionOk="0">
                      <a:moveTo>
                        <a:pt x="0" y="1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0340D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46" name="Google Shape;946;p7"/>
                <p:cNvSpPr/>
                <p:nvPr/>
              </p:nvSpPr>
              <p:spPr>
                <a:xfrm>
                  <a:off x="4331" y="2245"/>
                  <a:ext cx="0" cy="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00" h="1" extrusionOk="0">
                      <a:moveTo>
                        <a:pt x="0" y="0"/>
                      </a:move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0340D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47" name="Google Shape;947;p7"/>
                <p:cNvSpPr/>
                <p:nvPr/>
              </p:nvSpPr>
              <p:spPr>
                <a:xfrm>
                  <a:off x="3397" y="2245"/>
                  <a:ext cx="17" cy="1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" h="75" extrusionOk="0">
                      <a:moveTo>
                        <a:pt x="11" y="75"/>
                      </a:moveTo>
                      <a:cubicBezTo>
                        <a:pt x="11" y="75"/>
                        <a:pt x="11" y="75"/>
                        <a:pt x="11" y="75"/>
                      </a:cubicBezTo>
                      <a:cubicBezTo>
                        <a:pt x="11" y="75"/>
                        <a:pt x="11" y="75"/>
                        <a:pt x="11" y="75"/>
                      </a:cubicBezTo>
                      <a:moveTo>
                        <a:pt x="11" y="73"/>
                      </a:moveTo>
                      <a:cubicBezTo>
                        <a:pt x="11" y="73"/>
                        <a:pt x="11" y="73"/>
                        <a:pt x="11" y="73"/>
                      </a:cubicBezTo>
                      <a:cubicBezTo>
                        <a:pt x="11" y="73"/>
                        <a:pt x="11" y="73"/>
                        <a:pt x="11" y="73"/>
                      </a:cubicBezTo>
                      <a:moveTo>
                        <a:pt x="11" y="73"/>
                      </a:moveTo>
                      <a:cubicBezTo>
                        <a:pt x="11" y="73"/>
                        <a:pt x="11" y="73"/>
                        <a:pt x="11" y="73"/>
                      </a:cubicBezTo>
                      <a:cubicBezTo>
                        <a:pt x="11" y="73"/>
                        <a:pt x="11" y="73"/>
                        <a:pt x="11" y="73"/>
                      </a:cubicBezTo>
                      <a:moveTo>
                        <a:pt x="10" y="71"/>
                      </a:moveTo>
                      <a:cubicBezTo>
                        <a:pt x="10" y="71"/>
                        <a:pt x="10" y="71"/>
                        <a:pt x="10" y="71"/>
                      </a:cubicBezTo>
                      <a:cubicBezTo>
                        <a:pt x="10" y="71"/>
                        <a:pt x="10" y="71"/>
                        <a:pt x="10" y="71"/>
                      </a:cubicBezTo>
                      <a:moveTo>
                        <a:pt x="10" y="70"/>
                      </a:moveTo>
                      <a:cubicBezTo>
                        <a:pt x="10" y="70"/>
                        <a:pt x="10" y="70"/>
                        <a:pt x="10" y="70"/>
                      </a:cubicBezTo>
                      <a:cubicBezTo>
                        <a:pt x="10" y="70"/>
                        <a:pt x="10" y="70"/>
                        <a:pt x="10" y="70"/>
                      </a:cubicBezTo>
                      <a:moveTo>
                        <a:pt x="10" y="70"/>
                      </a:moveTo>
                      <a:cubicBezTo>
                        <a:pt x="10" y="70"/>
                        <a:pt x="10" y="70"/>
                        <a:pt x="10" y="70"/>
                      </a:cubicBezTo>
                      <a:cubicBezTo>
                        <a:pt x="10" y="70"/>
                        <a:pt x="10" y="70"/>
                        <a:pt x="10" y="70"/>
                      </a:cubicBezTo>
                      <a:moveTo>
                        <a:pt x="9" y="68"/>
                      </a:moveTo>
                      <a:cubicBezTo>
                        <a:pt x="9" y="68"/>
                        <a:pt x="9" y="68"/>
                        <a:pt x="9" y="68"/>
                      </a:cubicBezTo>
                      <a:cubicBezTo>
                        <a:pt x="9" y="68"/>
                        <a:pt x="9" y="68"/>
                        <a:pt x="9" y="68"/>
                      </a:cubicBezTo>
                      <a:moveTo>
                        <a:pt x="9" y="67"/>
                      </a:moveTo>
                      <a:cubicBezTo>
                        <a:pt x="9" y="67"/>
                        <a:pt x="9" y="67"/>
                        <a:pt x="9" y="67"/>
                      </a:cubicBezTo>
                      <a:cubicBezTo>
                        <a:pt x="9" y="67"/>
                        <a:pt x="9" y="67"/>
                        <a:pt x="9" y="67"/>
                      </a:cubicBezTo>
                      <a:moveTo>
                        <a:pt x="9" y="66"/>
                      </a:moveTo>
                      <a:cubicBezTo>
                        <a:pt x="9" y="66"/>
                        <a:pt x="9" y="66"/>
                        <a:pt x="9" y="66"/>
                      </a:cubicBezTo>
                      <a:cubicBezTo>
                        <a:pt x="9" y="66"/>
                        <a:pt x="9" y="66"/>
                        <a:pt x="9" y="66"/>
                      </a:cubicBezTo>
                      <a:moveTo>
                        <a:pt x="9" y="65"/>
                      </a:moveTo>
                      <a:cubicBezTo>
                        <a:pt x="9" y="65"/>
                        <a:pt x="9" y="65"/>
                        <a:pt x="9" y="65"/>
                      </a:cubicBezTo>
                      <a:cubicBezTo>
                        <a:pt x="9" y="65"/>
                        <a:pt x="9" y="65"/>
                        <a:pt x="9" y="65"/>
                      </a:cubicBezTo>
                      <a:moveTo>
                        <a:pt x="8" y="63"/>
                      </a:moveTo>
                      <a:cubicBezTo>
                        <a:pt x="8" y="63"/>
                        <a:pt x="8" y="63"/>
                        <a:pt x="8" y="63"/>
                      </a:cubicBezTo>
                      <a:cubicBezTo>
                        <a:pt x="8" y="63"/>
                        <a:pt x="8" y="63"/>
                        <a:pt x="8" y="63"/>
                      </a:cubicBezTo>
                      <a:moveTo>
                        <a:pt x="8" y="63"/>
                      </a:moveTo>
                      <a:cubicBezTo>
                        <a:pt x="8" y="63"/>
                        <a:pt x="8" y="63"/>
                        <a:pt x="8" y="63"/>
                      </a:cubicBezTo>
                      <a:cubicBezTo>
                        <a:pt x="8" y="63"/>
                        <a:pt x="8" y="63"/>
                        <a:pt x="8" y="63"/>
                      </a:cubicBezTo>
                      <a:moveTo>
                        <a:pt x="8" y="62"/>
                      </a:moveTo>
                      <a:cubicBezTo>
                        <a:pt x="8" y="62"/>
                        <a:pt x="8" y="62"/>
                        <a:pt x="8" y="62"/>
                      </a:cubicBezTo>
                      <a:cubicBezTo>
                        <a:pt x="8" y="62"/>
                        <a:pt x="8" y="62"/>
                        <a:pt x="8" y="62"/>
                      </a:cubicBezTo>
                      <a:moveTo>
                        <a:pt x="8" y="61"/>
                      </a:moveTo>
                      <a:cubicBezTo>
                        <a:pt x="8" y="61"/>
                        <a:pt x="8" y="61"/>
                        <a:pt x="8" y="61"/>
                      </a:cubicBezTo>
                      <a:cubicBezTo>
                        <a:pt x="8" y="61"/>
                        <a:pt x="8" y="61"/>
                        <a:pt x="8" y="61"/>
                      </a:cubicBezTo>
                      <a:moveTo>
                        <a:pt x="8" y="60"/>
                      </a:moveTo>
                      <a:cubicBezTo>
                        <a:pt x="8" y="60"/>
                        <a:pt x="8" y="60"/>
                        <a:pt x="8" y="60"/>
                      </a:cubicBezTo>
                      <a:cubicBezTo>
                        <a:pt x="8" y="60"/>
                        <a:pt x="8" y="60"/>
                        <a:pt x="8" y="60"/>
                      </a:cubicBezTo>
                      <a:moveTo>
                        <a:pt x="8" y="60"/>
                      </a:moveTo>
                      <a:cubicBezTo>
                        <a:pt x="8" y="60"/>
                        <a:pt x="8" y="60"/>
                        <a:pt x="8" y="60"/>
                      </a:cubicBezTo>
                      <a:cubicBezTo>
                        <a:pt x="8" y="60"/>
                        <a:pt x="8" y="60"/>
                        <a:pt x="8" y="60"/>
                      </a:cubicBezTo>
                      <a:moveTo>
                        <a:pt x="7" y="60"/>
                      </a:moveTo>
                      <a:cubicBezTo>
                        <a:pt x="7" y="60"/>
                        <a:pt x="7" y="60"/>
                        <a:pt x="7" y="60"/>
                      </a:cubicBezTo>
                      <a:cubicBezTo>
                        <a:pt x="7" y="60"/>
                        <a:pt x="7" y="60"/>
                        <a:pt x="7" y="60"/>
                      </a:cubicBezTo>
                      <a:moveTo>
                        <a:pt x="7" y="58"/>
                      </a:moveTo>
                      <a:cubicBezTo>
                        <a:pt x="7" y="58"/>
                        <a:pt x="7" y="58"/>
                        <a:pt x="7" y="58"/>
                      </a:cubicBezTo>
                      <a:cubicBezTo>
                        <a:pt x="7" y="58"/>
                        <a:pt x="7" y="58"/>
                        <a:pt x="7" y="58"/>
                      </a:cubicBezTo>
                      <a:moveTo>
                        <a:pt x="7" y="58"/>
                      </a:moveTo>
                      <a:cubicBezTo>
                        <a:pt x="7" y="58"/>
                        <a:pt x="7" y="58"/>
                        <a:pt x="7" y="58"/>
                      </a:cubicBezTo>
                      <a:cubicBezTo>
                        <a:pt x="7" y="58"/>
                        <a:pt x="7" y="58"/>
                        <a:pt x="7" y="58"/>
                      </a:cubicBezTo>
                      <a:moveTo>
                        <a:pt x="7" y="57"/>
                      </a:moveTo>
                      <a:cubicBezTo>
                        <a:pt x="7" y="57"/>
                        <a:pt x="7" y="57"/>
                        <a:pt x="7" y="57"/>
                      </a:cubicBezTo>
                      <a:cubicBezTo>
                        <a:pt x="7" y="57"/>
                        <a:pt x="7" y="57"/>
                        <a:pt x="7" y="57"/>
                      </a:cubicBezTo>
                      <a:moveTo>
                        <a:pt x="7" y="56"/>
                      </a:moveTo>
                      <a:cubicBezTo>
                        <a:pt x="7" y="56"/>
                        <a:pt x="7" y="56"/>
                        <a:pt x="7" y="56"/>
                      </a:cubicBezTo>
                      <a:cubicBezTo>
                        <a:pt x="7" y="56"/>
                        <a:pt x="7" y="56"/>
                        <a:pt x="7" y="56"/>
                      </a:cubicBezTo>
                      <a:moveTo>
                        <a:pt x="6" y="55"/>
                      </a:moveTo>
                      <a:cubicBezTo>
                        <a:pt x="7" y="55"/>
                        <a:pt x="7" y="55"/>
                        <a:pt x="7" y="55"/>
                      </a:cubicBezTo>
                      <a:cubicBezTo>
                        <a:pt x="7" y="55"/>
                        <a:pt x="7" y="55"/>
                        <a:pt x="6" y="55"/>
                      </a:cubicBezTo>
                      <a:moveTo>
                        <a:pt x="6" y="55"/>
                      </a:moveTo>
                      <a:cubicBezTo>
                        <a:pt x="6" y="55"/>
                        <a:pt x="6" y="55"/>
                        <a:pt x="6" y="55"/>
                      </a:cubicBezTo>
                      <a:cubicBezTo>
                        <a:pt x="6" y="55"/>
                        <a:pt x="6" y="55"/>
                        <a:pt x="6" y="55"/>
                      </a:cubicBezTo>
                      <a:moveTo>
                        <a:pt x="6" y="53"/>
                      </a:moveTo>
                      <a:cubicBezTo>
                        <a:pt x="6" y="53"/>
                        <a:pt x="6" y="53"/>
                        <a:pt x="6" y="53"/>
                      </a:cubicBezTo>
                      <a:cubicBezTo>
                        <a:pt x="6" y="53"/>
                        <a:pt x="6" y="53"/>
                        <a:pt x="6" y="53"/>
                      </a:cubicBezTo>
                      <a:moveTo>
                        <a:pt x="6" y="53"/>
                      </a:moveTo>
                      <a:cubicBezTo>
                        <a:pt x="6" y="53"/>
                        <a:pt x="6" y="53"/>
                        <a:pt x="6" y="53"/>
                      </a:cubicBezTo>
                      <a:cubicBezTo>
                        <a:pt x="6" y="53"/>
                        <a:pt x="6" y="53"/>
                        <a:pt x="6" y="53"/>
                      </a:cubicBezTo>
                      <a:moveTo>
                        <a:pt x="6" y="52"/>
                      </a:moveTo>
                      <a:cubicBezTo>
                        <a:pt x="6" y="52"/>
                        <a:pt x="6" y="53"/>
                        <a:pt x="6" y="53"/>
                      </a:cubicBezTo>
                      <a:cubicBezTo>
                        <a:pt x="6" y="53"/>
                        <a:pt x="6" y="52"/>
                        <a:pt x="6" y="52"/>
                      </a:cubicBezTo>
                      <a:moveTo>
                        <a:pt x="6" y="52"/>
                      </a:moveTo>
                      <a:cubicBezTo>
                        <a:pt x="6" y="52"/>
                        <a:pt x="6" y="52"/>
                        <a:pt x="6" y="52"/>
                      </a:cubicBezTo>
                      <a:cubicBezTo>
                        <a:pt x="6" y="52"/>
                        <a:pt x="6" y="52"/>
                        <a:pt x="6" y="52"/>
                      </a:cubicBezTo>
                      <a:moveTo>
                        <a:pt x="6" y="51"/>
                      </a:moveTo>
                      <a:cubicBezTo>
                        <a:pt x="6" y="51"/>
                        <a:pt x="6" y="51"/>
                        <a:pt x="6" y="51"/>
                      </a:cubicBezTo>
                      <a:cubicBezTo>
                        <a:pt x="6" y="51"/>
                        <a:pt x="6" y="51"/>
                        <a:pt x="6" y="51"/>
                      </a:cubicBezTo>
                      <a:moveTo>
                        <a:pt x="6" y="51"/>
                      </a:moveTo>
                      <a:cubicBezTo>
                        <a:pt x="6" y="51"/>
                        <a:pt x="6" y="51"/>
                        <a:pt x="6" y="51"/>
                      </a:cubicBezTo>
                      <a:cubicBezTo>
                        <a:pt x="6" y="51"/>
                        <a:pt x="6" y="51"/>
                        <a:pt x="6" y="51"/>
                      </a:cubicBezTo>
                      <a:moveTo>
                        <a:pt x="5" y="50"/>
                      </a:moveTo>
                      <a:cubicBezTo>
                        <a:pt x="5" y="50"/>
                        <a:pt x="5" y="50"/>
                        <a:pt x="5" y="50"/>
                      </a:cubicBezTo>
                      <a:cubicBezTo>
                        <a:pt x="5" y="50"/>
                        <a:pt x="5" y="50"/>
                        <a:pt x="5" y="50"/>
                      </a:cubicBezTo>
                      <a:moveTo>
                        <a:pt x="5" y="50"/>
                      </a:moveTo>
                      <a:cubicBezTo>
                        <a:pt x="5" y="50"/>
                        <a:pt x="5" y="50"/>
                        <a:pt x="5" y="50"/>
                      </a:cubicBezTo>
                      <a:cubicBezTo>
                        <a:pt x="5" y="50"/>
                        <a:pt x="5" y="50"/>
                        <a:pt x="5" y="50"/>
                      </a:cubicBezTo>
                      <a:moveTo>
                        <a:pt x="5" y="48"/>
                      </a:moveTo>
                      <a:cubicBezTo>
                        <a:pt x="5" y="48"/>
                        <a:pt x="5" y="48"/>
                        <a:pt x="5" y="48"/>
                      </a:cubicBezTo>
                      <a:cubicBezTo>
                        <a:pt x="5" y="48"/>
                        <a:pt x="5" y="48"/>
                        <a:pt x="5" y="48"/>
                      </a:cubicBezTo>
                      <a:moveTo>
                        <a:pt x="5" y="48"/>
                      </a:moveTo>
                      <a:cubicBezTo>
                        <a:pt x="5" y="48"/>
                        <a:pt x="5" y="48"/>
                        <a:pt x="5" y="48"/>
                      </a:cubicBezTo>
                      <a:cubicBezTo>
                        <a:pt x="5" y="48"/>
                        <a:pt x="5" y="48"/>
                        <a:pt x="5" y="48"/>
                      </a:cubicBezTo>
                      <a:moveTo>
                        <a:pt x="5" y="47"/>
                      </a:moveTo>
                      <a:cubicBezTo>
                        <a:pt x="5" y="47"/>
                        <a:pt x="5" y="47"/>
                        <a:pt x="5" y="47"/>
                      </a:cubicBezTo>
                      <a:cubicBezTo>
                        <a:pt x="5" y="47"/>
                        <a:pt x="5" y="47"/>
                        <a:pt x="5" y="47"/>
                      </a:cubicBezTo>
                      <a:moveTo>
                        <a:pt x="5" y="47"/>
                      </a:moveTo>
                      <a:cubicBezTo>
                        <a:pt x="5" y="47"/>
                        <a:pt x="5" y="47"/>
                        <a:pt x="5" y="47"/>
                      </a:cubicBezTo>
                      <a:cubicBezTo>
                        <a:pt x="5" y="47"/>
                        <a:pt x="5" y="47"/>
                        <a:pt x="5" y="47"/>
                      </a:cubicBezTo>
                      <a:moveTo>
                        <a:pt x="5" y="46"/>
                      </a:moveTo>
                      <a:cubicBezTo>
                        <a:pt x="5" y="46"/>
                        <a:pt x="5" y="46"/>
                        <a:pt x="5" y="46"/>
                      </a:cubicBezTo>
                      <a:cubicBezTo>
                        <a:pt x="5" y="46"/>
                        <a:pt x="5" y="46"/>
                        <a:pt x="5" y="46"/>
                      </a:cubicBezTo>
                      <a:moveTo>
                        <a:pt x="5" y="45"/>
                      </a:moveTo>
                      <a:cubicBezTo>
                        <a:pt x="5" y="45"/>
                        <a:pt x="5" y="45"/>
                        <a:pt x="5" y="45"/>
                      </a:cubicBezTo>
                      <a:cubicBezTo>
                        <a:pt x="5" y="45"/>
                        <a:pt x="5" y="45"/>
                        <a:pt x="5" y="45"/>
                      </a:cubicBezTo>
                      <a:moveTo>
                        <a:pt x="4" y="45"/>
                      </a:moveTo>
                      <a:cubicBezTo>
                        <a:pt x="4" y="45"/>
                        <a:pt x="5" y="45"/>
                        <a:pt x="5" y="45"/>
                      </a:cubicBezTo>
                      <a:cubicBezTo>
                        <a:pt x="5" y="45"/>
                        <a:pt x="4" y="45"/>
                        <a:pt x="4" y="45"/>
                      </a:cubicBezTo>
                      <a:moveTo>
                        <a:pt x="4" y="44"/>
                      </a:moveTo>
                      <a:cubicBezTo>
                        <a:pt x="4" y="44"/>
                        <a:pt x="4" y="44"/>
                        <a:pt x="4" y="45"/>
                      </a:cubicBezTo>
                      <a:cubicBezTo>
                        <a:pt x="4" y="44"/>
                        <a:pt x="4" y="44"/>
                        <a:pt x="4" y="44"/>
                      </a:cubicBezTo>
                      <a:moveTo>
                        <a:pt x="4" y="43"/>
                      </a:moveTo>
                      <a:cubicBezTo>
                        <a:pt x="4" y="43"/>
                        <a:pt x="4" y="43"/>
                        <a:pt x="4" y="44"/>
                      </a:cubicBezTo>
                      <a:cubicBezTo>
                        <a:pt x="4" y="43"/>
                        <a:pt x="4" y="43"/>
                        <a:pt x="4" y="43"/>
                      </a:cubicBezTo>
                      <a:moveTo>
                        <a:pt x="4" y="43"/>
                      </a:moveTo>
                      <a:cubicBezTo>
                        <a:pt x="4" y="43"/>
                        <a:pt x="4" y="43"/>
                        <a:pt x="4" y="43"/>
                      </a:cubicBezTo>
                      <a:cubicBezTo>
                        <a:pt x="4" y="43"/>
                        <a:pt x="4" y="43"/>
                        <a:pt x="4" y="43"/>
                      </a:cubicBezTo>
                      <a:moveTo>
                        <a:pt x="4" y="42"/>
                      </a:moveTo>
                      <a:cubicBezTo>
                        <a:pt x="4" y="43"/>
                        <a:pt x="4" y="43"/>
                        <a:pt x="4" y="43"/>
                      </a:cubicBezTo>
                      <a:cubicBezTo>
                        <a:pt x="4" y="43"/>
                        <a:pt x="4" y="43"/>
                        <a:pt x="4" y="42"/>
                      </a:cubicBezTo>
                      <a:moveTo>
                        <a:pt x="4" y="42"/>
                      </a:moveTo>
                      <a:cubicBezTo>
                        <a:pt x="4" y="42"/>
                        <a:pt x="4" y="42"/>
                        <a:pt x="4" y="42"/>
                      </a:cubicBezTo>
                      <a:cubicBezTo>
                        <a:pt x="4" y="42"/>
                        <a:pt x="4" y="42"/>
                        <a:pt x="4" y="42"/>
                      </a:cubicBezTo>
                      <a:moveTo>
                        <a:pt x="4" y="42"/>
                      </a:moveTo>
                      <a:cubicBezTo>
                        <a:pt x="4" y="42"/>
                        <a:pt x="4" y="42"/>
                        <a:pt x="4" y="42"/>
                      </a:cubicBezTo>
                      <a:cubicBezTo>
                        <a:pt x="4" y="42"/>
                        <a:pt x="4" y="42"/>
                        <a:pt x="4" y="42"/>
                      </a:cubicBezTo>
                      <a:moveTo>
                        <a:pt x="4" y="41"/>
                      </a:moveTo>
                      <a:cubicBezTo>
                        <a:pt x="4" y="41"/>
                        <a:pt x="4" y="41"/>
                        <a:pt x="4" y="41"/>
                      </a:cubicBezTo>
                      <a:cubicBezTo>
                        <a:pt x="4" y="41"/>
                        <a:pt x="4" y="41"/>
                        <a:pt x="4" y="41"/>
                      </a:cubicBezTo>
                      <a:moveTo>
                        <a:pt x="4" y="40"/>
                      </a:moveTo>
                      <a:cubicBezTo>
                        <a:pt x="4" y="40"/>
                        <a:pt x="4" y="40"/>
                        <a:pt x="4" y="40"/>
                      </a:cubicBezTo>
                      <a:cubicBezTo>
                        <a:pt x="4" y="40"/>
                        <a:pt x="4" y="40"/>
                        <a:pt x="4" y="40"/>
                      </a:cubicBezTo>
                      <a:moveTo>
                        <a:pt x="4" y="40"/>
                      </a:moveTo>
                      <a:cubicBezTo>
                        <a:pt x="4" y="40"/>
                        <a:pt x="4" y="40"/>
                        <a:pt x="4" y="40"/>
                      </a:cubicBezTo>
                      <a:cubicBezTo>
                        <a:pt x="4" y="40"/>
                        <a:pt x="4" y="40"/>
                        <a:pt x="4" y="40"/>
                      </a:cubicBezTo>
                      <a:moveTo>
                        <a:pt x="4" y="39"/>
                      </a:moveTo>
                      <a:cubicBezTo>
                        <a:pt x="4" y="39"/>
                        <a:pt x="4" y="39"/>
                        <a:pt x="4" y="39"/>
                      </a:cubicBezTo>
                      <a:cubicBezTo>
                        <a:pt x="4" y="39"/>
                        <a:pt x="4" y="39"/>
                        <a:pt x="4" y="39"/>
                      </a:cubicBezTo>
                      <a:moveTo>
                        <a:pt x="3" y="38"/>
                      </a:moveTo>
                      <a:cubicBezTo>
                        <a:pt x="3" y="38"/>
                        <a:pt x="3" y="38"/>
                        <a:pt x="3" y="38"/>
                      </a:cubicBezTo>
                      <a:cubicBezTo>
                        <a:pt x="3" y="38"/>
                        <a:pt x="3" y="38"/>
                        <a:pt x="3" y="38"/>
                      </a:cubicBezTo>
                      <a:moveTo>
                        <a:pt x="3" y="38"/>
                      </a:moveTo>
                      <a:cubicBezTo>
                        <a:pt x="3" y="38"/>
                        <a:pt x="3" y="38"/>
                        <a:pt x="3" y="38"/>
                      </a:cubicBezTo>
                      <a:cubicBezTo>
                        <a:pt x="3" y="38"/>
                        <a:pt x="3" y="38"/>
                        <a:pt x="3" y="38"/>
                      </a:cubicBezTo>
                      <a:moveTo>
                        <a:pt x="3" y="37"/>
                      </a:moveTo>
                      <a:cubicBezTo>
                        <a:pt x="3" y="37"/>
                        <a:pt x="3" y="37"/>
                        <a:pt x="3" y="37"/>
                      </a:cubicBezTo>
                      <a:cubicBezTo>
                        <a:pt x="3" y="37"/>
                        <a:pt x="3" y="37"/>
                        <a:pt x="3" y="37"/>
                      </a:cubicBezTo>
                      <a:moveTo>
                        <a:pt x="3" y="37"/>
                      </a:moveTo>
                      <a:cubicBezTo>
                        <a:pt x="3" y="37"/>
                        <a:pt x="3" y="37"/>
                        <a:pt x="3" y="37"/>
                      </a:cubicBezTo>
                      <a:cubicBezTo>
                        <a:pt x="3" y="37"/>
                        <a:pt x="3" y="37"/>
                        <a:pt x="3" y="37"/>
                      </a:cubicBezTo>
                      <a:moveTo>
                        <a:pt x="3" y="36"/>
                      </a:moveTo>
                      <a:cubicBezTo>
                        <a:pt x="3" y="36"/>
                        <a:pt x="3" y="36"/>
                        <a:pt x="3" y="36"/>
                      </a:cubicBezTo>
                      <a:cubicBezTo>
                        <a:pt x="3" y="36"/>
                        <a:pt x="3" y="36"/>
                        <a:pt x="3" y="36"/>
                      </a:cubicBezTo>
                      <a:moveTo>
                        <a:pt x="3" y="36"/>
                      </a:moveTo>
                      <a:cubicBezTo>
                        <a:pt x="3" y="36"/>
                        <a:pt x="3" y="36"/>
                        <a:pt x="3" y="36"/>
                      </a:cubicBezTo>
                      <a:cubicBezTo>
                        <a:pt x="3" y="36"/>
                        <a:pt x="3" y="36"/>
                        <a:pt x="3" y="36"/>
                      </a:cubicBezTo>
                      <a:moveTo>
                        <a:pt x="3" y="35"/>
                      </a:moveTo>
                      <a:cubicBezTo>
                        <a:pt x="3" y="35"/>
                        <a:pt x="3" y="35"/>
                        <a:pt x="3" y="35"/>
                      </a:cubicBezTo>
                      <a:cubicBezTo>
                        <a:pt x="3" y="35"/>
                        <a:pt x="3" y="35"/>
                        <a:pt x="3" y="35"/>
                      </a:cubicBezTo>
                      <a:moveTo>
                        <a:pt x="3" y="35"/>
                      </a:moveTo>
                      <a:cubicBezTo>
                        <a:pt x="3" y="35"/>
                        <a:pt x="3" y="35"/>
                        <a:pt x="3" y="35"/>
                      </a:cubicBezTo>
                      <a:cubicBezTo>
                        <a:pt x="3" y="35"/>
                        <a:pt x="3" y="35"/>
                        <a:pt x="3" y="35"/>
                      </a:cubicBezTo>
                      <a:moveTo>
                        <a:pt x="3" y="34"/>
                      </a:moveTo>
                      <a:cubicBezTo>
                        <a:pt x="3" y="34"/>
                        <a:pt x="3" y="34"/>
                        <a:pt x="3" y="34"/>
                      </a:cubicBezTo>
                      <a:cubicBezTo>
                        <a:pt x="3" y="34"/>
                        <a:pt x="3" y="34"/>
                        <a:pt x="3" y="34"/>
                      </a:cubicBezTo>
                      <a:moveTo>
                        <a:pt x="3" y="34"/>
                      </a:moveTo>
                      <a:cubicBezTo>
                        <a:pt x="3" y="34"/>
                        <a:pt x="3" y="34"/>
                        <a:pt x="3" y="34"/>
                      </a:cubicBezTo>
                      <a:cubicBezTo>
                        <a:pt x="3" y="34"/>
                        <a:pt x="3" y="34"/>
                        <a:pt x="3" y="34"/>
                      </a:cubicBezTo>
                      <a:moveTo>
                        <a:pt x="3" y="33"/>
                      </a:moveTo>
                      <a:cubicBezTo>
                        <a:pt x="3" y="33"/>
                        <a:pt x="3" y="33"/>
                        <a:pt x="3" y="33"/>
                      </a:cubicBezTo>
                      <a:cubicBezTo>
                        <a:pt x="3" y="33"/>
                        <a:pt x="3" y="33"/>
                        <a:pt x="3" y="33"/>
                      </a:cubicBezTo>
                      <a:moveTo>
                        <a:pt x="3" y="32"/>
                      </a:moveTo>
                      <a:cubicBezTo>
                        <a:pt x="3" y="32"/>
                        <a:pt x="3" y="32"/>
                        <a:pt x="3" y="33"/>
                      </a:cubicBezTo>
                      <a:cubicBezTo>
                        <a:pt x="3" y="32"/>
                        <a:pt x="3" y="32"/>
                        <a:pt x="3" y="32"/>
                      </a:cubicBezTo>
                      <a:moveTo>
                        <a:pt x="3" y="32"/>
                      </a:moveTo>
                      <a:cubicBezTo>
                        <a:pt x="3" y="32"/>
                        <a:pt x="3" y="32"/>
                        <a:pt x="3" y="32"/>
                      </a:cubicBezTo>
                      <a:cubicBezTo>
                        <a:pt x="3" y="32"/>
                        <a:pt x="3" y="32"/>
                        <a:pt x="3" y="32"/>
                      </a:cubicBezTo>
                      <a:moveTo>
                        <a:pt x="2" y="31"/>
                      </a:moveTo>
                      <a:cubicBezTo>
                        <a:pt x="2" y="32"/>
                        <a:pt x="2" y="32"/>
                        <a:pt x="2" y="32"/>
                      </a:cubicBezTo>
                      <a:cubicBezTo>
                        <a:pt x="2" y="32"/>
                        <a:pt x="2" y="32"/>
                        <a:pt x="2" y="31"/>
                      </a:cubicBezTo>
                      <a:moveTo>
                        <a:pt x="2" y="31"/>
                      </a:moveTo>
                      <a:cubicBezTo>
                        <a:pt x="2" y="31"/>
                        <a:pt x="2" y="31"/>
                        <a:pt x="2" y="31"/>
                      </a:cubicBezTo>
                      <a:cubicBezTo>
                        <a:pt x="2" y="31"/>
                        <a:pt x="2" y="31"/>
                        <a:pt x="2" y="31"/>
                      </a:cubicBezTo>
                      <a:moveTo>
                        <a:pt x="2" y="30"/>
                      </a:moveTo>
                      <a:cubicBezTo>
                        <a:pt x="2" y="31"/>
                        <a:pt x="2" y="31"/>
                        <a:pt x="2" y="31"/>
                      </a:cubicBezTo>
                      <a:cubicBezTo>
                        <a:pt x="2" y="31"/>
                        <a:pt x="2" y="31"/>
                        <a:pt x="2" y="30"/>
                      </a:cubicBezTo>
                      <a:moveTo>
                        <a:pt x="2" y="30"/>
                      </a:moveTo>
                      <a:cubicBezTo>
                        <a:pt x="2" y="30"/>
                        <a:pt x="2" y="30"/>
                        <a:pt x="2" y="30"/>
                      </a:cubicBezTo>
                      <a:cubicBezTo>
                        <a:pt x="2" y="30"/>
                        <a:pt x="2" y="30"/>
                        <a:pt x="2" y="30"/>
                      </a:cubicBezTo>
                      <a:moveTo>
                        <a:pt x="2" y="30"/>
                      </a:moveTo>
                      <a:cubicBezTo>
                        <a:pt x="2" y="30"/>
                        <a:pt x="2" y="30"/>
                        <a:pt x="2" y="30"/>
                      </a:cubicBezTo>
                      <a:cubicBezTo>
                        <a:pt x="2" y="30"/>
                        <a:pt x="2" y="30"/>
                        <a:pt x="2" y="30"/>
                      </a:cubicBezTo>
                      <a:moveTo>
                        <a:pt x="2" y="29"/>
                      </a:moveTo>
                      <a:cubicBezTo>
                        <a:pt x="2" y="29"/>
                        <a:pt x="2" y="29"/>
                        <a:pt x="2" y="29"/>
                      </a:cubicBezTo>
                      <a:cubicBezTo>
                        <a:pt x="2" y="29"/>
                        <a:pt x="2" y="29"/>
                        <a:pt x="2" y="29"/>
                      </a:cubicBezTo>
                      <a:moveTo>
                        <a:pt x="2" y="29"/>
                      </a:moveTo>
                      <a:cubicBezTo>
                        <a:pt x="2" y="29"/>
                        <a:pt x="2" y="29"/>
                        <a:pt x="2" y="29"/>
                      </a:cubicBezTo>
                      <a:cubicBezTo>
                        <a:pt x="2" y="29"/>
                        <a:pt x="2" y="29"/>
                        <a:pt x="2" y="29"/>
                      </a:cubicBezTo>
                      <a:moveTo>
                        <a:pt x="2" y="28"/>
                      </a:moveTo>
                      <a:cubicBezTo>
                        <a:pt x="2" y="28"/>
                        <a:pt x="2" y="28"/>
                        <a:pt x="2" y="28"/>
                      </a:cubicBezTo>
                      <a:cubicBezTo>
                        <a:pt x="2" y="28"/>
                        <a:pt x="2" y="28"/>
                        <a:pt x="2" y="28"/>
                      </a:cubicBezTo>
                      <a:moveTo>
                        <a:pt x="2" y="28"/>
                      </a:moveTo>
                      <a:cubicBezTo>
                        <a:pt x="2" y="28"/>
                        <a:pt x="2" y="28"/>
                        <a:pt x="2" y="28"/>
                      </a:cubicBezTo>
                      <a:cubicBezTo>
                        <a:pt x="2" y="28"/>
                        <a:pt x="2" y="28"/>
                        <a:pt x="2" y="28"/>
                      </a:cubicBezTo>
                      <a:moveTo>
                        <a:pt x="2" y="27"/>
                      </a:moveTo>
                      <a:cubicBezTo>
                        <a:pt x="2" y="27"/>
                        <a:pt x="2" y="27"/>
                        <a:pt x="2" y="27"/>
                      </a:cubicBezTo>
                      <a:cubicBezTo>
                        <a:pt x="2" y="27"/>
                        <a:pt x="2" y="27"/>
                        <a:pt x="2" y="27"/>
                      </a:cubicBezTo>
                      <a:moveTo>
                        <a:pt x="2" y="27"/>
                      </a:moveTo>
                      <a:cubicBezTo>
                        <a:pt x="2" y="27"/>
                        <a:pt x="2" y="27"/>
                        <a:pt x="2" y="27"/>
                      </a:cubicBezTo>
                      <a:cubicBezTo>
                        <a:pt x="2" y="27"/>
                        <a:pt x="2" y="27"/>
                        <a:pt x="2" y="27"/>
                      </a:cubicBezTo>
                      <a:moveTo>
                        <a:pt x="2" y="26"/>
                      </a:moveTo>
                      <a:cubicBezTo>
                        <a:pt x="2" y="26"/>
                        <a:pt x="2" y="26"/>
                        <a:pt x="2" y="26"/>
                      </a:cubicBezTo>
                      <a:cubicBezTo>
                        <a:pt x="2" y="26"/>
                        <a:pt x="2" y="26"/>
                        <a:pt x="2" y="26"/>
                      </a:cubicBezTo>
                      <a:moveTo>
                        <a:pt x="2" y="25"/>
                      </a:moveTo>
                      <a:cubicBezTo>
                        <a:pt x="2" y="25"/>
                        <a:pt x="2" y="25"/>
                        <a:pt x="2" y="25"/>
                      </a:cubicBezTo>
                      <a:cubicBezTo>
                        <a:pt x="2" y="25"/>
                        <a:pt x="2" y="25"/>
                        <a:pt x="2" y="25"/>
                      </a:cubicBezTo>
                      <a:moveTo>
                        <a:pt x="2" y="25"/>
                      </a:moveTo>
                      <a:cubicBezTo>
                        <a:pt x="2" y="25"/>
                        <a:pt x="2" y="25"/>
                        <a:pt x="2" y="25"/>
                      </a:cubicBezTo>
                      <a:cubicBezTo>
                        <a:pt x="2" y="25"/>
                        <a:pt x="2" y="25"/>
                        <a:pt x="2" y="25"/>
                      </a:cubicBezTo>
                      <a:moveTo>
                        <a:pt x="2" y="24"/>
                      </a:moveTo>
                      <a:cubicBezTo>
                        <a:pt x="2" y="24"/>
                        <a:pt x="2" y="24"/>
                        <a:pt x="2" y="24"/>
                      </a:cubicBezTo>
                      <a:cubicBezTo>
                        <a:pt x="2" y="24"/>
                        <a:pt x="2" y="24"/>
                        <a:pt x="2" y="24"/>
                      </a:cubicBezTo>
                      <a:moveTo>
                        <a:pt x="2" y="24"/>
                      </a:moveTo>
                      <a:cubicBezTo>
                        <a:pt x="2" y="24"/>
                        <a:pt x="2" y="24"/>
                        <a:pt x="2" y="24"/>
                      </a:cubicBezTo>
                      <a:cubicBezTo>
                        <a:pt x="2" y="24"/>
                        <a:pt x="2" y="24"/>
                        <a:pt x="2" y="24"/>
                      </a:cubicBezTo>
                      <a:moveTo>
                        <a:pt x="1" y="23"/>
                      </a:moveTo>
                      <a:cubicBezTo>
                        <a:pt x="1" y="23"/>
                        <a:pt x="1" y="23"/>
                        <a:pt x="1" y="23"/>
                      </a:cubicBezTo>
                      <a:cubicBezTo>
                        <a:pt x="1" y="23"/>
                        <a:pt x="1" y="23"/>
                        <a:pt x="1" y="23"/>
                      </a:cubicBezTo>
                      <a:moveTo>
                        <a:pt x="1" y="23"/>
                      </a:moveTo>
                      <a:cubicBezTo>
                        <a:pt x="1" y="23"/>
                        <a:pt x="1" y="23"/>
                        <a:pt x="1" y="23"/>
                      </a:cubicBezTo>
                      <a:cubicBezTo>
                        <a:pt x="1" y="23"/>
                        <a:pt x="1" y="23"/>
                        <a:pt x="1" y="23"/>
                      </a:cubicBezTo>
                      <a:moveTo>
                        <a:pt x="1" y="22"/>
                      </a:moveTo>
                      <a:cubicBezTo>
                        <a:pt x="1" y="22"/>
                        <a:pt x="1" y="22"/>
                        <a:pt x="1" y="22"/>
                      </a:cubicBezTo>
                      <a:cubicBezTo>
                        <a:pt x="1" y="22"/>
                        <a:pt x="1" y="22"/>
                        <a:pt x="1" y="22"/>
                      </a:cubicBezTo>
                      <a:moveTo>
                        <a:pt x="1" y="22"/>
                      </a:moveTo>
                      <a:cubicBezTo>
                        <a:pt x="1" y="22"/>
                        <a:pt x="1" y="22"/>
                        <a:pt x="1" y="22"/>
                      </a:cubicBezTo>
                      <a:cubicBezTo>
                        <a:pt x="1" y="22"/>
                        <a:pt x="1" y="22"/>
                        <a:pt x="1" y="22"/>
                      </a:cubicBezTo>
                      <a:moveTo>
                        <a:pt x="1" y="21"/>
                      </a:moveTo>
                      <a:cubicBezTo>
                        <a:pt x="1" y="21"/>
                        <a:pt x="1" y="21"/>
                        <a:pt x="1" y="21"/>
                      </a:cubicBezTo>
                      <a:cubicBezTo>
                        <a:pt x="1" y="21"/>
                        <a:pt x="1" y="21"/>
                        <a:pt x="1" y="21"/>
                      </a:cubicBezTo>
                      <a:moveTo>
                        <a:pt x="1" y="21"/>
                      </a:moveTo>
                      <a:cubicBezTo>
                        <a:pt x="1" y="21"/>
                        <a:pt x="1" y="21"/>
                        <a:pt x="1" y="21"/>
                      </a:cubicBezTo>
                      <a:cubicBezTo>
                        <a:pt x="1" y="21"/>
                        <a:pt x="1" y="21"/>
                        <a:pt x="1" y="21"/>
                      </a:cubicBezTo>
                      <a:moveTo>
                        <a:pt x="1" y="20"/>
                      </a:moveTo>
                      <a:cubicBezTo>
                        <a:pt x="1" y="20"/>
                        <a:pt x="1" y="20"/>
                        <a:pt x="1" y="20"/>
                      </a:cubicBezTo>
                      <a:cubicBezTo>
                        <a:pt x="1" y="20"/>
                        <a:pt x="1" y="20"/>
                        <a:pt x="1" y="20"/>
                      </a:cubicBezTo>
                      <a:moveTo>
                        <a:pt x="1" y="20"/>
                      </a:moveTo>
                      <a:cubicBezTo>
                        <a:pt x="1" y="20"/>
                        <a:pt x="1" y="20"/>
                        <a:pt x="1" y="20"/>
                      </a:cubicBezTo>
                      <a:cubicBezTo>
                        <a:pt x="1" y="20"/>
                        <a:pt x="1" y="20"/>
                        <a:pt x="1" y="20"/>
                      </a:cubicBezTo>
                      <a:moveTo>
                        <a:pt x="1" y="19"/>
                      </a:moveTo>
                      <a:cubicBezTo>
                        <a:pt x="1" y="19"/>
                        <a:pt x="1" y="19"/>
                        <a:pt x="1" y="19"/>
                      </a:cubicBezTo>
                      <a:cubicBezTo>
                        <a:pt x="1" y="19"/>
                        <a:pt x="1" y="19"/>
                        <a:pt x="1" y="19"/>
                      </a:cubicBezTo>
                      <a:moveTo>
                        <a:pt x="1" y="19"/>
                      </a:moveTo>
                      <a:cubicBezTo>
                        <a:pt x="1" y="19"/>
                        <a:pt x="1" y="19"/>
                        <a:pt x="1" y="19"/>
                      </a:cubicBezTo>
                      <a:cubicBezTo>
                        <a:pt x="1" y="19"/>
                        <a:pt x="1" y="19"/>
                        <a:pt x="1" y="19"/>
                      </a:cubicBezTo>
                      <a:moveTo>
                        <a:pt x="1" y="18"/>
                      </a:moveTo>
                      <a:cubicBezTo>
                        <a:pt x="1" y="18"/>
                        <a:pt x="1" y="18"/>
                        <a:pt x="1" y="19"/>
                      </a:cubicBezTo>
                      <a:cubicBezTo>
                        <a:pt x="1" y="18"/>
                        <a:pt x="1" y="18"/>
                        <a:pt x="1" y="18"/>
                      </a:cubicBezTo>
                      <a:moveTo>
                        <a:pt x="1" y="18"/>
                      </a:moveTo>
                      <a:cubicBezTo>
                        <a:pt x="1" y="18"/>
                        <a:pt x="1" y="18"/>
                        <a:pt x="1" y="18"/>
                      </a:cubicBezTo>
                      <a:cubicBezTo>
                        <a:pt x="1" y="18"/>
                        <a:pt x="1" y="18"/>
                        <a:pt x="1" y="18"/>
                      </a:cubicBezTo>
                      <a:moveTo>
                        <a:pt x="1" y="17"/>
                      </a:moveTo>
                      <a:cubicBezTo>
                        <a:pt x="1" y="17"/>
                        <a:pt x="1" y="17"/>
                        <a:pt x="1" y="17"/>
                      </a:cubicBezTo>
                      <a:cubicBezTo>
                        <a:pt x="1" y="17"/>
                        <a:pt x="1" y="17"/>
                        <a:pt x="1" y="17"/>
                      </a:cubicBezTo>
                      <a:moveTo>
                        <a:pt x="1" y="17"/>
                      </a:moveTo>
                      <a:cubicBezTo>
                        <a:pt x="1" y="17"/>
                        <a:pt x="1" y="17"/>
                        <a:pt x="1" y="17"/>
                      </a:cubicBezTo>
                      <a:cubicBezTo>
                        <a:pt x="1" y="17"/>
                        <a:pt x="1" y="17"/>
                        <a:pt x="1" y="17"/>
                      </a:cubicBezTo>
                      <a:moveTo>
                        <a:pt x="1" y="16"/>
                      </a:moveTo>
                      <a:cubicBezTo>
                        <a:pt x="1" y="16"/>
                        <a:pt x="1" y="16"/>
                        <a:pt x="1" y="17"/>
                      </a:cubicBezTo>
                      <a:cubicBezTo>
                        <a:pt x="1" y="16"/>
                        <a:pt x="1" y="16"/>
                        <a:pt x="1" y="16"/>
                      </a:cubicBezTo>
                      <a:moveTo>
                        <a:pt x="1" y="16"/>
                      </a:moveTo>
                      <a:cubicBezTo>
                        <a:pt x="1" y="16"/>
                        <a:pt x="1" y="16"/>
                        <a:pt x="1" y="16"/>
                      </a:cubicBezTo>
                      <a:cubicBezTo>
                        <a:pt x="1" y="16"/>
                        <a:pt x="1" y="16"/>
                        <a:pt x="1" y="16"/>
                      </a:cubicBezTo>
                      <a:moveTo>
                        <a:pt x="1" y="15"/>
                      </a:moveTo>
                      <a:cubicBezTo>
                        <a:pt x="1" y="16"/>
                        <a:pt x="1" y="16"/>
                        <a:pt x="1" y="16"/>
                      </a:cubicBezTo>
                      <a:cubicBezTo>
                        <a:pt x="1" y="16"/>
                        <a:pt x="1" y="16"/>
                        <a:pt x="1" y="15"/>
                      </a:cubicBezTo>
                      <a:moveTo>
                        <a:pt x="1" y="15"/>
                      </a:moveTo>
                      <a:cubicBezTo>
                        <a:pt x="1" y="15"/>
                        <a:pt x="1" y="15"/>
                        <a:pt x="1" y="15"/>
                      </a:cubicBezTo>
                      <a:cubicBezTo>
                        <a:pt x="1" y="15"/>
                        <a:pt x="1" y="15"/>
                        <a:pt x="1" y="15"/>
                      </a:cubicBezTo>
                      <a:moveTo>
                        <a:pt x="1" y="14"/>
                      </a:moveTo>
                      <a:cubicBezTo>
                        <a:pt x="1" y="14"/>
                        <a:pt x="1" y="14"/>
                        <a:pt x="1" y="15"/>
                      </a:cubicBezTo>
                      <a:cubicBezTo>
                        <a:pt x="1" y="14"/>
                        <a:pt x="1" y="14"/>
                        <a:pt x="1" y="14"/>
                      </a:cubicBezTo>
                      <a:moveTo>
                        <a:pt x="1" y="14"/>
                      </a:moveTo>
                      <a:cubicBezTo>
                        <a:pt x="1" y="14"/>
                        <a:pt x="1" y="14"/>
                        <a:pt x="1" y="14"/>
                      </a:cubicBezTo>
                      <a:cubicBezTo>
                        <a:pt x="1" y="14"/>
                        <a:pt x="1" y="14"/>
                        <a:pt x="1" y="14"/>
                      </a:cubicBezTo>
                      <a:moveTo>
                        <a:pt x="1" y="13"/>
                      </a:moveTo>
                      <a:cubicBezTo>
                        <a:pt x="1" y="14"/>
                        <a:pt x="1" y="14"/>
                        <a:pt x="1" y="14"/>
                      </a:cubicBezTo>
                      <a:cubicBezTo>
                        <a:pt x="1" y="14"/>
                        <a:pt x="1" y="14"/>
                        <a:pt x="1" y="13"/>
                      </a:cubicBezTo>
                      <a:moveTo>
                        <a:pt x="1" y="13"/>
                      </a:moveTo>
                      <a:cubicBezTo>
                        <a:pt x="1" y="13"/>
                        <a:pt x="1" y="13"/>
                        <a:pt x="1" y="13"/>
                      </a:cubicBezTo>
                      <a:cubicBezTo>
                        <a:pt x="1" y="13"/>
                        <a:pt x="1" y="13"/>
                        <a:pt x="1" y="13"/>
                      </a:cubicBezTo>
                      <a:moveTo>
                        <a:pt x="1" y="13"/>
                      </a:moveTo>
                      <a:cubicBezTo>
                        <a:pt x="1" y="13"/>
                        <a:pt x="1" y="13"/>
                        <a:pt x="1" y="13"/>
                      </a:cubicBezTo>
                      <a:cubicBezTo>
                        <a:pt x="1" y="13"/>
                        <a:pt x="1" y="13"/>
                        <a:pt x="1" y="13"/>
                      </a:cubicBezTo>
                      <a:moveTo>
                        <a:pt x="1" y="12"/>
                      </a:moveTo>
                      <a:cubicBezTo>
                        <a:pt x="1" y="12"/>
                        <a:pt x="1" y="12"/>
                        <a:pt x="1" y="12"/>
                      </a:cubicBezTo>
                      <a:cubicBezTo>
                        <a:pt x="1" y="12"/>
                        <a:pt x="1" y="12"/>
                        <a:pt x="1" y="12"/>
                      </a:cubicBezTo>
                      <a:moveTo>
                        <a:pt x="0" y="11"/>
                      </a:moveTo>
                      <a:cubicBezTo>
                        <a:pt x="0" y="12"/>
                        <a:pt x="1" y="12"/>
                        <a:pt x="1" y="12"/>
                      </a:cubicBezTo>
                      <a:cubicBezTo>
                        <a:pt x="1" y="12"/>
                        <a:pt x="0" y="12"/>
                        <a:pt x="0" y="11"/>
                      </a:cubicBezTo>
                      <a:moveTo>
                        <a:pt x="0" y="11"/>
                      </a:moveTo>
                      <a:cubicBezTo>
                        <a:pt x="0" y="11"/>
                        <a:pt x="0" y="11"/>
                        <a:pt x="0" y="11"/>
                      </a:cubicBezTo>
                      <a:cubicBezTo>
                        <a:pt x="0" y="11"/>
                        <a:pt x="0" y="11"/>
                        <a:pt x="0" y="11"/>
                      </a:cubicBezTo>
                      <a:moveTo>
                        <a:pt x="0" y="11"/>
                      </a:moveTo>
                      <a:cubicBezTo>
                        <a:pt x="0" y="11"/>
                        <a:pt x="0" y="11"/>
                        <a:pt x="0" y="11"/>
                      </a:cubicBezTo>
                      <a:cubicBezTo>
                        <a:pt x="0" y="11"/>
                        <a:pt x="0" y="11"/>
                        <a:pt x="0" y="11"/>
                      </a:cubicBezTo>
                      <a:moveTo>
                        <a:pt x="0" y="10"/>
                      </a:moveTo>
                      <a:cubicBezTo>
                        <a:pt x="0" y="10"/>
                        <a:pt x="0" y="10"/>
                        <a:pt x="0" y="10"/>
                      </a:cubicBezTo>
                      <a:cubicBezTo>
                        <a:pt x="0" y="10"/>
                        <a:pt x="0" y="10"/>
                        <a:pt x="0" y="10"/>
                      </a:cubicBezTo>
                      <a:moveTo>
                        <a:pt x="0" y="10"/>
                      </a:moveTo>
                      <a:cubicBezTo>
                        <a:pt x="0" y="10"/>
                        <a:pt x="0" y="10"/>
                        <a:pt x="0" y="10"/>
                      </a:cubicBezTo>
                      <a:cubicBezTo>
                        <a:pt x="0" y="10"/>
                        <a:pt x="0" y="10"/>
                        <a:pt x="0" y="10"/>
                      </a:cubicBezTo>
                      <a:moveTo>
                        <a:pt x="0" y="9"/>
                      </a:moveTo>
                      <a:cubicBezTo>
                        <a:pt x="0" y="9"/>
                        <a:pt x="0" y="9"/>
                        <a:pt x="0" y="9"/>
                      </a:cubicBezTo>
                      <a:cubicBezTo>
                        <a:pt x="0" y="9"/>
                        <a:pt x="0" y="9"/>
                        <a:pt x="0" y="9"/>
                      </a:cubicBezTo>
                      <a:moveTo>
                        <a:pt x="0" y="9"/>
                      </a:moveTo>
                      <a:cubicBezTo>
                        <a:pt x="0" y="9"/>
                        <a:pt x="0" y="9"/>
                        <a:pt x="0" y="9"/>
                      </a:cubicBezTo>
                      <a:cubicBezTo>
                        <a:pt x="0" y="9"/>
                        <a:pt x="0" y="9"/>
                        <a:pt x="0" y="9"/>
                      </a:cubicBezTo>
                      <a:moveTo>
                        <a:pt x="0" y="8"/>
                      </a:moveTo>
                      <a:cubicBezTo>
                        <a:pt x="0" y="8"/>
                        <a:pt x="0" y="8"/>
                        <a:pt x="0" y="8"/>
                      </a:cubicBezTo>
                      <a:cubicBezTo>
                        <a:pt x="0" y="8"/>
                        <a:pt x="0" y="8"/>
                        <a:pt x="0" y="8"/>
                      </a:cubicBezTo>
                      <a:moveTo>
                        <a:pt x="0" y="8"/>
                      </a:moveTo>
                      <a:cubicBezTo>
                        <a:pt x="0" y="8"/>
                        <a:pt x="0" y="8"/>
                        <a:pt x="0" y="8"/>
                      </a:cubicBezTo>
                      <a:cubicBezTo>
                        <a:pt x="0" y="8"/>
                        <a:pt x="0" y="8"/>
                        <a:pt x="0" y="8"/>
                      </a:cubicBezTo>
                      <a:moveTo>
                        <a:pt x="0" y="7"/>
                      </a:moveTo>
                      <a:cubicBezTo>
                        <a:pt x="0" y="7"/>
                        <a:pt x="0" y="7"/>
                        <a:pt x="0" y="7"/>
                      </a:cubicBezTo>
                      <a:cubicBezTo>
                        <a:pt x="0" y="7"/>
                        <a:pt x="0" y="7"/>
                        <a:pt x="0" y="7"/>
                      </a:cubicBezTo>
                      <a:moveTo>
                        <a:pt x="0" y="7"/>
                      </a:moveTo>
                      <a:cubicBezTo>
                        <a:pt x="0" y="7"/>
                        <a:pt x="0" y="7"/>
                        <a:pt x="0" y="7"/>
                      </a:cubicBezTo>
                      <a:cubicBezTo>
                        <a:pt x="0" y="7"/>
                        <a:pt x="0" y="7"/>
                        <a:pt x="0" y="7"/>
                      </a:cubicBezTo>
                      <a:moveTo>
                        <a:pt x="0" y="6"/>
                      </a:moveTo>
                      <a:cubicBezTo>
                        <a:pt x="0" y="6"/>
                        <a:pt x="0" y="6"/>
                        <a:pt x="0" y="6"/>
                      </a:cubicBezTo>
                      <a:cubicBezTo>
                        <a:pt x="0" y="6"/>
                        <a:pt x="0" y="6"/>
                        <a:pt x="0" y="6"/>
                      </a:cubicBezTo>
                      <a:moveTo>
                        <a:pt x="0" y="6"/>
                      </a:moveTo>
                      <a:cubicBezTo>
                        <a:pt x="0" y="6"/>
                        <a:pt x="0" y="6"/>
                        <a:pt x="0" y="6"/>
                      </a:cubicBezTo>
                      <a:cubicBezTo>
                        <a:pt x="0" y="6"/>
                        <a:pt x="0" y="6"/>
                        <a:pt x="0" y="6"/>
                      </a:cubicBezTo>
                      <a:moveTo>
                        <a:pt x="0" y="5"/>
                      </a:move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0" y="5"/>
                        <a:pt x="0" y="5"/>
                        <a:pt x="0" y="5"/>
                      </a:cubicBezTo>
                      <a:moveTo>
                        <a:pt x="0" y="5"/>
                      </a:move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0" y="5"/>
                        <a:pt x="0" y="5"/>
                        <a:pt x="0" y="5"/>
                      </a:cubicBezTo>
                      <a:moveTo>
                        <a:pt x="0" y="4"/>
                      </a:moveTo>
                      <a:cubicBezTo>
                        <a:pt x="0" y="4"/>
                        <a:pt x="0" y="4"/>
                        <a:pt x="0" y="4"/>
                      </a:cubicBezTo>
                      <a:cubicBezTo>
                        <a:pt x="0" y="4"/>
                        <a:pt x="0" y="4"/>
                        <a:pt x="0" y="4"/>
                      </a:cubicBezTo>
                      <a:moveTo>
                        <a:pt x="0" y="4"/>
                      </a:moveTo>
                      <a:cubicBezTo>
                        <a:pt x="0" y="4"/>
                        <a:pt x="0" y="4"/>
                        <a:pt x="0" y="4"/>
                      </a:cubicBezTo>
                      <a:cubicBezTo>
                        <a:pt x="0" y="4"/>
                        <a:pt x="0" y="4"/>
                        <a:pt x="0" y="4"/>
                      </a:cubicBezTo>
                      <a:moveTo>
                        <a:pt x="0" y="3"/>
                      </a:moveTo>
                      <a:cubicBezTo>
                        <a:pt x="0" y="3"/>
                        <a:pt x="0" y="3"/>
                        <a:pt x="0" y="3"/>
                      </a:cubicBezTo>
                      <a:cubicBezTo>
                        <a:pt x="0" y="3"/>
                        <a:pt x="0" y="3"/>
                        <a:pt x="0" y="3"/>
                      </a:cubicBezTo>
                      <a:moveTo>
                        <a:pt x="0" y="3"/>
                      </a:moveTo>
                      <a:cubicBezTo>
                        <a:pt x="0" y="3"/>
                        <a:pt x="0" y="3"/>
                        <a:pt x="0" y="3"/>
                      </a:cubicBezTo>
                      <a:cubicBezTo>
                        <a:pt x="0" y="3"/>
                        <a:pt x="0" y="3"/>
                        <a:pt x="0" y="3"/>
                      </a:cubicBezTo>
                      <a:moveTo>
                        <a:pt x="0" y="2"/>
                      </a:move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moveTo>
                        <a:pt x="0" y="2"/>
                      </a:move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moveTo>
                        <a:pt x="0" y="1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moveTo>
                        <a:pt x="0" y="1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0441D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48" name="Google Shape;948;p7"/>
                <p:cNvSpPr/>
                <p:nvPr/>
              </p:nvSpPr>
              <p:spPr>
                <a:xfrm>
                  <a:off x="4136" y="1852"/>
                  <a:ext cx="35" cy="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" h="18" extrusionOk="0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8" y="6"/>
                        <a:pt x="15" y="12"/>
                        <a:pt x="23" y="18"/>
                      </a:cubicBezTo>
                      <a:cubicBezTo>
                        <a:pt x="23" y="18"/>
                        <a:pt x="23" y="18"/>
                        <a:pt x="23" y="18"/>
                      </a:cubicBezTo>
                      <a:cubicBezTo>
                        <a:pt x="15" y="12"/>
                        <a:pt x="8" y="6"/>
                        <a:pt x="0" y="0"/>
                      </a:cubicBezTo>
                    </a:path>
                  </a:pathLst>
                </a:custGeom>
                <a:solidFill>
                  <a:srgbClr val="03B42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49" name="Google Shape;949;p7"/>
                <p:cNvSpPr/>
                <p:nvPr/>
              </p:nvSpPr>
              <p:spPr>
                <a:xfrm>
                  <a:off x="3850" y="1766"/>
                  <a:ext cx="21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" h="120000" extrusionOk="0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moveTo>
                        <a:pt x="2" y="0"/>
                      </a:moveTo>
                      <a:cubicBezTo>
                        <a:pt x="2" y="0"/>
                        <a:pt x="2" y="0"/>
                        <a:pt x="1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moveTo>
                        <a:pt x="3" y="0"/>
                      </a:move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3" y="0"/>
                        <a:pt x="3" y="0"/>
                        <a:pt x="3" y="0"/>
                      </a:cubicBezTo>
                      <a:moveTo>
                        <a:pt x="3" y="0"/>
                      </a:move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3" y="0"/>
                        <a:pt x="3" y="0"/>
                        <a:pt x="3" y="0"/>
                      </a:cubicBezTo>
                      <a:moveTo>
                        <a:pt x="4" y="0"/>
                      </a:move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moveTo>
                        <a:pt x="4" y="0"/>
                      </a:move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moveTo>
                        <a:pt x="14" y="0"/>
                      </a:moveTo>
                      <a:cubicBezTo>
                        <a:pt x="14" y="0"/>
                        <a:pt x="14" y="0"/>
                        <a:pt x="14" y="0"/>
                      </a:cubicBezTo>
                      <a:cubicBezTo>
                        <a:pt x="14" y="0"/>
                        <a:pt x="14" y="0"/>
                        <a:pt x="14" y="0"/>
                      </a:cubicBezTo>
                      <a:moveTo>
                        <a:pt x="5" y="0"/>
                      </a:moveTo>
                      <a:cubicBezTo>
                        <a:pt x="5" y="0"/>
                        <a:pt x="5" y="0"/>
                        <a:pt x="4" y="0"/>
                      </a:cubicBezTo>
                      <a:cubicBezTo>
                        <a:pt x="5" y="0"/>
                        <a:pt x="5" y="0"/>
                        <a:pt x="5" y="0"/>
                      </a:cubicBezTo>
                      <a:moveTo>
                        <a:pt x="14" y="0"/>
                      </a:moveTo>
                      <a:cubicBezTo>
                        <a:pt x="14" y="0"/>
                        <a:pt x="14" y="0"/>
                        <a:pt x="14" y="0"/>
                      </a:cubicBezTo>
                      <a:cubicBezTo>
                        <a:pt x="14" y="0"/>
                        <a:pt x="14" y="0"/>
                        <a:pt x="14" y="0"/>
                      </a:cubicBezTo>
                      <a:moveTo>
                        <a:pt x="5" y="0"/>
                      </a:move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5" y="0"/>
                        <a:pt x="5" y="0"/>
                        <a:pt x="5" y="0"/>
                      </a:cubicBezTo>
                      <a:moveTo>
                        <a:pt x="6" y="0"/>
                      </a:moveTo>
                      <a:cubicBezTo>
                        <a:pt x="6" y="0"/>
                        <a:pt x="6" y="0"/>
                        <a:pt x="5" y="0"/>
                      </a:cubicBezTo>
                      <a:cubicBezTo>
                        <a:pt x="6" y="0"/>
                        <a:pt x="6" y="0"/>
                        <a:pt x="6" y="0"/>
                      </a:cubicBezTo>
                      <a:moveTo>
                        <a:pt x="13" y="0"/>
                      </a:move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13" y="0"/>
                        <a:pt x="13" y="0"/>
                        <a:pt x="13" y="0"/>
                      </a:cubicBezTo>
                      <a:moveTo>
                        <a:pt x="6" y="0"/>
                      </a:moveTo>
                      <a:cubicBezTo>
                        <a:pt x="6" y="0"/>
                        <a:pt x="6" y="0"/>
                        <a:pt x="6" y="0"/>
                      </a:cubicBezTo>
                      <a:cubicBezTo>
                        <a:pt x="6" y="0"/>
                        <a:pt x="6" y="0"/>
                        <a:pt x="6" y="0"/>
                      </a:cubicBezTo>
                      <a:moveTo>
                        <a:pt x="12" y="0"/>
                      </a:moveTo>
                      <a:cubicBezTo>
                        <a:pt x="12" y="0"/>
                        <a:pt x="12" y="0"/>
                        <a:pt x="12" y="0"/>
                      </a:cubicBezTo>
                      <a:cubicBezTo>
                        <a:pt x="12" y="0"/>
                        <a:pt x="12" y="0"/>
                        <a:pt x="12" y="0"/>
                      </a:cubicBezTo>
                      <a:cubicBezTo>
                        <a:pt x="12" y="0"/>
                        <a:pt x="12" y="0"/>
                        <a:pt x="12" y="0"/>
                      </a:cubicBezTo>
                      <a:cubicBezTo>
                        <a:pt x="12" y="0"/>
                        <a:pt x="12" y="0"/>
                        <a:pt x="12" y="0"/>
                      </a:cubicBezTo>
                      <a:moveTo>
                        <a:pt x="7" y="0"/>
                      </a:moveTo>
                      <a:cubicBezTo>
                        <a:pt x="7" y="0"/>
                        <a:pt x="7" y="0"/>
                        <a:pt x="7" y="0"/>
                      </a:cubicBezTo>
                      <a:cubicBezTo>
                        <a:pt x="7" y="0"/>
                        <a:pt x="7" y="0"/>
                        <a:pt x="7" y="0"/>
                      </a:cubicBezTo>
                      <a:moveTo>
                        <a:pt x="12" y="0"/>
                      </a:moveTo>
                      <a:cubicBezTo>
                        <a:pt x="12" y="0"/>
                        <a:pt x="12" y="0"/>
                        <a:pt x="12" y="0"/>
                      </a:cubicBezTo>
                      <a:cubicBezTo>
                        <a:pt x="12" y="0"/>
                        <a:pt x="12" y="0"/>
                        <a:pt x="12" y="0"/>
                      </a:cubicBezTo>
                      <a:cubicBezTo>
                        <a:pt x="12" y="0"/>
                        <a:pt x="12" y="0"/>
                        <a:pt x="12" y="0"/>
                      </a:cubicBezTo>
                      <a:moveTo>
                        <a:pt x="7" y="0"/>
                      </a:moveTo>
                      <a:cubicBezTo>
                        <a:pt x="7" y="0"/>
                        <a:pt x="7" y="0"/>
                        <a:pt x="7" y="0"/>
                      </a:cubicBezTo>
                      <a:cubicBezTo>
                        <a:pt x="7" y="0"/>
                        <a:pt x="7" y="0"/>
                        <a:pt x="7" y="0"/>
                      </a:cubicBezTo>
                      <a:moveTo>
                        <a:pt x="8" y="0"/>
                      </a:moveTo>
                      <a:cubicBezTo>
                        <a:pt x="8" y="0"/>
                        <a:pt x="8" y="0"/>
                        <a:pt x="7" y="0"/>
                      </a:cubicBezTo>
                      <a:cubicBezTo>
                        <a:pt x="8" y="0"/>
                        <a:pt x="8" y="0"/>
                        <a:pt x="8" y="0"/>
                      </a:cubicBezTo>
                      <a:moveTo>
                        <a:pt x="11" y="0"/>
                      </a:moveTo>
                      <a:cubicBezTo>
                        <a:pt x="11" y="0"/>
                        <a:pt x="11" y="0"/>
                        <a:pt x="11" y="0"/>
                      </a:cubicBezTo>
                      <a:cubicBezTo>
                        <a:pt x="11" y="0"/>
                        <a:pt x="11" y="0"/>
                        <a:pt x="11" y="0"/>
                      </a:cubicBezTo>
                      <a:cubicBezTo>
                        <a:pt x="11" y="0"/>
                        <a:pt x="11" y="0"/>
                        <a:pt x="11" y="0"/>
                      </a:cubicBezTo>
                      <a:moveTo>
                        <a:pt x="8" y="0"/>
                      </a:moveTo>
                      <a:cubicBezTo>
                        <a:pt x="8" y="0"/>
                        <a:pt x="8" y="0"/>
                        <a:pt x="8" y="0"/>
                      </a:cubicBezTo>
                      <a:cubicBezTo>
                        <a:pt x="8" y="0"/>
                        <a:pt x="8" y="0"/>
                        <a:pt x="8" y="0"/>
                      </a:cubicBezTo>
                      <a:moveTo>
                        <a:pt x="10" y="0"/>
                      </a:move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moveTo>
                        <a:pt x="9" y="0"/>
                      </a:moveTo>
                      <a:cubicBezTo>
                        <a:pt x="9" y="0"/>
                        <a:pt x="9" y="0"/>
                        <a:pt x="8" y="0"/>
                      </a:cubicBezTo>
                      <a:cubicBezTo>
                        <a:pt x="9" y="0"/>
                        <a:pt x="9" y="0"/>
                        <a:pt x="9" y="0"/>
                      </a:cubicBezTo>
                      <a:moveTo>
                        <a:pt x="10" y="0"/>
                      </a:move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moveTo>
                        <a:pt x="9" y="0"/>
                      </a:move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9" y="0"/>
                        <a:pt x="9" y="0"/>
                        <a:pt x="9" y="0"/>
                      </a:cubicBezTo>
                    </a:path>
                  </a:pathLst>
                </a:custGeom>
                <a:solidFill>
                  <a:srgbClr val="04B42A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50" name="Google Shape;950;p7"/>
                <p:cNvSpPr/>
                <p:nvPr/>
              </p:nvSpPr>
              <p:spPr>
                <a:xfrm>
                  <a:off x="3863" y="1766"/>
                  <a:ext cx="2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20000" extrusionOk="0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0" y="0"/>
                      </a:cubicBezTo>
                    </a:path>
                  </a:pathLst>
                </a:custGeom>
                <a:solidFill>
                  <a:srgbClr val="CAF0F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51" name="Google Shape;951;p7"/>
                <p:cNvSpPr/>
                <p:nvPr/>
              </p:nvSpPr>
              <p:spPr>
                <a:xfrm>
                  <a:off x="3863" y="1766"/>
                  <a:ext cx="2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20000" extrusionOk="0">
                      <a:moveTo>
                        <a:pt x="0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0" y="0"/>
                      </a:cubicBezTo>
                    </a:path>
                  </a:pathLst>
                </a:custGeom>
                <a:solidFill>
                  <a:srgbClr val="044AD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52" name="Google Shape;952;p7"/>
                <p:cNvSpPr/>
                <p:nvPr/>
              </p:nvSpPr>
              <p:spPr>
                <a:xfrm>
                  <a:off x="3863" y="1766"/>
                  <a:ext cx="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00" h="120000" extrusionOk="0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044AD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53" name="Google Shape;953;p7"/>
                <p:cNvSpPr/>
                <p:nvPr/>
              </p:nvSpPr>
              <p:spPr>
                <a:xfrm>
                  <a:off x="3865" y="1766"/>
                  <a:ext cx="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00" h="120000" extrusionOk="0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CAF0F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54" name="Google Shape;954;p7"/>
                <p:cNvSpPr/>
                <p:nvPr/>
              </p:nvSpPr>
              <p:spPr>
                <a:xfrm>
                  <a:off x="3865" y="1766"/>
                  <a:ext cx="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00" h="120000" extrusionOk="0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044AD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55" name="Google Shape;955;p7"/>
                <p:cNvSpPr/>
                <p:nvPr/>
              </p:nvSpPr>
              <p:spPr>
                <a:xfrm>
                  <a:off x="3862" y="1766"/>
                  <a:ext cx="1" cy="1"/>
                </a:xfrm>
                <a:prstGeom prst="ellipse">
                  <a:avLst/>
                </a:prstGeom>
                <a:solidFill>
                  <a:srgbClr val="CAF0F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56" name="Google Shape;956;p7"/>
                <p:cNvSpPr/>
                <p:nvPr/>
              </p:nvSpPr>
              <p:spPr>
                <a:xfrm>
                  <a:off x="3862" y="1766"/>
                  <a:ext cx="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00" h="120000" extrusionOk="0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044AD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57" name="Google Shape;957;p7"/>
                <p:cNvSpPr/>
                <p:nvPr/>
              </p:nvSpPr>
              <p:spPr>
                <a:xfrm>
                  <a:off x="3865" y="1766"/>
                  <a:ext cx="1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20000" extrusionOk="0">
                      <a:moveTo>
                        <a:pt x="0" y="0"/>
                      </a:moveTo>
                      <a:cubicBezTo>
                        <a:pt x="0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0" y="0"/>
                      </a:cubicBezTo>
                    </a:path>
                  </a:pathLst>
                </a:custGeom>
                <a:solidFill>
                  <a:srgbClr val="CAF0F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58" name="Google Shape;958;p7"/>
                <p:cNvSpPr/>
                <p:nvPr/>
              </p:nvSpPr>
              <p:spPr>
                <a:xfrm>
                  <a:off x="3866" y="1766"/>
                  <a:ext cx="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00" h="120000" extrusionOk="0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044AD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59" name="Google Shape;959;p7"/>
                <p:cNvSpPr/>
                <p:nvPr/>
              </p:nvSpPr>
              <p:spPr>
                <a:xfrm>
                  <a:off x="3862" y="1766"/>
                  <a:ext cx="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00" h="120000" extrusionOk="0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044AD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60" name="Google Shape;960;p7"/>
                <p:cNvSpPr/>
                <p:nvPr/>
              </p:nvSpPr>
              <p:spPr>
                <a:xfrm>
                  <a:off x="3866" y="1766"/>
                  <a:ext cx="2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20000" extrusionOk="0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0" y="0"/>
                      </a:cubicBezTo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CAF0F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61" name="Google Shape;961;p7"/>
                <p:cNvSpPr/>
                <p:nvPr/>
              </p:nvSpPr>
              <p:spPr>
                <a:xfrm>
                  <a:off x="3866" y="1766"/>
                  <a:ext cx="2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20000" extrusionOk="0">
                      <a:moveTo>
                        <a:pt x="0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0" y="0"/>
                      </a:cubicBezTo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044AD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62" name="Google Shape;962;p7"/>
                <p:cNvSpPr/>
                <p:nvPr/>
              </p:nvSpPr>
              <p:spPr>
                <a:xfrm>
                  <a:off x="3860" y="1766"/>
                  <a:ext cx="1" cy="1"/>
                </a:xfrm>
                <a:prstGeom prst="ellipse">
                  <a:avLst/>
                </a:prstGeom>
                <a:solidFill>
                  <a:srgbClr val="CAF0F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63" name="Google Shape;963;p7"/>
                <p:cNvSpPr/>
                <p:nvPr/>
              </p:nvSpPr>
              <p:spPr>
                <a:xfrm>
                  <a:off x="3860" y="1766"/>
                  <a:ext cx="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00" h="120000" extrusionOk="0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044AD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64" name="Google Shape;964;p7"/>
                <p:cNvSpPr/>
                <p:nvPr/>
              </p:nvSpPr>
              <p:spPr>
                <a:xfrm>
                  <a:off x="3860" y="1766"/>
                  <a:ext cx="1" cy="1"/>
                </a:xfrm>
                <a:prstGeom prst="ellipse">
                  <a:avLst/>
                </a:prstGeom>
                <a:solidFill>
                  <a:srgbClr val="CAF0F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65" name="Google Shape;965;p7"/>
                <p:cNvSpPr/>
                <p:nvPr/>
              </p:nvSpPr>
              <p:spPr>
                <a:xfrm>
                  <a:off x="3860" y="1766"/>
                  <a:ext cx="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00" h="120000" extrusionOk="0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044AD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66" name="Google Shape;966;p7"/>
                <p:cNvSpPr/>
                <p:nvPr/>
              </p:nvSpPr>
              <p:spPr>
                <a:xfrm>
                  <a:off x="3868" y="1766"/>
                  <a:ext cx="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00" h="120000" extrusionOk="0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CAF0F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67" name="Google Shape;967;p7"/>
                <p:cNvSpPr/>
                <p:nvPr/>
              </p:nvSpPr>
              <p:spPr>
                <a:xfrm>
                  <a:off x="3868" y="1766"/>
                  <a:ext cx="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00" h="120000" extrusionOk="0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044AD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68" name="Google Shape;968;p7"/>
                <p:cNvSpPr/>
                <p:nvPr/>
              </p:nvSpPr>
              <p:spPr>
                <a:xfrm>
                  <a:off x="3859" y="1766"/>
                  <a:ext cx="1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20000" extrusionOk="0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CAF0F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69" name="Google Shape;969;p7"/>
                <p:cNvSpPr/>
                <p:nvPr/>
              </p:nvSpPr>
              <p:spPr>
                <a:xfrm>
                  <a:off x="3859" y="1766"/>
                  <a:ext cx="1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20000" extrusionOk="0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1" y="0"/>
                      </a:cubicBezTo>
                    </a:path>
                  </a:pathLst>
                </a:custGeom>
                <a:solidFill>
                  <a:srgbClr val="044AD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70" name="Google Shape;970;p7"/>
                <p:cNvSpPr/>
                <p:nvPr/>
              </p:nvSpPr>
              <p:spPr>
                <a:xfrm>
                  <a:off x="3868" y="1766"/>
                  <a:ext cx="2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20000" extrusionOk="0">
                      <a:moveTo>
                        <a:pt x="0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0" y="0"/>
                      </a:cubicBezTo>
                    </a:path>
                  </a:pathLst>
                </a:custGeom>
                <a:solidFill>
                  <a:srgbClr val="CAF0F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71" name="Google Shape;971;p7"/>
                <p:cNvSpPr/>
                <p:nvPr/>
              </p:nvSpPr>
              <p:spPr>
                <a:xfrm>
                  <a:off x="3868" y="1766"/>
                  <a:ext cx="2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20000" extrusionOk="0">
                      <a:moveTo>
                        <a:pt x="0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044AD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72" name="Google Shape;972;p7"/>
                <p:cNvSpPr/>
                <p:nvPr/>
              </p:nvSpPr>
              <p:spPr>
                <a:xfrm>
                  <a:off x="3859" y="1766"/>
                  <a:ext cx="1" cy="1"/>
                </a:xfrm>
                <a:prstGeom prst="ellipse">
                  <a:avLst/>
                </a:prstGeom>
                <a:solidFill>
                  <a:srgbClr val="CAF0F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73" name="Google Shape;973;p7"/>
                <p:cNvSpPr/>
                <p:nvPr/>
              </p:nvSpPr>
              <p:spPr>
                <a:xfrm>
                  <a:off x="3859" y="1766"/>
                  <a:ext cx="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00" h="120000" extrusionOk="0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044AD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74" name="Google Shape;974;p7"/>
                <p:cNvSpPr/>
                <p:nvPr/>
              </p:nvSpPr>
              <p:spPr>
                <a:xfrm>
                  <a:off x="3870" y="1766"/>
                  <a:ext cx="1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20000" extrusionOk="0">
                      <a:moveTo>
                        <a:pt x="0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0" y="0"/>
                      </a:cubicBezTo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CAF0F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75" name="Google Shape;975;p7"/>
                <p:cNvSpPr/>
                <p:nvPr/>
              </p:nvSpPr>
              <p:spPr>
                <a:xfrm>
                  <a:off x="3870" y="1766"/>
                  <a:ext cx="1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20000" extrusionOk="0">
                      <a:moveTo>
                        <a:pt x="0" y="0"/>
                      </a:moveTo>
                      <a:cubicBezTo>
                        <a:pt x="0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044AD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76" name="Google Shape;976;p7"/>
                <p:cNvSpPr/>
                <p:nvPr/>
              </p:nvSpPr>
              <p:spPr>
                <a:xfrm>
                  <a:off x="3857" y="1766"/>
                  <a:ext cx="1" cy="1"/>
                </a:xfrm>
                <a:prstGeom prst="ellipse">
                  <a:avLst/>
                </a:prstGeom>
                <a:solidFill>
                  <a:srgbClr val="CAF0F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77" name="Google Shape;977;p7"/>
                <p:cNvSpPr/>
                <p:nvPr/>
              </p:nvSpPr>
              <p:spPr>
                <a:xfrm>
                  <a:off x="3857" y="1766"/>
                  <a:ext cx="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00" h="120000" extrusionOk="0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044AD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78" name="Google Shape;978;p7"/>
                <p:cNvSpPr/>
                <p:nvPr/>
              </p:nvSpPr>
              <p:spPr>
                <a:xfrm>
                  <a:off x="3857" y="1766"/>
                  <a:ext cx="1" cy="1"/>
                </a:xfrm>
                <a:prstGeom prst="ellipse">
                  <a:avLst/>
                </a:prstGeom>
                <a:solidFill>
                  <a:srgbClr val="CAF0F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79" name="Google Shape;979;p7"/>
                <p:cNvSpPr/>
                <p:nvPr/>
              </p:nvSpPr>
              <p:spPr>
                <a:xfrm>
                  <a:off x="3857" y="1766"/>
                  <a:ext cx="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00" h="120000" extrusionOk="0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044AD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80" name="Google Shape;980;p7"/>
                <p:cNvSpPr/>
                <p:nvPr/>
              </p:nvSpPr>
              <p:spPr>
                <a:xfrm>
                  <a:off x="3871" y="1766"/>
                  <a:ext cx="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00" h="120000" extrusionOk="0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CAF0F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81" name="Google Shape;981;p7"/>
                <p:cNvSpPr/>
                <p:nvPr/>
              </p:nvSpPr>
              <p:spPr>
                <a:xfrm>
                  <a:off x="3871" y="1766"/>
                  <a:ext cx="1" cy="1"/>
                </a:xfrm>
                <a:prstGeom prst="ellipse">
                  <a:avLst/>
                </a:prstGeom>
                <a:solidFill>
                  <a:srgbClr val="044AD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82" name="Google Shape;982;p7"/>
                <p:cNvSpPr/>
                <p:nvPr/>
              </p:nvSpPr>
              <p:spPr>
                <a:xfrm>
                  <a:off x="3856" y="1766"/>
                  <a:ext cx="1" cy="1"/>
                </a:xfrm>
                <a:prstGeom prst="ellipse">
                  <a:avLst/>
                </a:prstGeom>
                <a:solidFill>
                  <a:srgbClr val="CAF0F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83" name="Google Shape;983;p7"/>
                <p:cNvSpPr/>
                <p:nvPr/>
              </p:nvSpPr>
              <p:spPr>
                <a:xfrm>
                  <a:off x="3856" y="1766"/>
                  <a:ext cx="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00" h="120000" extrusionOk="0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044AD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84" name="Google Shape;984;p7"/>
                <p:cNvSpPr/>
                <p:nvPr/>
              </p:nvSpPr>
              <p:spPr>
                <a:xfrm>
                  <a:off x="3871" y="1766"/>
                  <a:ext cx="32" cy="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" h="1" extrusionOk="0">
                      <a:moveTo>
                        <a:pt x="21" y="1"/>
                      </a:moveTo>
                      <a:cubicBezTo>
                        <a:pt x="21" y="1"/>
                        <a:pt x="21" y="1"/>
                        <a:pt x="21" y="1"/>
                      </a:cubicBezTo>
                      <a:cubicBezTo>
                        <a:pt x="21" y="1"/>
                        <a:pt x="21" y="1"/>
                        <a:pt x="21" y="1"/>
                      </a:cubicBezTo>
                      <a:moveTo>
                        <a:pt x="20" y="1"/>
                      </a:moveTo>
                      <a:cubicBezTo>
                        <a:pt x="20" y="1"/>
                        <a:pt x="20" y="1"/>
                        <a:pt x="20" y="1"/>
                      </a:cubicBezTo>
                      <a:cubicBezTo>
                        <a:pt x="20" y="1"/>
                        <a:pt x="20" y="1"/>
                        <a:pt x="20" y="1"/>
                      </a:cubicBezTo>
                      <a:moveTo>
                        <a:pt x="19" y="1"/>
                      </a:moveTo>
                      <a:cubicBezTo>
                        <a:pt x="19" y="1"/>
                        <a:pt x="19" y="1"/>
                        <a:pt x="19" y="1"/>
                      </a:cubicBezTo>
                      <a:cubicBezTo>
                        <a:pt x="19" y="1"/>
                        <a:pt x="19" y="1"/>
                        <a:pt x="19" y="1"/>
                      </a:cubicBezTo>
                      <a:moveTo>
                        <a:pt x="19" y="1"/>
                      </a:moveTo>
                      <a:cubicBezTo>
                        <a:pt x="19" y="1"/>
                        <a:pt x="19" y="1"/>
                        <a:pt x="19" y="1"/>
                      </a:cubicBezTo>
                      <a:cubicBezTo>
                        <a:pt x="19" y="1"/>
                        <a:pt x="19" y="1"/>
                        <a:pt x="19" y="1"/>
                      </a:cubicBezTo>
                      <a:moveTo>
                        <a:pt x="18" y="1"/>
                      </a:moveTo>
                      <a:cubicBezTo>
                        <a:pt x="18" y="1"/>
                        <a:pt x="18" y="1"/>
                        <a:pt x="18" y="1"/>
                      </a:cubicBezTo>
                      <a:cubicBezTo>
                        <a:pt x="18" y="1"/>
                        <a:pt x="18" y="1"/>
                        <a:pt x="18" y="1"/>
                      </a:cubicBezTo>
                      <a:moveTo>
                        <a:pt x="17" y="1"/>
                      </a:moveTo>
                      <a:cubicBezTo>
                        <a:pt x="17" y="1"/>
                        <a:pt x="17" y="1"/>
                        <a:pt x="17" y="1"/>
                      </a:cubicBezTo>
                      <a:cubicBezTo>
                        <a:pt x="17" y="1"/>
                        <a:pt x="17" y="1"/>
                        <a:pt x="17" y="1"/>
                      </a:cubicBezTo>
                      <a:moveTo>
                        <a:pt x="17" y="0"/>
                      </a:moveTo>
                      <a:cubicBezTo>
                        <a:pt x="17" y="0"/>
                        <a:pt x="17" y="0"/>
                        <a:pt x="17" y="0"/>
                      </a:cubicBezTo>
                      <a:cubicBezTo>
                        <a:pt x="17" y="0"/>
                        <a:pt x="17" y="0"/>
                        <a:pt x="17" y="0"/>
                      </a:cubicBezTo>
                      <a:moveTo>
                        <a:pt x="17" y="0"/>
                      </a:moveTo>
                      <a:cubicBezTo>
                        <a:pt x="17" y="0"/>
                        <a:pt x="17" y="0"/>
                        <a:pt x="17" y="0"/>
                      </a:cubicBezTo>
                      <a:cubicBezTo>
                        <a:pt x="17" y="0"/>
                        <a:pt x="17" y="0"/>
                        <a:pt x="17" y="0"/>
                      </a:cubicBezTo>
                      <a:moveTo>
                        <a:pt x="16" y="0"/>
                      </a:moveTo>
                      <a:cubicBezTo>
                        <a:pt x="16" y="0"/>
                        <a:pt x="16" y="0"/>
                        <a:pt x="16" y="0"/>
                      </a:cubicBezTo>
                      <a:cubicBezTo>
                        <a:pt x="16" y="0"/>
                        <a:pt x="16" y="0"/>
                        <a:pt x="16" y="0"/>
                      </a:cubicBezTo>
                      <a:moveTo>
                        <a:pt x="15" y="0"/>
                      </a:moveTo>
                      <a:cubicBezTo>
                        <a:pt x="15" y="0"/>
                        <a:pt x="15" y="0"/>
                        <a:pt x="15" y="0"/>
                      </a:cubicBezTo>
                      <a:cubicBezTo>
                        <a:pt x="15" y="0"/>
                        <a:pt x="15" y="0"/>
                        <a:pt x="15" y="0"/>
                      </a:cubicBezTo>
                      <a:moveTo>
                        <a:pt x="15" y="0"/>
                      </a:moveTo>
                      <a:cubicBezTo>
                        <a:pt x="15" y="0"/>
                        <a:pt x="15" y="0"/>
                        <a:pt x="15" y="0"/>
                      </a:cubicBezTo>
                      <a:cubicBezTo>
                        <a:pt x="15" y="0"/>
                        <a:pt x="15" y="0"/>
                        <a:pt x="15" y="0"/>
                      </a:cubicBezTo>
                      <a:moveTo>
                        <a:pt x="14" y="0"/>
                      </a:moveTo>
                      <a:cubicBezTo>
                        <a:pt x="15" y="0"/>
                        <a:pt x="15" y="0"/>
                        <a:pt x="15" y="0"/>
                      </a:cubicBezTo>
                      <a:cubicBezTo>
                        <a:pt x="15" y="0"/>
                        <a:pt x="15" y="0"/>
                        <a:pt x="14" y="0"/>
                      </a:cubicBezTo>
                      <a:moveTo>
                        <a:pt x="14" y="0"/>
                      </a:moveTo>
                      <a:cubicBezTo>
                        <a:pt x="14" y="0"/>
                        <a:pt x="14" y="0"/>
                        <a:pt x="14" y="0"/>
                      </a:cubicBezTo>
                      <a:cubicBezTo>
                        <a:pt x="14" y="0"/>
                        <a:pt x="14" y="0"/>
                        <a:pt x="14" y="0"/>
                      </a:cubicBezTo>
                      <a:moveTo>
                        <a:pt x="13" y="0"/>
                      </a:moveTo>
                      <a:cubicBezTo>
                        <a:pt x="13" y="0"/>
                        <a:pt x="13" y="0"/>
                        <a:pt x="14" y="0"/>
                      </a:cubicBezTo>
                      <a:cubicBezTo>
                        <a:pt x="13" y="0"/>
                        <a:pt x="13" y="0"/>
                        <a:pt x="13" y="0"/>
                      </a:cubicBezTo>
                      <a:moveTo>
                        <a:pt x="13" y="0"/>
                      </a:move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13" y="0"/>
                        <a:pt x="13" y="0"/>
                        <a:pt x="13" y="0"/>
                      </a:cubicBezTo>
                      <a:moveTo>
                        <a:pt x="12" y="0"/>
                      </a:moveTo>
                      <a:cubicBezTo>
                        <a:pt x="12" y="0"/>
                        <a:pt x="13" y="0"/>
                        <a:pt x="13" y="0"/>
                      </a:cubicBezTo>
                      <a:cubicBezTo>
                        <a:pt x="13" y="0"/>
                        <a:pt x="13" y="0"/>
                        <a:pt x="12" y="0"/>
                      </a:cubicBezTo>
                      <a:moveTo>
                        <a:pt x="12" y="0"/>
                      </a:moveTo>
                      <a:cubicBezTo>
                        <a:pt x="12" y="0"/>
                        <a:pt x="12" y="0"/>
                        <a:pt x="12" y="0"/>
                      </a:cubicBezTo>
                      <a:cubicBezTo>
                        <a:pt x="12" y="0"/>
                        <a:pt x="12" y="0"/>
                        <a:pt x="12" y="0"/>
                      </a:cubicBezTo>
                      <a:moveTo>
                        <a:pt x="11" y="0"/>
                      </a:moveTo>
                      <a:cubicBezTo>
                        <a:pt x="11" y="0"/>
                        <a:pt x="11" y="0"/>
                        <a:pt x="12" y="0"/>
                      </a:cubicBezTo>
                      <a:cubicBezTo>
                        <a:pt x="11" y="0"/>
                        <a:pt x="11" y="0"/>
                        <a:pt x="11" y="0"/>
                      </a:cubicBezTo>
                      <a:moveTo>
                        <a:pt x="11" y="0"/>
                      </a:moveTo>
                      <a:cubicBezTo>
                        <a:pt x="11" y="0"/>
                        <a:pt x="11" y="0"/>
                        <a:pt x="11" y="0"/>
                      </a:cubicBezTo>
                      <a:cubicBezTo>
                        <a:pt x="11" y="0"/>
                        <a:pt x="11" y="0"/>
                        <a:pt x="11" y="0"/>
                      </a:cubicBezTo>
                      <a:moveTo>
                        <a:pt x="10" y="0"/>
                      </a:moveTo>
                      <a:cubicBezTo>
                        <a:pt x="11" y="0"/>
                        <a:pt x="11" y="0"/>
                        <a:pt x="11" y="0"/>
                      </a:cubicBezTo>
                      <a:cubicBezTo>
                        <a:pt x="11" y="0"/>
                        <a:pt x="10" y="0"/>
                        <a:pt x="10" y="0"/>
                      </a:cubicBezTo>
                      <a:moveTo>
                        <a:pt x="10" y="0"/>
                      </a:move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moveTo>
                        <a:pt x="9" y="0"/>
                      </a:moveTo>
                      <a:cubicBezTo>
                        <a:pt x="9" y="0"/>
                        <a:pt x="10" y="0"/>
                        <a:pt x="10" y="0"/>
                      </a:cubicBezTo>
                      <a:cubicBezTo>
                        <a:pt x="10" y="0"/>
                        <a:pt x="9" y="0"/>
                        <a:pt x="9" y="0"/>
                      </a:cubicBezTo>
                      <a:moveTo>
                        <a:pt x="9" y="0"/>
                      </a:move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9" y="0"/>
                        <a:pt x="9" y="0"/>
                        <a:pt x="9" y="0"/>
                      </a:cubicBezTo>
                      <a:moveTo>
                        <a:pt x="8" y="0"/>
                      </a:move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9" y="0"/>
                        <a:pt x="9" y="0"/>
                        <a:pt x="8" y="0"/>
                      </a:cubicBezTo>
                      <a:moveTo>
                        <a:pt x="8" y="0"/>
                      </a:moveTo>
                      <a:cubicBezTo>
                        <a:pt x="8" y="0"/>
                        <a:pt x="8" y="0"/>
                        <a:pt x="8" y="0"/>
                      </a:cubicBezTo>
                      <a:cubicBezTo>
                        <a:pt x="8" y="0"/>
                        <a:pt x="8" y="0"/>
                        <a:pt x="8" y="0"/>
                      </a:cubicBezTo>
                      <a:moveTo>
                        <a:pt x="7" y="0"/>
                      </a:moveTo>
                      <a:cubicBezTo>
                        <a:pt x="7" y="0"/>
                        <a:pt x="8" y="0"/>
                        <a:pt x="8" y="0"/>
                      </a:cubicBezTo>
                      <a:cubicBezTo>
                        <a:pt x="8" y="0"/>
                        <a:pt x="7" y="0"/>
                        <a:pt x="7" y="0"/>
                      </a:cubicBezTo>
                      <a:moveTo>
                        <a:pt x="7" y="0"/>
                      </a:moveTo>
                      <a:cubicBezTo>
                        <a:pt x="7" y="0"/>
                        <a:pt x="7" y="0"/>
                        <a:pt x="7" y="0"/>
                      </a:cubicBezTo>
                      <a:cubicBezTo>
                        <a:pt x="7" y="0"/>
                        <a:pt x="7" y="0"/>
                        <a:pt x="7" y="0"/>
                      </a:cubicBezTo>
                      <a:moveTo>
                        <a:pt x="6" y="0"/>
                      </a:moveTo>
                      <a:cubicBezTo>
                        <a:pt x="7" y="0"/>
                        <a:pt x="7" y="0"/>
                        <a:pt x="7" y="0"/>
                      </a:cubicBezTo>
                      <a:cubicBezTo>
                        <a:pt x="7" y="0"/>
                        <a:pt x="7" y="0"/>
                        <a:pt x="6" y="0"/>
                      </a:cubicBezTo>
                      <a:moveTo>
                        <a:pt x="6" y="0"/>
                      </a:moveTo>
                      <a:cubicBezTo>
                        <a:pt x="6" y="0"/>
                        <a:pt x="6" y="0"/>
                        <a:pt x="6" y="0"/>
                      </a:cubicBezTo>
                      <a:cubicBezTo>
                        <a:pt x="6" y="0"/>
                        <a:pt x="6" y="0"/>
                        <a:pt x="6" y="0"/>
                      </a:cubicBezTo>
                      <a:moveTo>
                        <a:pt x="5" y="0"/>
                      </a:moveTo>
                      <a:cubicBezTo>
                        <a:pt x="5" y="0"/>
                        <a:pt x="6" y="0"/>
                        <a:pt x="6" y="0"/>
                      </a:cubicBezTo>
                      <a:cubicBezTo>
                        <a:pt x="6" y="0"/>
                        <a:pt x="5" y="0"/>
                        <a:pt x="5" y="0"/>
                      </a:cubicBezTo>
                      <a:moveTo>
                        <a:pt x="5" y="0"/>
                      </a:move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5" y="0"/>
                        <a:pt x="5" y="0"/>
                        <a:pt x="5" y="0"/>
                      </a:cubicBezTo>
                      <a:moveTo>
                        <a:pt x="4" y="0"/>
                      </a:move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5" y="0"/>
                        <a:pt x="5" y="0"/>
                        <a:pt x="4" y="0"/>
                      </a:cubicBezTo>
                      <a:moveTo>
                        <a:pt x="4" y="0"/>
                      </a:move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moveTo>
                        <a:pt x="3" y="0"/>
                      </a:move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4" y="0"/>
                        <a:pt x="4" y="0"/>
                        <a:pt x="3" y="0"/>
                      </a:cubicBezTo>
                      <a:moveTo>
                        <a:pt x="3" y="0"/>
                      </a:move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3" y="0"/>
                        <a:pt x="3" y="0"/>
                        <a:pt x="3" y="0"/>
                      </a:cubicBezTo>
                      <a:moveTo>
                        <a:pt x="2" y="0"/>
                      </a:move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3" y="0"/>
                        <a:pt x="3" y="0"/>
                        <a:pt x="2" y="0"/>
                      </a:cubicBezTo>
                      <a:moveTo>
                        <a:pt x="2" y="0"/>
                      </a:move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moveTo>
                        <a:pt x="1" y="0"/>
                      </a:move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1" y="0"/>
                      </a:cubicBezTo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moveTo>
                        <a:pt x="0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0" y="0"/>
                      </a:cubicBezTo>
                    </a:path>
                  </a:pathLst>
                </a:custGeom>
                <a:solidFill>
                  <a:srgbClr val="CAF0F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85" name="Google Shape;985;p7"/>
                <p:cNvSpPr/>
                <p:nvPr/>
              </p:nvSpPr>
              <p:spPr>
                <a:xfrm>
                  <a:off x="3420" y="1766"/>
                  <a:ext cx="430" cy="3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4" h="212" extrusionOk="0">
                      <a:moveTo>
                        <a:pt x="94" y="73"/>
                      </a:moveTo>
                      <a:cubicBezTo>
                        <a:pt x="51" y="109"/>
                        <a:pt x="18" y="157"/>
                        <a:pt x="0" y="212"/>
                      </a:cubicBezTo>
                      <a:cubicBezTo>
                        <a:pt x="2" y="207"/>
                        <a:pt x="3" y="202"/>
                        <a:pt x="5" y="198"/>
                      </a:cubicBezTo>
                      <a:cubicBezTo>
                        <a:pt x="5" y="198"/>
                        <a:pt x="5" y="198"/>
                        <a:pt x="5" y="198"/>
                      </a:cubicBezTo>
                      <a:cubicBezTo>
                        <a:pt x="5" y="198"/>
                        <a:pt x="5" y="197"/>
                        <a:pt x="5" y="197"/>
                      </a:cubicBezTo>
                      <a:cubicBezTo>
                        <a:pt x="5" y="197"/>
                        <a:pt x="5" y="197"/>
                        <a:pt x="5" y="197"/>
                      </a:cubicBezTo>
                      <a:cubicBezTo>
                        <a:pt x="6" y="197"/>
                        <a:pt x="6" y="197"/>
                        <a:pt x="6" y="196"/>
                      </a:cubicBezTo>
                      <a:cubicBezTo>
                        <a:pt x="6" y="196"/>
                        <a:pt x="6" y="196"/>
                        <a:pt x="6" y="196"/>
                      </a:cubicBezTo>
                      <a:cubicBezTo>
                        <a:pt x="6" y="196"/>
                        <a:pt x="6" y="196"/>
                        <a:pt x="6" y="196"/>
                      </a:cubicBezTo>
                      <a:cubicBezTo>
                        <a:pt x="6" y="196"/>
                        <a:pt x="6" y="196"/>
                        <a:pt x="6" y="196"/>
                      </a:cubicBezTo>
                      <a:cubicBezTo>
                        <a:pt x="6" y="196"/>
                        <a:pt x="6" y="196"/>
                        <a:pt x="6" y="196"/>
                      </a:cubicBezTo>
                      <a:cubicBezTo>
                        <a:pt x="6" y="196"/>
                        <a:pt x="6" y="196"/>
                        <a:pt x="6" y="196"/>
                      </a:cubicBezTo>
                      <a:cubicBezTo>
                        <a:pt x="6" y="195"/>
                        <a:pt x="6" y="195"/>
                        <a:pt x="6" y="195"/>
                      </a:cubicBezTo>
                      <a:cubicBezTo>
                        <a:pt x="6" y="195"/>
                        <a:pt x="6" y="195"/>
                        <a:pt x="6" y="195"/>
                      </a:cubicBezTo>
                      <a:cubicBezTo>
                        <a:pt x="6" y="195"/>
                        <a:pt x="6" y="195"/>
                        <a:pt x="6" y="195"/>
                      </a:cubicBezTo>
                      <a:cubicBezTo>
                        <a:pt x="6" y="195"/>
                        <a:pt x="6" y="195"/>
                        <a:pt x="6" y="195"/>
                      </a:cubicBezTo>
                      <a:cubicBezTo>
                        <a:pt x="6" y="195"/>
                        <a:pt x="7" y="194"/>
                        <a:pt x="7" y="194"/>
                      </a:cubicBezTo>
                      <a:cubicBezTo>
                        <a:pt x="7" y="194"/>
                        <a:pt x="7" y="194"/>
                        <a:pt x="7" y="194"/>
                      </a:cubicBezTo>
                      <a:cubicBezTo>
                        <a:pt x="7" y="194"/>
                        <a:pt x="7" y="194"/>
                        <a:pt x="7" y="194"/>
                      </a:cubicBezTo>
                      <a:cubicBezTo>
                        <a:pt x="7" y="194"/>
                        <a:pt x="7" y="194"/>
                        <a:pt x="7" y="194"/>
                      </a:cubicBezTo>
                      <a:cubicBezTo>
                        <a:pt x="7" y="194"/>
                        <a:pt x="7" y="194"/>
                        <a:pt x="7" y="193"/>
                      </a:cubicBezTo>
                      <a:cubicBezTo>
                        <a:pt x="7" y="193"/>
                        <a:pt x="7" y="193"/>
                        <a:pt x="7" y="193"/>
                      </a:cubicBezTo>
                      <a:cubicBezTo>
                        <a:pt x="7" y="193"/>
                        <a:pt x="7" y="193"/>
                        <a:pt x="7" y="193"/>
                      </a:cubicBezTo>
                      <a:cubicBezTo>
                        <a:pt x="7" y="193"/>
                        <a:pt x="7" y="193"/>
                        <a:pt x="7" y="193"/>
                      </a:cubicBezTo>
                      <a:cubicBezTo>
                        <a:pt x="7" y="193"/>
                        <a:pt x="7" y="193"/>
                        <a:pt x="7" y="193"/>
                      </a:cubicBezTo>
                      <a:cubicBezTo>
                        <a:pt x="7" y="193"/>
                        <a:pt x="7" y="192"/>
                        <a:pt x="7" y="192"/>
                      </a:cubicBezTo>
                      <a:cubicBezTo>
                        <a:pt x="7" y="192"/>
                        <a:pt x="7" y="192"/>
                        <a:pt x="7" y="192"/>
                      </a:cubicBezTo>
                      <a:cubicBezTo>
                        <a:pt x="7" y="192"/>
                        <a:pt x="7" y="192"/>
                        <a:pt x="7" y="192"/>
                      </a:cubicBezTo>
                      <a:cubicBezTo>
                        <a:pt x="8" y="192"/>
                        <a:pt x="8" y="192"/>
                        <a:pt x="8" y="192"/>
                      </a:cubicBezTo>
                      <a:cubicBezTo>
                        <a:pt x="8" y="192"/>
                        <a:pt x="8" y="192"/>
                        <a:pt x="8" y="192"/>
                      </a:cubicBezTo>
                      <a:cubicBezTo>
                        <a:pt x="8" y="191"/>
                        <a:pt x="8" y="191"/>
                        <a:pt x="8" y="191"/>
                      </a:cubicBezTo>
                      <a:cubicBezTo>
                        <a:pt x="8" y="191"/>
                        <a:pt x="8" y="191"/>
                        <a:pt x="8" y="191"/>
                      </a:cubicBezTo>
                      <a:cubicBezTo>
                        <a:pt x="8" y="191"/>
                        <a:pt x="8" y="191"/>
                        <a:pt x="8" y="191"/>
                      </a:cubicBezTo>
                      <a:cubicBezTo>
                        <a:pt x="8" y="191"/>
                        <a:pt x="8" y="191"/>
                        <a:pt x="8" y="191"/>
                      </a:cubicBezTo>
                      <a:cubicBezTo>
                        <a:pt x="8" y="191"/>
                        <a:pt x="8" y="191"/>
                        <a:pt x="8" y="190"/>
                      </a:cubicBezTo>
                      <a:cubicBezTo>
                        <a:pt x="8" y="190"/>
                        <a:pt x="8" y="190"/>
                        <a:pt x="8" y="190"/>
                      </a:cubicBezTo>
                      <a:cubicBezTo>
                        <a:pt x="8" y="190"/>
                        <a:pt x="8" y="190"/>
                        <a:pt x="8" y="190"/>
                      </a:cubicBezTo>
                      <a:cubicBezTo>
                        <a:pt x="8" y="190"/>
                        <a:pt x="8" y="190"/>
                        <a:pt x="8" y="190"/>
                      </a:cubicBezTo>
                      <a:cubicBezTo>
                        <a:pt x="8" y="190"/>
                        <a:pt x="8" y="190"/>
                        <a:pt x="9" y="190"/>
                      </a:cubicBezTo>
                      <a:cubicBezTo>
                        <a:pt x="9" y="190"/>
                        <a:pt x="9" y="189"/>
                        <a:pt x="9" y="189"/>
                      </a:cubicBezTo>
                      <a:cubicBezTo>
                        <a:pt x="9" y="189"/>
                        <a:pt x="9" y="189"/>
                        <a:pt x="9" y="189"/>
                      </a:cubicBezTo>
                      <a:cubicBezTo>
                        <a:pt x="9" y="189"/>
                        <a:pt x="9" y="189"/>
                        <a:pt x="9" y="189"/>
                      </a:cubicBezTo>
                      <a:cubicBezTo>
                        <a:pt x="9" y="189"/>
                        <a:pt x="9" y="189"/>
                        <a:pt x="9" y="189"/>
                      </a:cubicBezTo>
                      <a:cubicBezTo>
                        <a:pt x="9" y="189"/>
                        <a:pt x="9" y="189"/>
                        <a:pt x="9" y="189"/>
                      </a:cubicBezTo>
                      <a:cubicBezTo>
                        <a:pt x="9" y="188"/>
                        <a:pt x="9" y="188"/>
                        <a:pt x="9" y="188"/>
                      </a:cubicBezTo>
                      <a:cubicBezTo>
                        <a:pt x="9" y="188"/>
                        <a:pt x="9" y="188"/>
                        <a:pt x="9" y="188"/>
                      </a:cubicBezTo>
                      <a:cubicBezTo>
                        <a:pt x="9" y="188"/>
                        <a:pt x="9" y="188"/>
                        <a:pt x="9" y="188"/>
                      </a:cubicBezTo>
                      <a:cubicBezTo>
                        <a:pt x="9" y="188"/>
                        <a:pt x="9" y="188"/>
                        <a:pt x="9" y="188"/>
                      </a:cubicBezTo>
                      <a:cubicBezTo>
                        <a:pt x="9" y="188"/>
                        <a:pt x="9" y="187"/>
                        <a:pt x="9" y="187"/>
                      </a:cubicBezTo>
                      <a:cubicBezTo>
                        <a:pt x="9" y="187"/>
                        <a:pt x="9" y="187"/>
                        <a:pt x="10" y="187"/>
                      </a:cubicBezTo>
                      <a:cubicBezTo>
                        <a:pt x="10" y="187"/>
                        <a:pt x="10" y="187"/>
                        <a:pt x="10" y="187"/>
                      </a:cubicBezTo>
                      <a:cubicBezTo>
                        <a:pt x="10" y="187"/>
                        <a:pt x="10" y="187"/>
                        <a:pt x="10" y="187"/>
                      </a:cubicBezTo>
                      <a:cubicBezTo>
                        <a:pt x="10" y="187"/>
                        <a:pt x="10" y="187"/>
                        <a:pt x="10" y="187"/>
                      </a:cubicBezTo>
                      <a:cubicBezTo>
                        <a:pt x="10" y="186"/>
                        <a:pt x="10" y="186"/>
                        <a:pt x="10" y="186"/>
                      </a:cubicBezTo>
                      <a:cubicBezTo>
                        <a:pt x="10" y="186"/>
                        <a:pt x="10" y="186"/>
                        <a:pt x="10" y="186"/>
                      </a:cubicBezTo>
                      <a:cubicBezTo>
                        <a:pt x="10" y="186"/>
                        <a:pt x="10" y="186"/>
                        <a:pt x="10" y="186"/>
                      </a:cubicBezTo>
                      <a:cubicBezTo>
                        <a:pt x="10" y="186"/>
                        <a:pt x="10" y="186"/>
                        <a:pt x="10" y="186"/>
                      </a:cubicBezTo>
                      <a:cubicBezTo>
                        <a:pt x="10" y="186"/>
                        <a:pt x="10" y="186"/>
                        <a:pt x="10" y="185"/>
                      </a:cubicBezTo>
                      <a:cubicBezTo>
                        <a:pt x="10" y="185"/>
                        <a:pt x="10" y="185"/>
                        <a:pt x="10" y="185"/>
                      </a:cubicBezTo>
                      <a:cubicBezTo>
                        <a:pt x="10" y="185"/>
                        <a:pt x="10" y="185"/>
                        <a:pt x="10" y="185"/>
                      </a:cubicBezTo>
                      <a:cubicBezTo>
                        <a:pt x="10" y="185"/>
                        <a:pt x="10" y="185"/>
                        <a:pt x="10" y="185"/>
                      </a:cubicBezTo>
                      <a:cubicBezTo>
                        <a:pt x="11" y="185"/>
                        <a:pt x="11" y="185"/>
                        <a:pt x="11" y="185"/>
                      </a:cubicBezTo>
                      <a:cubicBezTo>
                        <a:pt x="11" y="184"/>
                        <a:pt x="11" y="184"/>
                        <a:pt x="11" y="184"/>
                      </a:cubicBezTo>
                      <a:cubicBezTo>
                        <a:pt x="11" y="184"/>
                        <a:pt x="11" y="184"/>
                        <a:pt x="11" y="184"/>
                      </a:cubicBezTo>
                      <a:cubicBezTo>
                        <a:pt x="11" y="184"/>
                        <a:pt x="11" y="184"/>
                        <a:pt x="11" y="184"/>
                      </a:cubicBezTo>
                      <a:cubicBezTo>
                        <a:pt x="11" y="184"/>
                        <a:pt x="11" y="184"/>
                        <a:pt x="11" y="184"/>
                      </a:cubicBezTo>
                      <a:cubicBezTo>
                        <a:pt x="11" y="184"/>
                        <a:pt x="11" y="184"/>
                        <a:pt x="11" y="184"/>
                      </a:cubicBezTo>
                      <a:cubicBezTo>
                        <a:pt x="11" y="183"/>
                        <a:pt x="11" y="183"/>
                        <a:pt x="11" y="183"/>
                      </a:cubicBezTo>
                      <a:cubicBezTo>
                        <a:pt x="11" y="183"/>
                        <a:pt x="11" y="183"/>
                        <a:pt x="11" y="183"/>
                      </a:cubicBezTo>
                      <a:cubicBezTo>
                        <a:pt x="11" y="183"/>
                        <a:pt x="11" y="183"/>
                        <a:pt x="12" y="182"/>
                      </a:cubicBezTo>
                      <a:cubicBezTo>
                        <a:pt x="12" y="182"/>
                        <a:pt x="12" y="182"/>
                        <a:pt x="12" y="182"/>
                      </a:cubicBezTo>
                      <a:cubicBezTo>
                        <a:pt x="31" y="140"/>
                        <a:pt x="59" y="103"/>
                        <a:pt x="94" y="73"/>
                      </a:cubicBezTo>
                      <a:cubicBezTo>
                        <a:pt x="94" y="73"/>
                        <a:pt x="94" y="73"/>
                        <a:pt x="94" y="73"/>
                      </a:cubicBezTo>
                      <a:moveTo>
                        <a:pt x="284" y="0"/>
                      </a:moveTo>
                      <a:cubicBezTo>
                        <a:pt x="275" y="0"/>
                        <a:pt x="265" y="1"/>
                        <a:pt x="256" y="2"/>
                      </a:cubicBezTo>
                      <a:cubicBezTo>
                        <a:pt x="256" y="2"/>
                        <a:pt x="256" y="2"/>
                        <a:pt x="256" y="2"/>
                      </a:cubicBezTo>
                      <a:cubicBezTo>
                        <a:pt x="265" y="1"/>
                        <a:pt x="275" y="0"/>
                        <a:pt x="284" y="0"/>
                      </a:cubicBezTo>
                      <a:cubicBezTo>
                        <a:pt x="284" y="0"/>
                        <a:pt x="284" y="0"/>
                        <a:pt x="284" y="0"/>
                      </a:cubicBezTo>
                    </a:path>
                  </a:pathLst>
                </a:custGeom>
                <a:solidFill>
                  <a:srgbClr val="CAF0F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86" name="Google Shape;986;p7"/>
                <p:cNvSpPr/>
                <p:nvPr/>
              </p:nvSpPr>
              <p:spPr>
                <a:xfrm>
                  <a:off x="3562" y="1799"/>
                  <a:ext cx="126" cy="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" h="51" extrusionOk="0">
                      <a:moveTo>
                        <a:pt x="83" y="0"/>
                      </a:moveTo>
                      <a:cubicBezTo>
                        <a:pt x="53" y="13"/>
                        <a:pt x="24" y="30"/>
                        <a:pt x="0" y="51"/>
                      </a:cubicBezTo>
                      <a:cubicBezTo>
                        <a:pt x="0" y="51"/>
                        <a:pt x="0" y="51"/>
                        <a:pt x="0" y="51"/>
                      </a:cubicBezTo>
                      <a:cubicBezTo>
                        <a:pt x="24" y="30"/>
                        <a:pt x="53" y="13"/>
                        <a:pt x="83" y="0"/>
                      </a:cubicBezTo>
                      <a:cubicBezTo>
                        <a:pt x="83" y="0"/>
                        <a:pt x="83" y="0"/>
                        <a:pt x="83" y="0"/>
                      </a:cubicBezTo>
                    </a:path>
                  </a:pathLst>
                </a:custGeom>
                <a:solidFill>
                  <a:srgbClr val="AAE7D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87" name="Google Shape;987;p7"/>
                <p:cNvSpPr/>
                <p:nvPr/>
              </p:nvSpPr>
              <p:spPr>
                <a:xfrm>
                  <a:off x="3688" y="1769"/>
                  <a:ext cx="119" cy="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" h="20" extrusionOk="0">
                      <a:moveTo>
                        <a:pt x="79" y="0"/>
                      </a:moveTo>
                      <a:cubicBezTo>
                        <a:pt x="52" y="3"/>
                        <a:pt x="25" y="10"/>
                        <a:pt x="0" y="20"/>
                      </a:cubicBezTo>
                      <a:cubicBezTo>
                        <a:pt x="0" y="20"/>
                        <a:pt x="0" y="20"/>
                        <a:pt x="0" y="20"/>
                      </a:cubicBezTo>
                      <a:cubicBezTo>
                        <a:pt x="25" y="10"/>
                        <a:pt x="52" y="3"/>
                        <a:pt x="79" y="0"/>
                      </a:cubicBezTo>
                      <a:cubicBezTo>
                        <a:pt x="79" y="0"/>
                        <a:pt x="79" y="0"/>
                        <a:pt x="79" y="0"/>
                      </a:cubicBezTo>
                    </a:path>
                  </a:pathLst>
                </a:custGeom>
                <a:solidFill>
                  <a:srgbClr val="AAE3D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88" name="Google Shape;988;p7"/>
                <p:cNvSpPr/>
                <p:nvPr/>
              </p:nvSpPr>
              <p:spPr>
                <a:xfrm>
                  <a:off x="3438" y="1766"/>
                  <a:ext cx="412" cy="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" h="182" extrusionOk="0">
                      <a:moveTo>
                        <a:pt x="82" y="73"/>
                      </a:moveTo>
                      <a:cubicBezTo>
                        <a:pt x="47" y="103"/>
                        <a:pt x="19" y="140"/>
                        <a:pt x="0" y="182"/>
                      </a:cubicBezTo>
                      <a:cubicBezTo>
                        <a:pt x="19" y="140"/>
                        <a:pt x="47" y="103"/>
                        <a:pt x="82" y="73"/>
                      </a:cubicBezTo>
                      <a:cubicBezTo>
                        <a:pt x="82" y="73"/>
                        <a:pt x="82" y="73"/>
                        <a:pt x="82" y="73"/>
                      </a:cubicBezTo>
                      <a:moveTo>
                        <a:pt x="272" y="0"/>
                      </a:moveTo>
                      <a:cubicBezTo>
                        <a:pt x="263" y="0"/>
                        <a:pt x="253" y="1"/>
                        <a:pt x="244" y="2"/>
                      </a:cubicBezTo>
                      <a:cubicBezTo>
                        <a:pt x="244" y="2"/>
                        <a:pt x="244" y="2"/>
                        <a:pt x="244" y="2"/>
                      </a:cubicBezTo>
                      <a:cubicBezTo>
                        <a:pt x="253" y="1"/>
                        <a:pt x="263" y="0"/>
                        <a:pt x="272" y="0"/>
                      </a:cubicBezTo>
                    </a:path>
                  </a:pathLst>
                </a:custGeom>
                <a:solidFill>
                  <a:srgbClr val="044AD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89" name="Google Shape;989;p7"/>
                <p:cNvSpPr/>
                <p:nvPr/>
              </p:nvSpPr>
              <p:spPr>
                <a:xfrm>
                  <a:off x="3562" y="1799"/>
                  <a:ext cx="126" cy="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" h="51" extrusionOk="0">
                      <a:moveTo>
                        <a:pt x="83" y="0"/>
                      </a:moveTo>
                      <a:cubicBezTo>
                        <a:pt x="53" y="13"/>
                        <a:pt x="24" y="30"/>
                        <a:pt x="0" y="51"/>
                      </a:cubicBezTo>
                      <a:cubicBezTo>
                        <a:pt x="0" y="51"/>
                        <a:pt x="0" y="51"/>
                        <a:pt x="0" y="51"/>
                      </a:cubicBezTo>
                      <a:cubicBezTo>
                        <a:pt x="24" y="30"/>
                        <a:pt x="53" y="13"/>
                        <a:pt x="83" y="0"/>
                      </a:cubicBezTo>
                      <a:cubicBezTo>
                        <a:pt x="83" y="0"/>
                        <a:pt x="83" y="0"/>
                        <a:pt x="83" y="0"/>
                      </a:cubicBezTo>
                    </a:path>
                  </a:pathLst>
                </a:custGeom>
                <a:solidFill>
                  <a:srgbClr val="0349D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90" name="Google Shape;990;p7"/>
                <p:cNvSpPr/>
                <p:nvPr/>
              </p:nvSpPr>
              <p:spPr>
                <a:xfrm>
                  <a:off x="3688" y="1769"/>
                  <a:ext cx="119" cy="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" h="20" extrusionOk="0">
                      <a:moveTo>
                        <a:pt x="79" y="0"/>
                      </a:moveTo>
                      <a:cubicBezTo>
                        <a:pt x="52" y="3"/>
                        <a:pt x="25" y="10"/>
                        <a:pt x="0" y="20"/>
                      </a:cubicBezTo>
                      <a:cubicBezTo>
                        <a:pt x="0" y="20"/>
                        <a:pt x="0" y="20"/>
                        <a:pt x="0" y="20"/>
                      </a:cubicBezTo>
                      <a:cubicBezTo>
                        <a:pt x="4" y="19"/>
                        <a:pt x="7" y="18"/>
                        <a:pt x="10" y="17"/>
                      </a:cubicBezTo>
                      <a:cubicBezTo>
                        <a:pt x="10" y="17"/>
                        <a:pt x="10" y="17"/>
                        <a:pt x="10" y="18"/>
                      </a:cubicBezTo>
                      <a:cubicBezTo>
                        <a:pt x="10" y="17"/>
                        <a:pt x="10" y="17"/>
                        <a:pt x="10" y="17"/>
                      </a:cubicBezTo>
                      <a:cubicBezTo>
                        <a:pt x="32" y="8"/>
                        <a:pt x="55" y="3"/>
                        <a:pt x="79" y="0"/>
                      </a:cubicBezTo>
                      <a:cubicBezTo>
                        <a:pt x="79" y="0"/>
                        <a:pt x="79" y="0"/>
                        <a:pt x="79" y="0"/>
                      </a:cubicBezTo>
                    </a:path>
                  </a:pathLst>
                </a:custGeom>
                <a:solidFill>
                  <a:srgbClr val="0349D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91" name="Google Shape;991;p7"/>
                <p:cNvSpPr/>
                <p:nvPr/>
              </p:nvSpPr>
              <p:spPr>
                <a:xfrm>
                  <a:off x="3427" y="2041"/>
                  <a:ext cx="11" cy="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" h="16" extrusionOk="0">
                      <a:moveTo>
                        <a:pt x="0" y="16"/>
                      </a:moveTo>
                      <a:cubicBezTo>
                        <a:pt x="0" y="16"/>
                        <a:pt x="0" y="16"/>
                        <a:pt x="0" y="16"/>
                      </a:cubicBezTo>
                      <a:cubicBezTo>
                        <a:pt x="0" y="16"/>
                        <a:pt x="0" y="16"/>
                        <a:pt x="0" y="16"/>
                      </a:cubicBezTo>
                      <a:moveTo>
                        <a:pt x="0" y="15"/>
                      </a:moveTo>
                      <a:cubicBezTo>
                        <a:pt x="0" y="15"/>
                        <a:pt x="0" y="15"/>
                        <a:pt x="0" y="15"/>
                      </a:cubicBezTo>
                      <a:cubicBezTo>
                        <a:pt x="0" y="15"/>
                        <a:pt x="0" y="15"/>
                        <a:pt x="0" y="15"/>
                      </a:cubicBezTo>
                      <a:moveTo>
                        <a:pt x="1" y="14"/>
                      </a:moveTo>
                      <a:cubicBezTo>
                        <a:pt x="1" y="14"/>
                        <a:pt x="1" y="14"/>
                        <a:pt x="1" y="14"/>
                      </a:cubicBezTo>
                      <a:cubicBezTo>
                        <a:pt x="1" y="14"/>
                        <a:pt x="1" y="14"/>
                        <a:pt x="1" y="14"/>
                      </a:cubicBezTo>
                      <a:moveTo>
                        <a:pt x="1" y="14"/>
                      </a:moveTo>
                      <a:cubicBezTo>
                        <a:pt x="1" y="14"/>
                        <a:pt x="1" y="14"/>
                        <a:pt x="1" y="14"/>
                      </a:cubicBezTo>
                      <a:cubicBezTo>
                        <a:pt x="1" y="14"/>
                        <a:pt x="1" y="14"/>
                        <a:pt x="1" y="14"/>
                      </a:cubicBezTo>
                      <a:moveTo>
                        <a:pt x="1" y="14"/>
                      </a:moveTo>
                      <a:cubicBezTo>
                        <a:pt x="1" y="14"/>
                        <a:pt x="1" y="14"/>
                        <a:pt x="1" y="14"/>
                      </a:cubicBezTo>
                      <a:cubicBezTo>
                        <a:pt x="1" y="14"/>
                        <a:pt x="1" y="14"/>
                        <a:pt x="1" y="14"/>
                      </a:cubicBezTo>
                      <a:moveTo>
                        <a:pt x="1" y="13"/>
                      </a:moveTo>
                      <a:cubicBezTo>
                        <a:pt x="1" y="13"/>
                        <a:pt x="1" y="13"/>
                        <a:pt x="1" y="13"/>
                      </a:cubicBezTo>
                      <a:cubicBezTo>
                        <a:pt x="1" y="13"/>
                        <a:pt x="1" y="13"/>
                        <a:pt x="1" y="13"/>
                      </a:cubicBezTo>
                      <a:moveTo>
                        <a:pt x="1" y="13"/>
                      </a:moveTo>
                      <a:cubicBezTo>
                        <a:pt x="1" y="13"/>
                        <a:pt x="1" y="13"/>
                        <a:pt x="1" y="13"/>
                      </a:cubicBezTo>
                      <a:cubicBezTo>
                        <a:pt x="1" y="13"/>
                        <a:pt x="1" y="13"/>
                        <a:pt x="1" y="13"/>
                      </a:cubicBezTo>
                      <a:moveTo>
                        <a:pt x="2" y="12"/>
                      </a:moveTo>
                      <a:cubicBezTo>
                        <a:pt x="2" y="12"/>
                        <a:pt x="2" y="12"/>
                        <a:pt x="2" y="12"/>
                      </a:cubicBezTo>
                      <a:cubicBezTo>
                        <a:pt x="2" y="12"/>
                        <a:pt x="2" y="12"/>
                        <a:pt x="2" y="12"/>
                      </a:cubicBezTo>
                      <a:moveTo>
                        <a:pt x="2" y="12"/>
                      </a:moveTo>
                      <a:cubicBezTo>
                        <a:pt x="2" y="12"/>
                        <a:pt x="2" y="12"/>
                        <a:pt x="2" y="12"/>
                      </a:cubicBezTo>
                      <a:cubicBezTo>
                        <a:pt x="2" y="12"/>
                        <a:pt x="2" y="12"/>
                        <a:pt x="2" y="12"/>
                      </a:cubicBezTo>
                      <a:moveTo>
                        <a:pt x="2" y="11"/>
                      </a:moveTo>
                      <a:cubicBezTo>
                        <a:pt x="2" y="11"/>
                        <a:pt x="2" y="11"/>
                        <a:pt x="2" y="11"/>
                      </a:cubicBezTo>
                      <a:cubicBezTo>
                        <a:pt x="2" y="11"/>
                        <a:pt x="2" y="11"/>
                        <a:pt x="2" y="11"/>
                      </a:cubicBezTo>
                      <a:moveTo>
                        <a:pt x="2" y="11"/>
                      </a:moveTo>
                      <a:cubicBezTo>
                        <a:pt x="2" y="11"/>
                        <a:pt x="2" y="11"/>
                        <a:pt x="2" y="11"/>
                      </a:cubicBezTo>
                      <a:cubicBezTo>
                        <a:pt x="2" y="11"/>
                        <a:pt x="2" y="11"/>
                        <a:pt x="2" y="11"/>
                      </a:cubicBezTo>
                      <a:moveTo>
                        <a:pt x="2" y="10"/>
                      </a:moveTo>
                      <a:cubicBezTo>
                        <a:pt x="2" y="10"/>
                        <a:pt x="2" y="11"/>
                        <a:pt x="2" y="11"/>
                      </a:cubicBezTo>
                      <a:cubicBezTo>
                        <a:pt x="2" y="11"/>
                        <a:pt x="2" y="10"/>
                        <a:pt x="2" y="10"/>
                      </a:cubicBezTo>
                      <a:moveTo>
                        <a:pt x="2" y="10"/>
                      </a:moveTo>
                      <a:cubicBezTo>
                        <a:pt x="2" y="10"/>
                        <a:pt x="2" y="10"/>
                        <a:pt x="2" y="10"/>
                      </a:cubicBezTo>
                      <a:cubicBezTo>
                        <a:pt x="2" y="10"/>
                        <a:pt x="2" y="10"/>
                        <a:pt x="2" y="10"/>
                      </a:cubicBezTo>
                      <a:moveTo>
                        <a:pt x="3" y="10"/>
                      </a:moveTo>
                      <a:cubicBezTo>
                        <a:pt x="3" y="10"/>
                        <a:pt x="3" y="10"/>
                        <a:pt x="3" y="10"/>
                      </a:cubicBezTo>
                      <a:cubicBezTo>
                        <a:pt x="3" y="10"/>
                        <a:pt x="3" y="10"/>
                        <a:pt x="3" y="10"/>
                      </a:cubicBezTo>
                      <a:moveTo>
                        <a:pt x="3" y="9"/>
                      </a:moveTo>
                      <a:cubicBezTo>
                        <a:pt x="3" y="9"/>
                        <a:pt x="3" y="9"/>
                        <a:pt x="3" y="9"/>
                      </a:cubicBezTo>
                      <a:cubicBezTo>
                        <a:pt x="3" y="9"/>
                        <a:pt x="3" y="9"/>
                        <a:pt x="3" y="9"/>
                      </a:cubicBezTo>
                      <a:moveTo>
                        <a:pt x="3" y="9"/>
                      </a:moveTo>
                      <a:cubicBezTo>
                        <a:pt x="3" y="9"/>
                        <a:pt x="3" y="9"/>
                        <a:pt x="3" y="9"/>
                      </a:cubicBezTo>
                      <a:cubicBezTo>
                        <a:pt x="3" y="9"/>
                        <a:pt x="3" y="9"/>
                        <a:pt x="3" y="9"/>
                      </a:cubicBezTo>
                      <a:moveTo>
                        <a:pt x="3" y="8"/>
                      </a:moveTo>
                      <a:cubicBezTo>
                        <a:pt x="3" y="8"/>
                        <a:pt x="3" y="8"/>
                        <a:pt x="3" y="8"/>
                      </a:cubicBezTo>
                      <a:cubicBezTo>
                        <a:pt x="3" y="8"/>
                        <a:pt x="3" y="8"/>
                        <a:pt x="3" y="8"/>
                      </a:cubicBezTo>
                      <a:moveTo>
                        <a:pt x="3" y="8"/>
                      </a:moveTo>
                      <a:cubicBezTo>
                        <a:pt x="3" y="8"/>
                        <a:pt x="3" y="8"/>
                        <a:pt x="3" y="8"/>
                      </a:cubicBezTo>
                      <a:cubicBezTo>
                        <a:pt x="3" y="8"/>
                        <a:pt x="3" y="8"/>
                        <a:pt x="3" y="8"/>
                      </a:cubicBezTo>
                      <a:moveTo>
                        <a:pt x="4" y="7"/>
                      </a:moveTo>
                      <a:cubicBezTo>
                        <a:pt x="4" y="7"/>
                        <a:pt x="4" y="8"/>
                        <a:pt x="4" y="8"/>
                      </a:cubicBezTo>
                      <a:cubicBezTo>
                        <a:pt x="4" y="8"/>
                        <a:pt x="4" y="7"/>
                        <a:pt x="4" y="7"/>
                      </a:cubicBezTo>
                      <a:moveTo>
                        <a:pt x="4" y="7"/>
                      </a:moveTo>
                      <a:cubicBezTo>
                        <a:pt x="4" y="7"/>
                        <a:pt x="4" y="7"/>
                        <a:pt x="4" y="7"/>
                      </a:cubicBezTo>
                      <a:cubicBezTo>
                        <a:pt x="4" y="7"/>
                        <a:pt x="4" y="7"/>
                        <a:pt x="4" y="7"/>
                      </a:cubicBezTo>
                      <a:moveTo>
                        <a:pt x="4" y="7"/>
                      </a:moveTo>
                      <a:cubicBezTo>
                        <a:pt x="4" y="7"/>
                        <a:pt x="4" y="7"/>
                        <a:pt x="4" y="7"/>
                      </a:cubicBezTo>
                      <a:cubicBezTo>
                        <a:pt x="4" y="7"/>
                        <a:pt x="4" y="7"/>
                        <a:pt x="4" y="7"/>
                      </a:cubicBezTo>
                      <a:moveTo>
                        <a:pt x="4" y="6"/>
                      </a:moveTo>
                      <a:cubicBezTo>
                        <a:pt x="4" y="6"/>
                        <a:pt x="4" y="6"/>
                        <a:pt x="4" y="6"/>
                      </a:cubicBezTo>
                      <a:cubicBezTo>
                        <a:pt x="4" y="6"/>
                        <a:pt x="4" y="6"/>
                        <a:pt x="4" y="6"/>
                      </a:cubicBezTo>
                      <a:moveTo>
                        <a:pt x="4" y="6"/>
                      </a:moveTo>
                      <a:cubicBezTo>
                        <a:pt x="4" y="6"/>
                        <a:pt x="4" y="6"/>
                        <a:pt x="4" y="6"/>
                      </a:cubicBezTo>
                      <a:cubicBezTo>
                        <a:pt x="4" y="6"/>
                        <a:pt x="4" y="6"/>
                        <a:pt x="4" y="6"/>
                      </a:cubicBezTo>
                      <a:moveTo>
                        <a:pt x="5" y="5"/>
                      </a:moveTo>
                      <a:cubicBezTo>
                        <a:pt x="4" y="5"/>
                        <a:pt x="4" y="5"/>
                        <a:pt x="4" y="5"/>
                      </a:cubicBezTo>
                      <a:cubicBezTo>
                        <a:pt x="4" y="5"/>
                        <a:pt x="4" y="5"/>
                        <a:pt x="5" y="5"/>
                      </a:cubicBezTo>
                      <a:moveTo>
                        <a:pt x="5" y="5"/>
                      </a:moveTo>
                      <a:cubicBezTo>
                        <a:pt x="5" y="5"/>
                        <a:pt x="5" y="5"/>
                        <a:pt x="5" y="5"/>
                      </a:cubicBezTo>
                      <a:cubicBezTo>
                        <a:pt x="5" y="5"/>
                        <a:pt x="5" y="5"/>
                        <a:pt x="5" y="5"/>
                      </a:cubicBezTo>
                      <a:moveTo>
                        <a:pt x="5" y="4"/>
                      </a:moveTo>
                      <a:cubicBezTo>
                        <a:pt x="5" y="4"/>
                        <a:pt x="5" y="4"/>
                        <a:pt x="5" y="5"/>
                      </a:cubicBezTo>
                      <a:cubicBezTo>
                        <a:pt x="5" y="4"/>
                        <a:pt x="5" y="4"/>
                        <a:pt x="5" y="4"/>
                      </a:cubicBezTo>
                      <a:moveTo>
                        <a:pt x="5" y="4"/>
                      </a:moveTo>
                      <a:cubicBezTo>
                        <a:pt x="5" y="4"/>
                        <a:pt x="5" y="4"/>
                        <a:pt x="5" y="4"/>
                      </a:cubicBezTo>
                      <a:cubicBezTo>
                        <a:pt x="5" y="4"/>
                        <a:pt x="5" y="4"/>
                        <a:pt x="5" y="4"/>
                      </a:cubicBezTo>
                      <a:moveTo>
                        <a:pt x="5" y="3"/>
                      </a:moveTo>
                      <a:cubicBezTo>
                        <a:pt x="5" y="4"/>
                        <a:pt x="5" y="4"/>
                        <a:pt x="5" y="4"/>
                      </a:cubicBezTo>
                      <a:cubicBezTo>
                        <a:pt x="5" y="4"/>
                        <a:pt x="5" y="4"/>
                        <a:pt x="5" y="3"/>
                      </a:cubicBezTo>
                      <a:moveTo>
                        <a:pt x="5" y="3"/>
                      </a:moveTo>
                      <a:cubicBezTo>
                        <a:pt x="5" y="3"/>
                        <a:pt x="5" y="3"/>
                        <a:pt x="5" y="3"/>
                      </a:cubicBezTo>
                      <a:cubicBezTo>
                        <a:pt x="5" y="3"/>
                        <a:pt x="5" y="3"/>
                        <a:pt x="5" y="3"/>
                      </a:cubicBezTo>
                      <a:moveTo>
                        <a:pt x="6" y="3"/>
                      </a:moveTo>
                      <a:cubicBezTo>
                        <a:pt x="6" y="3"/>
                        <a:pt x="6" y="3"/>
                        <a:pt x="5" y="3"/>
                      </a:cubicBezTo>
                      <a:cubicBezTo>
                        <a:pt x="6" y="3"/>
                        <a:pt x="6" y="3"/>
                        <a:pt x="6" y="3"/>
                      </a:cubicBezTo>
                      <a:moveTo>
                        <a:pt x="6" y="2"/>
                      </a:moveTo>
                      <a:cubicBezTo>
                        <a:pt x="6" y="2"/>
                        <a:pt x="6" y="2"/>
                        <a:pt x="6" y="2"/>
                      </a:cubicBezTo>
                      <a:cubicBezTo>
                        <a:pt x="6" y="2"/>
                        <a:pt x="6" y="2"/>
                        <a:pt x="6" y="2"/>
                      </a:cubicBezTo>
                      <a:moveTo>
                        <a:pt x="6" y="2"/>
                      </a:moveTo>
                      <a:cubicBezTo>
                        <a:pt x="6" y="2"/>
                        <a:pt x="6" y="2"/>
                        <a:pt x="6" y="2"/>
                      </a:cubicBezTo>
                      <a:cubicBezTo>
                        <a:pt x="6" y="2"/>
                        <a:pt x="6" y="2"/>
                        <a:pt x="6" y="2"/>
                      </a:cubicBezTo>
                      <a:moveTo>
                        <a:pt x="6" y="1"/>
                      </a:moveTo>
                      <a:cubicBezTo>
                        <a:pt x="6" y="1"/>
                        <a:pt x="6" y="1"/>
                        <a:pt x="6" y="2"/>
                      </a:cubicBezTo>
                      <a:cubicBezTo>
                        <a:pt x="6" y="1"/>
                        <a:pt x="6" y="1"/>
                        <a:pt x="6" y="1"/>
                      </a:cubicBezTo>
                      <a:moveTo>
                        <a:pt x="7" y="0"/>
                      </a:moveTo>
                      <a:cubicBezTo>
                        <a:pt x="6" y="1"/>
                        <a:pt x="6" y="1"/>
                        <a:pt x="6" y="1"/>
                      </a:cubicBezTo>
                      <a:cubicBezTo>
                        <a:pt x="6" y="1"/>
                        <a:pt x="6" y="1"/>
                        <a:pt x="7" y="0"/>
                      </a:cubicBezTo>
                    </a:path>
                  </a:pathLst>
                </a:custGeom>
                <a:solidFill>
                  <a:srgbClr val="044AD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92" name="Google Shape;992;p7"/>
                <p:cNvSpPr/>
                <p:nvPr/>
              </p:nvSpPr>
              <p:spPr>
                <a:xfrm>
                  <a:off x="3397" y="2086"/>
                  <a:ext cx="350" cy="5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1" h="395" extrusionOk="0">
                      <a:moveTo>
                        <a:pt x="11" y="180"/>
                      </a:moveTo>
                      <a:cubicBezTo>
                        <a:pt x="41" y="285"/>
                        <a:pt x="125" y="368"/>
                        <a:pt x="231" y="395"/>
                      </a:cubicBezTo>
                      <a:cubicBezTo>
                        <a:pt x="231" y="395"/>
                        <a:pt x="231" y="395"/>
                        <a:pt x="231" y="395"/>
                      </a:cubicBezTo>
                      <a:cubicBezTo>
                        <a:pt x="125" y="368"/>
                        <a:pt x="41" y="285"/>
                        <a:pt x="11" y="180"/>
                      </a:cubicBezTo>
                      <a:moveTo>
                        <a:pt x="11" y="178"/>
                      </a:moveTo>
                      <a:cubicBezTo>
                        <a:pt x="11" y="179"/>
                        <a:pt x="11" y="180"/>
                        <a:pt x="11" y="180"/>
                      </a:cubicBezTo>
                      <a:cubicBezTo>
                        <a:pt x="11" y="179"/>
                        <a:pt x="11" y="179"/>
                        <a:pt x="11" y="178"/>
                      </a:cubicBezTo>
                      <a:moveTo>
                        <a:pt x="11" y="178"/>
                      </a:moveTo>
                      <a:cubicBezTo>
                        <a:pt x="11" y="178"/>
                        <a:pt x="11" y="178"/>
                        <a:pt x="11" y="178"/>
                      </a:cubicBezTo>
                      <a:cubicBezTo>
                        <a:pt x="11" y="178"/>
                        <a:pt x="11" y="178"/>
                        <a:pt x="11" y="178"/>
                      </a:cubicBezTo>
                      <a:moveTo>
                        <a:pt x="10" y="176"/>
                      </a:moveTo>
                      <a:cubicBezTo>
                        <a:pt x="10" y="176"/>
                        <a:pt x="10" y="177"/>
                        <a:pt x="11" y="178"/>
                      </a:cubicBezTo>
                      <a:cubicBezTo>
                        <a:pt x="10" y="177"/>
                        <a:pt x="10" y="176"/>
                        <a:pt x="10" y="176"/>
                      </a:cubicBezTo>
                      <a:moveTo>
                        <a:pt x="10" y="175"/>
                      </a:moveTo>
                      <a:cubicBezTo>
                        <a:pt x="10" y="175"/>
                        <a:pt x="10" y="176"/>
                        <a:pt x="10" y="176"/>
                      </a:cubicBezTo>
                      <a:cubicBezTo>
                        <a:pt x="10" y="176"/>
                        <a:pt x="10" y="175"/>
                        <a:pt x="10" y="175"/>
                      </a:cubicBezTo>
                      <a:moveTo>
                        <a:pt x="10" y="175"/>
                      </a:moveTo>
                      <a:cubicBezTo>
                        <a:pt x="10" y="175"/>
                        <a:pt x="10" y="175"/>
                        <a:pt x="10" y="175"/>
                      </a:cubicBezTo>
                      <a:cubicBezTo>
                        <a:pt x="10" y="175"/>
                        <a:pt x="10" y="175"/>
                        <a:pt x="10" y="175"/>
                      </a:cubicBezTo>
                      <a:moveTo>
                        <a:pt x="9" y="173"/>
                      </a:moveTo>
                      <a:cubicBezTo>
                        <a:pt x="10" y="174"/>
                        <a:pt x="10" y="174"/>
                        <a:pt x="10" y="175"/>
                      </a:cubicBezTo>
                      <a:cubicBezTo>
                        <a:pt x="10" y="174"/>
                        <a:pt x="10" y="174"/>
                        <a:pt x="9" y="173"/>
                      </a:cubicBezTo>
                      <a:moveTo>
                        <a:pt x="9" y="172"/>
                      </a:moveTo>
                      <a:cubicBezTo>
                        <a:pt x="9" y="173"/>
                        <a:pt x="9" y="173"/>
                        <a:pt x="9" y="173"/>
                      </a:cubicBezTo>
                      <a:cubicBezTo>
                        <a:pt x="9" y="173"/>
                        <a:pt x="9" y="173"/>
                        <a:pt x="9" y="172"/>
                      </a:cubicBezTo>
                      <a:moveTo>
                        <a:pt x="9" y="171"/>
                      </a:moveTo>
                      <a:cubicBezTo>
                        <a:pt x="9" y="171"/>
                        <a:pt x="9" y="172"/>
                        <a:pt x="9" y="172"/>
                      </a:cubicBezTo>
                      <a:cubicBezTo>
                        <a:pt x="9" y="172"/>
                        <a:pt x="9" y="171"/>
                        <a:pt x="9" y="171"/>
                      </a:cubicBezTo>
                      <a:moveTo>
                        <a:pt x="9" y="170"/>
                      </a:moveTo>
                      <a:cubicBezTo>
                        <a:pt x="9" y="170"/>
                        <a:pt x="9" y="170"/>
                        <a:pt x="9" y="171"/>
                      </a:cubicBezTo>
                      <a:cubicBezTo>
                        <a:pt x="9" y="170"/>
                        <a:pt x="9" y="170"/>
                        <a:pt x="9" y="170"/>
                      </a:cubicBezTo>
                      <a:moveTo>
                        <a:pt x="8" y="168"/>
                      </a:moveTo>
                      <a:cubicBezTo>
                        <a:pt x="8" y="169"/>
                        <a:pt x="9" y="169"/>
                        <a:pt x="9" y="170"/>
                      </a:cubicBezTo>
                      <a:cubicBezTo>
                        <a:pt x="9" y="170"/>
                        <a:pt x="8" y="169"/>
                        <a:pt x="8" y="168"/>
                      </a:cubicBezTo>
                      <a:moveTo>
                        <a:pt x="8" y="168"/>
                      </a:moveTo>
                      <a:cubicBezTo>
                        <a:pt x="8" y="168"/>
                        <a:pt x="8" y="168"/>
                        <a:pt x="8" y="168"/>
                      </a:cubicBezTo>
                      <a:cubicBezTo>
                        <a:pt x="8" y="168"/>
                        <a:pt x="8" y="168"/>
                        <a:pt x="8" y="168"/>
                      </a:cubicBezTo>
                      <a:moveTo>
                        <a:pt x="8" y="167"/>
                      </a:moveTo>
                      <a:cubicBezTo>
                        <a:pt x="8" y="167"/>
                        <a:pt x="8" y="168"/>
                        <a:pt x="8" y="168"/>
                      </a:cubicBezTo>
                      <a:cubicBezTo>
                        <a:pt x="8" y="168"/>
                        <a:pt x="8" y="167"/>
                        <a:pt x="8" y="167"/>
                      </a:cubicBezTo>
                      <a:moveTo>
                        <a:pt x="8" y="166"/>
                      </a:moveTo>
                      <a:cubicBezTo>
                        <a:pt x="8" y="166"/>
                        <a:pt x="8" y="167"/>
                        <a:pt x="8" y="167"/>
                      </a:cubicBezTo>
                      <a:cubicBezTo>
                        <a:pt x="8" y="167"/>
                        <a:pt x="8" y="166"/>
                        <a:pt x="8" y="166"/>
                      </a:cubicBezTo>
                      <a:moveTo>
                        <a:pt x="8" y="165"/>
                      </a:moveTo>
                      <a:cubicBezTo>
                        <a:pt x="8" y="166"/>
                        <a:pt x="8" y="166"/>
                        <a:pt x="8" y="166"/>
                      </a:cubicBezTo>
                      <a:cubicBezTo>
                        <a:pt x="8" y="166"/>
                        <a:pt x="8" y="166"/>
                        <a:pt x="8" y="165"/>
                      </a:cubicBezTo>
                      <a:moveTo>
                        <a:pt x="8" y="165"/>
                      </a:moveTo>
                      <a:cubicBezTo>
                        <a:pt x="8" y="165"/>
                        <a:pt x="8" y="165"/>
                        <a:pt x="8" y="165"/>
                      </a:cubicBezTo>
                      <a:cubicBezTo>
                        <a:pt x="8" y="165"/>
                        <a:pt x="8" y="165"/>
                        <a:pt x="8" y="165"/>
                      </a:cubicBezTo>
                      <a:moveTo>
                        <a:pt x="7" y="165"/>
                      </a:moveTo>
                      <a:cubicBezTo>
                        <a:pt x="7" y="165"/>
                        <a:pt x="7" y="165"/>
                        <a:pt x="8" y="165"/>
                      </a:cubicBezTo>
                      <a:cubicBezTo>
                        <a:pt x="7" y="165"/>
                        <a:pt x="7" y="165"/>
                        <a:pt x="7" y="165"/>
                      </a:cubicBezTo>
                      <a:moveTo>
                        <a:pt x="7" y="163"/>
                      </a:moveTo>
                      <a:cubicBezTo>
                        <a:pt x="7" y="164"/>
                        <a:pt x="7" y="164"/>
                        <a:pt x="7" y="165"/>
                      </a:cubicBezTo>
                      <a:cubicBezTo>
                        <a:pt x="7" y="164"/>
                        <a:pt x="7" y="164"/>
                        <a:pt x="7" y="163"/>
                      </a:cubicBezTo>
                      <a:moveTo>
                        <a:pt x="7" y="163"/>
                      </a:moveTo>
                      <a:cubicBezTo>
                        <a:pt x="7" y="163"/>
                        <a:pt x="7" y="163"/>
                        <a:pt x="7" y="163"/>
                      </a:cubicBezTo>
                      <a:cubicBezTo>
                        <a:pt x="7" y="163"/>
                        <a:pt x="7" y="163"/>
                        <a:pt x="7" y="163"/>
                      </a:cubicBezTo>
                      <a:moveTo>
                        <a:pt x="7" y="162"/>
                      </a:moveTo>
                      <a:cubicBezTo>
                        <a:pt x="7" y="162"/>
                        <a:pt x="7" y="162"/>
                        <a:pt x="7" y="163"/>
                      </a:cubicBezTo>
                      <a:cubicBezTo>
                        <a:pt x="7" y="162"/>
                        <a:pt x="7" y="162"/>
                        <a:pt x="7" y="162"/>
                      </a:cubicBezTo>
                      <a:moveTo>
                        <a:pt x="7" y="161"/>
                      </a:moveTo>
                      <a:cubicBezTo>
                        <a:pt x="7" y="161"/>
                        <a:pt x="7" y="162"/>
                        <a:pt x="7" y="162"/>
                      </a:cubicBezTo>
                      <a:cubicBezTo>
                        <a:pt x="7" y="162"/>
                        <a:pt x="7" y="161"/>
                        <a:pt x="7" y="161"/>
                      </a:cubicBezTo>
                      <a:moveTo>
                        <a:pt x="7" y="160"/>
                      </a:moveTo>
                      <a:cubicBezTo>
                        <a:pt x="7" y="160"/>
                        <a:pt x="7" y="161"/>
                        <a:pt x="7" y="161"/>
                      </a:cubicBezTo>
                      <a:cubicBezTo>
                        <a:pt x="7" y="161"/>
                        <a:pt x="7" y="160"/>
                        <a:pt x="7" y="160"/>
                      </a:cubicBezTo>
                      <a:moveTo>
                        <a:pt x="6" y="160"/>
                      </a:moveTo>
                      <a:cubicBezTo>
                        <a:pt x="6" y="160"/>
                        <a:pt x="6" y="160"/>
                        <a:pt x="6" y="160"/>
                      </a:cubicBezTo>
                      <a:cubicBezTo>
                        <a:pt x="6" y="160"/>
                        <a:pt x="6" y="160"/>
                        <a:pt x="6" y="160"/>
                      </a:cubicBezTo>
                      <a:moveTo>
                        <a:pt x="6" y="158"/>
                      </a:moveTo>
                      <a:cubicBezTo>
                        <a:pt x="6" y="159"/>
                        <a:pt x="6" y="159"/>
                        <a:pt x="6" y="160"/>
                      </a:cubicBezTo>
                      <a:cubicBezTo>
                        <a:pt x="6" y="159"/>
                        <a:pt x="6" y="159"/>
                        <a:pt x="6" y="158"/>
                      </a:cubicBezTo>
                      <a:moveTo>
                        <a:pt x="6" y="158"/>
                      </a:moveTo>
                      <a:cubicBezTo>
                        <a:pt x="6" y="158"/>
                        <a:pt x="6" y="158"/>
                        <a:pt x="6" y="158"/>
                      </a:cubicBezTo>
                      <a:cubicBezTo>
                        <a:pt x="6" y="158"/>
                        <a:pt x="6" y="158"/>
                        <a:pt x="6" y="158"/>
                      </a:cubicBezTo>
                      <a:moveTo>
                        <a:pt x="6" y="158"/>
                      </a:moveTo>
                      <a:cubicBezTo>
                        <a:pt x="6" y="158"/>
                        <a:pt x="6" y="158"/>
                        <a:pt x="6" y="158"/>
                      </a:cubicBezTo>
                      <a:cubicBezTo>
                        <a:pt x="6" y="158"/>
                        <a:pt x="6" y="158"/>
                        <a:pt x="6" y="158"/>
                      </a:cubicBezTo>
                      <a:moveTo>
                        <a:pt x="6" y="157"/>
                      </a:moveTo>
                      <a:cubicBezTo>
                        <a:pt x="6" y="157"/>
                        <a:pt x="6" y="157"/>
                        <a:pt x="6" y="157"/>
                      </a:cubicBezTo>
                      <a:cubicBezTo>
                        <a:pt x="6" y="157"/>
                        <a:pt x="6" y="157"/>
                        <a:pt x="6" y="157"/>
                      </a:cubicBezTo>
                      <a:moveTo>
                        <a:pt x="6" y="156"/>
                      </a:moveTo>
                      <a:cubicBezTo>
                        <a:pt x="6" y="156"/>
                        <a:pt x="6" y="157"/>
                        <a:pt x="6" y="157"/>
                      </a:cubicBezTo>
                      <a:cubicBezTo>
                        <a:pt x="6" y="157"/>
                        <a:pt x="6" y="156"/>
                        <a:pt x="6" y="156"/>
                      </a:cubicBezTo>
                      <a:moveTo>
                        <a:pt x="6" y="156"/>
                      </a:moveTo>
                      <a:cubicBezTo>
                        <a:pt x="6" y="156"/>
                        <a:pt x="6" y="156"/>
                        <a:pt x="6" y="156"/>
                      </a:cubicBezTo>
                      <a:cubicBezTo>
                        <a:pt x="6" y="156"/>
                        <a:pt x="6" y="156"/>
                        <a:pt x="6" y="156"/>
                      </a:cubicBezTo>
                      <a:moveTo>
                        <a:pt x="5" y="155"/>
                      </a:moveTo>
                      <a:cubicBezTo>
                        <a:pt x="5" y="155"/>
                        <a:pt x="6" y="155"/>
                        <a:pt x="6" y="156"/>
                      </a:cubicBezTo>
                      <a:cubicBezTo>
                        <a:pt x="6" y="155"/>
                        <a:pt x="5" y="155"/>
                        <a:pt x="5" y="155"/>
                      </a:cubicBezTo>
                      <a:moveTo>
                        <a:pt x="5" y="155"/>
                      </a:moveTo>
                      <a:cubicBezTo>
                        <a:pt x="5" y="155"/>
                        <a:pt x="5" y="155"/>
                        <a:pt x="5" y="155"/>
                      </a:cubicBezTo>
                      <a:cubicBezTo>
                        <a:pt x="5" y="155"/>
                        <a:pt x="5" y="155"/>
                        <a:pt x="5" y="155"/>
                      </a:cubicBezTo>
                      <a:moveTo>
                        <a:pt x="5" y="153"/>
                      </a:moveTo>
                      <a:cubicBezTo>
                        <a:pt x="5" y="154"/>
                        <a:pt x="5" y="154"/>
                        <a:pt x="5" y="155"/>
                      </a:cubicBezTo>
                      <a:cubicBezTo>
                        <a:pt x="5" y="154"/>
                        <a:pt x="5" y="154"/>
                        <a:pt x="5" y="153"/>
                      </a:cubicBezTo>
                      <a:moveTo>
                        <a:pt x="5" y="153"/>
                      </a:moveTo>
                      <a:cubicBezTo>
                        <a:pt x="5" y="153"/>
                        <a:pt x="5" y="153"/>
                        <a:pt x="5" y="153"/>
                      </a:cubicBezTo>
                      <a:cubicBezTo>
                        <a:pt x="5" y="153"/>
                        <a:pt x="5" y="153"/>
                        <a:pt x="5" y="153"/>
                      </a:cubicBezTo>
                      <a:moveTo>
                        <a:pt x="5" y="152"/>
                      </a:moveTo>
                      <a:cubicBezTo>
                        <a:pt x="5" y="152"/>
                        <a:pt x="5" y="153"/>
                        <a:pt x="5" y="153"/>
                      </a:cubicBezTo>
                      <a:cubicBezTo>
                        <a:pt x="5" y="153"/>
                        <a:pt x="5" y="152"/>
                        <a:pt x="5" y="152"/>
                      </a:cubicBezTo>
                      <a:moveTo>
                        <a:pt x="5" y="152"/>
                      </a:moveTo>
                      <a:cubicBezTo>
                        <a:pt x="5" y="152"/>
                        <a:pt x="5" y="152"/>
                        <a:pt x="5" y="152"/>
                      </a:cubicBezTo>
                      <a:cubicBezTo>
                        <a:pt x="5" y="152"/>
                        <a:pt x="5" y="152"/>
                        <a:pt x="5" y="152"/>
                      </a:cubicBezTo>
                      <a:moveTo>
                        <a:pt x="5" y="151"/>
                      </a:moveTo>
                      <a:cubicBezTo>
                        <a:pt x="5" y="151"/>
                        <a:pt x="5" y="152"/>
                        <a:pt x="5" y="152"/>
                      </a:cubicBezTo>
                      <a:cubicBezTo>
                        <a:pt x="5" y="151"/>
                        <a:pt x="5" y="151"/>
                        <a:pt x="5" y="151"/>
                      </a:cubicBezTo>
                      <a:moveTo>
                        <a:pt x="5" y="150"/>
                      </a:moveTo>
                      <a:cubicBezTo>
                        <a:pt x="5" y="151"/>
                        <a:pt x="5" y="151"/>
                        <a:pt x="5" y="151"/>
                      </a:cubicBezTo>
                      <a:cubicBezTo>
                        <a:pt x="5" y="151"/>
                        <a:pt x="5" y="151"/>
                        <a:pt x="5" y="150"/>
                      </a:cubicBezTo>
                      <a:moveTo>
                        <a:pt x="5" y="150"/>
                      </a:moveTo>
                      <a:cubicBezTo>
                        <a:pt x="5" y="150"/>
                        <a:pt x="5" y="150"/>
                        <a:pt x="5" y="150"/>
                      </a:cubicBezTo>
                      <a:cubicBezTo>
                        <a:pt x="5" y="150"/>
                        <a:pt x="5" y="150"/>
                        <a:pt x="5" y="150"/>
                      </a:cubicBezTo>
                      <a:moveTo>
                        <a:pt x="4" y="150"/>
                      </a:moveTo>
                      <a:cubicBezTo>
                        <a:pt x="4" y="150"/>
                        <a:pt x="4" y="150"/>
                        <a:pt x="4" y="150"/>
                      </a:cubicBezTo>
                      <a:cubicBezTo>
                        <a:pt x="4" y="150"/>
                        <a:pt x="4" y="150"/>
                        <a:pt x="4" y="150"/>
                      </a:cubicBezTo>
                      <a:moveTo>
                        <a:pt x="4" y="149"/>
                      </a:moveTo>
                      <a:cubicBezTo>
                        <a:pt x="4" y="149"/>
                        <a:pt x="4" y="149"/>
                        <a:pt x="4" y="149"/>
                      </a:cubicBezTo>
                      <a:cubicBezTo>
                        <a:pt x="4" y="149"/>
                        <a:pt x="4" y="149"/>
                        <a:pt x="4" y="149"/>
                      </a:cubicBezTo>
                      <a:moveTo>
                        <a:pt x="4" y="148"/>
                      </a:moveTo>
                      <a:cubicBezTo>
                        <a:pt x="4" y="148"/>
                        <a:pt x="4" y="148"/>
                        <a:pt x="4" y="148"/>
                      </a:cubicBezTo>
                      <a:cubicBezTo>
                        <a:pt x="4" y="148"/>
                        <a:pt x="4" y="148"/>
                        <a:pt x="4" y="148"/>
                      </a:cubicBezTo>
                      <a:moveTo>
                        <a:pt x="4" y="148"/>
                      </a:moveTo>
                      <a:cubicBezTo>
                        <a:pt x="4" y="148"/>
                        <a:pt x="4" y="148"/>
                        <a:pt x="4" y="148"/>
                      </a:cubicBezTo>
                      <a:cubicBezTo>
                        <a:pt x="4" y="148"/>
                        <a:pt x="4" y="148"/>
                        <a:pt x="4" y="148"/>
                      </a:cubicBezTo>
                      <a:moveTo>
                        <a:pt x="4" y="147"/>
                      </a:moveTo>
                      <a:cubicBezTo>
                        <a:pt x="4" y="147"/>
                        <a:pt x="4" y="147"/>
                        <a:pt x="4" y="147"/>
                      </a:cubicBezTo>
                      <a:cubicBezTo>
                        <a:pt x="4" y="147"/>
                        <a:pt x="4" y="147"/>
                        <a:pt x="4" y="147"/>
                      </a:cubicBezTo>
                      <a:moveTo>
                        <a:pt x="4" y="147"/>
                      </a:moveTo>
                      <a:cubicBezTo>
                        <a:pt x="4" y="147"/>
                        <a:pt x="4" y="147"/>
                        <a:pt x="4" y="147"/>
                      </a:cubicBezTo>
                      <a:cubicBezTo>
                        <a:pt x="4" y="147"/>
                        <a:pt x="4" y="147"/>
                        <a:pt x="4" y="147"/>
                      </a:cubicBezTo>
                      <a:moveTo>
                        <a:pt x="4" y="146"/>
                      </a:moveTo>
                      <a:cubicBezTo>
                        <a:pt x="4" y="146"/>
                        <a:pt x="4" y="146"/>
                        <a:pt x="4" y="147"/>
                      </a:cubicBezTo>
                      <a:cubicBezTo>
                        <a:pt x="4" y="146"/>
                        <a:pt x="4" y="146"/>
                        <a:pt x="4" y="146"/>
                      </a:cubicBezTo>
                      <a:moveTo>
                        <a:pt x="4" y="145"/>
                      </a:moveTo>
                      <a:cubicBezTo>
                        <a:pt x="4" y="145"/>
                        <a:pt x="4" y="145"/>
                        <a:pt x="4" y="146"/>
                      </a:cubicBezTo>
                      <a:cubicBezTo>
                        <a:pt x="4" y="145"/>
                        <a:pt x="4" y="145"/>
                        <a:pt x="4" y="145"/>
                      </a:cubicBezTo>
                      <a:moveTo>
                        <a:pt x="4" y="145"/>
                      </a:moveTo>
                      <a:cubicBezTo>
                        <a:pt x="4" y="145"/>
                        <a:pt x="4" y="145"/>
                        <a:pt x="4" y="145"/>
                      </a:cubicBezTo>
                      <a:cubicBezTo>
                        <a:pt x="4" y="145"/>
                        <a:pt x="4" y="145"/>
                        <a:pt x="4" y="145"/>
                      </a:cubicBezTo>
                      <a:moveTo>
                        <a:pt x="4" y="144"/>
                      </a:moveTo>
                      <a:cubicBezTo>
                        <a:pt x="4" y="144"/>
                        <a:pt x="4" y="145"/>
                        <a:pt x="4" y="145"/>
                      </a:cubicBezTo>
                      <a:cubicBezTo>
                        <a:pt x="4" y="145"/>
                        <a:pt x="4" y="144"/>
                        <a:pt x="4" y="144"/>
                      </a:cubicBezTo>
                      <a:moveTo>
                        <a:pt x="3" y="143"/>
                      </a:moveTo>
                      <a:cubicBezTo>
                        <a:pt x="3" y="144"/>
                        <a:pt x="3" y="144"/>
                        <a:pt x="4" y="144"/>
                      </a:cubicBezTo>
                      <a:cubicBezTo>
                        <a:pt x="3" y="144"/>
                        <a:pt x="3" y="144"/>
                        <a:pt x="3" y="143"/>
                      </a:cubicBezTo>
                      <a:moveTo>
                        <a:pt x="3" y="143"/>
                      </a:moveTo>
                      <a:cubicBezTo>
                        <a:pt x="3" y="143"/>
                        <a:pt x="3" y="143"/>
                        <a:pt x="3" y="143"/>
                      </a:cubicBezTo>
                      <a:cubicBezTo>
                        <a:pt x="3" y="143"/>
                        <a:pt x="3" y="143"/>
                        <a:pt x="3" y="143"/>
                      </a:cubicBezTo>
                      <a:moveTo>
                        <a:pt x="3" y="142"/>
                      </a:moveTo>
                      <a:cubicBezTo>
                        <a:pt x="3" y="142"/>
                        <a:pt x="3" y="143"/>
                        <a:pt x="3" y="143"/>
                      </a:cubicBezTo>
                      <a:cubicBezTo>
                        <a:pt x="3" y="143"/>
                        <a:pt x="3" y="142"/>
                        <a:pt x="3" y="142"/>
                      </a:cubicBezTo>
                      <a:moveTo>
                        <a:pt x="3" y="142"/>
                      </a:moveTo>
                      <a:cubicBezTo>
                        <a:pt x="3" y="142"/>
                        <a:pt x="3" y="142"/>
                        <a:pt x="3" y="142"/>
                      </a:cubicBezTo>
                      <a:cubicBezTo>
                        <a:pt x="3" y="142"/>
                        <a:pt x="3" y="142"/>
                        <a:pt x="3" y="142"/>
                      </a:cubicBezTo>
                      <a:moveTo>
                        <a:pt x="3" y="141"/>
                      </a:moveTo>
                      <a:cubicBezTo>
                        <a:pt x="3" y="141"/>
                        <a:pt x="3" y="142"/>
                        <a:pt x="3" y="142"/>
                      </a:cubicBezTo>
                      <a:cubicBezTo>
                        <a:pt x="3" y="142"/>
                        <a:pt x="3" y="141"/>
                        <a:pt x="3" y="141"/>
                      </a:cubicBezTo>
                      <a:moveTo>
                        <a:pt x="3" y="141"/>
                      </a:moveTo>
                      <a:cubicBezTo>
                        <a:pt x="3" y="141"/>
                        <a:pt x="3" y="141"/>
                        <a:pt x="3" y="141"/>
                      </a:cubicBezTo>
                      <a:cubicBezTo>
                        <a:pt x="3" y="141"/>
                        <a:pt x="3" y="141"/>
                        <a:pt x="3" y="141"/>
                      </a:cubicBezTo>
                      <a:moveTo>
                        <a:pt x="3" y="140"/>
                      </a:moveTo>
                      <a:cubicBezTo>
                        <a:pt x="3" y="141"/>
                        <a:pt x="3" y="141"/>
                        <a:pt x="3" y="141"/>
                      </a:cubicBezTo>
                      <a:cubicBezTo>
                        <a:pt x="3" y="141"/>
                        <a:pt x="3" y="141"/>
                        <a:pt x="3" y="140"/>
                      </a:cubicBezTo>
                      <a:moveTo>
                        <a:pt x="3" y="140"/>
                      </a:moveTo>
                      <a:cubicBezTo>
                        <a:pt x="3" y="140"/>
                        <a:pt x="3" y="140"/>
                        <a:pt x="3" y="140"/>
                      </a:cubicBezTo>
                      <a:cubicBezTo>
                        <a:pt x="3" y="140"/>
                        <a:pt x="3" y="140"/>
                        <a:pt x="3" y="140"/>
                      </a:cubicBezTo>
                      <a:moveTo>
                        <a:pt x="3" y="139"/>
                      </a:moveTo>
                      <a:cubicBezTo>
                        <a:pt x="3" y="140"/>
                        <a:pt x="3" y="140"/>
                        <a:pt x="3" y="140"/>
                      </a:cubicBezTo>
                      <a:cubicBezTo>
                        <a:pt x="3" y="140"/>
                        <a:pt x="3" y="140"/>
                        <a:pt x="3" y="139"/>
                      </a:cubicBezTo>
                      <a:moveTo>
                        <a:pt x="3" y="139"/>
                      </a:moveTo>
                      <a:cubicBezTo>
                        <a:pt x="3" y="139"/>
                        <a:pt x="3" y="139"/>
                        <a:pt x="3" y="139"/>
                      </a:cubicBezTo>
                      <a:cubicBezTo>
                        <a:pt x="3" y="139"/>
                        <a:pt x="3" y="139"/>
                        <a:pt x="3" y="139"/>
                      </a:cubicBezTo>
                      <a:moveTo>
                        <a:pt x="3" y="138"/>
                      </a:moveTo>
                      <a:cubicBezTo>
                        <a:pt x="3" y="138"/>
                        <a:pt x="3" y="139"/>
                        <a:pt x="3" y="139"/>
                      </a:cubicBezTo>
                      <a:cubicBezTo>
                        <a:pt x="3" y="139"/>
                        <a:pt x="3" y="138"/>
                        <a:pt x="3" y="138"/>
                      </a:cubicBezTo>
                      <a:moveTo>
                        <a:pt x="3" y="138"/>
                      </a:moveTo>
                      <a:cubicBezTo>
                        <a:pt x="3" y="138"/>
                        <a:pt x="3" y="138"/>
                        <a:pt x="3" y="138"/>
                      </a:cubicBezTo>
                      <a:cubicBezTo>
                        <a:pt x="3" y="138"/>
                        <a:pt x="3" y="138"/>
                        <a:pt x="3" y="138"/>
                      </a:cubicBezTo>
                      <a:moveTo>
                        <a:pt x="3" y="137"/>
                      </a:moveTo>
                      <a:cubicBezTo>
                        <a:pt x="3" y="137"/>
                        <a:pt x="3" y="137"/>
                        <a:pt x="3" y="137"/>
                      </a:cubicBezTo>
                      <a:cubicBezTo>
                        <a:pt x="3" y="137"/>
                        <a:pt x="3" y="137"/>
                        <a:pt x="3" y="137"/>
                      </a:cubicBezTo>
                      <a:moveTo>
                        <a:pt x="2" y="137"/>
                      </a:moveTo>
                      <a:cubicBezTo>
                        <a:pt x="2" y="137"/>
                        <a:pt x="2" y="137"/>
                        <a:pt x="3" y="137"/>
                      </a:cubicBezTo>
                      <a:cubicBezTo>
                        <a:pt x="2" y="137"/>
                        <a:pt x="2" y="137"/>
                        <a:pt x="2" y="137"/>
                      </a:cubicBezTo>
                      <a:moveTo>
                        <a:pt x="2" y="136"/>
                      </a:moveTo>
                      <a:cubicBezTo>
                        <a:pt x="2" y="136"/>
                        <a:pt x="2" y="136"/>
                        <a:pt x="2" y="136"/>
                      </a:cubicBezTo>
                      <a:cubicBezTo>
                        <a:pt x="2" y="136"/>
                        <a:pt x="2" y="136"/>
                        <a:pt x="2" y="136"/>
                      </a:cubicBezTo>
                      <a:moveTo>
                        <a:pt x="2" y="136"/>
                      </a:moveTo>
                      <a:cubicBezTo>
                        <a:pt x="2" y="136"/>
                        <a:pt x="2" y="136"/>
                        <a:pt x="2" y="136"/>
                      </a:cubicBezTo>
                      <a:cubicBezTo>
                        <a:pt x="2" y="136"/>
                        <a:pt x="2" y="136"/>
                        <a:pt x="2" y="136"/>
                      </a:cubicBezTo>
                      <a:moveTo>
                        <a:pt x="2" y="135"/>
                      </a:moveTo>
                      <a:cubicBezTo>
                        <a:pt x="2" y="135"/>
                        <a:pt x="2" y="135"/>
                        <a:pt x="2" y="135"/>
                      </a:cubicBezTo>
                      <a:cubicBezTo>
                        <a:pt x="2" y="135"/>
                        <a:pt x="2" y="135"/>
                        <a:pt x="2" y="135"/>
                      </a:cubicBezTo>
                      <a:moveTo>
                        <a:pt x="2" y="135"/>
                      </a:moveTo>
                      <a:cubicBezTo>
                        <a:pt x="2" y="135"/>
                        <a:pt x="2" y="135"/>
                        <a:pt x="2" y="135"/>
                      </a:cubicBezTo>
                      <a:cubicBezTo>
                        <a:pt x="2" y="135"/>
                        <a:pt x="2" y="135"/>
                        <a:pt x="2" y="135"/>
                      </a:cubicBezTo>
                      <a:moveTo>
                        <a:pt x="2" y="134"/>
                      </a:moveTo>
                      <a:cubicBezTo>
                        <a:pt x="2" y="134"/>
                        <a:pt x="2" y="134"/>
                        <a:pt x="2" y="135"/>
                      </a:cubicBezTo>
                      <a:cubicBezTo>
                        <a:pt x="2" y="134"/>
                        <a:pt x="2" y="134"/>
                        <a:pt x="2" y="134"/>
                      </a:cubicBezTo>
                      <a:moveTo>
                        <a:pt x="2" y="134"/>
                      </a:moveTo>
                      <a:cubicBezTo>
                        <a:pt x="2" y="134"/>
                        <a:pt x="2" y="134"/>
                        <a:pt x="2" y="134"/>
                      </a:cubicBezTo>
                      <a:cubicBezTo>
                        <a:pt x="2" y="134"/>
                        <a:pt x="2" y="134"/>
                        <a:pt x="2" y="134"/>
                      </a:cubicBezTo>
                      <a:moveTo>
                        <a:pt x="2" y="133"/>
                      </a:moveTo>
                      <a:cubicBezTo>
                        <a:pt x="2" y="133"/>
                        <a:pt x="2" y="133"/>
                        <a:pt x="2" y="134"/>
                      </a:cubicBezTo>
                      <a:cubicBezTo>
                        <a:pt x="2" y="133"/>
                        <a:pt x="2" y="133"/>
                        <a:pt x="2" y="133"/>
                      </a:cubicBezTo>
                      <a:moveTo>
                        <a:pt x="2" y="133"/>
                      </a:moveTo>
                      <a:cubicBezTo>
                        <a:pt x="2" y="133"/>
                        <a:pt x="2" y="133"/>
                        <a:pt x="2" y="133"/>
                      </a:cubicBezTo>
                      <a:cubicBezTo>
                        <a:pt x="2" y="133"/>
                        <a:pt x="2" y="133"/>
                        <a:pt x="2" y="133"/>
                      </a:cubicBezTo>
                      <a:moveTo>
                        <a:pt x="2" y="132"/>
                      </a:moveTo>
                      <a:cubicBezTo>
                        <a:pt x="2" y="132"/>
                        <a:pt x="2" y="132"/>
                        <a:pt x="2" y="133"/>
                      </a:cubicBezTo>
                      <a:cubicBezTo>
                        <a:pt x="2" y="132"/>
                        <a:pt x="2" y="132"/>
                        <a:pt x="2" y="132"/>
                      </a:cubicBezTo>
                      <a:moveTo>
                        <a:pt x="2" y="132"/>
                      </a:moveTo>
                      <a:cubicBezTo>
                        <a:pt x="2" y="132"/>
                        <a:pt x="2" y="132"/>
                        <a:pt x="2" y="132"/>
                      </a:cubicBezTo>
                      <a:cubicBezTo>
                        <a:pt x="2" y="132"/>
                        <a:pt x="2" y="132"/>
                        <a:pt x="2" y="132"/>
                      </a:cubicBezTo>
                      <a:moveTo>
                        <a:pt x="2" y="131"/>
                      </a:moveTo>
                      <a:cubicBezTo>
                        <a:pt x="2" y="131"/>
                        <a:pt x="2" y="132"/>
                        <a:pt x="2" y="132"/>
                      </a:cubicBezTo>
                      <a:cubicBezTo>
                        <a:pt x="2" y="132"/>
                        <a:pt x="2" y="131"/>
                        <a:pt x="2" y="131"/>
                      </a:cubicBezTo>
                      <a:moveTo>
                        <a:pt x="2" y="130"/>
                      </a:moveTo>
                      <a:cubicBezTo>
                        <a:pt x="2" y="131"/>
                        <a:pt x="2" y="131"/>
                        <a:pt x="2" y="131"/>
                      </a:cubicBezTo>
                      <a:cubicBezTo>
                        <a:pt x="2" y="131"/>
                        <a:pt x="2" y="131"/>
                        <a:pt x="2" y="130"/>
                      </a:cubicBezTo>
                      <a:moveTo>
                        <a:pt x="2" y="130"/>
                      </a:moveTo>
                      <a:cubicBezTo>
                        <a:pt x="2" y="130"/>
                        <a:pt x="2" y="130"/>
                        <a:pt x="2" y="130"/>
                      </a:cubicBezTo>
                      <a:cubicBezTo>
                        <a:pt x="2" y="130"/>
                        <a:pt x="2" y="130"/>
                        <a:pt x="2" y="130"/>
                      </a:cubicBezTo>
                      <a:moveTo>
                        <a:pt x="2" y="129"/>
                      </a:moveTo>
                      <a:cubicBezTo>
                        <a:pt x="2" y="129"/>
                        <a:pt x="2" y="130"/>
                        <a:pt x="2" y="130"/>
                      </a:cubicBezTo>
                      <a:cubicBezTo>
                        <a:pt x="2" y="130"/>
                        <a:pt x="2" y="129"/>
                        <a:pt x="2" y="129"/>
                      </a:cubicBezTo>
                      <a:moveTo>
                        <a:pt x="2" y="129"/>
                      </a:moveTo>
                      <a:cubicBezTo>
                        <a:pt x="2" y="129"/>
                        <a:pt x="2" y="129"/>
                        <a:pt x="2" y="129"/>
                      </a:cubicBezTo>
                      <a:cubicBezTo>
                        <a:pt x="2" y="129"/>
                        <a:pt x="2" y="129"/>
                        <a:pt x="2" y="129"/>
                      </a:cubicBezTo>
                      <a:moveTo>
                        <a:pt x="1" y="128"/>
                      </a:moveTo>
                      <a:cubicBezTo>
                        <a:pt x="2" y="128"/>
                        <a:pt x="2" y="129"/>
                        <a:pt x="2" y="129"/>
                      </a:cubicBezTo>
                      <a:cubicBezTo>
                        <a:pt x="2" y="129"/>
                        <a:pt x="2" y="128"/>
                        <a:pt x="1" y="128"/>
                      </a:cubicBezTo>
                      <a:moveTo>
                        <a:pt x="1" y="128"/>
                      </a:moveTo>
                      <a:cubicBezTo>
                        <a:pt x="1" y="128"/>
                        <a:pt x="1" y="128"/>
                        <a:pt x="1" y="128"/>
                      </a:cubicBezTo>
                      <a:cubicBezTo>
                        <a:pt x="1" y="128"/>
                        <a:pt x="1" y="128"/>
                        <a:pt x="1" y="128"/>
                      </a:cubicBezTo>
                      <a:moveTo>
                        <a:pt x="1" y="127"/>
                      </a:moveTo>
                      <a:cubicBezTo>
                        <a:pt x="1" y="127"/>
                        <a:pt x="1" y="128"/>
                        <a:pt x="1" y="128"/>
                      </a:cubicBezTo>
                      <a:cubicBezTo>
                        <a:pt x="1" y="128"/>
                        <a:pt x="1" y="127"/>
                        <a:pt x="1" y="127"/>
                      </a:cubicBezTo>
                      <a:moveTo>
                        <a:pt x="1" y="127"/>
                      </a:moveTo>
                      <a:cubicBezTo>
                        <a:pt x="1" y="127"/>
                        <a:pt x="1" y="127"/>
                        <a:pt x="1" y="127"/>
                      </a:cubicBezTo>
                      <a:cubicBezTo>
                        <a:pt x="1" y="127"/>
                        <a:pt x="1" y="127"/>
                        <a:pt x="1" y="127"/>
                      </a:cubicBezTo>
                      <a:moveTo>
                        <a:pt x="1" y="126"/>
                      </a:moveTo>
                      <a:cubicBezTo>
                        <a:pt x="1" y="127"/>
                        <a:pt x="1" y="127"/>
                        <a:pt x="1" y="127"/>
                      </a:cubicBezTo>
                      <a:cubicBezTo>
                        <a:pt x="1" y="127"/>
                        <a:pt x="1" y="127"/>
                        <a:pt x="1" y="126"/>
                      </a:cubicBezTo>
                      <a:moveTo>
                        <a:pt x="1" y="126"/>
                      </a:moveTo>
                      <a:cubicBezTo>
                        <a:pt x="1" y="126"/>
                        <a:pt x="1" y="126"/>
                        <a:pt x="1" y="126"/>
                      </a:cubicBezTo>
                      <a:cubicBezTo>
                        <a:pt x="1" y="126"/>
                        <a:pt x="1" y="126"/>
                        <a:pt x="1" y="126"/>
                      </a:cubicBezTo>
                      <a:moveTo>
                        <a:pt x="1" y="125"/>
                      </a:moveTo>
                      <a:cubicBezTo>
                        <a:pt x="1" y="126"/>
                        <a:pt x="1" y="126"/>
                        <a:pt x="1" y="126"/>
                      </a:cubicBezTo>
                      <a:cubicBezTo>
                        <a:pt x="1" y="126"/>
                        <a:pt x="1" y="126"/>
                        <a:pt x="1" y="125"/>
                      </a:cubicBezTo>
                      <a:moveTo>
                        <a:pt x="1" y="125"/>
                      </a:moveTo>
                      <a:cubicBezTo>
                        <a:pt x="1" y="125"/>
                        <a:pt x="1" y="125"/>
                        <a:pt x="1" y="125"/>
                      </a:cubicBezTo>
                      <a:cubicBezTo>
                        <a:pt x="1" y="125"/>
                        <a:pt x="1" y="125"/>
                        <a:pt x="1" y="125"/>
                      </a:cubicBezTo>
                      <a:moveTo>
                        <a:pt x="1" y="124"/>
                      </a:moveTo>
                      <a:cubicBezTo>
                        <a:pt x="1" y="125"/>
                        <a:pt x="1" y="125"/>
                        <a:pt x="1" y="125"/>
                      </a:cubicBezTo>
                      <a:cubicBezTo>
                        <a:pt x="1" y="125"/>
                        <a:pt x="1" y="125"/>
                        <a:pt x="1" y="124"/>
                      </a:cubicBezTo>
                      <a:moveTo>
                        <a:pt x="1" y="124"/>
                      </a:moveTo>
                      <a:cubicBezTo>
                        <a:pt x="1" y="124"/>
                        <a:pt x="1" y="124"/>
                        <a:pt x="1" y="124"/>
                      </a:cubicBezTo>
                      <a:cubicBezTo>
                        <a:pt x="1" y="124"/>
                        <a:pt x="1" y="124"/>
                        <a:pt x="1" y="124"/>
                      </a:cubicBezTo>
                      <a:moveTo>
                        <a:pt x="1" y="124"/>
                      </a:moveTo>
                      <a:cubicBezTo>
                        <a:pt x="1" y="124"/>
                        <a:pt x="1" y="124"/>
                        <a:pt x="1" y="124"/>
                      </a:cubicBezTo>
                      <a:cubicBezTo>
                        <a:pt x="1" y="124"/>
                        <a:pt x="1" y="124"/>
                        <a:pt x="1" y="124"/>
                      </a:cubicBezTo>
                      <a:moveTo>
                        <a:pt x="1" y="123"/>
                      </a:moveTo>
                      <a:cubicBezTo>
                        <a:pt x="1" y="123"/>
                        <a:pt x="1" y="123"/>
                        <a:pt x="1" y="123"/>
                      </a:cubicBezTo>
                      <a:cubicBezTo>
                        <a:pt x="1" y="123"/>
                        <a:pt x="1" y="123"/>
                        <a:pt x="1" y="123"/>
                      </a:cubicBezTo>
                      <a:moveTo>
                        <a:pt x="1" y="122"/>
                      </a:moveTo>
                      <a:cubicBezTo>
                        <a:pt x="1" y="123"/>
                        <a:pt x="1" y="123"/>
                        <a:pt x="1" y="123"/>
                      </a:cubicBezTo>
                      <a:cubicBezTo>
                        <a:pt x="1" y="123"/>
                        <a:pt x="1" y="123"/>
                        <a:pt x="1" y="122"/>
                      </a:cubicBezTo>
                      <a:moveTo>
                        <a:pt x="1" y="122"/>
                      </a:moveTo>
                      <a:cubicBezTo>
                        <a:pt x="1" y="122"/>
                        <a:pt x="1" y="122"/>
                        <a:pt x="1" y="122"/>
                      </a:cubicBezTo>
                      <a:cubicBezTo>
                        <a:pt x="1" y="122"/>
                        <a:pt x="1" y="122"/>
                        <a:pt x="1" y="122"/>
                      </a:cubicBezTo>
                      <a:moveTo>
                        <a:pt x="1" y="122"/>
                      </a:moveTo>
                      <a:cubicBezTo>
                        <a:pt x="1" y="122"/>
                        <a:pt x="1" y="122"/>
                        <a:pt x="1" y="122"/>
                      </a:cubicBezTo>
                      <a:cubicBezTo>
                        <a:pt x="1" y="122"/>
                        <a:pt x="1" y="122"/>
                        <a:pt x="1" y="122"/>
                      </a:cubicBezTo>
                      <a:moveTo>
                        <a:pt x="1" y="121"/>
                      </a:moveTo>
                      <a:cubicBezTo>
                        <a:pt x="1" y="121"/>
                        <a:pt x="1" y="121"/>
                        <a:pt x="1" y="121"/>
                      </a:cubicBezTo>
                      <a:cubicBezTo>
                        <a:pt x="1" y="121"/>
                        <a:pt x="1" y="121"/>
                        <a:pt x="1" y="121"/>
                      </a:cubicBezTo>
                      <a:moveTo>
                        <a:pt x="1" y="121"/>
                      </a:moveTo>
                      <a:cubicBezTo>
                        <a:pt x="1" y="121"/>
                        <a:pt x="1" y="121"/>
                        <a:pt x="1" y="121"/>
                      </a:cubicBezTo>
                      <a:cubicBezTo>
                        <a:pt x="1" y="121"/>
                        <a:pt x="1" y="121"/>
                        <a:pt x="1" y="121"/>
                      </a:cubicBezTo>
                      <a:moveTo>
                        <a:pt x="1" y="120"/>
                      </a:moveTo>
                      <a:cubicBezTo>
                        <a:pt x="1" y="120"/>
                        <a:pt x="1" y="120"/>
                        <a:pt x="1" y="120"/>
                      </a:cubicBezTo>
                      <a:cubicBezTo>
                        <a:pt x="1" y="120"/>
                        <a:pt x="1" y="120"/>
                        <a:pt x="1" y="120"/>
                      </a:cubicBezTo>
                      <a:moveTo>
                        <a:pt x="1" y="120"/>
                      </a:moveTo>
                      <a:cubicBezTo>
                        <a:pt x="1" y="120"/>
                        <a:pt x="1" y="120"/>
                        <a:pt x="1" y="120"/>
                      </a:cubicBezTo>
                      <a:cubicBezTo>
                        <a:pt x="1" y="120"/>
                        <a:pt x="1" y="120"/>
                        <a:pt x="1" y="120"/>
                      </a:cubicBezTo>
                      <a:moveTo>
                        <a:pt x="1" y="119"/>
                      </a:moveTo>
                      <a:cubicBezTo>
                        <a:pt x="1" y="119"/>
                        <a:pt x="1" y="119"/>
                        <a:pt x="1" y="119"/>
                      </a:cubicBezTo>
                      <a:cubicBezTo>
                        <a:pt x="1" y="119"/>
                        <a:pt x="1" y="119"/>
                        <a:pt x="1" y="119"/>
                      </a:cubicBezTo>
                      <a:moveTo>
                        <a:pt x="1" y="119"/>
                      </a:moveTo>
                      <a:cubicBezTo>
                        <a:pt x="1" y="119"/>
                        <a:pt x="1" y="119"/>
                        <a:pt x="1" y="119"/>
                      </a:cubicBezTo>
                      <a:cubicBezTo>
                        <a:pt x="1" y="119"/>
                        <a:pt x="1" y="119"/>
                        <a:pt x="1" y="119"/>
                      </a:cubicBezTo>
                      <a:moveTo>
                        <a:pt x="1" y="118"/>
                      </a:moveTo>
                      <a:cubicBezTo>
                        <a:pt x="1" y="118"/>
                        <a:pt x="1" y="118"/>
                        <a:pt x="1" y="118"/>
                      </a:cubicBezTo>
                      <a:cubicBezTo>
                        <a:pt x="1" y="118"/>
                        <a:pt x="1" y="118"/>
                        <a:pt x="1" y="118"/>
                      </a:cubicBezTo>
                      <a:moveTo>
                        <a:pt x="1" y="118"/>
                      </a:moveTo>
                      <a:cubicBezTo>
                        <a:pt x="1" y="118"/>
                        <a:pt x="1" y="118"/>
                        <a:pt x="1" y="118"/>
                      </a:cubicBezTo>
                      <a:cubicBezTo>
                        <a:pt x="1" y="118"/>
                        <a:pt x="1" y="118"/>
                        <a:pt x="1" y="118"/>
                      </a:cubicBezTo>
                      <a:moveTo>
                        <a:pt x="1" y="117"/>
                      </a:moveTo>
                      <a:cubicBezTo>
                        <a:pt x="1" y="117"/>
                        <a:pt x="1" y="117"/>
                        <a:pt x="1" y="118"/>
                      </a:cubicBezTo>
                      <a:cubicBezTo>
                        <a:pt x="1" y="117"/>
                        <a:pt x="1" y="117"/>
                        <a:pt x="1" y="117"/>
                      </a:cubicBezTo>
                      <a:moveTo>
                        <a:pt x="1" y="117"/>
                      </a:moveTo>
                      <a:cubicBezTo>
                        <a:pt x="1" y="117"/>
                        <a:pt x="1" y="117"/>
                        <a:pt x="1" y="117"/>
                      </a:cubicBezTo>
                      <a:cubicBezTo>
                        <a:pt x="1" y="117"/>
                        <a:pt x="1" y="117"/>
                        <a:pt x="1" y="117"/>
                      </a:cubicBezTo>
                      <a:moveTo>
                        <a:pt x="0" y="116"/>
                      </a:moveTo>
                      <a:cubicBezTo>
                        <a:pt x="0" y="116"/>
                        <a:pt x="0" y="116"/>
                        <a:pt x="0" y="116"/>
                      </a:cubicBezTo>
                      <a:cubicBezTo>
                        <a:pt x="0" y="116"/>
                        <a:pt x="0" y="116"/>
                        <a:pt x="0" y="116"/>
                      </a:cubicBezTo>
                      <a:moveTo>
                        <a:pt x="0" y="116"/>
                      </a:moveTo>
                      <a:cubicBezTo>
                        <a:pt x="0" y="116"/>
                        <a:pt x="0" y="116"/>
                        <a:pt x="0" y="116"/>
                      </a:cubicBezTo>
                      <a:cubicBezTo>
                        <a:pt x="0" y="116"/>
                        <a:pt x="0" y="116"/>
                        <a:pt x="0" y="116"/>
                      </a:cubicBezTo>
                      <a:moveTo>
                        <a:pt x="0" y="115"/>
                      </a:moveTo>
                      <a:cubicBezTo>
                        <a:pt x="0" y="115"/>
                        <a:pt x="0" y="115"/>
                        <a:pt x="0" y="116"/>
                      </a:cubicBezTo>
                      <a:cubicBezTo>
                        <a:pt x="0" y="115"/>
                        <a:pt x="0" y="115"/>
                        <a:pt x="0" y="115"/>
                      </a:cubicBezTo>
                      <a:moveTo>
                        <a:pt x="0" y="115"/>
                      </a:moveTo>
                      <a:cubicBezTo>
                        <a:pt x="0" y="115"/>
                        <a:pt x="0" y="115"/>
                        <a:pt x="0" y="115"/>
                      </a:cubicBezTo>
                      <a:cubicBezTo>
                        <a:pt x="0" y="115"/>
                        <a:pt x="0" y="115"/>
                        <a:pt x="0" y="115"/>
                      </a:cubicBezTo>
                      <a:moveTo>
                        <a:pt x="0" y="114"/>
                      </a:moveTo>
                      <a:cubicBezTo>
                        <a:pt x="0" y="114"/>
                        <a:pt x="0" y="114"/>
                        <a:pt x="0" y="115"/>
                      </a:cubicBezTo>
                      <a:cubicBezTo>
                        <a:pt x="0" y="114"/>
                        <a:pt x="0" y="114"/>
                        <a:pt x="0" y="114"/>
                      </a:cubicBezTo>
                      <a:moveTo>
                        <a:pt x="0" y="114"/>
                      </a:moveTo>
                      <a:cubicBezTo>
                        <a:pt x="0" y="114"/>
                        <a:pt x="0" y="114"/>
                        <a:pt x="0" y="114"/>
                      </a:cubicBezTo>
                      <a:cubicBezTo>
                        <a:pt x="0" y="114"/>
                        <a:pt x="0" y="114"/>
                        <a:pt x="0" y="114"/>
                      </a:cubicBezTo>
                      <a:moveTo>
                        <a:pt x="0" y="113"/>
                      </a:moveTo>
                      <a:cubicBezTo>
                        <a:pt x="0" y="113"/>
                        <a:pt x="0" y="113"/>
                        <a:pt x="0" y="114"/>
                      </a:cubicBezTo>
                      <a:cubicBezTo>
                        <a:pt x="0" y="113"/>
                        <a:pt x="0" y="113"/>
                        <a:pt x="0" y="113"/>
                      </a:cubicBezTo>
                      <a:moveTo>
                        <a:pt x="0" y="113"/>
                      </a:moveTo>
                      <a:cubicBezTo>
                        <a:pt x="0" y="113"/>
                        <a:pt x="0" y="113"/>
                        <a:pt x="0" y="113"/>
                      </a:cubicBezTo>
                      <a:cubicBezTo>
                        <a:pt x="0" y="113"/>
                        <a:pt x="0" y="113"/>
                        <a:pt x="0" y="113"/>
                      </a:cubicBezTo>
                      <a:moveTo>
                        <a:pt x="0" y="112"/>
                      </a:moveTo>
                      <a:cubicBezTo>
                        <a:pt x="0" y="112"/>
                        <a:pt x="0" y="112"/>
                        <a:pt x="0" y="113"/>
                      </a:cubicBezTo>
                      <a:cubicBezTo>
                        <a:pt x="0" y="112"/>
                        <a:pt x="0" y="112"/>
                        <a:pt x="0" y="112"/>
                      </a:cubicBezTo>
                      <a:moveTo>
                        <a:pt x="0" y="112"/>
                      </a:moveTo>
                      <a:cubicBezTo>
                        <a:pt x="0" y="112"/>
                        <a:pt x="0" y="112"/>
                        <a:pt x="0" y="112"/>
                      </a:cubicBezTo>
                      <a:cubicBezTo>
                        <a:pt x="0" y="112"/>
                        <a:pt x="0" y="112"/>
                        <a:pt x="0" y="112"/>
                      </a:cubicBezTo>
                      <a:moveTo>
                        <a:pt x="0" y="111"/>
                      </a:moveTo>
                      <a:cubicBezTo>
                        <a:pt x="0" y="111"/>
                        <a:pt x="0" y="111"/>
                        <a:pt x="0" y="112"/>
                      </a:cubicBezTo>
                      <a:cubicBezTo>
                        <a:pt x="0" y="111"/>
                        <a:pt x="0" y="111"/>
                        <a:pt x="0" y="111"/>
                      </a:cubicBezTo>
                      <a:moveTo>
                        <a:pt x="0" y="111"/>
                      </a:moveTo>
                      <a:cubicBezTo>
                        <a:pt x="0" y="111"/>
                        <a:pt x="0" y="111"/>
                        <a:pt x="0" y="111"/>
                      </a:cubicBezTo>
                      <a:cubicBezTo>
                        <a:pt x="0" y="111"/>
                        <a:pt x="0" y="111"/>
                        <a:pt x="0" y="111"/>
                      </a:cubicBezTo>
                      <a:moveTo>
                        <a:pt x="0" y="110"/>
                      </a:moveTo>
                      <a:cubicBezTo>
                        <a:pt x="0" y="110"/>
                        <a:pt x="0" y="110"/>
                        <a:pt x="0" y="111"/>
                      </a:cubicBezTo>
                      <a:cubicBezTo>
                        <a:pt x="0" y="110"/>
                        <a:pt x="0" y="110"/>
                        <a:pt x="0" y="110"/>
                      </a:cubicBezTo>
                      <a:moveTo>
                        <a:pt x="0" y="110"/>
                      </a:moveTo>
                      <a:cubicBezTo>
                        <a:pt x="0" y="110"/>
                        <a:pt x="0" y="110"/>
                        <a:pt x="0" y="110"/>
                      </a:cubicBezTo>
                      <a:cubicBezTo>
                        <a:pt x="0" y="110"/>
                        <a:pt x="0" y="110"/>
                        <a:pt x="0" y="110"/>
                      </a:cubicBezTo>
                      <a:moveTo>
                        <a:pt x="0" y="109"/>
                      </a:moveTo>
                      <a:cubicBezTo>
                        <a:pt x="0" y="109"/>
                        <a:pt x="0" y="110"/>
                        <a:pt x="0" y="110"/>
                      </a:cubicBezTo>
                      <a:cubicBezTo>
                        <a:pt x="0" y="110"/>
                        <a:pt x="0" y="109"/>
                        <a:pt x="0" y="109"/>
                      </a:cubicBezTo>
                      <a:moveTo>
                        <a:pt x="0" y="109"/>
                      </a:moveTo>
                      <a:cubicBezTo>
                        <a:pt x="0" y="109"/>
                        <a:pt x="0" y="109"/>
                        <a:pt x="0" y="109"/>
                      </a:cubicBezTo>
                      <a:cubicBezTo>
                        <a:pt x="0" y="109"/>
                        <a:pt x="0" y="109"/>
                        <a:pt x="0" y="109"/>
                      </a:cubicBezTo>
                      <a:moveTo>
                        <a:pt x="0" y="108"/>
                      </a:moveTo>
                      <a:cubicBezTo>
                        <a:pt x="0" y="108"/>
                        <a:pt x="0" y="108"/>
                        <a:pt x="0" y="109"/>
                      </a:cubicBezTo>
                      <a:cubicBezTo>
                        <a:pt x="0" y="108"/>
                        <a:pt x="0" y="108"/>
                        <a:pt x="0" y="108"/>
                      </a:cubicBezTo>
                      <a:moveTo>
                        <a:pt x="0" y="108"/>
                      </a:moveTo>
                      <a:cubicBezTo>
                        <a:pt x="0" y="108"/>
                        <a:pt x="0" y="108"/>
                        <a:pt x="0" y="108"/>
                      </a:cubicBezTo>
                      <a:cubicBezTo>
                        <a:pt x="0" y="108"/>
                        <a:pt x="0" y="108"/>
                        <a:pt x="0" y="108"/>
                      </a:cubicBezTo>
                      <a:moveTo>
                        <a:pt x="0" y="107"/>
                      </a:moveTo>
                      <a:cubicBezTo>
                        <a:pt x="0" y="107"/>
                        <a:pt x="0" y="108"/>
                        <a:pt x="0" y="108"/>
                      </a:cubicBezTo>
                      <a:cubicBezTo>
                        <a:pt x="0" y="108"/>
                        <a:pt x="0" y="107"/>
                        <a:pt x="0" y="107"/>
                      </a:cubicBezTo>
                      <a:moveTo>
                        <a:pt x="0" y="107"/>
                      </a:moveTo>
                      <a:cubicBezTo>
                        <a:pt x="0" y="107"/>
                        <a:pt x="0" y="107"/>
                        <a:pt x="0" y="107"/>
                      </a:cubicBezTo>
                      <a:cubicBezTo>
                        <a:pt x="0" y="107"/>
                        <a:pt x="0" y="107"/>
                        <a:pt x="0" y="107"/>
                      </a:cubicBezTo>
                      <a:moveTo>
                        <a:pt x="0" y="106"/>
                      </a:moveTo>
                      <a:cubicBezTo>
                        <a:pt x="0" y="106"/>
                        <a:pt x="0" y="106"/>
                        <a:pt x="0" y="107"/>
                      </a:cubicBezTo>
                      <a:cubicBezTo>
                        <a:pt x="0" y="107"/>
                        <a:pt x="0" y="106"/>
                        <a:pt x="0" y="106"/>
                      </a:cubicBezTo>
                      <a:moveTo>
                        <a:pt x="0" y="106"/>
                      </a:moveTo>
                      <a:cubicBezTo>
                        <a:pt x="0" y="106"/>
                        <a:pt x="0" y="106"/>
                        <a:pt x="0" y="106"/>
                      </a:cubicBezTo>
                      <a:cubicBezTo>
                        <a:pt x="0" y="106"/>
                        <a:pt x="0" y="106"/>
                        <a:pt x="0" y="106"/>
                      </a:cubicBezTo>
                      <a:moveTo>
                        <a:pt x="0" y="105"/>
                      </a:moveTo>
                      <a:cubicBezTo>
                        <a:pt x="0" y="105"/>
                        <a:pt x="0" y="106"/>
                        <a:pt x="0" y="106"/>
                      </a:cubicBezTo>
                      <a:cubicBezTo>
                        <a:pt x="0" y="106"/>
                        <a:pt x="0" y="105"/>
                        <a:pt x="0" y="105"/>
                      </a:cubicBezTo>
                      <a:moveTo>
                        <a:pt x="0" y="105"/>
                      </a:moveTo>
                      <a:cubicBezTo>
                        <a:pt x="0" y="105"/>
                        <a:pt x="0" y="105"/>
                        <a:pt x="0" y="105"/>
                      </a:cubicBezTo>
                      <a:cubicBezTo>
                        <a:pt x="0" y="105"/>
                        <a:pt x="0" y="105"/>
                        <a:pt x="0" y="105"/>
                      </a:cubicBezTo>
                      <a:moveTo>
                        <a:pt x="0" y="104"/>
                      </a:moveTo>
                      <a:cubicBezTo>
                        <a:pt x="0" y="104"/>
                        <a:pt x="0" y="104"/>
                        <a:pt x="0" y="105"/>
                      </a:cubicBezTo>
                      <a:cubicBezTo>
                        <a:pt x="0" y="104"/>
                        <a:pt x="0" y="104"/>
                        <a:pt x="0" y="104"/>
                      </a:cubicBezTo>
                      <a:moveTo>
                        <a:pt x="0" y="103"/>
                      </a:moveTo>
                      <a:cubicBezTo>
                        <a:pt x="0" y="103"/>
                        <a:pt x="0" y="104"/>
                        <a:pt x="0" y="104"/>
                      </a:cubicBezTo>
                      <a:cubicBezTo>
                        <a:pt x="0" y="104"/>
                        <a:pt x="0" y="103"/>
                        <a:pt x="0" y="103"/>
                      </a:cubicBezTo>
                      <a:moveTo>
                        <a:pt x="0" y="103"/>
                      </a:moveTo>
                      <a:cubicBezTo>
                        <a:pt x="0" y="103"/>
                        <a:pt x="0" y="103"/>
                        <a:pt x="0" y="103"/>
                      </a:cubicBezTo>
                      <a:cubicBezTo>
                        <a:pt x="0" y="103"/>
                        <a:pt x="0" y="103"/>
                        <a:pt x="0" y="103"/>
                      </a:cubicBezTo>
                      <a:moveTo>
                        <a:pt x="0" y="102"/>
                      </a:moveTo>
                      <a:cubicBezTo>
                        <a:pt x="0" y="102"/>
                        <a:pt x="0" y="103"/>
                        <a:pt x="0" y="103"/>
                      </a:cubicBezTo>
                      <a:cubicBezTo>
                        <a:pt x="0" y="103"/>
                        <a:pt x="0" y="102"/>
                        <a:pt x="0" y="102"/>
                      </a:cubicBezTo>
                      <a:moveTo>
                        <a:pt x="0" y="102"/>
                      </a:moveTo>
                      <a:cubicBezTo>
                        <a:pt x="0" y="102"/>
                        <a:pt x="0" y="102"/>
                        <a:pt x="0" y="102"/>
                      </a:cubicBezTo>
                      <a:cubicBezTo>
                        <a:pt x="0" y="102"/>
                        <a:pt x="0" y="102"/>
                        <a:pt x="0" y="102"/>
                      </a:cubicBezTo>
                      <a:moveTo>
                        <a:pt x="0" y="101"/>
                      </a:moveTo>
                      <a:cubicBezTo>
                        <a:pt x="0" y="101"/>
                        <a:pt x="0" y="102"/>
                        <a:pt x="0" y="102"/>
                      </a:cubicBezTo>
                      <a:cubicBezTo>
                        <a:pt x="0" y="102"/>
                        <a:pt x="0" y="101"/>
                        <a:pt x="0" y="101"/>
                      </a:cubicBezTo>
                      <a:moveTo>
                        <a:pt x="0" y="101"/>
                      </a:moveTo>
                      <a:cubicBezTo>
                        <a:pt x="0" y="101"/>
                        <a:pt x="0" y="101"/>
                        <a:pt x="0" y="101"/>
                      </a:cubicBezTo>
                      <a:cubicBezTo>
                        <a:pt x="0" y="101"/>
                        <a:pt x="0" y="101"/>
                        <a:pt x="0" y="101"/>
                      </a:cubicBezTo>
                      <a:moveTo>
                        <a:pt x="0" y="100"/>
                      </a:moveTo>
                      <a:cubicBezTo>
                        <a:pt x="0" y="100"/>
                        <a:pt x="0" y="101"/>
                        <a:pt x="0" y="101"/>
                      </a:cubicBezTo>
                      <a:cubicBezTo>
                        <a:pt x="0" y="101"/>
                        <a:pt x="0" y="100"/>
                        <a:pt x="0" y="100"/>
                      </a:cubicBezTo>
                      <a:moveTo>
                        <a:pt x="0" y="100"/>
                      </a:moveTo>
                      <a:cubicBezTo>
                        <a:pt x="0" y="100"/>
                        <a:pt x="0" y="100"/>
                        <a:pt x="0" y="100"/>
                      </a:cubicBezTo>
                      <a:cubicBezTo>
                        <a:pt x="0" y="100"/>
                        <a:pt x="0" y="100"/>
                        <a:pt x="0" y="100"/>
                      </a:cubicBezTo>
                      <a:moveTo>
                        <a:pt x="0" y="99"/>
                      </a:moveTo>
                      <a:cubicBezTo>
                        <a:pt x="0" y="99"/>
                        <a:pt x="0" y="100"/>
                        <a:pt x="0" y="100"/>
                      </a:cubicBezTo>
                      <a:cubicBezTo>
                        <a:pt x="0" y="100"/>
                        <a:pt x="0" y="99"/>
                        <a:pt x="0" y="99"/>
                      </a:cubicBezTo>
                      <a:moveTo>
                        <a:pt x="0" y="99"/>
                      </a:moveTo>
                      <a:cubicBezTo>
                        <a:pt x="0" y="99"/>
                        <a:pt x="0" y="99"/>
                        <a:pt x="0" y="99"/>
                      </a:cubicBezTo>
                      <a:cubicBezTo>
                        <a:pt x="0" y="99"/>
                        <a:pt x="0" y="99"/>
                        <a:pt x="0" y="99"/>
                      </a:cubicBezTo>
                      <a:moveTo>
                        <a:pt x="0" y="98"/>
                      </a:moveTo>
                      <a:cubicBezTo>
                        <a:pt x="0" y="98"/>
                        <a:pt x="0" y="99"/>
                        <a:pt x="0" y="99"/>
                      </a:cubicBezTo>
                      <a:cubicBezTo>
                        <a:pt x="0" y="99"/>
                        <a:pt x="0" y="98"/>
                        <a:pt x="0" y="98"/>
                      </a:cubicBezTo>
                      <a:moveTo>
                        <a:pt x="0" y="98"/>
                      </a:moveTo>
                      <a:cubicBezTo>
                        <a:pt x="0" y="98"/>
                        <a:pt x="0" y="98"/>
                        <a:pt x="0" y="98"/>
                      </a:cubicBezTo>
                      <a:cubicBezTo>
                        <a:pt x="0" y="98"/>
                        <a:pt x="0" y="98"/>
                        <a:pt x="0" y="98"/>
                      </a:cubicBezTo>
                      <a:moveTo>
                        <a:pt x="0" y="97"/>
                      </a:moveTo>
                      <a:cubicBezTo>
                        <a:pt x="0" y="97"/>
                        <a:pt x="0" y="98"/>
                        <a:pt x="0" y="98"/>
                      </a:cubicBezTo>
                      <a:cubicBezTo>
                        <a:pt x="0" y="98"/>
                        <a:pt x="0" y="97"/>
                        <a:pt x="0" y="97"/>
                      </a:cubicBezTo>
                      <a:moveTo>
                        <a:pt x="0" y="97"/>
                      </a:moveTo>
                      <a:cubicBezTo>
                        <a:pt x="0" y="97"/>
                        <a:pt x="0" y="97"/>
                        <a:pt x="0" y="97"/>
                      </a:cubicBezTo>
                      <a:cubicBezTo>
                        <a:pt x="0" y="97"/>
                        <a:pt x="0" y="97"/>
                        <a:pt x="0" y="97"/>
                      </a:cubicBezTo>
                      <a:moveTo>
                        <a:pt x="0" y="96"/>
                      </a:moveTo>
                      <a:cubicBezTo>
                        <a:pt x="0" y="96"/>
                        <a:pt x="0" y="97"/>
                        <a:pt x="0" y="97"/>
                      </a:cubicBezTo>
                      <a:cubicBezTo>
                        <a:pt x="0" y="97"/>
                        <a:pt x="0" y="96"/>
                        <a:pt x="0" y="96"/>
                      </a:cubicBezTo>
                      <a:moveTo>
                        <a:pt x="12" y="12"/>
                      </a:moveTo>
                      <a:cubicBezTo>
                        <a:pt x="4" y="39"/>
                        <a:pt x="0" y="67"/>
                        <a:pt x="0" y="96"/>
                      </a:cubicBezTo>
                      <a:cubicBezTo>
                        <a:pt x="0" y="96"/>
                        <a:pt x="0" y="96"/>
                        <a:pt x="0" y="96"/>
                      </a:cubicBezTo>
                      <a:cubicBezTo>
                        <a:pt x="0" y="67"/>
                        <a:pt x="4" y="39"/>
                        <a:pt x="12" y="12"/>
                      </a:cubicBezTo>
                      <a:cubicBezTo>
                        <a:pt x="12" y="12"/>
                        <a:pt x="12" y="12"/>
                        <a:pt x="12" y="12"/>
                      </a:cubicBezTo>
                      <a:cubicBezTo>
                        <a:pt x="12" y="12"/>
                        <a:pt x="12" y="12"/>
                        <a:pt x="12" y="12"/>
                      </a:cubicBezTo>
                      <a:moveTo>
                        <a:pt x="12" y="11"/>
                      </a:moveTo>
                      <a:cubicBezTo>
                        <a:pt x="12" y="11"/>
                        <a:pt x="12" y="11"/>
                        <a:pt x="12" y="12"/>
                      </a:cubicBezTo>
                      <a:cubicBezTo>
                        <a:pt x="12" y="11"/>
                        <a:pt x="12" y="11"/>
                        <a:pt x="12" y="11"/>
                      </a:cubicBezTo>
                      <a:moveTo>
                        <a:pt x="12" y="10"/>
                      </a:moveTo>
                      <a:cubicBezTo>
                        <a:pt x="12" y="11"/>
                        <a:pt x="12" y="11"/>
                        <a:pt x="12" y="11"/>
                      </a:cubicBezTo>
                      <a:cubicBezTo>
                        <a:pt x="12" y="11"/>
                        <a:pt x="12" y="11"/>
                        <a:pt x="12" y="10"/>
                      </a:cubicBezTo>
                      <a:moveTo>
                        <a:pt x="12" y="10"/>
                      </a:moveTo>
                      <a:cubicBezTo>
                        <a:pt x="12" y="10"/>
                        <a:pt x="12" y="10"/>
                        <a:pt x="12" y="10"/>
                      </a:cubicBezTo>
                      <a:cubicBezTo>
                        <a:pt x="12" y="10"/>
                        <a:pt x="12" y="10"/>
                        <a:pt x="12" y="10"/>
                      </a:cubicBezTo>
                      <a:moveTo>
                        <a:pt x="12" y="9"/>
                      </a:moveTo>
                      <a:cubicBezTo>
                        <a:pt x="12" y="9"/>
                        <a:pt x="12" y="9"/>
                        <a:pt x="12" y="10"/>
                      </a:cubicBezTo>
                      <a:cubicBezTo>
                        <a:pt x="12" y="9"/>
                        <a:pt x="12" y="9"/>
                        <a:pt x="12" y="9"/>
                      </a:cubicBezTo>
                      <a:moveTo>
                        <a:pt x="13" y="8"/>
                      </a:moveTo>
                      <a:cubicBezTo>
                        <a:pt x="13" y="8"/>
                        <a:pt x="12" y="9"/>
                        <a:pt x="12" y="9"/>
                      </a:cubicBezTo>
                      <a:cubicBezTo>
                        <a:pt x="12" y="9"/>
                        <a:pt x="13" y="8"/>
                        <a:pt x="13" y="8"/>
                      </a:cubicBezTo>
                      <a:moveTo>
                        <a:pt x="13" y="8"/>
                      </a:moveTo>
                      <a:cubicBezTo>
                        <a:pt x="13" y="8"/>
                        <a:pt x="13" y="8"/>
                        <a:pt x="13" y="8"/>
                      </a:cubicBezTo>
                      <a:cubicBezTo>
                        <a:pt x="13" y="8"/>
                        <a:pt x="13" y="8"/>
                        <a:pt x="13" y="8"/>
                      </a:cubicBezTo>
                      <a:moveTo>
                        <a:pt x="13" y="7"/>
                      </a:moveTo>
                      <a:cubicBezTo>
                        <a:pt x="13" y="8"/>
                        <a:pt x="13" y="8"/>
                        <a:pt x="13" y="8"/>
                      </a:cubicBezTo>
                      <a:cubicBezTo>
                        <a:pt x="13" y="8"/>
                        <a:pt x="13" y="8"/>
                        <a:pt x="13" y="7"/>
                      </a:cubicBezTo>
                      <a:moveTo>
                        <a:pt x="13" y="7"/>
                      </a:moveTo>
                      <a:cubicBezTo>
                        <a:pt x="13" y="7"/>
                        <a:pt x="13" y="7"/>
                        <a:pt x="13" y="7"/>
                      </a:cubicBezTo>
                      <a:cubicBezTo>
                        <a:pt x="13" y="7"/>
                        <a:pt x="13" y="7"/>
                        <a:pt x="13" y="7"/>
                      </a:cubicBezTo>
                      <a:moveTo>
                        <a:pt x="13" y="7"/>
                      </a:moveTo>
                      <a:cubicBezTo>
                        <a:pt x="13" y="7"/>
                        <a:pt x="13" y="7"/>
                        <a:pt x="13" y="7"/>
                      </a:cubicBezTo>
                      <a:cubicBezTo>
                        <a:pt x="13" y="7"/>
                        <a:pt x="13" y="7"/>
                        <a:pt x="13" y="7"/>
                      </a:cubicBezTo>
                      <a:moveTo>
                        <a:pt x="13" y="6"/>
                      </a:moveTo>
                      <a:cubicBezTo>
                        <a:pt x="13" y="6"/>
                        <a:pt x="13" y="6"/>
                        <a:pt x="13" y="7"/>
                      </a:cubicBezTo>
                      <a:cubicBezTo>
                        <a:pt x="13" y="6"/>
                        <a:pt x="13" y="6"/>
                        <a:pt x="13" y="6"/>
                      </a:cubicBezTo>
                      <a:moveTo>
                        <a:pt x="13" y="5"/>
                      </a:moveTo>
                      <a:cubicBezTo>
                        <a:pt x="13" y="6"/>
                        <a:pt x="13" y="6"/>
                        <a:pt x="13" y="6"/>
                      </a:cubicBezTo>
                      <a:cubicBezTo>
                        <a:pt x="13" y="6"/>
                        <a:pt x="13" y="6"/>
                        <a:pt x="13" y="5"/>
                      </a:cubicBezTo>
                      <a:moveTo>
                        <a:pt x="14" y="5"/>
                      </a:moveTo>
                      <a:cubicBezTo>
                        <a:pt x="14" y="5"/>
                        <a:pt x="14" y="5"/>
                        <a:pt x="14" y="5"/>
                      </a:cubicBezTo>
                      <a:cubicBezTo>
                        <a:pt x="14" y="5"/>
                        <a:pt x="14" y="5"/>
                        <a:pt x="14" y="5"/>
                      </a:cubicBezTo>
                      <a:moveTo>
                        <a:pt x="14" y="4"/>
                      </a:moveTo>
                      <a:cubicBezTo>
                        <a:pt x="14" y="4"/>
                        <a:pt x="14" y="5"/>
                        <a:pt x="14" y="5"/>
                      </a:cubicBezTo>
                      <a:cubicBezTo>
                        <a:pt x="14" y="5"/>
                        <a:pt x="14" y="4"/>
                        <a:pt x="14" y="4"/>
                      </a:cubicBezTo>
                      <a:moveTo>
                        <a:pt x="14" y="4"/>
                      </a:moveTo>
                      <a:cubicBezTo>
                        <a:pt x="14" y="4"/>
                        <a:pt x="14" y="4"/>
                        <a:pt x="14" y="4"/>
                      </a:cubicBezTo>
                      <a:cubicBezTo>
                        <a:pt x="14" y="4"/>
                        <a:pt x="14" y="4"/>
                        <a:pt x="14" y="4"/>
                      </a:cubicBezTo>
                      <a:moveTo>
                        <a:pt x="14" y="3"/>
                      </a:moveTo>
                      <a:cubicBezTo>
                        <a:pt x="14" y="3"/>
                        <a:pt x="14" y="4"/>
                        <a:pt x="14" y="4"/>
                      </a:cubicBezTo>
                      <a:cubicBezTo>
                        <a:pt x="14" y="4"/>
                        <a:pt x="14" y="3"/>
                        <a:pt x="14" y="3"/>
                      </a:cubicBezTo>
                      <a:moveTo>
                        <a:pt x="14" y="3"/>
                      </a:moveTo>
                      <a:cubicBezTo>
                        <a:pt x="14" y="3"/>
                        <a:pt x="14" y="3"/>
                        <a:pt x="14" y="3"/>
                      </a:cubicBezTo>
                      <a:cubicBezTo>
                        <a:pt x="14" y="3"/>
                        <a:pt x="14" y="3"/>
                        <a:pt x="14" y="3"/>
                      </a:cubicBezTo>
                      <a:moveTo>
                        <a:pt x="15" y="1"/>
                      </a:moveTo>
                      <a:cubicBezTo>
                        <a:pt x="15" y="2"/>
                        <a:pt x="15" y="2"/>
                        <a:pt x="14" y="2"/>
                      </a:cubicBezTo>
                      <a:cubicBezTo>
                        <a:pt x="15" y="2"/>
                        <a:pt x="15" y="2"/>
                        <a:pt x="15" y="1"/>
                      </a:cubicBezTo>
                      <a:moveTo>
                        <a:pt x="15" y="0"/>
                      </a:moveTo>
                      <a:cubicBezTo>
                        <a:pt x="15" y="0"/>
                        <a:pt x="15" y="1"/>
                        <a:pt x="15" y="1"/>
                      </a:cubicBezTo>
                      <a:cubicBezTo>
                        <a:pt x="15" y="1"/>
                        <a:pt x="15" y="0"/>
                        <a:pt x="15" y="0"/>
                      </a:cubicBezTo>
                    </a:path>
                  </a:pathLst>
                </a:custGeom>
                <a:solidFill>
                  <a:srgbClr val="CAF0F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93" name="Google Shape;993;p7"/>
                <p:cNvSpPr/>
                <p:nvPr/>
              </p:nvSpPr>
              <p:spPr>
                <a:xfrm>
                  <a:off x="3865" y="2420"/>
                  <a:ext cx="3" cy="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" h="3" extrusionOk="0">
                      <a:moveTo>
                        <a:pt x="0" y="0"/>
                      </a:moveTo>
                      <a:cubicBezTo>
                        <a:pt x="0" y="1"/>
                        <a:pt x="0" y="2"/>
                        <a:pt x="0" y="3"/>
                      </a:cubicBezTo>
                      <a:cubicBezTo>
                        <a:pt x="1" y="2"/>
                        <a:pt x="1" y="1"/>
                        <a:pt x="2" y="0"/>
                      </a:cubicBezTo>
                      <a:cubicBezTo>
                        <a:pt x="2" y="0"/>
                        <a:pt x="1" y="0"/>
                        <a:pt x="0" y="0"/>
                      </a:cubicBezTo>
                    </a:path>
                  </a:pathLst>
                </a:custGeom>
                <a:solidFill>
                  <a:srgbClr val="03BE2E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94" name="Google Shape;994;p7"/>
                <p:cNvSpPr/>
                <p:nvPr/>
              </p:nvSpPr>
              <p:spPr>
                <a:xfrm>
                  <a:off x="3856" y="1766"/>
                  <a:ext cx="1" cy="1"/>
                </a:xfrm>
                <a:prstGeom prst="ellipse">
                  <a:avLst/>
                </a:prstGeom>
                <a:solidFill>
                  <a:srgbClr val="CAF0F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95" name="Google Shape;995;p7"/>
                <p:cNvSpPr/>
                <p:nvPr/>
              </p:nvSpPr>
              <p:spPr>
                <a:xfrm>
                  <a:off x="3856" y="1766"/>
                  <a:ext cx="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00" h="120000" extrusionOk="0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044AD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96" name="Google Shape;996;p7"/>
                <p:cNvSpPr/>
                <p:nvPr/>
              </p:nvSpPr>
              <p:spPr>
                <a:xfrm>
                  <a:off x="3854" y="1766"/>
                  <a:ext cx="2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20000" extrusionOk="0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CAF0F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97" name="Google Shape;997;p7"/>
                <p:cNvSpPr/>
                <p:nvPr/>
              </p:nvSpPr>
              <p:spPr>
                <a:xfrm>
                  <a:off x="3854" y="1766"/>
                  <a:ext cx="2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20000" extrusionOk="0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1" y="0"/>
                      </a:cubicBezTo>
                    </a:path>
                  </a:pathLst>
                </a:custGeom>
                <a:solidFill>
                  <a:srgbClr val="044AD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98" name="Google Shape;998;p7"/>
                <p:cNvSpPr/>
                <p:nvPr/>
              </p:nvSpPr>
              <p:spPr>
                <a:xfrm>
                  <a:off x="3854" y="1766"/>
                  <a:ext cx="1" cy="1"/>
                </a:xfrm>
                <a:prstGeom prst="ellipse">
                  <a:avLst/>
                </a:prstGeom>
                <a:solidFill>
                  <a:srgbClr val="CAF0F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99" name="Google Shape;999;p7"/>
                <p:cNvSpPr/>
                <p:nvPr/>
              </p:nvSpPr>
              <p:spPr>
                <a:xfrm>
                  <a:off x="3854" y="1766"/>
                  <a:ext cx="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00" h="120000" extrusionOk="0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044AD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00" name="Google Shape;1000;p7"/>
                <p:cNvSpPr/>
                <p:nvPr/>
              </p:nvSpPr>
              <p:spPr>
                <a:xfrm>
                  <a:off x="3853" y="1766"/>
                  <a:ext cx="1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20000" extrusionOk="0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CAF0F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01" name="Google Shape;1001;p7"/>
                <p:cNvSpPr/>
                <p:nvPr/>
              </p:nvSpPr>
              <p:spPr>
                <a:xfrm>
                  <a:off x="3853" y="1766"/>
                  <a:ext cx="1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20000" extrusionOk="0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1" y="0"/>
                      </a:cubicBezTo>
                    </a:path>
                  </a:pathLst>
                </a:custGeom>
                <a:solidFill>
                  <a:srgbClr val="044AD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02" name="Google Shape;1002;p7"/>
                <p:cNvSpPr/>
                <p:nvPr/>
              </p:nvSpPr>
              <p:spPr>
                <a:xfrm>
                  <a:off x="3851" y="1766"/>
                  <a:ext cx="1" cy="1"/>
                </a:xfrm>
                <a:prstGeom prst="ellipse">
                  <a:avLst/>
                </a:prstGeom>
                <a:solidFill>
                  <a:srgbClr val="CAF0F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03" name="Google Shape;1003;p7"/>
                <p:cNvSpPr/>
                <p:nvPr/>
              </p:nvSpPr>
              <p:spPr>
                <a:xfrm>
                  <a:off x="3851" y="1766"/>
                  <a:ext cx="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00" h="120000" extrusionOk="0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044AD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04" name="Google Shape;1004;p7"/>
                <p:cNvSpPr/>
                <p:nvPr/>
              </p:nvSpPr>
              <p:spPr>
                <a:xfrm>
                  <a:off x="3851" y="1766"/>
                  <a:ext cx="1" cy="1"/>
                </a:xfrm>
                <a:prstGeom prst="ellipse">
                  <a:avLst/>
                </a:prstGeom>
                <a:solidFill>
                  <a:srgbClr val="CAF0F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05" name="Google Shape;1005;p7"/>
                <p:cNvSpPr/>
                <p:nvPr/>
              </p:nvSpPr>
              <p:spPr>
                <a:xfrm>
                  <a:off x="3851" y="1766"/>
                  <a:ext cx="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00" h="120000" extrusionOk="0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044AD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06" name="Google Shape;1006;p7"/>
                <p:cNvSpPr/>
                <p:nvPr/>
              </p:nvSpPr>
              <p:spPr>
                <a:xfrm>
                  <a:off x="3850" y="1766"/>
                  <a:ext cx="1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20000" extrusionOk="0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CAF0F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07" name="Google Shape;1007;p7"/>
                <p:cNvSpPr/>
                <p:nvPr/>
              </p:nvSpPr>
              <p:spPr>
                <a:xfrm>
                  <a:off x="3850" y="1766"/>
                  <a:ext cx="1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20000" extrusionOk="0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1" y="0"/>
                      </a:cubicBezTo>
                    </a:path>
                  </a:pathLst>
                </a:custGeom>
                <a:solidFill>
                  <a:srgbClr val="044AD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08" name="Google Shape;1008;p7"/>
                <p:cNvSpPr/>
                <p:nvPr/>
              </p:nvSpPr>
              <p:spPr>
                <a:xfrm>
                  <a:off x="2681" y="2047"/>
                  <a:ext cx="114" cy="113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09" name="Google Shape;1009;p7"/>
                <p:cNvSpPr/>
                <p:nvPr/>
              </p:nvSpPr>
              <p:spPr>
                <a:xfrm>
                  <a:off x="4854" y="2148"/>
                  <a:ext cx="72" cy="73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10" name="Google Shape;1010;p7"/>
                <p:cNvSpPr/>
                <p:nvPr/>
              </p:nvSpPr>
              <p:spPr>
                <a:xfrm>
                  <a:off x="2625" y="2204"/>
                  <a:ext cx="73" cy="73"/>
                </a:xfrm>
                <a:prstGeom prst="ellipse">
                  <a:avLst/>
                </a:prstGeom>
                <a:solidFill>
                  <a:srgbClr val="4E722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011" name="Google Shape;1011;p7"/>
              <p:cNvSpPr/>
              <p:nvPr/>
            </p:nvSpPr>
            <p:spPr>
              <a:xfrm>
                <a:off x="4970" y="2631"/>
                <a:ext cx="73" cy="73"/>
              </a:xfrm>
              <a:prstGeom prst="ellipse">
                <a:avLst/>
              </a:prstGeom>
              <a:solidFill>
                <a:srgbClr val="4E722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012" name="Google Shape;1012;p7"/>
            <p:cNvSpPr/>
            <p:nvPr/>
          </p:nvSpPr>
          <p:spPr>
            <a:xfrm>
              <a:off x="5216469" y="2750289"/>
              <a:ext cx="1883646" cy="1882205"/>
            </a:xfrm>
            <a:prstGeom prst="ellipse">
              <a:avLst/>
            </a:prstGeom>
            <a:solidFill>
              <a:srgbClr val="76AB3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3" name="Google Shape;1013;p7"/>
            <p:cNvSpPr/>
            <p:nvPr/>
          </p:nvSpPr>
          <p:spPr>
            <a:xfrm>
              <a:off x="5221046" y="2750289"/>
              <a:ext cx="1891072" cy="1889731"/>
            </a:xfrm>
            <a:custGeom>
              <a:avLst/>
              <a:gdLst/>
              <a:ahLst/>
              <a:cxnLst/>
              <a:rect l="l" t="t" r="r" b="b"/>
              <a:pathLst>
                <a:path w="739" h="740" extrusionOk="0">
                  <a:moveTo>
                    <a:pt x="369" y="0"/>
                  </a:moveTo>
                  <a:cubicBezTo>
                    <a:pt x="165" y="0"/>
                    <a:pt x="0" y="166"/>
                    <a:pt x="0" y="370"/>
                  </a:cubicBezTo>
                  <a:cubicBezTo>
                    <a:pt x="0" y="574"/>
                    <a:pt x="165" y="740"/>
                    <a:pt x="369" y="740"/>
                  </a:cubicBezTo>
                  <a:cubicBezTo>
                    <a:pt x="573" y="740"/>
                    <a:pt x="739" y="574"/>
                    <a:pt x="739" y="370"/>
                  </a:cubicBezTo>
                  <a:cubicBezTo>
                    <a:pt x="739" y="166"/>
                    <a:pt x="573" y="0"/>
                    <a:pt x="369" y="0"/>
                  </a:cubicBezTo>
                  <a:close/>
                  <a:moveTo>
                    <a:pt x="290" y="106"/>
                  </a:moveTo>
                  <a:cubicBezTo>
                    <a:pt x="288" y="102"/>
                    <a:pt x="288" y="102"/>
                    <a:pt x="288" y="102"/>
                  </a:cubicBezTo>
                  <a:cubicBezTo>
                    <a:pt x="289" y="100"/>
                    <a:pt x="289" y="100"/>
                    <a:pt x="289" y="100"/>
                  </a:cubicBezTo>
                  <a:cubicBezTo>
                    <a:pt x="289" y="99"/>
                    <a:pt x="289" y="99"/>
                    <a:pt x="289" y="99"/>
                  </a:cubicBezTo>
                  <a:cubicBezTo>
                    <a:pt x="290" y="96"/>
                    <a:pt x="290" y="96"/>
                    <a:pt x="290" y="96"/>
                  </a:cubicBezTo>
                  <a:cubicBezTo>
                    <a:pt x="292" y="95"/>
                    <a:pt x="292" y="95"/>
                    <a:pt x="292" y="95"/>
                  </a:cubicBezTo>
                  <a:cubicBezTo>
                    <a:pt x="295" y="93"/>
                    <a:pt x="295" y="93"/>
                    <a:pt x="295" y="93"/>
                  </a:cubicBezTo>
                  <a:cubicBezTo>
                    <a:pt x="297" y="93"/>
                    <a:pt x="297" y="93"/>
                    <a:pt x="297" y="93"/>
                  </a:cubicBezTo>
                  <a:cubicBezTo>
                    <a:pt x="299" y="94"/>
                    <a:pt x="299" y="94"/>
                    <a:pt x="299" y="94"/>
                  </a:cubicBezTo>
                  <a:cubicBezTo>
                    <a:pt x="297" y="92"/>
                    <a:pt x="297" y="92"/>
                    <a:pt x="297" y="92"/>
                  </a:cubicBezTo>
                  <a:cubicBezTo>
                    <a:pt x="300" y="91"/>
                    <a:pt x="300" y="91"/>
                    <a:pt x="300" y="91"/>
                  </a:cubicBezTo>
                  <a:cubicBezTo>
                    <a:pt x="301" y="91"/>
                    <a:pt x="301" y="91"/>
                    <a:pt x="301" y="91"/>
                  </a:cubicBezTo>
                  <a:cubicBezTo>
                    <a:pt x="303" y="90"/>
                    <a:pt x="303" y="90"/>
                    <a:pt x="303" y="90"/>
                  </a:cubicBezTo>
                  <a:cubicBezTo>
                    <a:pt x="304" y="88"/>
                    <a:pt x="304" y="88"/>
                    <a:pt x="304" y="88"/>
                  </a:cubicBezTo>
                  <a:cubicBezTo>
                    <a:pt x="300" y="88"/>
                    <a:pt x="300" y="88"/>
                    <a:pt x="300" y="88"/>
                  </a:cubicBezTo>
                  <a:cubicBezTo>
                    <a:pt x="296" y="87"/>
                    <a:pt x="296" y="87"/>
                    <a:pt x="296" y="87"/>
                  </a:cubicBezTo>
                  <a:cubicBezTo>
                    <a:pt x="296" y="86"/>
                    <a:pt x="296" y="86"/>
                    <a:pt x="296" y="86"/>
                  </a:cubicBezTo>
                  <a:cubicBezTo>
                    <a:pt x="298" y="85"/>
                    <a:pt x="298" y="85"/>
                    <a:pt x="298" y="85"/>
                  </a:cubicBezTo>
                  <a:cubicBezTo>
                    <a:pt x="299" y="85"/>
                    <a:pt x="299" y="85"/>
                    <a:pt x="299" y="85"/>
                  </a:cubicBezTo>
                  <a:cubicBezTo>
                    <a:pt x="301" y="86"/>
                    <a:pt x="301" y="86"/>
                    <a:pt x="301" y="86"/>
                  </a:cubicBezTo>
                  <a:cubicBezTo>
                    <a:pt x="305" y="85"/>
                    <a:pt x="305" y="85"/>
                    <a:pt x="305" y="85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3" y="84"/>
                    <a:pt x="303" y="84"/>
                    <a:pt x="303" y="84"/>
                  </a:cubicBezTo>
                  <a:cubicBezTo>
                    <a:pt x="302" y="84"/>
                    <a:pt x="302" y="84"/>
                    <a:pt x="302" y="84"/>
                  </a:cubicBezTo>
                  <a:cubicBezTo>
                    <a:pt x="301" y="84"/>
                    <a:pt x="301" y="84"/>
                    <a:pt x="301" y="84"/>
                  </a:cubicBezTo>
                  <a:cubicBezTo>
                    <a:pt x="298" y="83"/>
                    <a:pt x="298" y="83"/>
                    <a:pt x="298" y="83"/>
                  </a:cubicBezTo>
                  <a:cubicBezTo>
                    <a:pt x="296" y="84"/>
                    <a:pt x="296" y="84"/>
                    <a:pt x="296" y="84"/>
                  </a:cubicBezTo>
                  <a:cubicBezTo>
                    <a:pt x="293" y="83"/>
                    <a:pt x="293" y="83"/>
                    <a:pt x="293" y="83"/>
                  </a:cubicBezTo>
                  <a:cubicBezTo>
                    <a:pt x="295" y="82"/>
                    <a:pt x="295" y="82"/>
                    <a:pt x="295" y="82"/>
                  </a:cubicBezTo>
                  <a:cubicBezTo>
                    <a:pt x="297" y="80"/>
                    <a:pt x="297" y="80"/>
                    <a:pt x="297" y="80"/>
                  </a:cubicBezTo>
                  <a:cubicBezTo>
                    <a:pt x="298" y="78"/>
                    <a:pt x="298" y="78"/>
                    <a:pt x="298" y="78"/>
                  </a:cubicBezTo>
                  <a:cubicBezTo>
                    <a:pt x="296" y="77"/>
                    <a:pt x="296" y="77"/>
                    <a:pt x="296" y="77"/>
                  </a:cubicBezTo>
                  <a:cubicBezTo>
                    <a:pt x="295" y="75"/>
                    <a:pt x="295" y="75"/>
                    <a:pt x="295" y="75"/>
                  </a:cubicBezTo>
                  <a:cubicBezTo>
                    <a:pt x="292" y="73"/>
                    <a:pt x="292" y="73"/>
                    <a:pt x="292" y="73"/>
                  </a:cubicBezTo>
                  <a:cubicBezTo>
                    <a:pt x="291" y="73"/>
                    <a:pt x="291" y="73"/>
                    <a:pt x="291" y="73"/>
                  </a:cubicBezTo>
                  <a:cubicBezTo>
                    <a:pt x="289" y="73"/>
                    <a:pt x="289" y="73"/>
                    <a:pt x="289" y="73"/>
                  </a:cubicBezTo>
                  <a:cubicBezTo>
                    <a:pt x="286" y="73"/>
                    <a:pt x="286" y="73"/>
                    <a:pt x="286" y="73"/>
                  </a:cubicBezTo>
                  <a:cubicBezTo>
                    <a:pt x="282" y="72"/>
                    <a:pt x="282" y="72"/>
                    <a:pt x="282" y="72"/>
                  </a:cubicBezTo>
                  <a:cubicBezTo>
                    <a:pt x="280" y="72"/>
                    <a:pt x="280" y="72"/>
                    <a:pt x="280" y="72"/>
                  </a:cubicBezTo>
                  <a:cubicBezTo>
                    <a:pt x="278" y="72"/>
                    <a:pt x="278" y="72"/>
                    <a:pt x="278" y="72"/>
                  </a:cubicBezTo>
                  <a:cubicBezTo>
                    <a:pt x="275" y="73"/>
                    <a:pt x="275" y="73"/>
                    <a:pt x="275" y="73"/>
                  </a:cubicBezTo>
                  <a:cubicBezTo>
                    <a:pt x="273" y="73"/>
                    <a:pt x="273" y="73"/>
                    <a:pt x="273" y="73"/>
                  </a:cubicBezTo>
                  <a:cubicBezTo>
                    <a:pt x="269" y="74"/>
                    <a:pt x="269" y="74"/>
                    <a:pt x="269" y="74"/>
                  </a:cubicBezTo>
                  <a:cubicBezTo>
                    <a:pt x="270" y="72"/>
                    <a:pt x="270" y="72"/>
                    <a:pt x="270" y="72"/>
                  </a:cubicBezTo>
                  <a:cubicBezTo>
                    <a:pt x="273" y="70"/>
                    <a:pt x="271" y="71"/>
                    <a:pt x="276" y="70"/>
                  </a:cubicBezTo>
                  <a:cubicBezTo>
                    <a:pt x="281" y="70"/>
                    <a:pt x="282" y="70"/>
                    <a:pt x="278" y="70"/>
                  </a:cubicBezTo>
                  <a:cubicBezTo>
                    <a:pt x="274" y="70"/>
                    <a:pt x="279" y="69"/>
                    <a:pt x="276" y="69"/>
                  </a:cubicBezTo>
                  <a:cubicBezTo>
                    <a:pt x="269" y="69"/>
                    <a:pt x="269" y="69"/>
                    <a:pt x="269" y="69"/>
                  </a:cubicBezTo>
                  <a:cubicBezTo>
                    <a:pt x="268" y="69"/>
                    <a:pt x="264" y="69"/>
                    <a:pt x="268" y="68"/>
                  </a:cubicBezTo>
                  <a:cubicBezTo>
                    <a:pt x="273" y="67"/>
                    <a:pt x="273" y="67"/>
                    <a:pt x="273" y="67"/>
                  </a:cubicBezTo>
                  <a:cubicBezTo>
                    <a:pt x="275" y="67"/>
                    <a:pt x="275" y="67"/>
                    <a:pt x="275" y="67"/>
                  </a:cubicBezTo>
                  <a:cubicBezTo>
                    <a:pt x="277" y="67"/>
                    <a:pt x="277" y="67"/>
                    <a:pt x="277" y="67"/>
                  </a:cubicBezTo>
                  <a:cubicBezTo>
                    <a:pt x="280" y="67"/>
                    <a:pt x="280" y="67"/>
                    <a:pt x="280" y="67"/>
                  </a:cubicBezTo>
                  <a:cubicBezTo>
                    <a:pt x="282" y="66"/>
                    <a:pt x="279" y="65"/>
                    <a:pt x="283" y="65"/>
                  </a:cubicBezTo>
                  <a:cubicBezTo>
                    <a:pt x="287" y="64"/>
                    <a:pt x="282" y="63"/>
                    <a:pt x="287" y="63"/>
                  </a:cubicBezTo>
                  <a:cubicBezTo>
                    <a:pt x="291" y="63"/>
                    <a:pt x="291" y="63"/>
                    <a:pt x="291" y="63"/>
                  </a:cubicBezTo>
                  <a:cubicBezTo>
                    <a:pt x="296" y="63"/>
                    <a:pt x="296" y="63"/>
                    <a:pt x="296" y="63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02" y="62"/>
                    <a:pt x="302" y="62"/>
                    <a:pt x="302" y="62"/>
                  </a:cubicBezTo>
                  <a:cubicBezTo>
                    <a:pt x="305" y="62"/>
                    <a:pt x="305" y="62"/>
                    <a:pt x="305" y="62"/>
                  </a:cubicBezTo>
                  <a:cubicBezTo>
                    <a:pt x="307" y="61"/>
                    <a:pt x="307" y="61"/>
                    <a:pt x="307" y="61"/>
                  </a:cubicBezTo>
                  <a:cubicBezTo>
                    <a:pt x="309" y="61"/>
                    <a:pt x="309" y="61"/>
                    <a:pt x="309" y="61"/>
                  </a:cubicBezTo>
                  <a:cubicBezTo>
                    <a:pt x="313" y="61"/>
                    <a:pt x="313" y="61"/>
                    <a:pt x="313" y="61"/>
                  </a:cubicBezTo>
                  <a:cubicBezTo>
                    <a:pt x="316" y="61"/>
                    <a:pt x="316" y="61"/>
                    <a:pt x="316" y="61"/>
                  </a:cubicBezTo>
                  <a:cubicBezTo>
                    <a:pt x="319" y="61"/>
                    <a:pt x="319" y="61"/>
                    <a:pt x="319" y="61"/>
                  </a:cubicBezTo>
                  <a:cubicBezTo>
                    <a:pt x="321" y="61"/>
                    <a:pt x="321" y="61"/>
                    <a:pt x="321" y="61"/>
                  </a:cubicBezTo>
                  <a:cubicBezTo>
                    <a:pt x="324" y="61"/>
                    <a:pt x="324" y="61"/>
                    <a:pt x="324" y="61"/>
                  </a:cubicBezTo>
                  <a:cubicBezTo>
                    <a:pt x="329" y="61"/>
                    <a:pt x="329" y="61"/>
                    <a:pt x="329" y="61"/>
                  </a:cubicBezTo>
                  <a:cubicBezTo>
                    <a:pt x="332" y="61"/>
                    <a:pt x="332" y="61"/>
                    <a:pt x="332" y="61"/>
                  </a:cubicBezTo>
                  <a:cubicBezTo>
                    <a:pt x="336" y="60"/>
                    <a:pt x="336" y="60"/>
                    <a:pt x="336" y="60"/>
                  </a:cubicBezTo>
                  <a:cubicBezTo>
                    <a:pt x="343" y="60"/>
                    <a:pt x="343" y="60"/>
                    <a:pt x="343" y="60"/>
                  </a:cubicBezTo>
                  <a:cubicBezTo>
                    <a:pt x="346" y="60"/>
                    <a:pt x="346" y="60"/>
                    <a:pt x="346" y="60"/>
                  </a:cubicBezTo>
                  <a:cubicBezTo>
                    <a:pt x="348" y="60"/>
                    <a:pt x="348" y="60"/>
                    <a:pt x="348" y="60"/>
                  </a:cubicBezTo>
                  <a:cubicBezTo>
                    <a:pt x="351" y="61"/>
                    <a:pt x="351" y="61"/>
                    <a:pt x="351" y="61"/>
                  </a:cubicBezTo>
                  <a:cubicBezTo>
                    <a:pt x="353" y="61"/>
                    <a:pt x="353" y="61"/>
                    <a:pt x="353" y="61"/>
                  </a:cubicBezTo>
                  <a:cubicBezTo>
                    <a:pt x="355" y="61"/>
                    <a:pt x="355" y="61"/>
                    <a:pt x="355" y="61"/>
                  </a:cubicBezTo>
                  <a:cubicBezTo>
                    <a:pt x="358" y="60"/>
                    <a:pt x="358" y="60"/>
                    <a:pt x="358" y="60"/>
                  </a:cubicBezTo>
                  <a:cubicBezTo>
                    <a:pt x="363" y="59"/>
                    <a:pt x="366" y="59"/>
                    <a:pt x="365" y="60"/>
                  </a:cubicBezTo>
                  <a:cubicBezTo>
                    <a:pt x="363" y="62"/>
                    <a:pt x="364" y="61"/>
                    <a:pt x="369" y="60"/>
                  </a:cubicBezTo>
                  <a:cubicBezTo>
                    <a:pt x="374" y="60"/>
                    <a:pt x="374" y="60"/>
                    <a:pt x="374" y="60"/>
                  </a:cubicBezTo>
                  <a:cubicBezTo>
                    <a:pt x="376" y="60"/>
                    <a:pt x="376" y="60"/>
                    <a:pt x="376" y="60"/>
                  </a:cubicBezTo>
                  <a:cubicBezTo>
                    <a:pt x="380" y="60"/>
                    <a:pt x="380" y="60"/>
                    <a:pt x="380" y="60"/>
                  </a:cubicBezTo>
                  <a:cubicBezTo>
                    <a:pt x="383" y="60"/>
                    <a:pt x="383" y="60"/>
                    <a:pt x="383" y="60"/>
                  </a:cubicBezTo>
                  <a:cubicBezTo>
                    <a:pt x="386" y="61"/>
                    <a:pt x="386" y="61"/>
                    <a:pt x="386" y="61"/>
                  </a:cubicBezTo>
                  <a:cubicBezTo>
                    <a:pt x="389" y="61"/>
                    <a:pt x="389" y="61"/>
                    <a:pt x="389" y="61"/>
                  </a:cubicBezTo>
                  <a:cubicBezTo>
                    <a:pt x="393" y="61"/>
                    <a:pt x="393" y="61"/>
                    <a:pt x="393" y="61"/>
                  </a:cubicBezTo>
                  <a:cubicBezTo>
                    <a:pt x="396" y="61"/>
                    <a:pt x="396" y="61"/>
                    <a:pt x="396" y="61"/>
                  </a:cubicBezTo>
                  <a:cubicBezTo>
                    <a:pt x="400" y="62"/>
                    <a:pt x="400" y="62"/>
                    <a:pt x="400" y="62"/>
                  </a:cubicBezTo>
                  <a:cubicBezTo>
                    <a:pt x="401" y="61"/>
                    <a:pt x="401" y="61"/>
                    <a:pt x="401" y="61"/>
                  </a:cubicBezTo>
                  <a:cubicBezTo>
                    <a:pt x="405" y="61"/>
                    <a:pt x="405" y="61"/>
                    <a:pt x="405" y="61"/>
                  </a:cubicBezTo>
                  <a:cubicBezTo>
                    <a:pt x="405" y="62"/>
                    <a:pt x="405" y="62"/>
                    <a:pt x="405" y="62"/>
                  </a:cubicBezTo>
                  <a:cubicBezTo>
                    <a:pt x="402" y="64"/>
                    <a:pt x="402" y="64"/>
                    <a:pt x="402" y="64"/>
                  </a:cubicBezTo>
                  <a:cubicBezTo>
                    <a:pt x="406" y="63"/>
                    <a:pt x="406" y="63"/>
                    <a:pt x="406" y="63"/>
                  </a:cubicBezTo>
                  <a:cubicBezTo>
                    <a:pt x="405" y="66"/>
                    <a:pt x="405" y="66"/>
                    <a:pt x="405" y="66"/>
                  </a:cubicBezTo>
                  <a:cubicBezTo>
                    <a:pt x="407" y="65"/>
                    <a:pt x="407" y="65"/>
                    <a:pt x="407" y="65"/>
                  </a:cubicBezTo>
                  <a:cubicBezTo>
                    <a:pt x="409" y="62"/>
                    <a:pt x="409" y="62"/>
                    <a:pt x="409" y="62"/>
                  </a:cubicBezTo>
                  <a:cubicBezTo>
                    <a:pt x="413" y="61"/>
                    <a:pt x="413" y="61"/>
                    <a:pt x="413" y="61"/>
                  </a:cubicBezTo>
                  <a:cubicBezTo>
                    <a:pt x="415" y="61"/>
                    <a:pt x="415" y="61"/>
                    <a:pt x="415" y="61"/>
                  </a:cubicBezTo>
                  <a:cubicBezTo>
                    <a:pt x="417" y="62"/>
                    <a:pt x="417" y="62"/>
                    <a:pt x="417" y="62"/>
                  </a:cubicBezTo>
                  <a:cubicBezTo>
                    <a:pt x="416" y="64"/>
                    <a:pt x="416" y="64"/>
                    <a:pt x="416" y="64"/>
                  </a:cubicBezTo>
                  <a:cubicBezTo>
                    <a:pt x="415" y="66"/>
                    <a:pt x="415" y="66"/>
                    <a:pt x="415" y="66"/>
                  </a:cubicBezTo>
                  <a:cubicBezTo>
                    <a:pt x="413" y="67"/>
                    <a:pt x="413" y="67"/>
                    <a:pt x="413" y="67"/>
                  </a:cubicBezTo>
                  <a:cubicBezTo>
                    <a:pt x="411" y="67"/>
                    <a:pt x="411" y="67"/>
                    <a:pt x="411" y="67"/>
                  </a:cubicBezTo>
                  <a:cubicBezTo>
                    <a:pt x="410" y="68"/>
                    <a:pt x="410" y="68"/>
                    <a:pt x="410" y="68"/>
                  </a:cubicBezTo>
                  <a:cubicBezTo>
                    <a:pt x="412" y="68"/>
                    <a:pt x="412" y="68"/>
                    <a:pt x="412" y="68"/>
                  </a:cubicBezTo>
                  <a:cubicBezTo>
                    <a:pt x="415" y="68"/>
                    <a:pt x="415" y="68"/>
                    <a:pt x="415" y="68"/>
                  </a:cubicBezTo>
                  <a:cubicBezTo>
                    <a:pt x="411" y="70"/>
                    <a:pt x="411" y="70"/>
                    <a:pt x="411" y="70"/>
                  </a:cubicBezTo>
                  <a:cubicBezTo>
                    <a:pt x="409" y="70"/>
                    <a:pt x="409" y="70"/>
                    <a:pt x="409" y="70"/>
                  </a:cubicBezTo>
                  <a:cubicBezTo>
                    <a:pt x="408" y="70"/>
                    <a:pt x="408" y="70"/>
                    <a:pt x="408" y="70"/>
                  </a:cubicBezTo>
                  <a:cubicBezTo>
                    <a:pt x="408" y="72"/>
                    <a:pt x="408" y="72"/>
                    <a:pt x="408" y="72"/>
                  </a:cubicBezTo>
                  <a:cubicBezTo>
                    <a:pt x="407" y="74"/>
                    <a:pt x="407" y="74"/>
                    <a:pt x="407" y="74"/>
                  </a:cubicBezTo>
                  <a:cubicBezTo>
                    <a:pt x="407" y="76"/>
                    <a:pt x="407" y="76"/>
                    <a:pt x="407" y="76"/>
                  </a:cubicBezTo>
                  <a:cubicBezTo>
                    <a:pt x="405" y="76"/>
                    <a:pt x="405" y="76"/>
                    <a:pt x="405" y="76"/>
                  </a:cubicBezTo>
                  <a:cubicBezTo>
                    <a:pt x="405" y="76"/>
                    <a:pt x="405" y="76"/>
                    <a:pt x="405" y="76"/>
                  </a:cubicBezTo>
                  <a:cubicBezTo>
                    <a:pt x="399" y="78"/>
                    <a:pt x="399" y="78"/>
                    <a:pt x="399" y="78"/>
                  </a:cubicBezTo>
                  <a:cubicBezTo>
                    <a:pt x="397" y="78"/>
                    <a:pt x="397" y="78"/>
                    <a:pt x="397" y="78"/>
                  </a:cubicBezTo>
                  <a:cubicBezTo>
                    <a:pt x="394" y="78"/>
                    <a:pt x="394" y="78"/>
                    <a:pt x="394" y="78"/>
                  </a:cubicBezTo>
                  <a:cubicBezTo>
                    <a:pt x="390" y="78"/>
                    <a:pt x="390" y="78"/>
                    <a:pt x="390" y="78"/>
                  </a:cubicBezTo>
                  <a:cubicBezTo>
                    <a:pt x="389" y="79"/>
                    <a:pt x="389" y="79"/>
                    <a:pt x="389" y="79"/>
                  </a:cubicBezTo>
                  <a:cubicBezTo>
                    <a:pt x="391" y="80"/>
                    <a:pt x="391" y="80"/>
                    <a:pt x="391" y="80"/>
                  </a:cubicBezTo>
                  <a:cubicBezTo>
                    <a:pt x="391" y="80"/>
                    <a:pt x="391" y="80"/>
                    <a:pt x="391" y="80"/>
                  </a:cubicBezTo>
                  <a:cubicBezTo>
                    <a:pt x="394" y="81"/>
                    <a:pt x="394" y="81"/>
                    <a:pt x="394" y="81"/>
                  </a:cubicBezTo>
                  <a:cubicBezTo>
                    <a:pt x="396" y="80"/>
                    <a:pt x="396" y="80"/>
                    <a:pt x="396" y="80"/>
                  </a:cubicBezTo>
                  <a:cubicBezTo>
                    <a:pt x="397" y="81"/>
                    <a:pt x="397" y="81"/>
                    <a:pt x="397" y="81"/>
                  </a:cubicBezTo>
                  <a:cubicBezTo>
                    <a:pt x="398" y="81"/>
                    <a:pt x="398" y="81"/>
                    <a:pt x="398" y="81"/>
                  </a:cubicBezTo>
                  <a:cubicBezTo>
                    <a:pt x="400" y="83"/>
                    <a:pt x="400" y="83"/>
                    <a:pt x="400" y="83"/>
                  </a:cubicBezTo>
                  <a:cubicBezTo>
                    <a:pt x="398" y="85"/>
                    <a:pt x="398" y="85"/>
                    <a:pt x="398" y="85"/>
                  </a:cubicBezTo>
                  <a:cubicBezTo>
                    <a:pt x="392" y="84"/>
                    <a:pt x="392" y="84"/>
                    <a:pt x="392" y="84"/>
                  </a:cubicBezTo>
                  <a:cubicBezTo>
                    <a:pt x="387" y="82"/>
                    <a:pt x="387" y="82"/>
                    <a:pt x="387" y="82"/>
                  </a:cubicBezTo>
                  <a:cubicBezTo>
                    <a:pt x="381" y="81"/>
                    <a:pt x="381" y="81"/>
                    <a:pt x="381" y="81"/>
                  </a:cubicBezTo>
                  <a:cubicBezTo>
                    <a:pt x="385" y="83"/>
                    <a:pt x="385" y="83"/>
                    <a:pt x="385" y="83"/>
                  </a:cubicBezTo>
                  <a:cubicBezTo>
                    <a:pt x="382" y="84"/>
                    <a:pt x="382" y="84"/>
                    <a:pt x="382" y="84"/>
                  </a:cubicBezTo>
                  <a:cubicBezTo>
                    <a:pt x="382" y="86"/>
                    <a:pt x="382" y="86"/>
                    <a:pt x="382" y="86"/>
                  </a:cubicBezTo>
                  <a:cubicBezTo>
                    <a:pt x="382" y="87"/>
                    <a:pt x="382" y="87"/>
                    <a:pt x="382" y="87"/>
                  </a:cubicBezTo>
                  <a:cubicBezTo>
                    <a:pt x="382" y="87"/>
                    <a:pt x="382" y="87"/>
                    <a:pt x="382" y="87"/>
                  </a:cubicBezTo>
                  <a:cubicBezTo>
                    <a:pt x="386" y="85"/>
                    <a:pt x="386" y="85"/>
                    <a:pt x="386" y="85"/>
                  </a:cubicBezTo>
                  <a:cubicBezTo>
                    <a:pt x="392" y="87"/>
                    <a:pt x="392" y="87"/>
                    <a:pt x="392" y="87"/>
                  </a:cubicBezTo>
                  <a:cubicBezTo>
                    <a:pt x="394" y="86"/>
                    <a:pt x="394" y="86"/>
                    <a:pt x="394" y="86"/>
                  </a:cubicBezTo>
                  <a:cubicBezTo>
                    <a:pt x="395" y="87"/>
                    <a:pt x="395" y="87"/>
                    <a:pt x="395" y="87"/>
                  </a:cubicBezTo>
                  <a:cubicBezTo>
                    <a:pt x="392" y="88"/>
                    <a:pt x="392" y="88"/>
                    <a:pt x="392" y="88"/>
                  </a:cubicBezTo>
                  <a:cubicBezTo>
                    <a:pt x="388" y="90"/>
                    <a:pt x="388" y="90"/>
                    <a:pt x="388" y="90"/>
                  </a:cubicBezTo>
                  <a:cubicBezTo>
                    <a:pt x="384" y="90"/>
                    <a:pt x="384" y="90"/>
                    <a:pt x="384" y="90"/>
                  </a:cubicBezTo>
                  <a:cubicBezTo>
                    <a:pt x="380" y="92"/>
                    <a:pt x="380" y="92"/>
                    <a:pt x="380" y="92"/>
                  </a:cubicBezTo>
                  <a:cubicBezTo>
                    <a:pt x="378" y="92"/>
                    <a:pt x="378" y="92"/>
                    <a:pt x="378" y="92"/>
                  </a:cubicBezTo>
                  <a:cubicBezTo>
                    <a:pt x="374" y="92"/>
                    <a:pt x="374" y="92"/>
                    <a:pt x="374" y="92"/>
                  </a:cubicBezTo>
                  <a:cubicBezTo>
                    <a:pt x="372" y="93"/>
                    <a:pt x="372" y="93"/>
                    <a:pt x="372" y="93"/>
                  </a:cubicBezTo>
                  <a:cubicBezTo>
                    <a:pt x="370" y="93"/>
                    <a:pt x="370" y="93"/>
                    <a:pt x="370" y="93"/>
                  </a:cubicBezTo>
                  <a:cubicBezTo>
                    <a:pt x="368" y="93"/>
                    <a:pt x="368" y="93"/>
                    <a:pt x="368" y="93"/>
                  </a:cubicBezTo>
                  <a:cubicBezTo>
                    <a:pt x="365" y="93"/>
                    <a:pt x="365" y="93"/>
                    <a:pt x="365" y="93"/>
                  </a:cubicBezTo>
                  <a:cubicBezTo>
                    <a:pt x="362" y="92"/>
                    <a:pt x="362" y="92"/>
                    <a:pt x="362" y="92"/>
                  </a:cubicBezTo>
                  <a:cubicBezTo>
                    <a:pt x="362" y="92"/>
                    <a:pt x="362" y="92"/>
                    <a:pt x="362" y="92"/>
                  </a:cubicBezTo>
                  <a:cubicBezTo>
                    <a:pt x="360" y="93"/>
                    <a:pt x="360" y="93"/>
                    <a:pt x="360" y="93"/>
                  </a:cubicBezTo>
                  <a:cubicBezTo>
                    <a:pt x="358" y="95"/>
                    <a:pt x="358" y="95"/>
                    <a:pt x="358" y="95"/>
                  </a:cubicBezTo>
                  <a:cubicBezTo>
                    <a:pt x="356" y="96"/>
                    <a:pt x="356" y="96"/>
                    <a:pt x="356" y="96"/>
                  </a:cubicBezTo>
                  <a:cubicBezTo>
                    <a:pt x="354" y="97"/>
                    <a:pt x="354" y="97"/>
                    <a:pt x="354" y="97"/>
                  </a:cubicBezTo>
                  <a:cubicBezTo>
                    <a:pt x="352" y="98"/>
                    <a:pt x="352" y="98"/>
                    <a:pt x="352" y="98"/>
                  </a:cubicBezTo>
                  <a:cubicBezTo>
                    <a:pt x="348" y="99"/>
                    <a:pt x="348" y="99"/>
                    <a:pt x="348" y="99"/>
                  </a:cubicBezTo>
                  <a:cubicBezTo>
                    <a:pt x="344" y="100"/>
                    <a:pt x="344" y="100"/>
                    <a:pt x="344" y="100"/>
                  </a:cubicBezTo>
                  <a:cubicBezTo>
                    <a:pt x="344" y="99"/>
                    <a:pt x="344" y="99"/>
                    <a:pt x="344" y="99"/>
                  </a:cubicBezTo>
                  <a:cubicBezTo>
                    <a:pt x="340" y="100"/>
                    <a:pt x="340" y="100"/>
                    <a:pt x="340" y="100"/>
                  </a:cubicBezTo>
                  <a:cubicBezTo>
                    <a:pt x="338" y="100"/>
                    <a:pt x="338" y="100"/>
                    <a:pt x="338" y="100"/>
                  </a:cubicBezTo>
                  <a:cubicBezTo>
                    <a:pt x="336" y="100"/>
                    <a:pt x="336" y="100"/>
                    <a:pt x="336" y="100"/>
                  </a:cubicBezTo>
                  <a:cubicBezTo>
                    <a:pt x="333" y="103"/>
                    <a:pt x="333" y="103"/>
                    <a:pt x="333" y="103"/>
                  </a:cubicBezTo>
                  <a:cubicBezTo>
                    <a:pt x="330" y="103"/>
                    <a:pt x="330" y="103"/>
                    <a:pt x="330" y="103"/>
                  </a:cubicBezTo>
                  <a:cubicBezTo>
                    <a:pt x="330" y="105"/>
                    <a:pt x="330" y="105"/>
                    <a:pt x="330" y="105"/>
                  </a:cubicBezTo>
                  <a:cubicBezTo>
                    <a:pt x="327" y="107"/>
                    <a:pt x="327" y="107"/>
                    <a:pt x="327" y="107"/>
                  </a:cubicBezTo>
                  <a:cubicBezTo>
                    <a:pt x="325" y="109"/>
                    <a:pt x="325" y="109"/>
                    <a:pt x="325" y="109"/>
                  </a:cubicBezTo>
                  <a:cubicBezTo>
                    <a:pt x="322" y="110"/>
                    <a:pt x="322" y="110"/>
                    <a:pt x="322" y="110"/>
                  </a:cubicBezTo>
                  <a:cubicBezTo>
                    <a:pt x="319" y="113"/>
                    <a:pt x="319" y="113"/>
                    <a:pt x="319" y="113"/>
                  </a:cubicBezTo>
                  <a:cubicBezTo>
                    <a:pt x="318" y="116"/>
                    <a:pt x="318" y="116"/>
                    <a:pt x="318" y="116"/>
                  </a:cubicBezTo>
                  <a:cubicBezTo>
                    <a:pt x="316" y="118"/>
                    <a:pt x="316" y="118"/>
                    <a:pt x="316" y="118"/>
                  </a:cubicBezTo>
                  <a:cubicBezTo>
                    <a:pt x="313" y="120"/>
                    <a:pt x="313" y="120"/>
                    <a:pt x="313" y="120"/>
                  </a:cubicBezTo>
                  <a:cubicBezTo>
                    <a:pt x="312" y="122"/>
                    <a:pt x="312" y="122"/>
                    <a:pt x="312" y="122"/>
                  </a:cubicBezTo>
                  <a:cubicBezTo>
                    <a:pt x="309" y="122"/>
                    <a:pt x="309" y="122"/>
                    <a:pt x="309" y="122"/>
                  </a:cubicBezTo>
                  <a:cubicBezTo>
                    <a:pt x="307" y="121"/>
                    <a:pt x="307" y="121"/>
                    <a:pt x="307" y="121"/>
                  </a:cubicBezTo>
                  <a:cubicBezTo>
                    <a:pt x="305" y="119"/>
                    <a:pt x="305" y="119"/>
                    <a:pt x="305" y="119"/>
                  </a:cubicBezTo>
                  <a:cubicBezTo>
                    <a:pt x="304" y="118"/>
                    <a:pt x="304" y="118"/>
                    <a:pt x="304" y="118"/>
                  </a:cubicBezTo>
                  <a:cubicBezTo>
                    <a:pt x="301" y="119"/>
                    <a:pt x="301" y="119"/>
                    <a:pt x="301" y="119"/>
                  </a:cubicBezTo>
                  <a:cubicBezTo>
                    <a:pt x="298" y="118"/>
                    <a:pt x="298" y="118"/>
                    <a:pt x="298" y="118"/>
                  </a:cubicBezTo>
                  <a:cubicBezTo>
                    <a:pt x="295" y="116"/>
                    <a:pt x="295" y="116"/>
                    <a:pt x="295" y="116"/>
                  </a:cubicBezTo>
                  <a:cubicBezTo>
                    <a:pt x="294" y="113"/>
                    <a:pt x="294" y="113"/>
                    <a:pt x="294" y="113"/>
                  </a:cubicBezTo>
                  <a:cubicBezTo>
                    <a:pt x="291" y="111"/>
                    <a:pt x="291" y="111"/>
                    <a:pt x="291" y="111"/>
                  </a:cubicBezTo>
                  <a:cubicBezTo>
                    <a:pt x="290" y="108"/>
                    <a:pt x="290" y="108"/>
                    <a:pt x="290" y="108"/>
                  </a:cubicBezTo>
                  <a:cubicBezTo>
                    <a:pt x="292" y="106"/>
                    <a:pt x="292" y="106"/>
                    <a:pt x="292" y="106"/>
                  </a:cubicBezTo>
                  <a:cubicBezTo>
                    <a:pt x="294" y="105"/>
                    <a:pt x="294" y="105"/>
                    <a:pt x="294" y="105"/>
                  </a:cubicBezTo>
                  <a:lnTo>
                    <a:pt x="290" y="106"/>
                  </a:lnTo>
                  <a:close/>
                  <a:moveTo>
                    <a:pt x="291" y="88"/>
                  </a:moveTo>
                  <a:cubicBezTo>
                    <a:pt x="292" y="88"/>
                    <a:pt x="292" y="88"/>
                    <a:pt x="292" y="88"/>
                  </a:cubicBezTo>
                  <a:cubicBezTo>
                    <a:pt x="294" y="88"/>
                    <a:pt x="294" y="88"/>
                    <a:pt x="294" y="88"/>
                  </a:cubicBezTo>
                  <a:cubicBezTo>
                    <a:pt x="296" y="88"/>
                    <a:pt x="296" y="88"/>
                    <a:pt x="296" y="88"/>
                  </a:cubicBezTo>
                  <a:cubicBezTo>
                    <a:pt x="298" y="89"/>
                    <a:pt x="298" y="89"/>
                    <a:pt x="298" y="89"/>
                  </a:cubicBezTo>
                  <a:cubicBezTo>
                    <a:pt x="297" y="90"/>
                    <a:pt x="297" y="90"/>
                    <a:pt x="297" y="90"/>
                  </a:cubicBezTo>
                  <a:cubicBezTo>
                    <a:pt x="295" y="90"/>
                    <a:pt x="295" y="90"/>
                    <a:pt x="295" y="90"/>
                  </a:cubicBezTo>
                  <a:cubicBezTo>
                    <a:pt x="293" y="90"/>
                    <a:pt x="293" y="90"/>
                    <a:pt x="293" y="90"/>
                  </a:cubicBezTo>
                  <a:cubicBezTo>
                    <a:pt x="291" y="89"/>
                    <a:pt x="291" y="89"/>
                    <a:pt x="291" y="89"/>
                  </a:cubicBezTo>
                  <a:lnTo>
                    <a:pt x="291" y="88"/>
                  </a:lnTo>
                  <a:close/>
                  <a:moveTo>
                    <a:pt x="252" y="177"/>
                  </a:moveTo>
                  <a:cubicBezTo>
                    <a:pt x="251" y="177"/>
                    <a:pt x="251" y="177"/>
                    <a:pt x="251" y="177"/>
                  </a:cubicBezTo>
                  <a:cubicBezTo>
                    <a:pt x="252" y="174"/>
                    <a:pt x="252" y="174"/>
                    <a:pt x="252" y="174"/>
                  </a:cubicBezTo>
                  <a:cubicBezTo>
                    <a:pt x="252" y="173"/>
                    <a:pt x="252" y="173"/>
                    <a:pt x="252" y="173"/>
                  </a:cubicBezTo>
                  <a:cubicBezTo>
                    <a:pt x="254" y="173"/>
                    <a:pt x="254" y="173"/>
                    <a:pt x="254" y="173"/>
                  </a:cubicBezTo>
                  <a:cubicBezTo>
                    <a:pt x="256" y="172"/>
                    <a:pt x="256" y="172"/>
                    <a:pt x="256" y="172"/>
                  </a:cubicBezTo>
                  <a:cubicBezTo>
                    <a:pt x="256" y="172"/>
                    <a:pt x="256" y="172"/>
                    <a:pt x="256" y="172"/>
                  </a:cubicBezTo>
                  <a:cubicBezTo>
                    <a:pt x="255" y="173"/>
                    <a:pt x="255" y="173"/>
                    <a:pt x="255" y="173"/>
                  </a:cubicBezTo>
                  <a:cubicBezTo>
                    <a:pt x="257" y="173"/>
                    <a:pt x="257" y="173"/>
                    <a:pt x="257" y="173"/>
                  </a:cubicBezTo>
                  <a:cubicBezTo>
                    <a:pt x="256" y="175"/>
                    <a:pt x="256" y="175"/>
                    <a:pt x="256" y="175"/>
                  </a:cubicBezTo>
                  <a:cubicBezTo>
                    <a:pt x="256" y="177"/>
                    <a:pt x="256" y="177"/>
                    <a:pt x="256" y="177"/>
                  </a:cubicBezTo>
                  <a:cubicBezTo>
                    <a:pt x="254" y="178"/>
                    <a:pt x="254" y="178"/>
                    <a:pt x="254" y="178"/>
                  </a:cubicBezTo>
                  <a:cubicBezTo>
                    <a:pt x="253" y="177"/>
                    <a:pt x="253" y="177"/>
                    <a:pt x="253" y="177"/>
                  </a:cubicBezTo>
                  <a:cubicBezTo>
                    <a:pt x="253" y="175"/>
                    <a:pt x="253" y="175"/>
                    <a:pt x="253" y="175"/>
                  </a:cubicBezTo>
                  <a:lnTo>
                    <a:pt x="252" y="177"/>
                  </a:lnTo>
                  <a:close/>
                  <a:moveTo>
                    <a:pt x="256" y="169"/>
                  </a:moveTo>
                  <a:cubicBezTo>
                    <a:pt x="254" y="170"/>
                    <a:pt x="254" y="170"/>
                    <a:pt x="254" y="170"/>
                  </a:cubicBezTo>
                  <a:cubicBezTo>
                    <a:pt x="256" y="171"/>
                    <a:pt x="256" y="171"/>
                    <a:pt x="256" y="171"/>
                  </a:cubicBezTo>
                  <a:cubicBezTo>
                    <a:pt x="254" y="172"/>
                    <a:pt x="254" y="172"/>
                    <a:pt x="254" y="172"/>
                  </a:cubicBezTo>
                  <a:cubicBezTo>
                    <a:pt x="253" y="172"/>
                    <a:pt x="253" y="172"/>
                    <a:pt x="253" y="172"/>
                  </a:cubicBezTo>
                  <a:cubicBezTo>
                    <a:pt x="251" y="173"/>
                    <a:pt x="251" y="173"/>
                    <a:pt x="251" y="173"/>
                  </a:cubicBezTo>
                  <a:cubicBezTo>
                    <a:pt x="250" y="174"/>
                    <a:pt x="250" y="174"/>
                    <a:pt x="250" y="174"/>
                  </a:cubicBezTo>
                  <a:cubicBezTo>
                    <a:pt x="249" y="175"/>
                    <a:pt x="249" y="175"/>
                    <a:pt x="249" y="175"/>
                  </a:cubicBezTo>
                  <a:cubicBezTo>
                    <a:pt x="248" y="176"/>
                    <a:pt x="248" y="176"/>
                    <a:pt x="248" y="176"/>
                  </a:cubicBezTo>
                  <a:cubicBezTo>
                    <a:pt x="245" y="177"/>
                    <a:pt x="245" y="177"/>
                    <a:pt x="245" y="177"/>
                  </a:cubicBezTo>
                  <a:cubicBezTo>
                    <a:pt x="244" y="177"/>
                    <a:pt x="244" y="177"/>
                    <a:pt x="244" y="177"/>
                  </a:cubicBezTo>
                  <a:cubicBezTo>
                    <a:pt x="244" y="175"/>
                    <a:pt x="244" y="175"/>
                    <a:pt x="244" y="175"/>
                  </a:cubicBezTo>
                  <a:cubicBezTo>
                    <a:pt x="246" y="174"/>
                    <a:pt x="246" y="174"/>
                    <a:pt x="246" y="174"/>
                  </a:cubicBezTo>
                  <a:cubicBezTo>
                    <a:pt x="248" y="173"/>
                    <a:pt x="248" y="173"/>
                    <a:pt x="248" y="173"/>
                  </a:cubicBezTo>
                  <a:cubicBezTo>
                    <a:pt x="247" y="173"/>
                    <a:pt x="247" y="173"/>
                    <a:pt x="247" y="173"/>
                  </a:cubicBezTo>
                  <a:cubicBezTo>
                    <a:pt x="246" y="173"/>
                    <a:pt x="246" y="173"/>
                    <a:pt x="246" y="173"/>
                  </a:cubicBezTo>
                  <a:cubicBezTo>
                    <a:pt x="245" y="173"/>
                    <a:pt x="245" y="173"/>
                    <a:pt x="245" y="173"/>
                  </a:cubicBezTo>
                  <a:cubicBezTo>
                    <a:pt x="244" y="173"/>
                    <a:pt x="244" y="173"/>
                    <a:pt x="244" y="173"/>
                  </a:cubicBezTo>
                  <a:cubicBezTo>
                    <a:pt x="243" y="173"/>
                    <a:pt x="243" y="173"/>
                    <a:pt x="243" y="173"/>
                  </a:cubicBezTo>
                  <a:cubicBezTo>
                    <a:pt x="241" y="173"/>
                    <a:pt x="241" y="173"/>
                    <a:pt x="241" y="173"/>
                  </a:cubicBezTo>
                  <a:cubicBezTo>
                    <a:pt x="239" y="174"/>
                    <a:pt x="239" y="174"/>
                    <a:pt x="239" y="174"/>
                  </a:cubicBezTo>
                  <a:cubicBezTo>
                    <a:pt x="238" y="174"/>
                    <a:pt x="238" y="174"/>
                    <a:pt x="238" y="174"/>
                  </a:cubicBezTo>
                  <a:cubicBezTo>
                    <a:pt x="236" y="174"/>
                    <a:pt x="236" y="174"/>
                    <a:pt x="236" y="174"/>
                  </a:cubicBezTo>
                  <a:cubicBezTo>
                    <a:pt x="235" y="174"/>
                    <a:pt x="235" y="174"/>
                    <a:pt x="235" y="174"/>
                  </a:cubicBezTo>
                  <a:cubicBezTo>
                    <a:pt x="234" y="174"/>
                    <a:pt x="234" y="174"/>
                    <a:pt x="234" y="174"/>
                  </a:cubicBezTo>
                  <a:cubicBezTo>
                    <a:pt x="231" y="174"/>
                    <a:pt x="231" y="174"/>
                    <a:pt x="231" y="174"/>
                  </a:cubicBezTo>
                  <a:cubicBezTo>
                    <a:pt x="231" y="174"/>
                    <a:pt x="231" y="174"/>
                    <a:pt x="231" y="174"/>
                  </a:cubicBezTo>
                  <a:cubicBezTo>
                    <a:pt x="231" y="172"/>
                    <a:pt x="231" y="172"/>
                    <a:pt x="231" y="172"/>
                  </a:cubicBezTo>
                  <a:cubicBezTo>
                    <a:pt x="233" y="171"/>
                    <a:pt x="233" y="171"/>
                    <a:pt x="233" y="171"/>
                  </a:cubicBezTo>
                  <a:cubicBezTo>
                    <a:pt x="234" y="170"/>
                    <a:pt x="234" y="170"/>
                    <a:pt x="234" y="170"/>
                  </a:cubicBezTo>
                  <a:cubicBezTo>
                    <a:pt x="232" y="171"/>
                    <a:pt x="232" y="171"/>
                    <a:pt x="232" y="171"/>
                  </a:cubicBezTo>
                  <a:cubicBezTo>
                    <a:pt x="233" y="170"/>
                    <a:pt x="233" y="170"/>
                    <a:pt x="233" y="170"/>
                  </a:cubicBezTo>
                  <a:cubicBezTo>
                    <a:pt x="234" y="170"/>
                    <a:pt x="234" y="170"/>
                    <a:pt x="234" y="170"/>
                  </a:cubicBezTo>
                  <a:cubicBezTo>
                    <a:pt x="236" y="168"/>
                    <a:pt x="236" y="168"/>
                    <a:pt x="236" y="168"/>
                  </a:cubicBezTo>
                  <a:cubicBezTo>
                    <a:pt x="238" y="168"/>
                    <a:pt x="238" y="168"/>
                    <a:pt x="238" y="168"/>
                  </a:cubicBezTo>
                  <a:cubicBezTo>
                    <a:pt x="238" y="167"/>
                    <a:pt x="238" y="167"/>
                    <a:pt x="238" y="167"/>
                  </a:cubicBezTo>
                  <a:cubicBezTo>
                    <a:pt x="238" y="166"/>
                    <a:pt x="238" y="166"/>
                    <a:pt x="238" y="166"/>
                  </a:cubicBezTo>
                  <a:cubicBezTo>
                    <a:pt x="240" y="165"/>
                    <a:pt x="240" y="165"/>
                    <a:pt x="240" y="165"/>
                  </a:cubicBezTo>
                  <a:cubicBezTo>
                    <a:pt x="242" y="163"/>
                    <a:pt x="242" y="163"/>
                    <a:pt x="242" y="163"/>
                  </a:cubicBezTo>
                  <a:cubicBezTo>
                    <a:pt x="245" y="159"/>
                    <a:pt x="245" y="159"/>
                    <a:pt x="245" y="159"/>
                  </a:cubicBezTo>
                  <a:cubicBezTo>
                    <a:pt x="246" y="158"/>
                    <a:pt x="246" y="158"/>
                    <a:pt x="246" y="158"/>
                  </a:cubicBezTo>
                  <a:cubicBezTo>
                    <a:pt x="247" y="157"/>
                    <a:pt x="247" y="157"/>
                    <a:pt x="247" y="157"/>
                  </a:cubicBezTo>
                  <a:cubicBezTo>
                    <a:pt x="249" y="156"/>
                    <a:pt x="249" y="156"/>
                    <a:pt x="249" y="156"/>
                  </a:cubicBezTo>
                  <a:cubicBezTo>
                    <a:pt x="251" y="155"/>
                    <a:pt x="251" y="155"/>
                    <a:pt x="251" y="155"/>
                  </a:cubicBezTo>
                  <a:cubicBezTo>
                    <a:pt x="251" y="156"/>
                    <a:pt x="251" y="156"/>
                    <a:pt x="251" y="156"/>
                  </a:cubicBezTo>
                  <a:cubicBezTo>
                    <a:pt x="252" y="156"/>
                    <a:pt x="252" y="156"/>
                    <a:pt x="252" y="156"/>
                  </a:cubicBezTo>
                  <a:cubicBezTo>
                    <a:pt x="251" y="157"/>
                    <a:pt x="251" y="157"/>
                    <a:pt x="251" y="157"/>
                  </a:cubicBezTo>
                  <a:cubicBezTo>
                    <a:pt x="251" y="157"/>
                    <a:pt x="251" y="157"/>
                    <a:pt x="251" y="157"/>
                  </a:cubicBezTo>
                  <a:cubicBezTo>
                    <a:pt x="252" y="158"/>
                    <a:pt x="252" y="158"/>
                    <a:pt x="252" y="158"/>
                  </a:cubicBezTo>
                  <a:cubicBezTo>
                    <a:pt x="251" y="159"/>
                    <a:pt x="251" y="159"/>
                    <a:pt x="251" y="159"/>
                  </a:cubicBezTo>
                  <a:cubicBezTo>
                    <a:pt x="249" y="160"/>
                    <a:pt x="249" y="160"/>
                    <a:pt x="249" y="160"/>
                  </a:cubicBezTo>
                  <a:cubicBezTo>
                    <a:pt x="248" y="161"/>
                    <a:pt x="248" y="161"/>
                    <a:pt x="248" y="161"/>
                  </a:cubicBezTo>
                  <a:cubicBezTo>
                    <a:pt x="247" y="162"/>
                    <a:pt x="247" y="162"/>
                    <a:pt x="247" y="162"/>
                  </a:cubicBezTo>
                  <a:cubicBezTo>
                    <a:pt x="245" y="164"/>
                    <a:pt x="245" y="164"/>
                    <a:pt x="245" y="164"/>
                  </a:cubicBezTo>
                  <a:cubicBezTo>
                    <a:pt x="248" y="162"/>
                    <a:pt x="248" y="162"/>
                    <a:pt x="248" y="162"/>
                  </a:cubicBezTo>
                  <a:cubicBezTo>
                    <a:pt x="249" y="162"/>
                    <a:pt x="249" y="162"/>
                    <a:pt x="249" y="162"/>
                  </a:cubicBezTo>
                  <a:cubicBezTo>
                    <a:pt x="250" y="162"/>
                    <a:pt x="250" y="162"/>
                    <a:pt x="250" y="162"/>
                  </a:cubicBezTo>
                  <a:cubicBezTo>
                    <a:pt x="250" y="163"/>
                    <a:pt x="250" y="163"/>
                    <a:pt x="250" y="163"/>
                  </a:cubicBezTo>
                  <a:cubicBezTo>
                    <a:pt x="247" y="163"/>
                    <a:pt x="247" y="163"/>
                    <a:pt x="247" y="163"/>
                  </a:cubicBezTo>
                  <a:cubicBezTo>
                    <a:pt x="249" y="164"/>
                    <a:pt x="249" y="164"/>
                    <a:pt x="249" y="164"/>
                  </a:cubicBezTo>
                  <a:cubicBezTo>
                    <a:pt x="250" y="165"/>
                    <a:pt x="250" y="165"/>
                    <a:pt x="250" y="165"/>
                  </a:cubicBezTo>
                  <a:cubicBezTo>
                    <a:pt x="251" y="165"/>
                    <a:pt x="251" y="165"/>
                    <a:pt x="251" y="165"/>
                  </a:cubicBezTo>
                  <a:cubicBezTo>
                    <a:pt x="252" y="165"/>
                    <a:pt x="252" y="165"/>
                    <a:pt x="252" y="165"/>
                  </a:cubicBezTo>
                  <a:cubicBezTo>
                    <a:pt x="254" y="165"/>
                    <a:pt x="254" y="165"/>
                    <a:pt x="254" y="165"/>
                  </a:cubicBezTo>
                  <a:cubicBezTo>
                    <a:pt x="256" y="166"/>
                    <a:pt x="256" y="166"/>
                    <a:pt x="256" y="166"/>
                  </a:cubicBezTo>
                  <a:cubicBezTo>
                    <a:pt x="256" y="167"/>
                    <a:pt x="256" y="167"/>
                    <a:pt x="256" y="167"/>
                  </a:cubicBezTo>
                  <a:cubicBezTo>
                    <a:pt x="255" y="167"/>
                    <a:pt x="255" y="167"/>
                    <a:pt x="255" y="167"/>
                  </a:cubicBezTo>
                  <a:cubicBezTo>
                    <a:pt x="254" y="168"/>
                    <a:pt x="254" y="168"/>
                    <a:pt x="254" y="168"/>
                  </a:cubicBezTo>
                  <a:cubicBezTo>
                    <a:pt x="255" y="168"/>
                    <a:pt x="255" y="168"/>
                    <a:pt x="255" y="168"/>
                  </a:cubicBezTo>
                  <a:cubicBezTo>
                    <a:pt x="257" y="168"/>
                    <a:pt x="257" y="168"/>
                    <a:pt x="257" y="168"/>
                  </a:cubicBezTo>
                  <a:cubicBezTo>
                    <a:pt x="257" y="169"/>
                    <a:pt x="257" y="169"/>
                    <a:pt x="257" y="169"/>
                  </a:cubicBezTo>
                  <a:lnTo>
                    <a:pt x="256" y="169"/>
                  </a:lnTo>
                  <a:close/>
                  <a:moveTo>
                    <a:pt x="256" y="98"/>
                  </a:moveTo>
                  <a:cubicBezTo>
                    <a:pt x="255" y="99"/>
                    <a:pt x="255" y="99"/>
                    <a:pt x="255" y="99"/>
                  </a:cubicBezTo>
                  <a:cubicBezTo>
                    <a:pt x="254" y="100"/>
                    <a:pt x="254" y="100"/>
                    <a:pt x="254" y="100"/>
                  </a:cubicBezTo>
                  <a:cubicBezTo>
                    <a:pt x="253" y="100"/>
                    <a:pt x="253" y="100"/>
                    <a:pt x="253" y="100"/>
                  </a:cubicBezTo>
                  <a:cubicBezTo>
                    <a:pt x="252" y="100"/>
                    <a:pt x="252" y="100"/>
                    <a:pt x="252" y="100"/>
                  </a:cubicBezTo>
                  <a:cubicBezTo>
                    <a:pt x="251" y="101"/>
                    <a:pt x="251" y="101"/>
                    <a:pt x="251" y="101"/>
                  </a:cubicBezTo>
                  <a:cubicBezTo>
                    <a:pt x="250" y="101"/>
                    <a:pt x="250" y="101"/>
                    <a:pt x="250" y="101"/>
                  </a:cubicBezTo>
                  <a:cubicBezTo>
                    <a:pt x="249" y="102"/>
                    <a:pt x="249" y="102"/>
                    <a:pt x="249" y="102"/>
                  </a:cubicBezTo>
                  <a:cubicBezTo>
                    <a:pt x="249" y="104"/>
                    <a:pt x="249" y="104"/>
                    <a:pt x="249" y="104"/>
                  </a:cubicBezTo>
                  <a:cubicBezTo>
                    <a:pt x="248" y="103"/>
                    <a:pt x="248" y="103"/>
                    <a:pt x="248" y="103"/>
                  </a:cubicBezTo>
                  <a:cubicBezTo>
                    <a:pt x="247" y="102"/>
                    <a:pt x="247" y="102"/>
                    <a:pt x="247" y="102"/>
                  </a:cubicBezTo>
                  <a:cubicBezTo>
                    <a:pt x="246" y="102"/>
                    <a:pt x="246" y="102"/>
                    <a:pt x="246" y="102"/>
                  </a:cubicBezTo>
                  <a:cubicBezTo>
                    <a:pt x="246" y="99"/>
                    <a:pt x="246" y="99"/>
                    <a:pt x="246" y="99"/>
                  </a:cubicBezTo>
                  <a:cubicBezTo>
                    <a:pt x="244" y="101"/>
                    <a:pt x="244" y="101"/>
                    <a:pt x="244" y="101"/>
                  </a:cubicBezTo>
                  <a:cubicBezTo>
                    <a:pt x="243" y="101"/>
                    <a:pt x="243" y="101"/>
                    <a:pt x="243" y="101"/>
                  </a:cubicBezTo>
                  <a:cubicBezTo>
                    <a:pt x="242" y="100"/>
                    <a:pt x="242" y="100"/>
                    <a:pt x="242" y="100"/>
                  </a:cubicBezTo>
                  <a:cubicBezTo>
                    <a:pt x="240" y="100"/>
                    <a:pt x="240" y="100"/>
                    <a:pt x="240" y="100"/>
                  </a:cubicBezTo>
                  <a:cubicBezTo>
                    <a:pt x="238" y="99"/>
                    <a:pt x="238" y="99"/>
                    <a:pt x="238" y="99"/>
                  </a:cubicBezTo>
                  <a:cubicBezTo>
                    <a:pt x="238" y="100"/>
                    <a:pt x="238" y="100"/>
                    <a:pt x="238" y="100"/>
                  </a:cubicBezTo>
                  <a:cubicBezTo>
                    <a:pt x="237" y="101"/>
                    <a:pt x="237" y="101"/>
                    <a:pt x="237" y="101"/>
                  </a:cubicBezTo>
                  <a:cubicBezTo>
                    <a:pt x="236" y="102"/>
                    <a:pt x="236" y="102"/>
                    <a:pt x="236" y="102"/>
                  </a:cubicBezTo>
                  <a:cubicBezTo>
                    <a:pt x="238" y="103"/>
                    <a:pt x="238" y="103"/>
                    <a:pt x="238" y="103"/>
                  </a:cubicBezTo>
                  <a:cubicBezTo>
                    <a:pt x="241" y="105"/>
                    <a:pt x="241" y="105"/>
                    <a:pt x="241" y="105"/>
                  </a:cubicBezTo>
                  <a:cubicBezTo>
                    <a:pt x="241" y="106"/>
                    <a:pt x="241" y="106"/>
                    <a:pt x="241" y="106"/>
                  </a:cubicBezTo>
                  <a:cubicBezTo>
                    <a:pt x="241" y="108"/>
                    <a:pt x="241" y="108"/>
                    <a:pt x="241" y="108"/>
                  </a:cubicBezTo>
                  <a:cubicBezTo>
                    <a:pt x="241" y="109"/>
                    <a:pt x="241" y="109"/>
                    <a:pt x="241" y="109"/>
                  </a:cubicBezTo>
                  <a:cubicBezTo>
                    <a:pt x="238" y="109"/>
                    <a:pt x="238" y="109"/>
                    <a:pt x="238" y="109"/>
                  </a:cubicBezTo>
                  <a:cubicBezTo>
                    <a:pt x="236" y="108"/>
                    <a:pt x="236" y="108"/>
                    <a:pt x="236" y="108"/>
                  </a:cubicBezTo>
                  <a:cubicBezTo>
                    <a:pt x="230" y="108"/>
                    <a:pt x="230" y="108"/>
                    <a:pt x="230" y="108"/>
                  </a:cubicBezTo>
                  <a:cubicBezTo>
                    <a:pt x="233" y="110"/>
                    <a:pt x="233" y="110"/>
                    <a:pt x="233" y="110"/>
                  </a:cubicBezTo>
                  <a:cubicBezTo>
                    <a:pt x="236" y="111"/>
                    <a:pt x="236" y="111"/>
                    <a:pt x="236" y="111"/>
                  </a:cubicBezTo>
                  <a:cubicBezTo>
                    <a:pt x="236" y="112"/>
                    <a:pt x="236" y="112"/>
                    <a:pt x="236" y="112"/>
                  </a:cubicBezTo>
                  <a:cubicBezTo>
                    <a:pt x="237" y="114"/>
                    <a:pt x="237" y="114"/>
                    <a:pt x="237" y="114"/>
                  </a:cubicBezTo>
                  <a:cubicBezTo>
                    <a:pt x="235" y="114"/>
                    <a:pt x="235" y="114"/>
                    <a:pt x="235" y="114"/>
                  </a:cubicBezTo>
                  <a:cubicBezTo>
                    <a:pt x="233" y="114"/>
                    <a:pt x="233" y="114"/>
                    <a:pt x="233" y="114"/>
                  </a:cubicBezTo>
                  <a:cubicBezTo>
                    <a:pt x="227" y="112"/>
                    <a:pt x="227" y="112"/>
                    <a:pt x="227" y="112"/>
                  </a:cubicBezTo>
                  <a:cubicBezTo>
                    <a:pt x="225" y="112"/>
                    <a:pt x="225" y="112"/>
                    <a:pt x="225" y="112"/>
                  </a:cubicBezTo>
                  <a:cubicBezTo>
                    <a:pt x="224" y="113"/>
                    <a:pt x="224" y="113"/>
                    <a:pt x="224" y="113"/>
                  </a:cubicBezTo>
                  <a:cubicBezTo>
                    <a:pt x="219" y="113"/>
                    <a:pt x="219" y="113"/>
                    <a:pt x="219" y="113"/>
                  </a:cubicBezTo>
                  <a:cubicBezTo>
                    <a:pt x="218" y="111"/>
                    <a:pt x="218" y="111"/>
                    <a:pt x="218" y="111"/>
                  </a:cubicBezTo>
                  <a:cubicBezTo>
                    <a:pt x="215" y="111"/>
                    <a:pt x="215" y="111"/>
                    <a:pt x="215" y="111"/>
                  </a:cubicBezTo>
                  <a:cubicBezTo>
                    <a:pt x="210" y="109"/>
                    <a:pt x="210" y="109"/>
                    <a:pt x="210" y="109"/>
                  </a:cubicBezTo>
                  <a:cubicBezTo>
                    <a:pt x="210" y="108"/>
                    <a:pt x="210" y="108"/>
                    <a:pt x="210" y="108"/>
                  </a:cubicBezTo>
                  <a:cubicBezTo>
                    <a:pt x="207" y="106"/>
                    <a:pt x="207" y="106"/>
                    <a:pt x="207" y="106"/>
                  </a:cubicBezTo>
                  <a:cubicBezTo>
                    <a:pt x="209" y="108"/>
                    <a:pt x="209" y="108"/>
                    <a:pt x="209" y="108"/>
                  </a:cubicBezTo>
                  <a:cubicBezTo>
                    <a:pt x="206" y="108"/>
                    <a:pt x="206" y="108"/>
                    <a:pt x="206" y="108"/>
                  </a:cubicBezTo>
                  <a:cubicBezTo>
                    <a:pt x="204" y="108"/>
                    <a:pt x="204" y="108"/>
                    <a:pt x="204" y="108"/>
                  </a:cubicBezTo>
                  <a:cubicBezTo>
                    <a:pt x="203" y="108"/>
                    <a:pt x="203" y="108"/>
                    <a:pt x="203" y="108"/>
                  </a:cubicBezTo>
                  <a:cubicBezTo>
                    <a:pt x="202" y="109"/>
                    <a:pt x="202" y="109"/>
                    <a:pt x="202" y="109"/>
                  </a:cubicBezTo>
                  <a:cubicBezTo>
                    <a:pt x="200" y="110"/>
                    <a:pt x="200" y="110"/>
                    <a:pt x="200" y="110"/>
                  </a:cubicBezTo>
                  <a:cubicBezTo>
                    <a:pt x="198" y="109"/>
                    <a:pt x="198" y="109"/>
                    <a:pt x="198" y="109"/>
                  </a:cubicBezTo>
                  <a:cubicBezTo>
                    <a:pt x="198" y="107"/>
                    <a:pt x="198" y="107"/>
                    <a:pt x="198" y="107"/>
                  </a:cubicBezTo>
                  <a:cubicBezTo>
                    <a:pt x="199" y="105"/>
                    <a:pt x="199" y="105"/>
                    <a:pt x="199" y="105"/>
                  </a:cubicBezTo>
                  <a:cubicBezTo>
                    <a:pt x="200" y="104"/>
                    <a:pt x="200" y="104"/>
                    <a:pt x="200" y="104"/>
                  </a:cubicBezTo>
                  <a:cubicBezTo>
                    <a:pt x="202" y="104"/>
                    <a:pt x="202" y="104"/>
                    <a:pt x="202" y="104"/>
                  </a:cubicBezTo>
                  <a:cubicBezTo>
                    <a:pt x="206" y="103"/>
                    <a:pt x="206" y="103"/>
                    <a:pt x="206" y="103"/>
                  </a:cubicBezTo>
                  <a:cubicBezTo>
                    <a:pt x="208" y="103"/>
                    <a:pt x="208" y="103"/>
                    <a:pt x="208" y="103"/>
                  </a:cubicBezTo>
                  <a:cubicBezTo>
                    <a:pt x="210" y="103"/>
                    <a:pt x="210" y="103"/>
                    <a:pt x="210" y="103"/>
                  </a:cubicBezTo>
                  <a:cubicBezTo>
                    <a:pt x="212" y="103"/>
                    <a:pt x="212" y="103"/>
                    <a:pt x="212" y="103"/>
                  </a:cubicBezTo>
                  <a:cubicBezTo>
                    <a:pt x="213" y="102"/>
                    <a:pt x="213" y="102"/>
                    <a:pt x="213" y="102"/>
                  </a:cubicBezTo>
                  <a:cubicBezTo>
                    <a:pt x="215" y="102"/>
                    <a:pt x="215" y="102"/>
                    <a:pt x="215" y="102"/>
                  </a:cubicBezTo>
                  <a:cubicBezTo>
                    <a:pt x="219" y="102"/>
                    <a:pt x="219" y="102"/>
                    <a:pt x="219" y="102"/>
                  </a:cubicBezTo>
                  <a:cubicBezTo>
                    <a:pt x="215" y="100"/>
                    <a:pt x="215" y="100"/>
                    <a:pt x="215" y="100"/>
                  </a:cubicBezTo>
                  <a:cubicBezTo>
                    <a:pt x="219" y="99"/>
                    <a:pt x="219" y="99"/>
                    <a:pt x="219" y="99"/>
                  </a:cubicBezTo>
                  <a:cubicBezTo>
                    <a:pt x="223" y="100"/>
                    <a:pt x="223" y="100"/>
                    <a:pt x="223" y="100"/>
                  </a:cubicBezTo>
                  <a:cubicBezTo>
                    <a:pt x="224" y="101"/>
                    <a:pt x="224" y="101"/>
                    <a:pt x="224" y="101"/>
                  </a:cubicBezTo>
                  <a:cubicBezTo>
                    <a:pt x="223" y="103"/>
                    <a:pt x="223" y="103"/>
                    <a:pt x="223" y="103"/>
                  </a:cubicBezTo>
                  <a:cubicBezTo>
                    <a:pt x="225" y="101"/>
                    <a:pt x="225" y="101"/>
                    <a:pt x="225" y="101"/>
                  </a:cubicBezTo>
                  <a:cubicBezTo>
                    <a:pt x="227" y="100"/>
                    <a:pt x="227" y="100"/>
                    <a:pt x="227" y="100"/>
                  </a:cubicBezTo>
                  <a:cubicBezTo>
                    <a:pt x="229" y="100"/>
                    <a:pt x="229" y="100"/>
                    <a:pt x="229" y="100"/>
                  </a:cubicBezTo>
                  <a:cubicBezTo>
                    <a:pt x="230" y="99"/>
                    <a:pt x="230" y="99"/>
                    <a:pt x="230" y="99"/>
                  </a:cubicBezTo>
                  <a:cubicBezTo>
                    <a:pt x="228" y="98"/>
                    <a:pt x="228" y="98"/>
                    <a:pt x="228" y="98"/>
                  </a:cubicBezTo>
                  <a:cubicBezTo>
                    <a:pt x="225" y="99"/>
                    <a:pt x="225" y="99"/>
                    <a:pt x="225" y="99"/>
                  </a:cubicBezTo>
                  <a:cubicBezTo>
                    <a:pt x="221" y="98"/>
                    <a:pt x="221" y="98"/>
                    <a:pt x="221" y="98"/>
                  </a:cubicBezTo>
                  <a:cubicBezTo>
                    <a:pt x="224" y="96"/>
                    <a:pt x="224" y="96"/>
                    <a:pt x="224" y="96"/>
                  </a:cubicBezTo>
                  <a:cubicBezTo>
                    <a:pt x="227" y="95"/>
                    <a:pt x="227" y="95"/>
                    <a:pt x="227" y="95"/>
                  </a:cubicBezTo>
                  <a:cubicBezTo>
                    <a:pt x="227" y="93"/>
                    <a:pt x="227" y="93"/>
                    <a:pt x="227" y="93"/>
                  </a:cubicBezTo>
                  <a:cubicBezTo>
                    <a:pt x="225" y="92"/>
                    <a:pt x="225" y="92"/>
                    <a:pt x="225" y="92"/>
                  </a:cubicBezTo>
                  <a:cubicBezTo>
                    <a:pt x="223" y="91"/>
                    <a:pt x="223" y="91"/>
                    <a:pt x="223" y="91"/>
                  </a:cubicBezTo>
                  <a:cubicBezTo>
                    <a:pt x="222" y="91"/>
                    <a:pt x="222" y="91"/>
                    <a:pt x="222" y="91"/>
                  </a:cubicBezTo>
                  <a:cubicBezTo>
                    <a:pt x="222" y="92"/>
                    <a:pt x="222" y="92"/>
                    <a:pt x="222" y="92"/>
                  </a:cubicBezTo>
                  <a:cubicBezTo>
                    <a:pt x="220" y="92"/>
                    <a:pt x="220" y="92"/>
                    <a:pt x="220" y="92"/>
                  </a:cubicBezTo>
                  <a:cubicBezTo>
                    <a:pt x="221" y="91"/>
                    <a:pt x="221" y="91"/>
                    <a:pt x="221" y="91"/>
                  </a:cubicBezTo>
                  <a:cubicBezTo>
                    <a:pt x="220" y="90"/>
                    <a:pt x="220" y="90"/>
                    <a:pt x="220" y="90"/>
                  </a:cubicBezTo>
                  <a:cubicBezTo>
                    <a:pt x="219" y="89"/>
                    <a:pt x="219" y="89"/>
                    <a:pt x="219" y="89"/>
                  </a:cubicBezTo>
                  <a:cubicBezTo>
                    <a:pt x="218" y="89"/>
                    <a:pt x="218" y="89"/>
                    <a:pt x="218" y="89"/>
                  </a:cubicBezTo>
                  <a:cubicBezTo>
                    <a:pt x="217" y="88"/>
                    <a:pt x="217" y="88"/>
                    <a:pt x="217" y="88"/>
                  </a:cubicBezTo>
                  <a:cubicBezTo>
                    <a:pt x="215" y="87"/>
                    <a:pt x="215" y="87"/>
                    <a:pt x="215" y="87"/>
                  </a:cubicBezTo>
                  <a:cubicBezTo>
                    <a:pt x="214" y="87"/>
                    <a:pt x="214" y="87"/>
                    <a:pt x="214" y="87"/>
                  </a:cubicBezTo>
                  <a:cubicBezTo>
                    <a:pt x="214" y="87"/>
                    <a:pt x="214" y="87"/>
                    <a:pt x="214" y="87"/>
                  </a:cubicBezTo>
                  <a:cubicBezTo>
                    <a:pt x="210" y="86"/>
                    <a:pt x="210" y="86"/>
                    <a:pt x="210" y="86"/>
                  </a:cubicBezTo>
                  <a:cubicBezTo>
                    <a:pt x="210" y="89"/>
                    <a:pt x="210" y="89"/>
                    <a:pt x="210" y="89"/>
                  </a:cubicBezTo>
                  <a:cubicBezTo>
                    <a:pt x="208" y="89"/>
                    <a:pt x="208" y="89"/>
                    <a:pt x="208" y="89"/>
                  </a:cubicBezTo>
                  <a:cubicBezTo>
                    <a:pt x="207" y="88"/>
                    <a:pt x="207" y="88"/>
                    <a:pt x="207" y="88"/>
                  </a:cubicBezTo>
                  <a:cubicBezTo>
                    <a:pt x="208" y="90"/>
                    <a:pt x="208" y="90"/>
                    <a:pt x="208" y="90"/>
                  </a:cubicBezTo>
                  <a:cubicBezTo>
                    <a:pt x="205" y="89"/>
                    <a:pt x="205" y="89"/>
                    <a:pt x="205" y="89"/>
                  </a:cubicBezTo>
                  <a:cubicBezTo>
                    <a:pt x="204" y="90"/>
                    <a:pt x="204" y="90"/>
                    <a:pt x="204" y="90"/>
                  </a:cubicBezTo>
                  <a:cubicBezTo>
                    <a:pt x="203" y="90"/>
                    <a:pt x="203" y="90"/>
                    <a:pt x="203" y="90"/>
                  </a:cubicBezTo>
                  <a:cubicBezTo>
                    <a:pt x="201" y="89"/>
                    <a:pt x="201" y="89"/>
                    <a:pt x="201" y="89"/>
                  </a:cubicBezTo>
                  <a:cubicBezTo>
                    <a:pt x="200" y="89"/>
                    <a:pt x="200" y="89"/>
                    <a:pt x="200" y="89"/>
                  </a:cubicBezTo>
                  <a:cubicBezTo>
                    <a:pt x="199" y="89"/>
                    <a:pt x="199" y="89"/>
                    <a:pt x="199" y="89"/>
                  </a:cubicBezTo>
                  <a:cubicBezTo>
                    <a:pt x="200" y="88"/>
                    <a:pt x="200" y="88"/>
                    <a:pt x="200" y="88"/>
                  </a:cubicBezTo>
                  <a:cubicBezTo>
                    <a:pt x="197" y="89"/>
                    <a:pt x="197" y="89"/>
                    <a:pt x="197" y="89"/>
                  </a:cubicBezTo>
                  <a:cubicBezTo>
                    <a:pt x="194" y="89"/>
                    <a:pt x="194" y="89"/>
                    <a:pt x="194" y="89"/>
                  </a:cubicBezTo>
                  <a:cubicBezTo>
                    <a:pt x="191" y="89"/>
                    <a:pt x="191" y="89"/>
                    <a:pt x="191" y="89"/>
                  </a:cubicBezTo>
                  <a:cubicBezTo>
                    <a:pt x="187" y="90"/>
                    <a:pt x="187" y="90"/>
                    <a:pt x="187" y="90"/>
                  </a:cubicBezTo>
                  <a:cubicBezTo>
                    <a:pt x="184" y="91"/>
                    <a:pt x="179" y="87"/>
                    <a:pt x="183" y="87"/>
                  </a:cubicBezTo>
                  <a:cubicBezTo>
                    <a:pt x="185" y="84"/>
                    <a:pt x="185" y="84"/>
                    <a:pt x="185" y="84"/>
                  </a:cubicBezTo>
                  <a:cubicBezTo>
                    <a:pt x="189" y="82"/>
                    <a:pt x="189" y="82"/>
                    <a:pt x="189" y="82"/>
                  </a:cubicBezTo>
                  <a:cubicBezTo>
                    <a:pt x="192" y="80"/>
                    <a:pt x="192" y="80"/>
                    <a:pt x="192" y="80"/>
                  </a:cubicBezTo>
                  <a:cubicBezTo>
                    <a:pt x="199" y="80"/>
                    <a:pt x="199" y="80"/>
                    <a:pt x="199" y="80"/>
                  </a:cubicBezTo>
                  <a:cubicBezTo>
                    <a:pt x="199" y="81"/>
                    <a:pt x="199" y="81"/>
                    <a:pt x="199" y="81"/>
                  </a:cubicBezTo>
                  <a:cubicBezTo>
                    <a:pt x="197" y="84"/>
                    <a:pt x="197" y="84"/>
                    <a:pt x="197" y="84"/>
                  </a:cubicBezTo>
                  <a:cubicBezTo>
                    <a:pt x="196" y="87"/>
                    <a:pt x="196" y="87"/>
                    <a:pt x="196" y="87"/>
                  </a:cubicBezTo>
                  <a:cubicBezTo>
                    <a:pt x="201" y="84"/>
                    <a:pt x="201" y="84"/>
                    <a:pt x="201" y="84"/>
                  </a:cubicBezTo>
                  <a:cubicBezTo>
                    <a:pt x="196" y="83"/>
                    <a:pt x="204" y="82"/>
                    <a:pt x="203" y="81"/>
                  </a:cubicBezTo>
                  <a:cubicBezTo>
                    <a:pt x="206" y="80"/>
                    <a:pt x="206" y="80"/>
                    <a:pt x="206" y="80"/>
                  </a:cubicBezTo>
                  <a:cubicBezTo>
                    <a:pt x="210" y="79"/>
                    <a:pt x="210" y="79"/>
                    <a:pt x="210" y="79"/>
                  </a:cubicBezTo>
                  <a:cubicBezTo>
                    <a:pt x="217" y="78"/>
                    <a:pt x="217" y="78"/>
                    <a:pt x="217" y="78"/>
                  </a:cubicBezTo>
                  <a:cubicBezTo>
                    <a:pt x="218" y="80"/>
                    <a:pt x="218" y="80"/>
                    <a:pt x="218" y="80"/>
                  </a:cubicBezTo>
                  <a:cubicBezTo>
                    <a:pt x="219" y="81"/>
                    <a:pt x="219" y="81"/>
                    <a:pt x="219" y="81"/>
                  </a:cubicBezTo>
                  <a:cubicBezTo>
                    <a:pt x="218" y="83"/>
                    <a:pt x="218" y="83"/>
                    <a:pt x="218" y="83"/>
                  </a:cubicBezTo>
                  <a:cubicBezTo>
                    <a:pt x="221" y="82"/>
                    <a:pt x="221" y="82"/>
                    <a:pt x="221" y="82"/>
                  </a:cubicBezTo>
                  <a:cubicBezTo>
                    <a:pt x="222" y="82"/>
                    <a:pt x="222" y="82"/>
                    <a:pt x="222" y="82"/>
                  </a:cubicBezTo>
                  <a:cubicBezTo>
                    <a:pt x="224" y="81"/>
                    <a:pt x="224" y="81"/>
                    <a:pt x="224" y="81"/>
                  </a:cubicBezTo>
                  <a:cubicBezTo>
                    <a:pt x="225" y="82"/>
                    <a:pt x="225" y="82"/>
                    <a:pt x="225" y="82"/>
                  </a:cubicBezTo>
                  <a:cubicBezTo>
                    <a:pt x="226" y="83"/>
                    <a:pt x="226" y="83"/>
                    <a:pt x="226" y="83"/>
                  </a:cubicBezTo>
                  <a:cubicBezTo>
                    <a:pt x="228" y="84"/>
                    <a:pt x="228" y="84"/>
                    <a:pt x="228" y="84"/>
                  </a:cubicBezTo>
                  <a:cubicBezTo>
                    <a:pt x="228" y="82"/>
                    <a:pt x="228" y="82"/>
                    <a:pt x="228" y="82"/>
                  </a:cubicBezTo>
                  <a:cubicBezTo>
                    <a:pt x="232" y="80"/>
                    <a:pt x="232" y="80"/>
                    <a:pt x="232" y="80"/>
                  </a:cubicBezTo>
                  <a:cubicBezTo>
                    <a:pt x="235" y="81"/>
                    <a:pt x="235" y="81"/>
                    <a:pt x="235" y="81"/>
                  </a:cubicBezTo>
                  <a:cubicBezTo>
                    <a:pt x="236" y="82"/>
                    <a:pt x="236" y="82"/>
                    <a:pt x="236" y="82"/>
                  </a:cubicBezTo>
                  <a:cubicBezTo>
                    <a:pt x="238" y="82"/>
                    <a:pt x="238" y="82"/>
                    <a:pt x="238" y="82"/>
                  </a:cubicBezTo>
                  <a:cubicBezTo>
                    <a:pt x="240" y="83"/>
                    <a:pt x="240" y="83"/>
                    <a:pt x="240" y="83"/>
                  </a:cubicBezTo>
                  <a:cubicBezTo>
                    <a:pt x="242" y="83"/>
                    <a:pt x="242" y="83"/>
                    <a:pt x="242" y="83"/>
                  </a:cubicBezTo>
                  <a:cubicBezTo>
                    <a:pt x="244" y="83"/>
                    <a:pt x="244" y="83"/>
                    <a:pt x="244" y="83"/>
                  </a:cubicBezTo>
                  <a:cubicBezTo>
                    <a:pt x="244" y="84"/>
                    <a:pt x="244" y="84"/>
                    <a:pt x="244" y="84"/>
                  </a:cubicBezTo>
                  <a:cubicBezTo>
                    <a:pt x="245" y="85"/>
                    <a:pt x="245" y="85"/>
                    <a:pt x="245" y="85"/>
                  </a:cubicBezTo>
                  <a:cubicBezTo>
                    <a:pt x="248" y="85"/>
                    <a:pt x="248" y="85"/>
                    <a:pt x="248" y="85"/>
                  </a:cubicBezTo>
                  <a:cubicBezTo>
                    <a:pt x="245" y="87"/>
                    <a:pt x="245" y="87"/>
                    <a:pt x="245" y="87"/>
                  </a:cubicBezTo>
                  <a:cubicBezTo>
                    <a:pt x="246" y="87"/>
                    <a:pt x="246" y="87"/>
                    <a:pt x="246" y="87"/>
                  </a:cubicBezTo>
                  <a:cubicBezTo>
                    <a:pt x="250" y="86"/>
                    <a:pt x="250" y="86"/>
                    <a:pt x="250" y="86"/>
                  </a:cubicBezTo>
                  <a:cubicBezTo>
                    <a:pt x="252" y="88"/>
                    <a:pt x="252" y="88"/>
                    <a:pt x="252" y="88"/>
                  </a:cubicBezTo>
                  <a:cubicBezTo>
                    <a:pt x="247" y="91"/>
                    <a:pt x="247" y="91"/>
                    <a:pt x="247" y="91"/>
                  </a:cubicBezTo>
                  <a:cubicBezTo>
                    <a:pt x="249" y="90"/>
                    <a:pt x="249" y="90"/>
                    <a:pt x="249" y="90"/>
                  </a:cubicBezTo>
                  <a:cubicBezTo>
                    <a:pt x="252" y="90"/>
                    <a:pt x="252" y="90"/>
                    <a:pt x="252" y="90"/>
                  </a:cubicBezTo>
                  <a:cubicBezTo>
                    <a:pt x="250" y="92"/>
                    <a:pt x="250" y="92"/>
                    <a:pt x="250" y="92"/>
                  </a:cubicBezTo>
                  <a:cubicBezTo>
                    <a:pt x="251" y="92"/>
                    <a:pt x="251" y="92"/>
                    <a:pt x="251" y="92"/>
                  </a:cubicBezTo>
                  <a:cubicBezTo>
                    <a:pt x="253" y="92"/>
                    <a:pt x="253" y="92"/>
                    <a:pt x="253" y="92"/>
                  </a:cubicBezTo>
                  <a:cubicBezTo>
                    <a:pt x="254" y="92"/>
                    <a:pt x="254" y="92"/>
                    <a:pt x="254" y="92"/>
                  </a:cubicBezTo>
                  <a:cubicBezTo>
                    <a:pt x="255" y="93"/>
                    <a:pt x="255" y="93"/>
                    <a:pt x="255" y="93"/>
                  </a:cubicBezTo>
                  <a:cubicBezTo>
                    <a:pt x="255" y="93"/>
                    <a:pt x="255" y="93"/>
                    <a:pt x="255" y="93"/>
                  </a:cubicBezTo>
                  <a:cubicBezTo>
                    <a:pt x="256" y="93"/>
                    <a:pt x="256" y="93"/>
                    <a:pt x="256" y="93"/>
                  </a:cubicBezTo>
                  <a:cubicBezTo>
                    <a:pt x="257" y="94"/>
                    <a:pt x="257" y="94"/>
                    <a:pt x="257" y="94"/>
                  </a:cubicBezTo>
                  <a:cubicBezTo>
                    <a:pt x="258" y="94"/>
                    <a:pt x="258" y="94"/>
                    <a:pt x="258" y="94"/>
                  </a:cubicBezTo>
                  <a:cubicBezTo>
                    <a:pt x="259" y="95"/>
                    <a:pt x="259" y="95"/>
                    <a:pt x="259" y="95"/>
                  </a:cubicBezTo>
                  <a:cubicBezTo>
                    <a:pt x="261" y="94"/>
                    <a:pt x="261" y="94"/>
                    <a:pt x="261" y="94"/>
                  </a:cubicBezTo>
                  <a:cubicBezTo>
                    <a:pt x="264" y="95"/>
                    <a:pt x="264" y="95"/>
                    <a:pt x="264" y="95"/>
                  </a:cubicBezTo>
                  <a:cubicBezTo>
                    <a:pt x="263" y="97"/>
                    <a:pt x="263" y="97"/>
                    <a:pt x="263" y="97"/>
                  </a:cubicBezTo>
                  <a:cubicBezTo>
                    <a:pt x="261" y="97"/>
                    <a:pt x="261" y="97"/>
                    <a:pt x="261" y="97"/>
                  </a:cubicBezTo>
                  <a:cubicBezTo>
                    <a:pt x="259" y="97"/>
                    <a:pt x="259" y="97"/>
                    <a:pt x="259" y="97"/>
                  </a:cubicBezTo>
                  <a:cubicBezTo>
                    <a:pt x="258" y="98"/>
                    <a:pt x="258" y="98"/>
                    <a:pt x="258" y="98"/>
                  </a:cubicBezTo>
                  <a:lnTo>
                    <a:pt x="256" y="98"/>
                  </a:lnTo>
                  <a:close/>
                  <a:moveTo>
                    <a:pt x="196" y="99"/>
                  </a:moveTo>
                  <a:cubicBezTo>
                    <a:pt x="192" y="100"/>
                    <a:pt x="192" y="100"/>
                    <a:pt x="192" y="100"/>
                  </a:cubicBezTo>
                  <a:cubicBezTo>
                    <a:pt x="190" y="100"/>
                    <a:pt x="190" y="100"/>
                    <a:pt x="190" y="100"/>
                  </a:cubicBezTo>
                  <a:cubicBezTo>
                    <a:pt x="187" y="100"/>
                    <a:pt x="187" y="100"/>
                    <a:pt x="187" y="100"/>
                  </a:cubicBezTo>
                  <a:cubicBezTo>
                    <a:pt x="186" y="101"/>
                    <a:pt x="186" y="101"/>
                    <a:pt x="186" y="101"/>
                  </a:cubicBezTo>
                  <a:cubicBezTo>
                    <a:pt x="182" y="99"/>
                    <a:pt x="182" y="99"/>
                    <a:pt x="182" y="99"/>
                  </a:cubicBezTo>
                  <a:cubicBezTo>
                    <a:pt x="183" y="100"/>
                    <a:pt x="183" y="100"/>
                    <a:pt x="183" y="100"/>
                  </a:cubicBezTo>
                  <a:cubicBezTo>
                    <a:pt x="183" y="102"/>
                    <a:pt x="183" y="102"/>
                    <a:pt x="183" y="102"/>
                  </a:cubicBezTo>
                  <a:cubicBezTo>
                    <a:pt x="181" y="102"/>
                    <a:pt x="181" y="102"/>
                    <a:pt x="181" y="102"/>
                  </a:cubicBezTo>
                  <a:cubicBezTo>
                    <a:pt x="179" y="101"/>
                    <a:pt x="179" y="101"/>
                    <a:pt x="179" y="101"/>
                  </a:cubicBezTo>
                  <a:cubicBezTo>
                    <a:pt x="176" y="101"/>
                    <a:pt x="176" y="101"/>
                    <a:pt x="176" y="101"/>
                  </a:cubicBezTo>
                  <a:cubicBezTo>
                    <a:pt x="172" y="102"/>
                    <a:pt x="181" y="102"/>
                    <a:pt x="173" y="104"/>
                  </a:cubicBezTo>
                  <a:cubicBezTo>
                    <a:pt x="168" y="106"/>
                    <a:pt x="169" y="106"/>
                    <a:pt x="166" y="106"/>
                  </a:cubicBezTo>
                  <a:cubicBezTo>
                    <a:pt x="162" y="105"/>
                    <a:pt x="166" y="103"/>
                    <a:pt x="160" y="103"/>
                  </a:cubicBezTo>
                  <a:cubicBezTo>
                    <a:pt x="164" y="104"/>
                    <a:pt x="162" y="105"/>
                    <a:pt x="165" y="106"/>
                  </a:cubicBezTo>
                  <a:cubicBezTo>
                    <a:pt x="168" y="106"/>
                    <a:pt x="168" y="106"/>
                    <a:pt x="168" y="106"/>
                  </a:cubicBezTo>
                  <a:cubicBezTo>
                    <a:pt x="167" y="107"/>
                    <a:pt x="167" y="107"/>
                    <a:pt x="167" y="107"/>
                  </a:cubicBezTo>
                  <a:cubicBezTo>
                    <a:pt x="161" y="110"/>
                    <a:pt x="161" y="110"/>
                    <a:pt x="161" y="110"/>
                  </a:cubicBezTo>
                  <a:cubicBezTo>
                    <a:pt x="159" y="110"/>
                    <a:pt x="159" y="110"/>
                    <a:pt x="159" y="110"/>
                  </a:cubicBezTo>
                  <a:cubicBezTo>
                    <a:pt x="156" y="110"/>
                    <a:pt x="156" y="110"/>
                    <a:pt x="156" y="110"/>
                  </a:cubicBezTo>
                  <a:cubicBezTo>
                    <a:pt x="153" y="111"/>
                    <a:pt x="153" y="111"/>
                    <a:pt x="153" y="111"/>
                  </a:cubicBezTo>
                  <a:cubicBezTo>
                    <a:pt x="151" y="111"/>
                    <a:pt x="151" y="111"/>
                    <a:pt x="151" y="111"/>
                  </a:cubicBezTo>
                  <a:cubicBezTo>
                    <a:pt x="149" y="111"/>
                    <a:pt x="147" y="111"/>
                    <a:pt x="143" y="111"/>
                  </a:cubicBezTo>
                  <a:cubicBezTo>
                    <a:pt x="145" y="112"/>
                    <a:pt x="145" y="112"/>
                    <a:pt x="145" y="112"/>
                  </a:cubicBezTo>
                  <a:cubicBezTo>
                    <a:pt x="150" y="112"/>
                    <a:pt x="150" y="112"/>
                    <a:pt x="150" y="112"/>
                  </a:cubicBezTo>
                  <a:cubicBezTo>
                    <a:pt x="151" y="113"/>
                    <a:pt x="151" y="114"/>
                    <a:pt x="147" y="114"/>
                  </a:cubicBezTo>
                  <a:cubicBezTo>
                    <a:pt x="141" y="114"/>
                    <a:pt x="147" y="115"/>
                    <a:pt x="145" y="115"/>
                  </a:cubicBezTo>
                  <a:cubicBezTo>
                    <a:pt x="140" y="116"/>
                    <a:pt x="141" y="117"/>
                    <a:pt x="139" y="117"/>
                  </a:cubicBezTo>
                  <a:cubicBezTo>
                    <a:pt x="133" y="120"/>
                    <a:pt x="133" y="120"/>
                    <a:pt x="133" y="120"/>
                  </a:cubicBezTo>
                  <a:cubicBezTo>
                    <a:pt x="132" y="120"/>
                    <a:pt x="132" y="120"/>
                    <a:pt x="132" y="120"/>
                  </a:cubicBezTo>
                  <a:cubicBezTo>
                    <a:pt x="142" y="111"/>
                    <a:pt x="152" y="102"/>
                    <a:pt x="163" y="94"/>
                  </a:cubicBezTo>
                  <a:cubicBezTo>
                    <a:pt x="166" y="92"/>
                    <a:pt x="166" y="92"/>
                    <a:pt x="166" y="92"/>
                  </a:cubicBezTo>
                  <a:cubicBezTo>
                    <a:pt x="165" y="93"/>
                    <a:pt x="165" y="93"/>
                    <a:pt x="165" y="93"/>
                  </a:cubicBezTo>
                  <a:cubicBezTo>
                    <a:pt x="168" y="91"/>
                    <a:pt x="170" y="89"/>
                    <a:pt x="173" y="87"/>
                  </a:cubicBezTo>
                  <a:cubicBezTo>
                    <a:pt x="174" y="89"/>
                    <a:pt x="174" y="89"/>
                    <a:pt x="174" y="89"/>
                  </a:cubicBezTo>
                  <a:cubicBezTo>
                    <a:pt x="172" y="89"/>
                    <a:pt x="172" y="89"/>
                    <a:pt x="172" y="89"/>
                  </a:cubicBezTo>
                  <a:cubicBezTo>
                    <a:pt x="171" y="89"/>
                    <a:pt x="171" y="89"/>
                    <a:pt x="171" y="89"/>
                  </a:cubicBezTo>
                  <a:cubicBezTo>
                    <a:pt x="170" y="92"/>
                    <a:pt x="170" y="92"/>
                    <a:pt x="170" y="92"/>
                  </a:cubicBezTo>
                  <a:cubicBezTo>
                    <a:pt x="171" y="94"/>
                    <a:pt x="171" y="94"/>
                    <a:pt x="171" y="94"/>
                  </a:cubicBezTo>
                  <a:cubicBezTo>
                    <a:pt x="176" y="93"/>
                    <a:pt x="176" y="93"/>
                    <a:pt x="176" y="93"/>
                  </a:cubicBezTo>
                  <a:cubicBezTo>
                    <a:pt x="178" y="95"/>
                    <a:pt x="178" y="95"/>
                    <a:pt x="178" y="95"/>
                  </a:cubicBezTo>
                  <a:cubicBezTo>
                    <a:pt x="177" y="98"/>
                    <a:pt x="177" y="98"/>
                    <a:pt x="177" y="98"/>
                  </a:cubicBezTo>
                  <a:cubicBezTo>
                    <a:pt x="182" y="95"/>
                    <a:pt x="185" y="95"/>
                    <a:pt x="186" y="94"/>
                  </a:cubicBezTo>
                  <a:cubicBezTo>
                    <a:pt x="190" y="92"/>
                    <a:pt x="190" y="92"/>
                    <a:pt x="190" y="92"/>
                  </a:cubicBezTo>
                  <a:cubicBezTo>
                    <a:pt x="193" y="90"/>
                    <a:pt x="193" y="90"/>
                    <a:pt x="193" y="90"/>
                  </a:cubicBezTo>
                  <a:cubicBezTo>
                    <a:pt x="199" y="91"/>
                    <a:pt x="199" y="91"/>
                    <a:pt x="199" y="91"/>
                  </a:cubicBezTo>
                  <a:cubicBezTo>
                    <a:pt x="201" y="93"/>
                    <a:pt x="201" y="93"/>
                    <a:pt x="201" y="93"/>
                  </a:cubicBezTo>
                  <a:cubicBezTo>
                    <a:pt x="199" y="94"/>
                    <a:pt x="199" y="94"/>
                    <a:pt x="199" y="94"/>
                  </a:cubicBezTo>
                  <a:cubicBezTo>
                    <a:pt x="198" y="95"/>
                    <a:pt x="198" y="95"/>
                    <a:pt x="198" y="95"/>
                  </a:cubicBezTo>
                  <a:cubicBezTo>
                    <a:pt x="196" y="97"/>
                    <a:pt x="200" y="97"/>
                    <a:pt x="196" y="99"/>
                  </a:cubicBezTo>
                  <a:close/>
                  <a:moveTo>
                    <a:pt x="166" y="112"/>
                  </a:moveTo>
                  <a:cubicBezTo>
                    <a:pt x="162" y="112"/>
                    <a:pt x="162" y="112"/>
                    <a:pt x="162" y="112"/>
                  </a:cubicBezTo>
                  <a:cubicBezTo>
                    <a:pt x="163" y="112"/>
                    <a:pt x="164" y="111"/>
                    <a:pt x="168" y="110"/>
                  </a:cubicBezTo>
                  <a:cubicBezTo>
                    <a:pt x="171" y="107"/>
                    <a:pt x="171" y="107"/>
                    <a:pt x="171" y="107"/>
                  </a:cubicBezTo>
                  <a:cubicBezTo>
                    <a:pt x="175" y="104"/>
                    <a:pt x="175" y="104"/>
                    <a:pt x="175" y="104"/>
                  </a:cubicBezTo>
                  <a:cubicBezTo>
                    <a:pt x="177" y="105"/>
                    <a:pt x="177" y="105"/>
                    <a:pt x="177" y="105"/>
                  </a:cubicBezTo>
                  <a:cubicBezTo>
                    <a:pt x="177" y="106"/>
                    <a:pt x="177" y="106"/>
                    <a:pt x="177" y="106"/>
                  </a:cubicBezTo>
                  <a:cubicBezTo>
                    <a:pt x="179" y="106"/>
                    <a:pt x="179" y="106"/>
                    <a:pt x="179" y="106"/>
                  </a:cubicBezTo>
                  <a:cubicBezTo>
                    <a:pt x="182" y="107"/>
                    <a:pt x="182" y="107"/>
                    <a:pt x="182" y="107"/>
                  </a:cubicBezTo>
                  <a:cubicBezTo>
                    <a:pt x="184" y="109"/>
                    <a:pt x="184" y="109"/>
                    <a:pt x="184" y="109"/>
                  </a:cubicBezTo>
                  <a:cubicBezTo>
                    <a:pt x="185" y="110"/>
                    <a:pt x="185" y="110"/>
                    <a:pt x="185" y="110"/>
                  </a:cubicBezTo>
                  <a:cubicBezTo>
                    <a:pt x="186" y="111"/>
                    <a:pt x="186" y="111"/>
                    <a:pt x="186" y="111"/>
                  </a:cubicBezTo>
                  <a:cubicBezTo>
                    <a:pt x="183" y="111"/>
                    <a:pt x="183" y="111"/>
                    <a:pt x="183" y="111"/>
                  </a:cubicBezTo>
                  <a:cubicBezTo>
                    <a:pt x="181" y="111"/>
                    <a:pt x="181" y="111"/>
                    <a:pt x="181" y="111"/>
                  </a:cubicBezTo>
                  <a:cubicBezTo>
                    <a:pt x="180" y="110"/>
                    <a:pt x="180" y="110"/>
                    <a:pt x="180" y="110"/>
                  </a:cubicBezTo>
                  <a:cubicBezTo>
                    <a:pt x="179" y="110"/>
                    <a:pt x="179" y="110"/>
                    <a:pt x="179" y="110"/>
                  </a:cubicBezTo>
                  <a:cubicBezTo>
                    <a:pt x="179" y="109"/>
                    <a:pt x="179" y="109"/>
                    <a:pt x="179" y="109"/>
                  </a:cubicBezTo>
                  <a:cubicBezTo>
                    <a:pt x="177" y="110"/>
                    <a:pt x="177" y="110"/>
                    <a:pt x="177" y="110"/>
                  </a:cubicBezTo>
                  <a:cubicBezTo>
                    <a:pt x="176" y="110"/>
                    <a:pt x="176" y="110"/>
                    <a:pt x="176" y="110"/>
                  </a:cubicBezTo>
                  <a:cubicBezTo>
                    <a:pt x="172" y="111"/>
                    <a:pt x="172" y="111"/>
                    <a:pt x="172" y="111"/>
                  </a:cubicBezTo>
                  <a:cubicBezTo>
                    <a:pt x="169" y="113"/>
                    <a:pt x="169" y="113"/>
                    <a:pt x="169" y="113"/>
                  </a:cubicBezTo>
                  <a:cubicBezTo>
                    <a:pt x="166" y="114"/>
                    <a:pt x="166" y="114"/>
                    <a:pt x="166" y="114"/>
                  </a:cubicBezTo>
                  <a:cubicBezTo>
                    <a:pt x="166" y="113"/>
                    <a:pt x="166" y="113"/>
                    <a:pt x="166" y="113"/>
                  </a:cubicBezTo>
                  <a:lnTo>
                    <a:pt x="166" y="112"/>
                  </a:lnTo>
                  <a:close/>
                  <a:moveTo>
                    <a:pt x="447" y="139"/>
                  </a:moveTo>
                  <a:cubicBezTo>
                    <a:pt x="448" y="139"/>
                    <a:pt x="448" y="139"/>
                    <a:pt x="448" y="139"/>
                  </a:cubicBezTo>
                  <a:cubicBezTo>
                    <a:pt x="450" y="139"/>
                    <a:pt x="450" y="139"/>
                    <a:pt x="450" y="139"/>
                  </a:cubicBezTo>
                  <a:cubicBezTo>
                    <a:pt x="450" y="140"/>
                    <a:pt x="450" y="140"/>
                    <a:pt x="450" y="140"/>
                  </a:cubicBezTo>
                  <a:cubicBezTo>
                    <a:pt x="450" y="140"/>
                    <a:pt x="450" y="140"/>
                    <a:pt x="450" y="140"/>
                  </a:cubicBezTo>
                  <a:cubicBezTo>
                    <a:pt x="451" y="141"/>
                    <a:pt x="451" y="141"/>
                    <a:pt x="451" y="141"/>
                  </a:cubicBezTo>
                  <a:cubicBezTo>
                    <a:pt x="451" y="141"/>
                    <a:pt x="451" y="141"/>
                    <a:pt x="451" y="141"/>
                  </a:cubicBezTo>
                  <a:cubicBezTo>
                    <a:pt x="450" y="142"/>
                    <a:pt x="450" y="142"/>
                    <a:pt x="450" y="142"/>
                  </a:cubicBezTo>
                  <a:cubicBezTo>
                    <a:pt x="451" y="142"/>
                    <a:pt x="451" y="142"/>
                    <a:pt x="451" y="142"/>
                  </a:cubicBezTo>
                  <a:cubicBezTo>
                    <a:pt x="452" y="142"/>
                    <a:pt x="452" y="142"/>
                    <a:pt x="452" y="142"/>
                  </a:cubicBezTo>
                  <a:cubicBezTo>
                    <a:pt x="452" y="143"/>
                    <a:pt x="452" y="143"/>
                    <a:pt x="452" y="143"/>
                  </a:cubicBezTo>
                  <a:cubicBezTo>
                    <a:pt x="451" y="143"/>
                    <a:pt x="451" y="143"/>
                    <a:pt x="451" y="143"/>
                  </a:cubicBezTo>
                  <a:cubicBezTo>
                    <a:pt x="450" y="144"/>
                    <a:pt x="450" y="144"/>
                    <a:pt x="450" y="144"/>
                  </a:cubicBezTo>
                  <a:cubicBezTo>
                    <a:pt x="449" y="144"/>
                    <a:pt x="449" y="144"/>
                    <a:pt x="449" y="144"/>
                  </a:cubicBezTo>
                  <a:cubicBezTo>
                    <a:pt x="449" y="144"/>
                    <a:pt x="449" y="144"/>
                    <a:pt x="449" y="144"/>
                  </a:cubicBezTo>
                  <a:cubicBezTo>
                    <a:pt x="449" y="145"/>
                    <a:pt x="449" y="145"/>
                    <a:pt x="449" y="145"/>
                  </a:cubicBezTo>
                  <a:cubicBezTo>
                    <a:pt x="449" y="145"/>
                    <a:pt x="449" y="145"/>
                    <a:pt x="449" y="145"/>
                  </a:cubicBezTo>
                  <a:cubicBezTo>
                    <a:pt x="449" y="146"/>
                    <a:pt x="449" y="146"/>
                    <a:pt x="449" y="146"/>
                  </a:cubicBezTo>
                  <a:cubicBezTo>
                    <a:pt x="449" y="147"/>
                    <a:pt x="449" y="147"/>
                    <a:pt x="449" y="147"/>
                  </a:cubicBezTo>
                  <a:cubicBezTo>
                    <a:pt x="449" y="148"/>
                    <a:pt x="449" y="148"/>
                    <a:pt x="449" y="148"/>
                  </a:cubicBezTo>
                  <a:cubicBezTo>
                    <a:pt x="449" y="149"/>
                    <a:pt x="449" y="149"/>
                    <a:pt x="449" y="149"/>
                  </a:cubicBezTo>
                  <a:cubicBezTo>
                    <a:pt x="449" y="150"/>
                    <a:pt x="449" y="150"/>
                    <a:pt x="449" y="150"/>
                  </a:cubicBezTo>
                  <a:cubicBezTo>
                    <a:pt x="449" y="150"/>
                    <a:pt x="449" y="150"/>
                    <a:pt x="449" y="150"/>
                  </a:cubicBezTo>
                  <a:cubicBezTo>
                    <a:pt x="448" y="151"/>
                    <a:pt x="448" y="151"/>
                    <a:pt x="448" y="151"/>
                  </a:cubicBezTo>
                  <a:cubicBezTo>
                    <a:pt x="448" y="152"/>
                    <a:pt x="448" y="152"/>
                    <a:pt x="448" y="152"/>
                  </a:cubicBezTo>
                  <a:cubicBezTo>
                    <a:pt x="447" y="152"/>
                    <a:pt x="447" y="152"/>
                    <a:pt x="447" y="152"/>
                  </a:cubicBezTo>
                  <a:cubicBezTo>
                    <a:pt x="446" y="152"/>
                    <a:pt x="446" y="152"/>
                    <a:pt x="446" y="152"/>
                  </a:cubicBezTo>
                  <a:cubicBezTo>
                    <a:pt x="446" y="151"/>
                    <a:pt x="446" y="151"/>
                    <a:pt x="446" y="151"/>
                  </a:cubicBezTo>
                  <a:cubicBezTo>
                    <a:pt x="446" y="152"/>
                    <a:pt x="446" y="152"/>
                    <a:pt x="446" y="152"/>
                  </a:cubicBezTo>
                  <a:cubicBezTo>
                    <a:pt x="444" y="152"/>
                    <a:pt x="444" y="152"/>
                    <a:pt x="444" y="152"/>
                  </a:cubicBezTo>
                  <a:cubicBezTo>
                    <a:pt x="443" y="152"/>
                    <a:pt x="443" y="152"/>
                    <a:pt x="443" y="152"/>
                  </a:cubicBezTo>
                  <a:cubicBezTo>
                    <a:pt x="442" y="153"/>
                    <a:pt x="442" y="153"/>
                    <a:pt x="442" y="153"/>
                  </a:cubicBezTo>
                  <a:cubicBezTo>
                    <a:pt x="441" y="153"/>
                    <a:pt x="441" y="153"/>
                    <a:pt x="441" y="153"/>
                  </a:cubicBezTo>
                  <a:cubicBezTo>
                    <a:pt x="440" y="154"/>
                    <a:pt x="440" y="154"/>
                    <a:pt x="440" y="154"/>
                  </a:cubicBezTo>
                  <a:cubicBezTo>
                    <a:pt x="439" y="154"/>
                    <a:pt x="439" y="154"/>
                    <a:pt x="439" y="154"/>
                  </a:cubicBezTo>
                  <a:cubicBezTo>
                    <a:pt x="437" y="154"/>
                    <a:pt x="437" y="154"/>
                    <a:pt x="437" y="154"/>
                  </a:cubicBezTo>
                  <a:cubicBezTo>
                    <a:pt x="435" y="154"/>
                    <a:pt x="435" y="154"/>
                    <a:pt x="435" y="154"/>
                  </a:cubicBezTo>
                  <a:cubicBezTo>
                    <a:pt x="435" y="154"/>
                    <a:pt x="435" y="154"/>
                    <a:pt x="435" y="154"/>
                  </a:cubicBezTo>
                  <a:cubicBezTo>
                    <a:pt x="436" y="153"/>
                    <a:pt x="436" y="153"/>
                    <a:pt x="436" y="153"/>
                  </a:cubicBezTo>
                  <a:cubicBezTo>
                    <a:pt x="435" y="153"/>
                    <a:pt x="435" y="153"/>
                    <a:pt x="435" y="153"/>
                  </a:cubicBezTo>
                  <a:cubicBezTo>
                    <a:pt x="434" y="153"/>
                    <a:pt x="434" y="153"/>
                    <a:pt x="434" y="153"/>
                  </a:cubicBezTo>
                  <a:cubicBezTo>
                    <a:pt x="436" y="153"/>
                    <a:pt x="436" y="153"/>
                    <a:pt x="436" y="153"/>
                  </a:cubicBezTo>
                  <a:cubicBezTo>
                    <a:pt x="434" y="153"/>
                    <a:pt x="434" y="153"/>
                    <a:pt x="434" y="153"/>
                  </a:cubicBezTo>
                  <a:cubicBezTo>
                    <a:pt x="434" y="153"/>
                    <a:pt x="434" y="153"/>
                    <a:pt x="434" y="153"/>
                  </a:cubicBezTo>
                  <a:cubicBezTo>
                    <a:pt x="433" y="152"/>
                    <a:pt x="433" y="152"/>
                    <a:pt x="433" y="152"/>
                  </a:cubicBezTo>
                  <a:cubicBezTo>
                    <a:pt x="435" y="152"/>
                    <a:pt x="435" y="152"/>
                    <a:pt x="435" y="152"/>
                  </a:cubicBezTo>
                  <a:cubicBezTo>
                    <a:pt x="436" y="151"/>
                    <a:pt x="436" y="151"/>
                    <a:pt x="436" y="151"/>
                  </a:cubicBezTo>
                  <a:cubicBezTo>
                    <a:pt x="434" y="152"/>
                    <a:pt x="434" y="152"/>
                    <a:pt x="434" y="152"/>
                  </a:cubicBezTo>
                  <a:cubicBezTo>
                    <a:pt x="433" y="151"/>
                    <a:pt x="433" y="151"/>
                    <a:pt x="433" y="151"/>
                  </a:cubicBezTo>
                  <a:cubicBezTo>
                    <a:pt x="434" y="151"/>
                    <a:pt x="434" y="151"/>
                    <a:pt x="434" y="151"/>
                  </a:cubicBezTo>
                  <a:cubicBezTo>
                    <a:pt x="435" y="151"/>
                    <a:pt x="435" y="151"/>
                    <a:pt x="435" y="151"/>
                  </a:cubicBezTo>
                  <a:cubicBezTo>
                    <a:pt x="436" y="151"/>
                    <a:pt x="436" y="151"/>
                    <a:pt x="436" y="151"/>
                  </a:cubicBezTo>
                  <a:cubicBezTo>
                    <a:pt x="435" y="151"/>
                    <a:pt x="435" y="151"/>
                    <a:pt x="435" y="151"/>
                  </a:cubicBezTo>
                  <a:cubicBezTo>
                    <a:pt x="435" y="150"/>
                    <a:pt x="435" y="150"/>
                    <a:pt x="435" y="150"/>
                  </a:cubicBezTo>
                  <a:cubicBezTo>
                    <a:pt x="437" y="150"/>
                    <a:pt x="437" y="150"/>
                    <a:pt x="437" y="150"/>
                  </a:cubicBezTo>
                  <a:cubicBezTo>
                    <a:pt x="440" y="149"/>
                    <a:pt x="440" y="149"/>
                    <a:pt x="440" y="149"/>
                  </a:cubicBezTo>
                  <a:cubicBezTo>
                    <a:pt x="439" y="149"/>
                    <a:pt x="439" y="149"/>
                    <a:pt x="439" y="149"/>
                  </a:cubicBezTo>
                  <a:cubicBezTo>
                    <a:pt x="439" y="149"/>
                    <a:pt x="439" y="149"/>
                    <a:pt x="439" y="149"/>
                  </a:cubicBezTo>
                  <a:cubicBezTo>
                    <a:pt x="437" y="150"/>
                    <a:pt x="437" y="150"/>
                    <a:pt x="437" y="150"/>
                  </a:cubicBezTo>
                  <a:cubicBezTo>
                    <a:pt x="436" y="150"/>
                    <a:pt x="436" y="150"/>
                    <a:pt x="436" y="150"/>
                  </a:cubicBezTo>
                  <a:cubicBezTo>
                    <a:pt x="436" y="149"/>
                    <a:pt x="436" y="149"/>
                    <a:pt x="436" y="149"/>
                  </a:cubicBezTo>
                  <a:cubicBezTo>
                    <a:pt x="437" y="149"/>
                    <a:pt x="437" y="149"/>
                    <a:pt x="437" y="149"/>
                  </a:cubicBezTo>
                  <a:cubicBezTo>
                    <a:pt x="437" y="148"/>
                    <a:pt x="437" y="148"/>
                    <a:pt x="437" y="148"/>
                  </a:cubicBezTo>
                  <a:cubicBezTo>
                    <a:pt x="437" y="148"/>
                    <a:pt x="437" y="148"/>
                    <a:pt x="437" y="148"/>
                  </a:cubicBezTo>
                  <a:cubicBezTo>
                    <a:pt x="438" y="147"/>
                    <a:pt x="438" y="147"/>
                    <a:pt x="438" y="147"/>
                  </a:cubicBezTo>
                  <a:cubicBezTo>
                    <a:pt x="439" y="147"/>
                    <a:pt x="439" y="147"/>
                    <a:pt x="439" y="147"/>
                  </a:cubicBezTo>
                  <a:cubicBezTo>
                    <a:pt x="437" y="147"/>
                    <a:pt x="437" y="147"/>
                    <a:pt x="437" y="147"/>
                  </a:cubicBezTo>
                  <a:cubicBezTo>
                    <a:pt x="436" y="146"/>
                    <a:pt x="436" y="146"/>
                    <a:pt x="436" y="146"/>
                  </a:cubicBezTo>
                  <a:cubicBezTo>
                    <a:pt x="436" y="146"/>
                    <a:pt x="436" y="146"/>
                    <a:pt x="436" y="146"/>
                  </a:cubicBezTo>
                  <a:cubicBezTo>
                    <a:pt x="436" y="146"/>
                    <a:pt x="436" y="146"/>
                    <a:pt x="436" y="146"/>
                  </a:cubicBezTo>
                  <a:cubicBezTo>
                    <a:pt x="435" y="146"/>
                    <a:pt x="435" y="146"/>
                    <a:pt x="435" y="146"/>
                  </a:cubicBezTo>
                  <a:cubicBezTo>
                    <a:pt x="435" y="145"/>
                    <a:pt x="435" y="145"/>
                    <a:pt x="435" y="145"/>
                  </a:cubicBezTo>
                  <a:cubicBezTo>
                    <a:pt x="436" y="145"/>
                    <a:pt x="436" y="145"/>
                    <a:pt x="436" y="145"/>
                  </a:cubicBezTo>
                  <a:cubicBezTo>
                    <a:pt x="436" y="144"/>
                    <a:pt x="436" y="144"/>
                    <a:pt x="436" y="144"/>
                  </a:cubicBezTo>
                  <a:cubicBezTo>
                    <a:pt x="437" y="144"/>
                    <a:pt x="437" y="144"/>
                    <a:pt x="437" y="144"/>
                  </a:cubicBezTo>
                  <a:cubicBezTo>
                    <a:pt x="436" y="144"/>
                    <a:pt x="436" y="144"/>
                    <a:pt x="436" y="144"/>
                  </a:cubicBezTo>
                  <a:cubicBezTo>
                    <a:pt x="435" y="143"/>
                    <a:pt x="435" y="143"/>
                    <a:pt x="435" y="143"/>
                  </a:cubicBezTo>
                  <a:cubicBezTo>
                    <a:pt x="436" y="144"/>
                    <a:pt x="436" y="144"/>
                    <a:pt x="436" y="144"/>
                  </a:cubicBezTo>
                  <a:cubicBezTo>
                    <a:pt x="436" y="143"/>
                    <a:pt x="436" y="143"/>
                    <a:pt x="436" y="143"/>
                  </a:cubicBezTo>
                  <a:cubicBezTo>
                    <a:pt x="436" y="142"/>
                    <a:pt x="436" y="142"/>
                    <a:pt x="436" y="142"/>
                  </a:cubicBezTo>
                  <a:cubicBezTo>
                    <a:pt x="437" y="142"/>
                    <a:pt x="437" y="142"/>
                    <a:pt x="437" y="142"/>
                  </a:cubicBezTo>
                  <a:cubicBezTo>
                    <a:pt x="438" y="143"/>
                    <a:pt x="438" y="143"/>
                    <a:pt x="438" y="143"/>
                  </a:cubicBezTo>
                  <a:cubicBezTo>
                    <a:pt x="440" y="143"/>
                    <a:pt x="440" y="143"/>
                    <a:pt x="440" y="143"/>
                  </a:cubicBezTo>
                  <a:cubicBezTo>
                    <a:pt x="441" y="143"/>
                    <a:pt x="441" y="143"/>
                    <a:pt x="441" y="143"/>
                  </a:cubicBezTo>
                  <a:cubicBezTo>
                    <a:pt x="441" y="142"/>
                    <a:pt x="441" y="142"/>
                    <a:pt x="441" y="142"/>
                  </a:cubicBezTo>
                  <a:cubicBezTo>
                    <a:pt x="442" y="142"/>
                    <a:pt x="442" y="142"/>
                    <a:pt x="442" y="142"/>
                  </a:cubicBezTo>
                  <a:cubicBezTo>
                    <a:pt x="442" y="141"/>
                    <a:pt x="442" y="141"/>
                    <a:pt x="442" y="141"/>
                  </a:cubicBezTo>
                  <a:cubicBezTo>
                    <a:pt x="441" y="141"/>
                    <a:pt x="441" y="141"/>
                    <a:pt x="441" y="141"/>
                  </a:cubicBezTo>
                  <a:cubicBezTo>
                    <a:pt x="441" y="141"/>
                    <a:pt x="441" y="141"/>
                    <a:pt x="441" y="141"/>
                  </a:cubicBezTo>
                  <a:cubicBezTo>
                    <a:pt x="441" y="140"/>
                    <a:pt x="441" y="140"/>
                    <a:pt x="441" y="140"/>
                  </a:cubicBezTo>
                  <a:cubicBezTo>
                    <a:pt x="442" y="140"/>
                    <a:pt x="442" y="140"/>
                    <a:pt x="442" y="140"/>
                  </a:cubicBezTo>
                  <a:cubicBezTo>
                    <a:pt x="442" y="139"/>
                    <a:pt x="442" y="139"/>
                    <a:pt x="442" y="139"/>
                  </a:cubicBezTo>
                  <a:cubicBezTo>
                    <a:pt x="444" y="139"/>
                    <a:pt x="444" y="139"/>
                    <a:pt x="444" y="139"/>
                  </a:cubicBezTo>
                  <a:cubicBezTo>
                    <a:pt x="445" y="139"/>
                    <a:pt x="445" y="139"/>
                    <a:pt x="445" y="139"/>
                  </a:cubicBezTo>
                  <a:cubicBezTo>
                    <a:pt x="445" y="140"/>
                    <a:pt x="445" y="140"/>
                    <a:pt x="445" y="140"/>
                  </a:cubicBezTo>
                  <a:cubicBezTo>
                    <a:pt x="445" y="139"/>
                    <a:pt x="445" y="139"/>
                    <a:pt x="445" y="139"/>
                  </a:cubicBezTo>
                  <a:cubicBezTo>
                    <a:pt x="446" y="139"/>
                    <a:pt x="446" y="139"/>
                    <a:pt x="446" y="139"/>
                  </a:cubicBezTo>
                  <a:cubicBezTo>
                    <a:pt x="447" y="139"/>
                    <a:pt x="447" y="139"/>
                    <a:pt x="447" y="139"/>
                  </a:cubicBezTo>
                  <a:cubicBezTo>
                    <a:pt x="446" y="140"/>
                    <a:pt x="446" y="140"/>
                    <a:pt x="446" y="140"/>
                  </a:cubicBezTo>
                  <a:lnTo>
                    <a:pt x="447" y="139"/>
                  </a:lnTo>
                  <a:close/>
                  <a:moveTo>
                    <a:pt x="433" y="163"/>
                  </a:moveTo>
                  <a:cubicBezTo>
                    <a:pt x="432" y="163"/>
                    <a:pt x="432" y="163"/>
                    <a:pt x="432" y="163"/>
                  </a:cubicBezTo>
                  <a:cubicBezTo>
                    <a:pt x="431" y="164"/>
                    <a:pt x="431" y="164"/>
                    <a:pt x="431" y="164"/>
                  </a:cubicBezTo>
                  <a:cubicBezTo>
                    <a:pt x="432" y="164"/>
                    <a:pt x="432" y="164"/>
                    <a:pt x="432" y="164"/>
                  </a:cubicBezTo>
                  <a:cubicBezTo>
                    <a:pt x="430" y="165"/>
                    <a:pt x="430" y="165"/>
                    <a:pt x="430" y="165"/>
                  </a:cubicBezTo>
                  <a:cubicBezTo>
                    <a:pt x="430" y="165"/>
                    <a:pt x="430" y="165"/>
                    <a:pt x="430" y="165"/>
                  </a:cubicBezTo>
                  <a:cubicBezTo>
                    <a:pt x="432" y="165"/>
                    <a:pt x="432" y="165"/>
                    <a:pt x="432" y="165"/>
                  </a:cubicBezTo>
                  <a:cubicBezTo>
                    <a:pt x="434" y="165"/>
                    <a:pt x="434" y="165"/>
                    <a:pt x="434" y="165"/>
                  </a:cubicBezTo>
                  <a:cubicBezTo>
                    <a:pt x="433" y="167"/>
                    <a:pt x="433" y="167"/>
                    <a:pt x="433" y="167"/>
                  </a:cubicBezTo>
                  <a:cubicBezTo>
                    <a:pt x="431" y="167"/>
                    <a:pt x="431" y="167"/>
                    <a:pt x="431" y="167"/>
                  </a:cubicBezTo>
                  <a:cubicBezTo>
                    <a:pt x="431" y="168"/>
                    <a:pt x="431" y="168"/>
                    <a:pt x="431" y="168"/>
                  </a:cubicBezTo>
                  <a:cubicBezTo>
                    <a:pt x="429" y="168"/>
                    <a:pt x="429" y="168"/>
                    <a:pt x="429" y="168"/>
                  </a:cubicBezTo>
                  <a:cubicBezTo>
                    <a:pt x="426" y="168"/>
                    <a:pt x="426" y="168"/>
                    <a:pt x="426" y="168"/>
                  </a:cubicBezTo>
                  <a:cubicBezTo>
                    <a:pt x="425" y="168"/>
                    <a:pt x="425" y="168"/>
                    <a:pt x="425" y="168"/>
                  </a:cubicBezTo>
                  <a:cubicBezTo>
                    <a:pt x="424" y="168"/>
                    <a:pt x="424" y="168"/>
                    <a:pt x="424" y="168"/>
                  </a:cubicBezTo>
                  <a:cubicBezTo>
                    <a:pt x="423" y="167"/>
                    <a:pt x="423" y="167"/>
                    <a:pt x="423" y="167"/>
                  </a:cubicBezTo>
                  <a:cubicBezTo>
                    <a:pt x="423" y="168"/>
                    <a:pt x="423" y="168"/>
                    <a:pt x="423" y="168"/>
                  </a:cubicBezTo>
                  <a:cubicBezTo>
                    <a:pt x="421" y="168"/>
                    <a:pt x="421" y="168"/>
                    <a:pt x="421" y="168"/>
                  </a:cubicBezTo>
                  <a:cubicBezTo>
                    <a:pt x="420" y="169"/>
                    <a:pt x="420" y="169"/>
                    <a:pt x="420" y="169"/>
                  </a:cubicBezTo>
                  <a:cubicBezTo>
                    <a:pt x="419" y="168"/>
                    <a:pt x="419" y="168"/>
                    <a:pt x="419" y="168"/>
                  </a:cubicBezTo>
                  <a:cubicBezTo>
                    <a:pt x="417" y="168"/>
                    <a:pt x="417" y="168"/>
                    <a:pt x="417" y="168"/>
                  </a:cubicBezTo>
                  <a:cubicBezTo>
                    <a:pt x="416" y="168"/>
                    <a:pt x="416" y="168"/>
                    <a:pt x="416" y="168"/>
                  </a:cubicBezTo>
                  <a:cubicBezTo>
                    <a:pt x="415" y="170"/>
                    <a:pt x="415" y="170"/>
                    <a:pt x="415" y="170"/>
                  </a:cubicBezTo>
                  <a:cubicBezTo>
                    <a:pt x="414" y="170"/>
                    <a:pt x="414" y="170"/>
                    <a:pt x="414" y="170"/>
                  </a:cubicBezTo>
                  <a:cubicBezTo>
                    <a:pt x="413" y="169"/>
                    <a:pt x="413" y="169"/>
                    <a:pt x="413" y="169"/>
                  </a:cubicBezTo>
                  <a:cubicBezTo>
                    <a:pt x="411" y="169"/>
                    <a:pt x="411" y="169"/>
                    <a:pt x="411" y="169"/>
                  </a:cubicBezTo>
                  <a:cubicBezTo>
                    <a:pt x="410" y="170"/>
                    <a:pt x="410" y="170"/>
                    <a:pt x="410" y="170"/>
                  </a:cubicBezTo>
                  <a:cubicBezTo>
                    <a:pt x="409" y="171"/>
                    <a:pt x="409" y="171"/>
                    <a:pt x="409" y="171"/>
                  </a:cubicBezTo>
                  <a:cubicBezTo>
                    <a:pt x="408" y="170"/>
                    <a:pt x="408" y="170"/>
                    <a:pt x="408" y="170"/>
                  </a:cubicBezTo>
                  <a:cubicBezTo>
                    <a:pt x="408" y="170"/>
                    <a:pt x="408" y="170"/>
                    <a:pt x="408" y="170"/>
                  </a:cubicBezTo>
                  <a:cubicBezTo>
                    <a:pt x="410" y="169"/>
                    <a:pt x="410" y="169"/>
                    <a:pt x="410" y="169"/>
                  </a:cubicBezTo>
                  <a:cubicBezTo>
                    <a:pt x="411" y="168"/>
                    <a:pt x="411" y="168"/>
                    <a:pt x="411" y="168"/>
                  </a:cubicBezTo>
                  <a:cubicBezTo>
                    <a:pt x="412" y="167"/>
                    <a:pt x="412" y="167"/>
                    <a:pt x="412" y="167"/>
                  </a:cubicBezTo>
                  <a:cubicBezTo>
                    <a:pt x="413" y="166"/>
                    <a:pt x="413" y="166"/>
                    <a:pt x="413" y="166"/>
                  </a:cubicBezTo>
                  <a:cubicBezTo>
                    <a:pt x="415" y="166"/>
                    <a:pt x="415" y="166"/>
                    <a:pt x="415" y="166"/>
                  </a:cubicBezTo>
                  <a:cubicBezTo>
                    <a:pt x="417" y="166"/>
                    <a:pt x="417" y="166"/>
                    <a:pt x="417" y="166"/>
                  </a:cubicBezTo>
                  <a:cubicBezTo>
                    <a:pt x="419" y="165"/>
                    <a:pt x="419" y="165"/>
                    <a:pt x="419" y="165"/>
                  </a:cubicBezTo>
                  <a:cubicBezTo>
                    <a:pt x="420" y="164"/>
                    <a:pt x="420" y="164"/>
                    <a:pt x="420" y="164"/>
                  </a:cubicBezTo>
                  <a:cubicBezTo>
                    <a:pt x="418" y="165"/>
                    <a:pt x="418" y="165"/>
                    <a:pt x="418" y="165"/>
                  </a:cubicBezTo>
                  <a:cubicBezTo>
                    <a:pt x="416" y="165"/>
                    <a:pt x="416" y="165"/>
                    <a:pt x="416" y="165"/>
                  </a:cubicBezTo>
                  <a:cubicBezTo>
                    <a:pt x="414" y="164"/>
                    <a:pt x="414" y="164"/>
                    <a:pt x="414" y="164"/>
                  </a:cubicBezTo>
                  <a:cubicBezTo>
                    <a:pt x="413" y="164"/>
                    <a:pt x="413" y="164"/>
                    <a:pt x="413" y="164"/>
                  </a:cubicBezTo>
                  <a:cubicBezTo>
                    <a:pt x="413" y="164"/>
                    <a:pt x="413" y="164"/>
                    <a:pt x="413" y="164"/>
                  </a:cubicBezTo>
                  <a:cubicBezTo>
                    <a:pt x="413" y="164"/>
                    <a:pt x="413" y="164"/>
                    <a:pt x="413" y="164"/>
                  </a:cubicBezTo>
                  <a:cubicBezTo>
                    <a:pt x="412" y="164"/>
                    <a:pt x="412" y="164"/>
                    <a:pt x="412" y="164"/>
                  </a:cubicBezTo>
                  <a:cubicBezTo>
                    <a:pt x="410" y="164"/>
                    <a:pt x="410" y="164"/>
                    <a:pt x="410" y="164"/>
                  </a:cubicBezTo>
                  <a:cubicBezTo>
                    <a:pt x="409" y="164"/>
                    <a:pt x="409" y="164"/>
                    <a:pt x="409" y="164"/>
                  </a:cubicBezTo>
                  <a:cubicBezTo>
                    <a:pt x="409" y="163"/>
                    <a:pt x="409" y="163"/>
                    <a:pt x="409" y="163"/>
                  </a:cubicBezTo>
                  <a:cubicBezTo>
                    <a:pt x="412" y="162"/>
                    <a:pt x="412" y="162"/>
                    <a:pt x="412" y="162"/>
                  </a:cubicBezTo>
                  <a:cubicBezTo>
                    <a:pt x="414" y="160"/>
                    <a:pt x="414" y="160"/>
                    <a:pt x="414" y="160"/>
                  </a:cubicBezTo>
                  <a:cubicBezTo>
                    <a:pt x="414" y="159"/>
                    <a:pt x="414" y="159"/>
                    <a:pt x="414" y="159"/>
                  </a:cubicBezTo>
                  <a:cubicBezTo>
                    <a:pt x="414" y="159"/>
                    <a:pt x="414" y="159"/>
                    <a:pt x="414" y="159"/>
                  </a:cubicBezTo>
                  <a:cubicBezTo>
                    <a:pt x="414" y="159"/>
                    <a:pt x="414" y="159"/>
                    <a:pt x="414" y="159"/>
                  </a:cubicBezTo>
                  <a:cubicBezTo>
                    <a:pt x="412" y="159"/>
                    <a:pt x="412" y="159"/>
                    <a:pt x="412" y="159"/>
                  </a:cubicBezTo>
                  <a:cubicBezTo>
                    <a:pt x="411" y="159"/>
                    <a:pt x="411" y="159"/>
                    <a:pt x="411" y="159"/>
                  </a:cubicBezTo>
                  <a:cubicBezTo>
                    <a:pt x="412" y="159"/>
                    <a:pt x="412" y="159"/>
                    <a:pt x="412" y="159"/>
                  </a:cubicBezTo>
                  <a:cubicBezTo>
                    <a:pt x="413" y="158"/>
                    <a:pt x="413" y="158"/>
                    <a:pt x="413" y="158"/>
                  </a:cubicBezTo>
                  <a:cubicBezTo>
                    <a:pt x="412" y="157"/>
                    <a:pt x="412" y="157"/>
                    <a:pt x="412" y="157"/>
                  </a:cubicBezTo>
                  <a:cubicBezTo>
                    <a:pt x="413" y="157"/>
                    <a:pt x="413" y="157"/>
                    <a:pt x="413" y="157"/>
                  </a:cubicBezTo>
                  <a:cubicBezTo>
                    <a:pt x="415" y="157"/>
                    <a:pt x="415" y="157"/>
                    <a:pt x="415" y="157"/>
                  </a:cubicBezTo>
                  <a:cubicBezTo>
                    <a:pt x="416" y="157"/>
                    <a:pt x="416" y="157"/>
                    <a:pt x="416" y="157"/>
                  </a:cubicBezTo>
                  <a:cubicBezTo>
                    <a:pt x="417" y="157"/>
                    <a:pt x="417" y="157"/>
                    <a:pt x="417" y="157"/>
                  </a:cubicBezTo>
                  <a:cubicBezTo>
                    <a:pt x="417" y="157"/>
                    <a:pt x="417" y="157"/>
                    <a:pt x="417" y="157"/>
                  </a:cubicBezTo>
                  <a:cubicBezTo>
                    <a:pt x="419" y="157"/>
                    <a:pt x="419" y="157"/>
                    <a:pt x="419" y="157"/>
                  </a:cubicBezTo>
                  <a:cubicBezTo>
                    <a:pt x="417" y="156"/>
                    <a:pt x="417" y="156"/>
                    <a:pt x="417" y="156"/>
                  </a:cubicBezTo>
                  <a:cubicBezTo>
                    <a:pt x="418" y="155"/>
                    <a:pt x="418" y="155"/>
                    <a:pt x="418" y="155"/>
                  </a:cubicBezTo>
                  <a:cubicBezTo>
                    <a:pt x="418" y="155"/>
                    <a:pt x="418" y="155"/>
                    <a:pt x="418" y="155"/>
                  </a:cubicBezTo>
                  <a:cubicBezTo>
                    <a:pt x="418" y="154"/>
                    <a:pt x="418" y="154"/>
                    <a:pt x="418" y="154"/>
                  </a:cubicBezTo>
                  <a:cubicBezTo>
                    <a:pt x="417" y="153"/>
                    <a:pt x="417" y="153"/>
                    <a:pt x="417" y="153"/>
                  </a:cubicBezTo>
                  <a:cubicBezTo>
                    <a:pt x="416" y="153"/>
                    <a:pt x="416" y="153"/>
                    <a:pt x="416" y="153"/>
                  </a:cubicBezTo>
                  <a:cubicBezTo>
                    <a:pt x="416" y="151"/>
                    <a:pt x="416" y="151"/>
                    <a:pt x="416" y="151"/>
                  </a:cubicBezTo>
                  <a:cubicBezTo>
                    <a:pt x="417" y="150"/>
                    <a:pt x="417" y="150"/>
                    <a:pt x="417" y="150"/>
                  </a:cubicBezTo>
                  <a:cubicBezTo>
                    <a:pt x="416" y="150"/>
                    <a:pt x="416" y="150"/>
                    <a:pt x="416" y="150"/>
                  </a:cubicBezTo>
                  <a:cubicBezTo>
                    <a:pt x="415" y="151"/>
                    <a:pt x="415" y="151"/>
                    <a:pt x="415" y="151"/>
                  </a:cubicBezTo>
                  <a:cubicBezTo>
                    <a:pt x="414" y="151"/>
                    <a:pt x="414" y="151"/>
                    <a:pt x="414" y="151"/>
                  </a:cubicBezTo>
                  <a:cubicBezTo>
                    <a:pt x="413" y="151"/>
                    <a:pt x="413" y="151"/>
                    <a:pt x="413" y="151"/>
                  </a:cubicBezTo>
                  <a:cubicBezTo>
                    <a:pt x="412" y="151"/>
                    <a:pt x="412" y="151"/>
                    <a:pt x="412" y="151"/>
                  </a:cubicBezTo>
                  <a:cubicBezTo>
                    <a:pt x="411" y="151"/>
                    <a:pt x="411" y="151"/>
                    <a:pt x="411" y="151"/>
                  </a:cubicBezTo>
                  <a:cubicBezTo>
                    <a:pt x="411" y="151"/>
                    <a:pt x="411" y="151"/>
                    <a:pt x="411" y="151"/>
                  </a:cubicBezTo>
                  <a:cubicBezTo>
                    <a:pt x="410" y="150"/>
                    <a:pt x="410" y="150"/>
                    <a:pt x="410" y="150"/>
                  </a:cubicBezTo>
                  <a:cubicBezTo>
                    <a:pt x="411" y="150"/>
                    <a:pt x="411" y="150"/>
                    <a:pt x="411" y="150"/>
                  </a:cubicBezTo>
                  <a:cubicBezTo>
                    <a:pt x="411" y="149"/>
                    <a:pt x="411" y="149"/>
                    <a:pt x="411" y="149"/>
                  </a:cubicBezTo>
                  <a:cubicBezTo>
                    <a:pt x="412" y="148"/>
                    <a:pt x="412" y="148"/>
                    <a:pt x="412" y="148"/>
                  </a:cubicBezTo>
                  <a:cubicBezTo>
                    <a:pt x="411" y="147"/>
                    <a:pt x="411" y="147"/>
                    <a:pt x="411" y="147"/>
                  </a:cubicBezTo>
                  <a:cubicBezTo>
                    <a:pt x="413" y="146"/>
                    <a:pt x="413" y="146"/>
                    <a:pt x="413" y="146"/>
                  </a:cubicBezTo>
                  <a:cubicBezTo>
                    <a:pt x="412" y="145"/>
                    <a:pt x="412" y="145"/>
                    <a:pt x="412" y="145"/>
                  </a:cubicBezTo>
                  <a:cubicBezTo>
                    <a:pt x="410" y="146"/>
                    <a:pt x="410" y="146"/>
                    <a:pt x="410" y="146"/>
                  </a:cubicBezTo>
                  <a:cubicBezTo>
                    <a:pt x="410" y="146"/>
                    <a:pt x="410" y="146"/>
                    <a:pt x="410" y="146"/>
                  </a:cubicBezTo>
                  <a:cubicBezTo>
                    <a:pt x="409" y="148"/>
                    <a:pt x="409" y="148"/>
                    <a:pt x="409" y="148"/>
                  </a:cubicBezTo>
                  <a:cubicBezTo>
                    <a:pt x="409" y="148"/>
                    <a:pt x="409" y="148"/>
                    <a:pt x="409" y="148"/>
                  </a:cubicBezTo>
                  <a:cubicBezTo>
                    <a:pt x="409" y="146"/>
                    <a:pt x="409" y="146"/>
                    <a:pt x="409" y="146"/>
                  </a:cubicBezTo>
                  <a:cubicBezTo>
                    <a:pt x="409" y="145"/>
                    <a:pt x="409" y="145"/>
                    <a:pt x="409" y="145"/>
                  </a:cubicBezTo>
                  <a:cubicBezTo>
                    <a:pt x="410" y="144"/>
                    <a:pt x="410" y="144"/>
                    <a:pt x="410" y="144"/>
                  </a:cubicBezTo>
                  <a:cubicBezTo>
                    <a:pt x="410" y="143"/>
                    <a:pt x="410" y="143"/>
                    <a:pt x="410" y="143"/>
                  </a:cubicBezTo>
                  <a:cubicBezTo>
                    <a:pt x="409" y="143"/>
                    <a:pt x="409" y="143"/>
                    <a:pt x="409" y="143"/>
                  </a:cubicBezTo>
                  <a:cubicBezTo>
                    <a:pt x="408" y="143"/>
                    <a:pt x="408" y="143"/>
                    <a:pt x="408" y="143"/>
                  </a:cubicBezTo>
                  <a:cubicBezTo>
                    <a:pt x="409" y="141"/>
                    <a:pt x="409" y="141"/>
                    <a:pt x="409" y="141"/>
                  </a:cubicBezTo>
                  <a:cubicBezTo>
                    <a:pt x="410" y="141"/>
                    <a:pt x="410" y="141"/>
                    <a:pt x="410" y="141"/>
                  </a:cubicBezTo>
                  <a:cubicBezTo>
                    <a:pt x="409" y="140"/>
                    <a:pt x="409" y="140"/>
                    <a:pt x="409" y="140"/>
                  </a:cubicBezTo>
                  <a:cubicBezTo>
                    <a:pt x="409" y="139"/>
                    <a:pt x="409" y="139"/>
                    <a:pt x="409" y="139"/>
                  </a:cubicBezTo>
                  <a:cubicBezTo>
                    <a:pt x="409" y="138"/>
                    <a:pt x="409" y="138"/>
                    <a:pt x="409" y="138"/>
                  </a:cubicBezTo>
                  <a:cubicBezTo>
                    <a:pt x="411" y="138"/>
                    <a:pt x="411" y="138"/>
                    <a:pt x="411" y="138"/>
                  </a:cubicBezTo>
                  <a:cubicBezTo>
                    <a:pt x="411" y="138"/>
                    <a:pt x="411" y="138"/>
                    <a:pt x="411" y="138"/>
                  </a:cubicBezTo>
                  <a:cubicBezTo>
                    <a:pt x="410" y="137"/>
                    <a:pt x="410" y="137"/>
                    <a:pt x="410" y="137"/>
                  </a:cubicBezTo>
                  <a:cubicBezTo>
                    <a:pt x="411" y="136"/>
                    <a:pt x="411" y="136"/>
                    <a:pt x="411" y="136"/>
                  </a:cubicBezTo>
                  <a:cubicBezTo>
                    <a:pt x="412" y="136"/>
                    <a:pt x="412" y="136"/>
                    <a:pt x="412" y="136"/>
                  </a:cubicBezTo>
                  <a:cubicBezTo>
                    <a:pt x="412" y="135"/>
                    <a:pt x="412" y="135"/>
                    <a:pt x="412" y="135"/>
                  </a:cubicBezTo>
                  <a:cubicBezTo>
                    <a:pt x="413" y="135"/>
                    <a:pt x="413" y="135"/>
                    <a:pt x="413" y="135"/>
                  </a:cubicBezTo>
                  <a:cubicBezTo>
                    <a:pt x="413" y="136"/>
                    <a:pt x="413" y="136"/>
                    <a:pt x="413" y="136"/>
                  </a:cubicBezTo>
                  <a:cubicBezTo>
                    <a:pt x="415" y="135"/>
                    <a:pt x="415" y="135"/>
                    <a:pt x="415" y="135"/>
                  </a:cubicBezTo>
                  <a:cubicBezTo>
                    <a:pt x="417" y="135"/>
                    <a:pt x="417" y="135"/>
                    <a:pt x="417" y="135"/>
                  </a:cubicBezTo>
                  <a:cubicBezTo>
                    <a:pt x="418" y="135"/>
                    <a:pt x="418" y="135"/>
                    <a:pt x="418" y="135"/>
                  </a:cubicBezTo>
                  <a:cubicBezTo>
                    <a:pt x="417" y="136"/>
                    <a:pt x="417" y="136"/>
                    <a:pt x="417" y="136"/>
                  </a:cubicBezTo>
                  <a:cubicBezTo>
                    <a:pt x="415" y="138"/>
                    <a:pt x="415" y="138"/>
                    <a:pt x="415" y="138"/>
                  </a:cubicBezTo>
                  <a:cubicBezTo>
                    <a:pt x="414" y="138"/>
                    <a:pt x="414" y="138"/>
                    <a:pt x="414" y="138"/>
                  </a:cubicBezTo>
                  <a:cubicBezTo>
                    <a:pt x="415" y="139"/>
                    <a:pt x="415" y="139"/>
                    <a:pt x="415" y="139"/>
                  </a:cubicBezTo>
                  <a:cubicBezTo>
                    <a:pt x="414" y="139"/>
                    <a:pt x="414" y="139"/>
                    <a:pt x="414" y="139"/>
                  </a:cubicBezTo>
                  <a:cubicBezTo>
                    <a:pt x="414" y="139"/>
                    <a:pt x="414" y="139"/>
                    <a:pt x="414" y="139"/>
                  </a:cubicBezTo>
                  <a:cubicBezTo>
                    <a:pt x="415" y="139"/>
                    <a:pt x="415" y="139"/>
                    <a:pt x="415" y="139"/>
                  </a:cubicBezTo>
                  <a:cubicBezTo>
                    <a:pt x="418" y="139"/>
                    <a:pt x="418" y="139"/>
                    <a:pt x="418" y="139"/>
                  </a:cubicBezTo>
                  <a:cubicBezTo>
                    <a:pt x="419" y="139"/>
                    <a:pt x="419" y="139"/>
                    <a:pt x="419" y="139"/>
                  </a:cubicBezTo>
                  <a:cubicBezTo>
                    <a:pt x="420" y="139"/>
                    <a:pt x="420" y="139"/>
                    <a:pt x="420" y="139"/>
                  </a:cubicBezTo>
                  <a:cubicBezTo>
                    <a:pt x="420" y="139"/>
                    <a:pt x="420" y="139"/>
                    <a:pt x="420" y="139"/>
                  </a:cubicBezTo>
                  <a:cubicBezTo>
                    <a:pt x="421" y="140"/>
                    <a:pt x="421" y="140"/>
                    <a:pt x="421" y="140"/>
                  </a:cubicBezTo>
                  <a:cubicBezTo>
                    <a:pt x="421" y="141"/>
                    <a:pt x="421" y="141"/>
                    <a:pt x="421" y="141"/>
                  </a:cubicBezTo>
                  <a:cubicBezTo>
                    <a:pt x="420" y="143"/>
                    <a:pt x="420" y="143"/>
                    <a:pt x="420" y="143"/>
                  </a:cubicBezTo>
                  <a:cubicBezTo>
                    <a:pt x="418" y="144"/>
                    <a:pt x="418" y="144"/>
                    <a:pt x="418" y="144"/>
                  </a:cubicBezTo>
                  <a:cubicBezTo>
                    <a:pt x="417" y="144"/>
                    <a:pt x="417" y="144"/>
                    <a:pt x="417" y="144"/>
                  </a:cubicBezTo>
                  <a:cubicBezTo>
                    <a:pt x="418" y="145"/>
                    <a:pt x="418" y="145"/>
                    <a:pt x="418" y="145"/>
                  </a:cubicBezTo>
                  <a:cubicBezTo>
                    <a:pt x="418" y="145"/>
                    <a:pt x="418" y="145"/>
                    <a:pt x="418" y="145"/>
                  </a:cubicBezTo>
                  <a:cubicBezTo>
                    <a:pt x="417" y="146"/>
                    <a:pt x="417" y="146"/>
                    <a:pt x="417" y="146"/>
                  </a:cubicBezTo>
                  <a:cubicBezTo>
                    <a:pt x="415" y="146"/>
                    <a:pt x="415" y="146"/>
                    <a:pt x="415" y="146"/>
                  </a:cubicBezTo>
                  <a:cubicBezTo>
                    <a:pt x="415" y="146"/>
                    <a:pt x="415" y="146"/>
                    <a:pt x="415" y="146"/>
                  </a:cubicBezTo>
                  <a:cubicBezTo>
                    <a:pt x="417" y="146"/>
                    <a:pt x="417" y="146"/>
                    <a:pt x="417" y="146"/>
                  </a:cubicBezTo>
                  <a:cubicBezTo>
                    <a:pt x="419" y="146"/>
                    <a:pt x="419" y="146"/>
                    <a:pt x="419" y="146"/>
                  </a:cubicBezTo>
                  <a:cubicBezTo>
                    <a:pt x="420" y="147"/>
                    <a:pt x="420" y="147"/>
                    <a:pt x="420" y="147"/>
                  </a:cubicBezTo>
                  <a:cubicBezTo>
                    <a:pt x="421" y="147"/>
                    <a:pt x="421" y="147"/>
                    <a:pt x="421" y="147"/>
                  </a:cubicBezTo>
                  <a:cubicBezTo>
                    <a:pt x="422" y="149"/>
                    <a:pt x="422" y="149"/>
                    <a:pt x="422" y="149"/>
                  </a:cubicBezTo>
                  <a:cubicBezTo>
                    <a:pt x="423" y="151"/>
                    <a:pt x="423" y="151"/>
                    <a:pt x="423" y="151"/>
                  </a:cubicBezTo>
                  <a:cubicBezTo>
                    <a:pt x="424" y="152"/>
                    <a:pt x="424" y="152"/>
                    <a:pt x="424" y="152"/>
                  </a:cubicBezTo>
                  <a:cubicBezTo>
                    <a:pt x="427" y="154"/>
                    <a:pt x="427" y="154"/>
                    <a:pt x="427" y="154"/>
                  </a:cubicBezTo>
                  <a:cubicBezTo>
                    <a:pt x="427" y="155"/>
                    <a:pt x="427" y="155"/>
                    <a:pt x="427" y="155"/>
                  </a:cubicBezTo>
                  <a:cubicBezTo>
                    <a:pt x="428" y="156"/>
                    <a:pt x="428" y="156"/>
                    <a:pt x="428" y="156"/>
                  </a:cubicBezTo>
                  <a:cubicBezTo>
                    <a:pt x="426" y="155"/>
                    <a:pt x="426" y="155"/>
                    <a:pt x="426" y="155"/>
                  </a:cubicBezTo>
                  <a:cubicBezTo>
                    <a:pt x="429" y="157"/>
                    <a:pt x="429" y="157"/>
                    <a:pt x="429" y="157"/>
                  </a:cubicBezTo>
                  <a:cubicBezTo>
                    <a:pt x="429" y="159"/>
                    <a:pt x="429" y="159"/>
                    <a:pt x="429" y="159"/>
                  </a:cubicBezTo>
                  <a:cubicBezTo>
                    <a:pt x="429" y="159"/>
                    <a:pt x="429" y="159"/>
                    <a:pt x="429" y="159"/>
                  </a:cubicBezTo>
                  <a:cubicBezTo>
                    <a:pt x="430" y="159"/>
                    <a:pt x="430" y="159"/>
                    <a:pt x="430" y="159"/>
                  </a:cubicBezTo>
                  <a:cubicBezTo>
                    <a:pt x="432" y="159"/>
                    <a:pt x="432" y="159"/>
                    <a:pt x="432" y="159"/>
                  </a:cubicBezTo>
                  <a:cubicBezTo>
                    <a:pt x="434" y="161"/>
                    <a:pt x="434" y="161"/>
                    <a:pt x="434" y="161"/>
                  </a:cubicBezTo>
                  <a:cubicBezTo>
                    <a:pt x="434" y="162"/>
                    <a:pt x="434" y="162"/>
                    <a:pt x="434" y="162"/>
                  </a:cubicBezTo>
                  <a:cubicBezTo>
                    <a:pt x="433" y="163"/>
                    <a:pt x="433" y="163"/>
                    <a:pt x="433" y="163"/>
                  </a:cubicBezTo>
                  <a:close/>
                  <a:moveTo>
                    <a:pt x="406" y="155"/>
                  </a:moveTo>
                  <a:cubicBezTo>
                    <a:pt x="407" y="156"/>
                    <a:pt x="407" y="156"/>
                    <a:pt x="407" y="156"/>
                  </a:cubicBezTo>
                  <a:cubicBezTo>
                    <a:pt x="407" y="157"/>
                    <a:pt x="407" y="157"/>
                    <a:pt x="407" y="157"/>
                  </a:cubicBezTo>
                  <a:cubicBezTo>
                    <a:pt x="407" y="157"/>
                    <a:pt x="407" y="157"/>
                    <a:pt x="407" y="157"/>
                  </a:cubicBezTo>
                  <a:cubicBezTo>
                    <a:pt x="407" y="158"/>
                    <a:pt x="407" y="158"/>
                    <a:pt x="407" y="158"/>
                  </a:cubicBezTo>
                  <a:cubicBezTo>
                    <a:pt x="407" y="159"/>
                    <a:pt x="407" y="159"/>
                    <a:pt x="407" y="159"/>
                  </a:cubicBezTo>
                  <a:cubicBezTo>
                    <a:pt x="406" y="160"/>
                    <a:pt x="406" y="160"/>
                    <a:pt x="406" y="160"/>
                  </a:cubicBezTo>
                  <a:cubicBezTo>
                    <a:pt x="406" y="161"/>
                    <a:pt x="406" y="161"/>
                    <a:pt x="406" y="161"/>
                  </a:cubicBezTo>
                  <a:cubicBezTo>
                    <a:pt x="406" y="162"/>
                    <a:pt x="406" y="162"/>
                    <a:pt x="406" y="162"/>
                  </a:cubicBezTo>
                  <a:cubicBezTo>
                    <a:pt x="404" y="161"/>
                    <a:pt x="404" y="161"/>
                    <a:pt x="404" y="161"/>
                  </a:cubicBezTo>
                  <a:cubicBezTo>
                    <a:pt x="403" y="162"/>
                    <a:pt x="403" y="162"/>
                    <a:pt x="403" y="162"/>
                  </a:cubicBezTo>
                  <a:cubicBezTo>
                    <a:pt x="403" y="160"/>
                    <a:pt x="403" y="160"/>
                    <a:pt x="403" y="160"/>
                  </a:cubicBezTo>
                  <a:cubicBezTo>
                    <a:pt x="403" y="162"/>
                    <a:pt x="403" y="162"/>
                    <a:pt x="403" y="162"/>
                  </a:cubicBezTo>
                  <a:cubicBezTo>
                    <a:pt x="402" y="162"/>
                    <a:pt x="402" y="162"/>
                    <a:pt x="402" y="162"/>
                  </a:cubicBezTo>
                  <a:cubicBezTo>
                    <a:pt x="401" y="162"/>
                    <a:pt x="401" y="162"/>
                    <a:pt x="401" y="162"/>
                  </a:cubicBezTo>
                  <a:cubicBezTo>
                    <a:pt x="400" y="162"/>
                    <a:pt x="400" y="162"/>
                    <a:pt x="400" y="162"/>
                  </a:cubicBezTo>
                  <a:cubicBezTo>
                    <a:pt x="399" y="163"/>
                    <a:pt x="399" y="163"/>
                    <a:pt x="399" y="163"/>
                  </a:cubicBezTo>
                  <a:cubicBezTo>
                    <a:pt x="397" y="163"/>
                    <a:pt x="397" y="163"/>
                    <a:pt x="397" y="163"/>
                  </a:cubicBezTo>
                  <a:cubicBezTo>
                    <a:pt x="396" y="164"/>
                    <a:pt x="396" y="164"/>
                    <a:pt x="396" y="164"/>
                  </a:cubicBezTo>
                  <a:cubicBezTo>
                    <a:pt x="394" y="164"/>
                    <a:pt x="394" y="164"/>
                    <a:pt x="394" y="164"/>
                  </a:cubicBezTo>
                  <a:cubicBezTo>
                    <a:pt x="392" y="164"/>
                    <a:pt x="392" y="164"/>
                    <a:pt x="392" y="164"/>
                  </a:cubicBezTo>
                  <a:cubicBezTo>
                    <a:pt x="392" y="164"/>
                    <a:pt x="392" y="164"/>
                    <a:pt x="392" y="164"/>
                  </a:cubicBezTo>
                  <a:cubicBezTo>
                    <a:pt x="394" y="163"/>
                    <a:pt x="394" y="163"/>
                    <a:pt x="394" y="163"/>
                  </a:cubicBezTo>
                  <a:cubicBezTo>
                    <a:pt x="392" y="163"/>
                    <a:pt x="392" y="163"/>
                    <a:pt x="392" y="163"/>
                  </a:cubicBezTo>
                  <a:cubicBezTo>
                    <a:pt x="392" y="163"/>
                    <a:pt x="392" y="163"/>
                    <a:pt x="392" y="163"/>
                  </a:cubicBezTo>
                  <a:cubicBezTo>
                    <a:pt x="393" y="162"/>
                    <a:pt x="393" y="162"/>
                    <a:pt x="393" y="162"/>
                  </a:cubicBezTo>
                  <a:cubicBezTo>
                    <a:pt x="392" y="163"/>
                    <a:pt x="392" y="163"/>
                    <a:pt x="392" y="163"/>
                  </a:cubicBezTo>
                  <a:cubicBezTo>
                    <a:pt x="391" y="162"/>
                    <a:pt x="391" y="162"/>
                    <a:pt x="391" y="162"/>
                  </a:cubicBezTo>
                  <a:cubicBezTo>
                    <a:pt x="390" y="162"/>
                    <a:pt x="390" y="162"/>
                    <a:pt x="390" y="162"/>
                  </a:cubicBezTo>
                  <a:cubicBezTo>
                    <a:pt x="392" y="161"/>
                    <a:pt x="392" y="161"/>
                    <a:pt x="392" y="161"/>
                  </a:cubicBezTo>
                  <a:cubicBezTo>
                    <a:pt x="393" y="161"/>
                    <a:pt x="393" y="161"/>
                    <a:pt x="393" y="161"/>
                  </a:cubicBezTo>
                  <a:cubicBezTo>
                    <a:pt x="391" y="161"/>
                    <a:pt x="391" y="161"/>
                    <a:pt x="391" y="161"/>
                  </a:cubicBezTo>
                  <a:cubicBezTo>
                    <a:pt x="390" y="161"/>
                    <a:pt x="390" y="161"/>
                    <a:pt x="390" y="161"/>
                  </a:cubicBezTo>
                  <a:cubicBezTo>
                    <a:pt x="391" y="160"/>
                    <a:pt x="391" y="160"/>
                    <a:pt x="391" y="160"/>
                  </a:cubicBezTo>
                  <a:cubicBezTo>
                    <a:pt x="392" y="160"/>
                    <a:pt x="392" y="160"/>
                    <a:pt x="392" y="160"/>
                  </a:cubicBezTo>
                  <a:cubicBezTo>
                    <a:pt x="393" y="161"/>
                    <a:pt x="393" y="161"/>
                    <a:pt x="393" y="161"/>
                  </a:cubicBezTo>
                  <a:cubicBezTo>
                    <a:pt x="393" y="160"/>
                    <a:pt x="393" y="160"/>
                    <a:pt x="393" y="160"/>
                  </a:cubicBezTo>
                  <a:cubicBezTo>
                    <a:pt x="393" y="160"/>
                    <a:pt x="393" y="160"/>
                    <a:pt x="393" y="160"/>
                  </a:cubicBezTo>
                  <a:cubicBezTo>
                    <a:pt x="394" y="159"/>
                    <a:pt x="394" y="159"/>
                    <a:pt x="394" y="159"/>
                  </a:cubicBezTo>
                  <a:cubicBezTo>
                    <a:pt x="397" y="159"/>
                    <a:pt x="397" y="159"/>
                    <a:pt x="397" y="159"/>
                  </a:cubicBezTo>
                  <a:cubicBezTo>
                    <a:pt x="396" y="159"/>
                    <a:pt x="396" y="159"/>
                    <a:pt x="396" y="159"/>
                  </a:cubicBezTo>
                  <a:cubicBezTo>
                    <a:pt x="396" y="159"/>
                    <a:pt x="396" y="159"/>
                    <a:pt x="396" y="159"/>
                  </a:cubicBezTo>
                  <a:cubicBezTo>
                    <a:pt x="394" y="159"/>
                    <a:pt x="394" y="159"/>
                    <a:pt x="394" y="159"/>
                  </a:cubicBezTo>
                  <a:cubicBezTo>
                    <a:pt x="393" y="159"/>
                    <a:pt x="393" y="159"/>
                    <a:pt x="393" y="159"/>
                  </a:cubicBezTo>
                  <a:cubicBezTo>
                    <a:pt x="393" y="159"/>
                    <a:pt x="393" y="159"/>
                    <a:pt x="393" y="159"/>
                  </a:cubicBezTo>
                  <a:cubicBezTo>
                    <a:pt x="394" y="159"/>
                    <a:pt x="394" y="159"/>
                    <a:pt x="394" y="159"/>
                  </a:cubicBezTo>
                  <a:cubicBezTo>
                    <a:pt x="395" y="158"/>
                    <a:pt x="395" y="158"/>
                    <a:pt x="395" y="158"/>
                  </a:cubicBezTo>
                  <a:cubicBezTo>
                    <a:pt x="395" y="157"/>
                    <a:pt x="395" y="157"/>
                    <a:pt x="395" y="157"/>
                  </a:cubicBezTo>
                  <a:cubicBezTo>
                    <a:pt x="396" y="157"/>
                    <a:pt x="396" y="157"/>
                    <a:pt x="396" y="157"/>
                  </a:cubicBezTo>
                  <a:cubicBezTo>
                    <a:pt x="396" y="157"/>
                    <a:pt x="396" y="157"/>
                    <a:pt x="396" y="157"/>
                  </a:cubicBezTo>
                  <a:cubicBezTo>
                    <a:pt x="394" y="156"/>
                    <a:pt x="394" y="156"/>
                    <a:pt x="394" y="156"/>
                  </a:cubicBezTo>
                  <a:cubicBezTo>
                    <a:pt x="394" y="156"/>
                    <a:pt x="394" y="156"/>
                    <a:pt x="394" y="156"/>
                  </a:cubicBezTo>
                  <a:cubicBezTo>
                    <a:pt x="393" y="156"/>
                    <a:pt x="393" y="156"/>
                    <a:pt x="393" y="156"/>
                  </a:cubicBezTo>
                  <a:cubicBezTo>
                    <a:pt x="393" y="155"/>
                    <a:pt x="393" y="155"/>
                    <a:pt x="393" y="155"/>
                  </a:cubicBezTo>
                  <a:cubicBezTo>
                    <a:pt x="392" y="155"/>
                    <a:pt x="392" y="155"/>
                    <a:pt x="392" y="155"/>
                  </a:cubicBezTo>
                  <a:cubicBezTo>
                    <a:pt x="392" y="155"/>
                    <a:pt x="392" y="155"/>
                    <a:pt x="392" y="155"/>
                  </a:cubicBezTo>
                  <a:cubicBezTo>
                    <a:pt x="393" y="155"/>
                    <a:pt x="393" y="155"/>
                    <a:pt x="393" y="155"/>
                  </a:cubicBezTo>
                  <a:cubicBezTo>
                    <a:pt x="394" y="154"/>
                    <a:pt x="394" y="154"/>
                    <a:pt x="394" y="154"/>
                  </a:cubicBezTo>
                  <a:cubicBezTo>
                    <a:pt x="394" y="154"/>
                    <a:pt x="394" y="154"/>
                    <a:pt x="394" y="154"/>
                  </a:cubicBezTo>
                  <a:cubicBezTo>
                    <a:pt x="393" y="153"/>
                    <a:pt x="393" y="153"/>
                    <a:pt x="393" y="153"/>
                  </a:cubicBezTo>
                  <a:cubicBezTo>
                    <a:pt x="392" y="153"/>
                    <a:pt x="392" y="153"/>
                    <a:pt x="392" y="153"/>
                  </a:cubicBezTo>
                  <a:cubicBezTo>
                    <a:pt x="394" y="153"/>
                    <a:pt x="394" y="153"/>
                    <a:pt x="394" y="153"/>
                  </a:cubicBezTo>
                  <a:cubicBezTo>
                    <a:pt x="393" y="152"/>
                    <a:pt x="393" y="152"/>
                    <a:pt x="393" y="152"/>
                  </a:cubicBezTo>
                  <a:cubicBezTo>
                    <a:pt x="393" y="152"/>
                    <a:pt x="393" y="152"/>
                    <a:pt x="393" y="152"/>
                  </a:cubicBezTo>
                  <a:cubicBezTo>
                    <a:pt x="394" y="152"/>
                    <a:pt x="394" y="152"/>
                    <a:pt x="394" y="152"/>
                  </a:cubicBezTo>
                  <a:cubicBezTo>
                    <a:pt x="396" y="152"/>
                    <a:pt x="396" y="152"/>
                    <a:pt x="396" y="152"/>
                  </a:cubicBezTo>
                  <a:cubicBezTo>
                    <a:pt x="397" y="152"/>
                    <a:pt x="397" y="152"/>
                    <a:pt x="397" y="152"/>
                  </a:cubicBezTo>
                  <a:cubicBezTo>
                    <a:pt x="398" y="153"/>
                    <a:pt x="398" y="153"/>
                    <a:pt x="398" y="153"/>
                  </a:cubicBezTo>
                  <a:cubicBezTo>
                    <a:pt x="398" y="152"/>
                    <a:pt x="398" y="152"/>
                    <a:pt x="398" y="152"/>
                  </a:cubicBezTo>
                  <a:cubicBezTo>
                    <a:pt x="399" y="151"/>
                    <a:pt x="399" y="151"/>
                    <a:pt x="399" y="151"/>
                  </a:cubicBezTo>
                  <a:cubicBezTo>
                    <a:pt x="400" y="151"/>
                    <a:pt x="400" y="151"/>
                    <a:pt x="400" y="151"/>
                  </a:cubicBezTo>
                  <a:cubicBezTo>
                    <a:pt x="398" y="151"/>
                    <a:pt x="398" y="151"/>
                    <a:pt x="398" y="151"/>
                  </a:cubicBezTo>
                  <a:cubicBezTo>
                    <a:pt x="398" y="150"/>
                    <a:pt x="398" y="150"/>
                    <a:pt x="398" y="150"/>
                  </a:cubicBezTo>
                  <a:cubicBezTo>
                    <a:pt x="399" y="150"/>
                    <a:pt x="399" y="150"/>
                    <a:pt x="399" y="150"/>
                  </a:cubicBezTo>
                  <a:cubicBezTo>
                    <a:pt x="399" y="149"/>
                    <a:pt x="399" y="149"/>
                    <a:pt x="399" y="149"/>
                  </a:cubicBezTo>
                  <a:cubicBezTo>
                    <a:pt x="400" y="148"/>
                    <a:pt x="400" y="148"/>
                    <a:pt x="400" y="148"/>
                  </a:cubicBezTo>
                  <a:cubicBezTo>
                    <a:pt x="401" y="148"/>
                    <a:pt x="401" y="148"/>
                    <a:pt x="401" y="148"/>
                  </a:cubicBezTo>
                  <a:cubicBezTo>
                    <a:pt x="402" y="148"/>
                    <a:pt x="402" y="148"/>
                    <a:pt x="402" y="148"/>
                  </a:cubicBezTo>
                  <a:cubicBezTo>
                    <a:pt x="402" y="149"/>
                    <a:pt x="402" y="149"/>
                    <a:pt x="402" y="149"/>
                  </a:cubicBezTo>
                  <a:cubicBezTo>
                    <a:pt x="403" y="148"/>
                    <a:pt x="403" y="148"/>
                    <a:pt x="403" y="148"/>
                  </a:cubicBezTo>
                  <a:cubicBezTo>
                    <a:pt x="404" y="148"/>
                    <a:pt x="404" y="148"/>
                    <a:pt x="404" y="148"/>
                  </a:cubicBezTo>
                  <a:cubicBezTo>
                    <a:pt x="404" y="149"/>
                    <a:pt x="404" y="149"/>
                    <a:pt x="404" y="149"/>
                  </a:cubicBezTo>
                  <a:cubicBezTo>
                    <a:pt x="403" y="149"/>
                    <a:pt x="403" y="149"/>
                    <a:pt x="403" y="149"/>
                  </a:cubicBezTo>
                  <a:cubicBezTo>
                    <a:pt x="404" y="149"/>
                    <a:pt x="404" y="149"/>
                    <a:pt x="404" y="149"/>
                  </a:cubicBezTo>
                  <a:cubicBezTo>
                    <a:pt x="406" y="149"/>
                    <a:pt x="406" y="149"/>
                    <a:pt x="406" y="149"/>
                  </a:cubicBezTo>
                  <a:cubicBezTo>
                    <a:pt x="407" y="149"/>
                    <a:pt x="407" y="149"/>
                    <a:pt x="407" y="149"/>
                  </a:cubicBezTo>
                  <a:cubicBezTo>
                    <a:pt x="408" y="149"/>
                    <a:pt x="408" y="149"/>
                    <a:pt x="408" y="149"/>
                  </a:cubicBezTo>
                  <a:cubicBezTo>
                    <a:pt x="408" y="150"/>
                    <a:pt x="408" y="150"/>
                    <a:pt x="408" y="150"/>
                  </a:cubicBezTo>
                  <a:cubicBezTo>
                    <a:pt x="408" y="150"/>
                    <a:pt x="408" y="150"/>
                    <a:pt x="408" y="150"/>
                  </a:cubicBezTo>
                  <a:cubicBezTo>
                    <a:pt x="408" y="151"/>
                    <a:pt x="408" y="151"/>
                    <a:pt x="408" y="151"/>
                  </a:cubicBezTo>
                  <a:cubicBezTo>
                    <a:pt x="408" y="151"/>
                    <a:pt x="408" y="151"/>
                    <a:pt x="408" y="151"/>
                  </a:cubicBezTo>
                  <a:cubicBezTo>
                    <a:pt x="408" y="151"/>
                    <a:pt x="408" y="151"/>
                    <a:pt x="408" y="151"/>
                  </a:cubicBezTo>
                  <a:cubicBezTo>
                    <a:pt x="409" y="152"/>
                    <a:pt x="409" y="152"/>
                    <a:pt x="409" y="152"/>
                  </a:cubicBezTo>
                  <a:cubicBezTo>
                    <a:pt x="409" y="152"/>
                    <a:pt x="409" y="152"/>
                    <a:pt x="409" y="152"/>
                  </a:cubicBezTo>
                  <a:cubicBezTo>
                    <a:pt x="408" y="153"/>
                    <a:pt x="408" y="153"/>
                    <a:pt x="408" y="153"/>
                  </a:cubicBezTo>
                  <a:cubicBezTo>
                    <a:pt x="408" y="153"/>
                    <a:pt x="408" y="153"/>
                    <a:pt x="408" y="153"/>
                  </a:cubicBezTo>
                  <a:cubicBezTo>
                    <a:pt x="407" y="154"/>
                    <a:pt x="407" y="154"/>
                    <a:pt x="407" y="154"/>
                  </a:cubicBezTo>
                  <a:cubicBezTo>
                    <a:pt x="406" y="154"/>
                    <a:pt x="406" y="154"/>
                    <a:pt x="406" y="154"/>
                  </a:cubicBezTo>
                  <a:cubicBezTo>
                    <a:pt x="406" y="154"/>
                    <a:pt x="406" y="154"/>
                    <a:pt x="406" y="154"/>
                  </a:cubicBezTo>
                  <a:lnTo>
                    <a:pt x="406" y="155"/>
                  </a:lnTo>
                  <a:close/>
                  <a:moveTo>
                    <a:pt x="392" y="106"/>
                  </a:moveTo>
                  <a:cubicBezTo>
                    <a:pt x="392" y="105"/>
                    <a:pt x="392" y="105"/>
                    <a:pt x="392" y="105"/>
                  </a:cubicBezTo>
                  <a:cubicBezTo>
                    <a:pt x="391" y="105"/>
                    <a:pt x="391" y="105"/>
                    <a:pt x="391" y="105"/>
                  </a:cubicBezTo>
                  <a:cubicBezTo>
                    <a:pt x="391" y="105"/>
                    <a:pt x="391" y="105"/>
                    <a:pt x="391" y="105"/>
                  </a:cubicBezTo>
                  <a:cubicBezTo>
                    <a:pt x="391" y="104"/>
                    <a:pt x="391" y="104"/>
                    <a:pt x="391" y="104"/>
                  </a:cubicBezTo>
                  <a:cubicBezTo>
                    <a:pt x="387" y="105"/>
                    <a:pt x="387" y="105"/>
                    <a:pt x="387" y="105"/>
                  </a:cubicBezTo>
                  <a:cubicBezTo>
                    <a:pt x="387" y="104"/>
                    <a:pt x="387" y="104"/>
                    <a:pt x="387" y="104"/>
                  </a:cubicBezTo>
                  <a:cubicBezTo>
                    <a:pt x="386" y="104"/>
                    <a:pt x="386" y="104"/>
                    <a:pt x="386" y="104"/>
                  </a:cubicBezTo>
                  <a:cubicBezTo>
                    <a:pt x="386" y="104"/>
                    <a:pt x="386" y="104"/>
                    <a:pt x="386" y="104"/>
                  </a:cubicBezTo>
                  <a:cubicBezTo>
                    <a:pt x="390" y="104"/>
                    <a:pt x="390" y="104"/>
                    <a:pt x="390" y="104"/>
                  </a:cubicBezTo>
                  <a:cubicBezTo>
                    <a:pt x="392" y="104"/>
                    <a:pt x="392" y="104"/>
                    <a:pt x="392" y="104"/>
                  </a:cubicBezTo>
                  <a:cubicBezTo>
                    <a:pt x="393" y="103"/>
                    <a:pt x="393" y="103"/>
                    <a:pt x="393" y="103"/>
                  </a:cubicBezTo>
                  <a:cubicBezTo>
                    <a:pt x="392" y="103"/>
                    <a:pt x="392" y="103"/>
                    <a:pt x="392" y="103"/>
                  </a:cubicBezTo>
                  <a:cubicBezTo>
                    <a:pt x="392" y="103"/>
                    <a:pt x="392" y="103"/>
                    <a:pt x="392" y="103"/>
                  </a:cubicBezTo>
                  <a:cubicBezTo>
                    <a:pt x="391" y="103"/>
                    <a:pt x="391" y="103"/>
                    <a:pt x="391" y="103"/>
                  </a:cubicBezTo>
                  <a:cubicBezTo>
                    <a:pt x="394" y="102"/>
                    <a:pt x="394" y="102"/>
                    <a:pt x="394" y="102"/>
                  </a:cubicBezTo>
                  <a:cubicBezTo>
                    <a:pt x="394" y="102"/>
                    <a:pt x="394" y="102"/>
                    <a:pt x="394" y="102"/>
                  </a:cubicBezTo>
                  <a:cubicBezTo>
                    <a:pt x="391" y="102"/>
                    <a:pt x="391" y="102"/>
                    <a:pt x="391" y="102"/>
                  </a:cubicBezTo>
                  <a:cubicBezTo>
                    <a:pt x="391" y="102"/>
                    <a:pt x="391" y="102"/>
                    <a:pt x="391" y="102"/>
                  </a:cubicBezTo>
                  <a:cubicBezTo>
                    <a:pt x="390" y="102"/>
                    <a:pt x="390" y="102"/>
                    <a:pt x="390" y="102"/>
                  </a:cubicBezTo>
                  <a:cubicBezTo>
                    <a:pt x="388" y="102"/>
                    <a:pt x="388" y="102"/>
                    <a:pt x="388" y="102"/>
                  </a:cubicBezTo>
                  <a:cubicBezTo>
                    <a:pt x="386" y="102"/>
                    <a:pt x="386" y="102"/>
                    <a:pt x="386" y="102"/>
                  </a:cubicBezTo>
                  <a:cubicBezTo>
                    <a:pt x="386" y="102"/>
                    <a:pt x="386" y="102"/>
                    <a:pt x="386" y="102"/>
                  </a:cubicBezTo>
                  <a:cubicBezTo>
                    <a:pt x="385" y="102"/>
                    <a:pt x="385" y="102"/>
                    <a:pt x="385" y="102"/>
                  </a:cubicBezTo>
                  <a:cubicBezTo>
                    <a:pt x="387" y="102"/>
                    <a:pt x="387" y="102"/>
                    <a:pt x="387" y="102"/>
                  </a:cubicBezTo>
                  <a:cubicBezTo>
                    <a:pt x="387" y="101"/>
                    <a:pt x="387" y="101"/>
                    <a:pt x="387" y="101"/>
                  </a:cubicBezTo>
                  <a:cubicBezTo>
                    <a:pt x="387" y="101"/>
                    <a:pt x="387" y="101"/>
                    <a:pt x="387" y="101"/>
                  </a:cubicBezTo>
                  <a:cubicBezTo>
                    <a:pt x="388" y="101"/>
                    <a:pt x="388" y="101"/>
                    <a:pt x="388" y="101"/>
                  </a:cubicBezTo>
                  <a:cubicBezTo>
                    <a:pt x="388" y="101"/>
                    <a:pt x="388" y="101"/>
                    <a:pt x="388" y="101"/>
                  </a:cubicBezTo>
                  <a:cubicBezTo>
                    <a:pt x="389" y="101"/>
                    <a:pt x="389" y="101"/>
                    <a:pt x="389" y="101"/>
                  </a:cubicBezTo>
                  <a:cubicBezTo>
                    <a:pt x="389" y="101"/>
                    <a:pt x="389" y="101"/>
                    <a:pt x="389" y="101"/>
                  </a:cubicBezTo>
                  <a:cubicBezTo>
                    <a:pt x="388" y="100"/>
                    <a:pt x="388" y="100"/>
                    <a:pt x="388" y="100"/>
                  </a:cubicBezTo>
                  <a:cubicBezTo>
                    <a:pt x="389" y="100"/>
                    <a:pt x="389" y="100"/>
                    <a:pt x="389" y="100"/>
                  </a:cubicBezTo>
                  <a:cubicBezTo>
                    <a:pt x="388" y="100"/>
                    <a:pt x="388" y="100"/>
                    <a:pt x="388" y="100"/>
                  </a:cubicBezTo>
                  <a:cubicBezTo>
                    <a:pt x="390" y="100"/>
                    <a:pt x="390" y="100"/>
                    <a:pt x="390" y="100"/>
                  </a:cubicBezTo>
                  <a:cubicBezTo>
                    <a:pt x="389" y="100"/>
                    <a:pt x="389" y="100"/>
                    <a:pt x="389" y="100"/>
                  </a:cubicBezTo>
                  <a:cubicBezTo>
                    <a:pt x="390" y="100"/>
                    <a:pt x="390" y="100"/>
                    <a:pt x="390" y="100"/>
                  </a:cubicBezTo>
                  <a:cubicBezTo>
                    <a:pt x="392" y="101"/>
                    <a:pt x="392" y="101"/>
                    <a:pt x="392" y="101"/>
                  </a:cubicBezTo>
                  <a:cubicBezTo>
                    <a:pt x="392" y="100"/>
                    <a:pt x="392" y="100"/>
                    <a:pt x="392" y="100"/>
                  </a:cubicBezTo>
                  <a:cubicBezTo>
                    <a:pt x="392" y="99"/>
                    <a:pt x="392" y="99"/>
                    <a:pt x="392" y="99"/>
                  </a:cubicBezTo>
                  <a:cubicBezTo>
                    <a:pt x="392" y="99"/>
                    <a:pt x="392" y="99"/>
                    <a:pt x="392" y="99"/>
                  </a:cubicBezTo>
                  <a:cubicBezTo>
                    <a:pt x="392" y="99"/>
                    <a:pt x="392" y="99"/>
                    <a:pt x="392" y="99"/>
                  </a:cubicBezTo>
                  <a:cubicBezTo>
                    <a:pt x="391" y="99"/>
                    <a:pt x="391" y="99"/>
                    <a:pt x="391" y="99"/>
                  </a:cubicBezTo>
                  <a:cubicBezTo>
                    <a:pt x="391" y="99"/>
                    <a:pt x="391" y="99"/>
                    <a:pt x="391" y="99"/>
                  </a:cubicBezTo>
                  <a:cubicBezTo>
                    <a:pt x="393" y="99"/>
                    <a:pt x="393" y="99"/>
                    <a:pt x="393" y="99"/>
                  </a:cubicBezTo>
                  <a:cubicBezTo>
                    <a:pt x="394" y="99"/>
                    <a:pt x="394" y="99"/>
                    <a:pt x="394" y="99"/>
                  </a:cubicBezTo>
                  <a:cubicBezTo>
                    <a:pt x="394" y="99"/>
                    <a:pt x="394" y="99"/>
                    <a:pt x="394" y="99"/>
                  </a:cubicBezTo>
                  <a:cubicBezTo>
                    <a:pt x="396" y="100"/>
                    <a:pt x="396" y="100"/>
                    <a:pt x="396" y="100"/>
                  </a:cubicBezTo>
                  <a:cubicBezTo>
                    <a:pt x="396" y="100"/>
                    <a:pt x="396" y="100"/>
                    <a:pt x="396" y="100"/>
                  </a:cubicBezTo>
                  <a:cubicBezTo>
                    <a:pt x="395" y="101"/>
                    <a:pt x="395" y="101"/>
                    <a:pt x="395" y="101"/>
                  </a:cubicBezTo>
                  <a:cubicBezTo>
                    <a:pt x="395" y="101"/>
                    <a:pt x="395" y="101"/>
                    <a:pt x="395" y="101"/>
                  </a:cubicBezTo>
                  <a:cubicBezTo>
                    <a:pt x="394" y="101"/>
                    <a:pt x="394" y="101"/>
                    <a:pt x="394" y="101"/>
                  </a:cubicBezTo>
                  <a:cubicBezTo>
                    <a:pt x="395" y="102"/>
                    <a:pt x="395" y="102"/>
                    <a:pt x="395" y="102"/>
                  </a:cubicBezTo>
                  <a:cubicBezTo>
                    <a:pt x="396" y="103"/>
                    <a:pt x="396" y="103"/>
                    <a:pt x="396" y="103"/>
                  </a:cubicBezTo>
                  <a:cubicBezTo>
                    <a:pt x="396" y="103"/>
                    <a:pt x="396" y="103"/>
                    <a:pt x="396" y="103"/>
                  </a:cubicBezTo>
                  <a:cubicBezTo>
                    <a:pt x="396" y="103"/>
                    <a:pt x="396" y="103"/>
                    <a:pt x="396" y="103"/>
                  </a:cubicBezTo>
                  <a:cubicBezTo>
                    <a:pt x="396" y="102"/>
                    <a:pt x="396" y="102"/>
                    <a:pt x="396" y="102"/>
                  </a:cubicBezTo>
                  <a:cubicBezTo>
                    <a:pt x="398" y="101"/>
                    <a:pt x="398" y="101"/>
                    <a:pt x="398" y="101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9" y="101"/>
                    <a:pt x="399" y="101"/>
                    <a:pt x="399" y="101"/>
                  </a:cubicBezTo>
                  <a:cubicBezTo>
                    <a:pt x="399" y="101"/>
                    <a:pt x="399" y="101"/>
                    <a:pt x="399" y="101"/>
                  </a:cubicBezTo>
                  <a:cubicBezTo>
                    <a:pt x="398" y="100"/>
                    <a:pt x="398" y="100"/>
                    <a:pt x="398" y="100"/>
                  </a:cubicBezTo>
                  <a:cubicBezTo>
                    <a:pt x="399" y="100"/>
                    <a:pt x="399" y="100"/>
                    <a:pt x="399" y="100"/>
                  </a:cubicBezTo>
                  <a:cubicBezTo>
                    <a:pt x="400" y="100"/>
                    <a:pt x="400" y="100"/>
                    <a:pt x="400" y="100"/>
                  </a:cubicBezTo>
                  <a:cubicBezTo>
                    <a:pt x="401" y="100"/>
                    <a:pt x="401" y="100"/>
                    <a:pt x="401" y="100"/>
                  </a:cubicBezTo>
                  <a:cubicBezTo>
                    <a:pt x="401" y="101"/>
                    <a:pt x="401" y="101"/>
                    <a:pt x="401" y="101"/>
                  </a:cubicBezTo>
                  <a:cubicBezTo>
                    <a:pt x="402" y="101"/>
                    <a:pt x="402" y="101"/>
                    <a:pt x="402" y="101"/>
                  </a:cubicBezTo>
                  <a:cubicBezTo>
                    <a:pt x="402" y="100"/>
                    <a:pt x="402" y="100"/>
                    <a:pt x="402" y="100"/>
                  </a:cubicBezTo>
                  <a:cubicBezTo>
                    <a:pt x="404" y="99"/>
                    <a:pt x="404" y="99"/>
                    <a:pt x="404" y="99"/>
                  </a:cubicBezTo>
                  <a:cubicBezTo>
                    <a:pt x="404" y="99"/>
                    <a:pt x="404" y="99"/>
                    <a:pt x="404" y="99"/>
                  </a:cubicBezTo>
                  <a:cubicBezTo>
                    <a:pt x="405" y="100"/>
                    <a:pt x="405" y="100"/>
                    <a:pt x="405" y="100"/>
                  </a:cubicBezTo>
                  <a:cubicBezTo>
                    <a:pt x="406" y="101"/>
                    <a:pt x="406" y="101"/>
                    <a:pt x="406" y="101"/>
                  </a:cubicBezTo>
                  <a:cubicBezTo>
                    <a:pt x="406" y="100"/>
                    <a:pt x="406" y="100"/>
                    <a:pt x="406" y="100"/>
                  </a:cubicBezTo>
                  <a:cubicBezTo>
                    <a:pt x="408" y="100"/>
                    <a:pt x="408" y="100"/>
                    <a:pt x="408" y="100"/>
                  </a:cubicBezTo>
                  <a:cubicBezTo>
                    <a:pt x="409" y="99"/>
                    <a:pt x="409" y="99"/>
                    <a:pt x="409" y="99"/>
                  </a:cubicBezTo>
                  <a:cubicBezTo>
                    <a:pt x="411" y="99"/>
                    <a:pt x="411" y="99"/>
                    <a:pt x="411" y="99"/>
                  </a:cubicBezTo>
                  <a:cubicBezTo>
                    <a:pt x="411" y="99"/>
                    <a:pt x="411" y="99"/>
                    <a:pt x="411" y="99"/>
                  </a:cubicBezTo>
                  <a:cubicBezTo>
                    <a:pt x="411" y="98"/>
                    <a:pt x="411" y="98"/>
                    <a:pt x="411" y="98"/>
                  </a:cubicBezTo>
                  <a:cubicBezTo>
                    <a:pt x="411" y="98"/>
                    <a:pt x="411" y="98"/>
                    <a:pt x="411" y="98"/>
                  </a:cubicBezTo>
                  <a:cubicBezTo>
                    <a:pt x="412" y="98"/>
                    <a:pt x="412" y="98"/>
                    <a:pt x="412" y="98"/>
                  </a:cubicBezTo>
                  <a:cubicBezTo>
                    <a:pt x="413" y="98"/>
                    <a:pt x="413" y="98"/>
                    <a:pt x="413" y="98"/>
                  </a:cubicBezTo>
                  <a:cubicBezTo>
                    <a:pt x="414" y="99"/>
                    <a:pt x="414" y="99"/>
                    <a:pt x="414" y="99"/>
                  </a:cubicBezTo>
                  <a:cubicBezTo>
                    <a:pt x="414" y="99"/>
                    <a:pt x="414" y="99"/>
                    <a:pt x="414" y="99"/>
                  </a:cubicBezTo>
                  <a:cubicBezTo>
                    <a:pt x="414" y="99"/>
                    <a:pt x="414" y="99"/>
                    <a:pt x="414" y="99"/>
                  </a:cubicBezTo>
                  <a:cubicBezTo>
                    <a:pt x="415" y="99"/>
                    <a:pt x="415" y="99"/>
                    <a:pt x="415" y="99"/>
                  </a:cubicBezTo>
                  <a:cubicBezTo>
                    <a:pt x="417" y="98"/>
                    <a:pt x="417" y="98"/>
                    <a:pt x="417" y="98"/>
                  </a:cubicBezTo>
                  <a:cubicBezTo>
                    <a:pt x="417" y="99"/>
                    <a:pt x="417" y="99"/>
                    <a:pt x="417" y="99"/>
                  </a:cubicBezTo>
                  <a:cubicBezTo>
                    <a:pt x="417" y="99"/>
                    <a:pt x="417" y="99"/>
                    <a:pt x="417" y="99"/>
                  </a:cubicBezTo>
                  <a:cubicBezTo>
                    <a:pt x="416" y="99"/>
                    <a:pt x="416" y="99"/>
                    <a:pt x="416" y="99"/>
                  </a:cubicBezTo>
                  <a:cubicBezTo>
                    <a:pt x="417" y="99"/>
                    <a:pt x="417" y="99"/>
                    <a:pt x="417" y="99"/>
                  </a:cubicBezTo>
                  <a:cubicBezTo>
                    <a:pt x="416" y="100"/>
                    <a:pt x="416" y="100"/>
                    <a:pt x="416" y="100"/>
                  </a:cubicBezTo>
                  <a:cubicBezTo>
                    <a:pt x="418" y="100"/>
                    <a:pt x="418" y="100"/>
                    <a:pt x="418" y="100"/>
                  </a:cubicBezTo>
                  <a:cubicBezTo>
                    <a:pt x="418" y="101"/>
                    <a:pt x="418" y="101"/>
                    <a:pt x="418" y="101"/>
                  </a:cubicBezTo>
                  <a:cubicBezTo>
                    <a:pt x="419" y="101"/>
                    <a:pt x="419" y="101"/>
                    <a:pt x="419" y="101"/>
                  </a:cubicBezTo>
                  <a:cubicBezTo>
                    <a:pt x="420" y="101"/>
                    <a:pt x="420" y="101"/>
                    <a:pt x="420" y="101"/>
                  </a:cubicBezTo>
                  <a:cubicBezTo>
                    <a:pt x="419" y="102"/>
                    <a:pt x="419" y="102"/>
                    <a:pt x="419" y="102"/>
                  </a:cubicBezTo>
                  <a:cubicBezTo>
                    <a:pt x="420" y="102"/>
                    <a:pt x="420" y="102"/>
                    <a:pt x="420" y="102"/>
                  </a:cubicBezTo>
                  <a:cubicBezTo>
                    <a:pt x="420" y="103"/>
                    <a:pt x="420" y="103"/>
                    <a:pt x="420" y="103"/>
                  </a:cubicBezTo>
                  <a:cubicBezTo>
                    <a:pt x="419" y="103"/>
                    <a:pt x="419" y="103"/>
                    <a:pt x="419" y="103"/>
                  </a:cubicBezTo>
                  <a:cubicBezTo>
                    <a:pt x="419" y="104"/>
                    <a:pt x="419" y="104"/>
                    <a:pt x="419" y="104"/>
                  </a:cubicBezTo>
                  <a:cubicBezTo>
                    <a:pt x="419" y="104"/>
                    <a:pt x="419" y="104"/>
                    <a:pt x="419" y="104"/>
                  </a:cubicBezTo>
                  <a:cubicBezTo>
                    <a:pt x="418" y="104"/>
                    <a:pt x="418" y="104"/>
                    <a:pt x="418" y="104"/>
                  </a:cubicBezTo>
                  <a:cubicBezTo>
                    <a:pt x="417" y="105"/>
                    <a:pt x="417" y="105"/>
                    <a:pt x="417" y="105"/>
                  </a:cubicBezTo>
                  <a:cubicBezTo>
                    <a:pt x="417" y="105"/>
                    <a:pt x="417" y="105"/>
                    <a:pt x="417" y="105"/>
                  </a:cubicBezTo>
                  <a:cubicBezTo>
                    <a:pt x="416" y="106"/>
                    <a:pt x="416" y="106"/>
                    <a:pt x="416" y="106"/>
                  </a:cubicBezTo>
                  <a:cubicBezTo>
                    <a:pt x="415" y="106"/>
                    <a:pt x="415" y="106"/>
                    <a:pt x="415" y="106"/>
                  </a:cubicBezTo>
                  <a:cubicBezTo>
                    <a:pt x="413" y="106"/>
                    <a:pt x="413" y="106"/>
                    <a:pt x="413" y="106"/>
                  </a:cubicBezTo>
                  <a:cubicBezTo>
                    <a:pt x="411" y="107"/>
                    <a:pt x="411" y="107"/>
                    <a:pt x="411" y="107"/>
                  </a:cubicBezTo>
                  <a:cubicBezTo>
                    <a:pt x="410" y="107"/>
                    <a:pt x="410" y="107"/>
                    <a:pt x="410" y="107"/>
                  </a:cubicBezTo>
                  <a:cubicBezTo>
                    <a:pt x="409" y="107"/>
                    <a:pt x="409" y="107"/>
                    <a:pt x="409" y="107"/>
                  </a:cubicBezTo>
                  <a:cubicBezTo>
                    <a:pt x="406" y="108"/>
                    <a:pt x="406" y="108"/>
                    <a:pt x="406" y="108"/>
                  </a:cubicBezTo>
                  <a:cubicBezTo>
                    <a:pt x="405" y="109"/>
                    <a:pt x="405" y="109"/>
                    <a:pt x="405" y="109"/>
                  </a:cubicBezTo>
                  <a:cubicBezTo>
                    <a:pt x="402" y="109"/>
                    <a:pt x="402" y="109"/>
                    <a:pt x="402" y="109"/>
                  </a:cubicBezTo>
                  <a:cubicBezTo>
                    <a:pt x="398" y="109"/>
                    <a:pt x="398" y="109"/>
                    <a:pt x="398" y="109"/>
                  </a:cubicBezTo>
                  <a:cubicBezTo>
                    <a:pt x="397" y="109"/>
                    <a:pt x="397" y="109"/>
                    <a:pt x="397" y="109"/>
                  </a:cubicBezTo>
                  <a:cubicBezTo>
                    <a:pt x="393" y="108"/>
                    <a:pt x="393" y="108"/>
                    <a:pt x="393" y="108"/>
                  </a:cubicBezTo>
                  <a:cubicBezTo>
                    <a:pt x="393" y="108"/>
                    <a:pt x="393" y="108"/>
                    <a:pt x="393" y="108"/>
                  </a:cubicBezTo>
                  <a:cubicBezTo>
                    <a:pt x="390" y="108"/>
                    <a:pt x="390" y="108"/>
                    <a:pt x="390" y="108"/>
                  </a:cubicBezTo>
                  <a:cubicBezTo>
                    <a:pt x="389" y="108"/>
                    <a:pt x="389" y="108"/>
                    <a:pt x="389" y="108"/>
                  </a:cubicBezTo>
                  <a:cubicBezTo>
                    <a:pt x="389" y="108"/>
                    <a:pt x="389" y="108"/>
                    <a:pt x="389" y="108"/>
                  </a:cubicBezTo>
                  <a:cubicBezTo>
                    <a:pt x="389" y="107"/>
                    <a:pt x="389" y="107"/>
                    <a:pt x="389" y="107"/>
                  </a:cubicBezTo>
                  <a:cubicBezTo>
                    <a:pt x="392" y="106"/>
                    <a:pt x="392" y="106"/>
                    <a:pt x="392" y="106"/>
                  </a:cubicBezTo>
                  <a:cubicBezTo>
                    <a:pt x="393" y="106"/>
                    <a:pt x="393" y="106"/>
                    <a:pt x="393" y="106"/>
                  </a:cubicBezTo>
                  <a:cubicBezTo>
                    <a:pt x="393" y="106"/>
                    <a:pt x="393" y="106"/>
                    <a:pt x="393" y="106"/>
                  </a:cubicBezTo>
                  <a:lnTo>
                    <a:pt x="392" y="106"/>
                  </a:lnTo>
                  <a:close/>
                  <a:moveTo>
                    <a:pt x="216" y="62"/>
                  </a:moveTo>
                  <a:cubicBezTo>
                    <a:pt x="218" y="63"/>
                    <a:pt x="218" y="63"/>
                    <a:pt x="218" y="63"/>
                  </a:cubicBezTo>
                  <a:cubicBezTo>
                    <a:pt x="221" y="63"/>
                    <a:pt x="221" y="63"/>
                    <a:pt x="221" y="63"/>
                  </a:cubicBezTo>
                  <a:cubicBezTo>
                    <a:pt x="219" y="65"/>
                    <a:pt x="219" y="65"/>
                    <a:pt x="219" y="65"/>
                  </a:cubicBezTo>
                  <a:cubicBezTo>
                    <a:pt x="217" y="65"/>
                    <a:pt x="217" y="65"/>
                    <a:pt x="217" y="65"/>
                  </a:cubicBezTo>
                  <a:cubicBezTo>
                    <a:pt x="210" y="68"/>
                    <a:pt x="210" y="68"/>
                    <a:pt x="210" y="68"/>
                  </a:cubicBezTo>
                  <a:cubicBezTo>
                    <a:pt x="205" y="68"/>
                    <a:pt x="205" y="68"/>
                    <a:pt x="205" y="68"/>
                  </a:cubicBezTo>
                  <a:cubicBezTo>
                    <a:pt x="203" y="69"/>
                    <a:pt x="203" y="69"/>
                    <a:pt x="203" y="69"/>
                  </a:cubicBezTo>
                  <a:cubicBezTo>
                    <a:pt x="201" y="69"/>
                    <a:pt x="201" y="69"/>
                    <a:pt x="201" y="69"/>
                  </a:cubicBezTo>
                  <a:cubicBezTo>
                    <a:pt x="200" y="70"/>
                    <a:pt x="200" y="70"/>
                    <a:pt x="200" y="70"/>
                  </a:cubicBezTo>
                  <a:cubicBezTo>
                    <a:pt x="205" y="67"/>
                    <a:pt x="210" y="65"/>
                    <a:pt x="214" y="62"/>
                  </a:cubicBezTo>
                  <a:lnTo>
                    <a:pt x="216" y="62"/>
                  </a:lnTo>
                  <a:close/>
                  <a:moveTo>
                    <a:pt x="223" y="77"/>
                  </a:moveTo>
                  <a:cubicBezTo>
                    <a:pt x="219" y="76"/>
                    <a:pt x="219" y="76"/>
                    <a:pt x="219" y="76"/>
                  </a:cubicBezTo>
                  <a:cubicBezTo>
                    <a:pt x="218" y="77"/>
                    <a:pt x="218" y="77"/>
                    <a:pt x="218" y="77"/>
                  </a:cubicBezTo>
                  <a:cubicBezTo>
                    <a:pt x="216" y="77"/>
                    <a:pt x="216" y="77"/>
                    <a:pt x="216" y="77"/>
                  </a:cubicBezTo>
                  <a:cubicBezTo>
                    <a:pt x="214" y="77"/>
                    <a:pt x="214" y="77"/>
                    <a:pt x="214" y="77"/>
                  </a:cubicBezTo>
                  <a:cubicBezTo>
                    <a:pt x="209" y="77"/>
                    <a:pt x="209" y="77"/>
                    <a:pt x="209" y="77"/>
                  </a:cubicBezTo>
                  <a:cubicBezTo>
                    <a:pt x="207" y="77"/>
                    <a:pt x="207" y="78"/>
                    <a:pt x="204" y="78"/>
                  </a:cubicBezTo>
                  <a:cubicBezTo>
                    <a:pt x="203" y="78"/>
                    <a:pt x="203" y="78"/>
                    <a:pt x="203" y="78"/>
                  </a:cubicBezTo>
                  <a:cubicBezTo>
                    <a:pt x="203" y="77"/>
                    <a:pt x="203" y="77"/>
                    <a:pt x="203" y="77"/>
                  </a:cubicBezTo>
                  <a:cubicBezTo>
                    <a:pt x="198" y="79"/>
                    <a:pt x="198" y="79"/>
                    <a:pt x="198" y="79"/>
                  </a:cubicBezTo>
                  <a:cubicBezTo>
                    <a:pt x="196" y="78"/>
                    <a:pt x="196" y="78"/>
                    <a:pt x="196" y="78"/>
                  </a:cubicBezTo>
                  <a:cubicBezTo>
                    <a:pt x="191" y="79"/>
                    <a:pt x="191" y="79"/>
                    <a:pt x="191" y="79"/>
                  </a:cubicBezTo>
                  <a:cubicBezTo>
                    <a:pt x="187" y="79"/>
                    <a:pt x="188" y="77"/>
                    <a:pt x="189" y="77"/>
                  </a:cubicBezTo>
                  <a:cubicBezTo>
                    <a:pt x="189" y="76"/>
                    <a:pt x="189" y="76"/>
                    <a:pt x="189" y="76"/>
                  </a:cubicBezTo>
                  <a:cubicBezTo>
                    <a:pt x="191" y="75"/>
                    <a:pt x="192" y="75"/>
                    <a:pt x="193" y="74"/>
                  </a:cubicBezTo>
                  <a:cubicBezTo>
                    <a:pt x="193" y="75"/>
                    <a:pt x="193" y="75"/>
                    <a:pt x="193" y="75"/>
                  </a:cubicBezTo>
                  <a:cubicBezTo>
                    <a:pt x="195" y="75"/>
                    <a:pt x="195" y="75"/>
                    <a:pt x="195" y="75"/>
                  </a:cubicBezTo>
                  <a:cubicBezTo>
                    <a:pt x="198" y="75"/>
                    <a:pt x="198" y="75"/>
                    <a:pt x="198" y="75"/>
                  </a:cubicBezTo>
                  <a:cubicBezTo>
                    <a:pt x="200" y="75"/>
                    <a:pt x="200" y="75"/>
                    <a:pt x="200" y="75"/>
                  </a:cubicBezTo>
                  <a:cubicBezTo>
                    <a:pt x="202" y="75"/>
                    <a:pt x="202" y="75"/>
                    <a:pt x="202" y="75"/>
                  </a:cubicBezTo>
                  <a:cubicBezTo>
                    <a:pt x="204" y="75"/>
                    <a:pt x="204" y="75"/>
                    <a:pt x="204" y="75"/>
                  </a:cubicBezTo>
                  <a:cubicBezTo>
                    <a:pt x="208" y="75"/>
                    <a:pt x="208" y="75"/>
                    <a:pt x="208" y="75"/>
                  </a:cubicBezTo>
                  <a:cubicBezTo>
                    <a:pt x="212" y="75"/>
                    <a:pt x="212" y="75"/>
                    <a:pt x="212" y="75"/>
                  </a:cubicBezTo>
                  <a:cubicBezTo>
                    <a:pt x="214" y="74"/>
                    <a:pt x="214" y="74"/>
                    <a:pt x="214" y="74"/>
                  </a:cubicBezTo>
                  <a:cubicBezTo>
                    <a:pt x="217" y="74"/>
                    <a:pt x="217" y="74"/>
                    <a:pt x="217" y="74"/>
                  </a:cubicBezTo>
                  <a:cubicBezTo>
                    <a:pt x="219" y="74"/>
                    <a:pt x="219" y="74"/>
                    <a:pt x="219" y="74"/>
                  </a:cubicBezTo>
                  <a:cubicBezTo>
                    <a:pt x="222" y="73"/>
                    <a:pt x="222" y="73"/>
                    <a:pt x="222" y="73"/>
                  </a:cubicBezTo>
                  <a:cubicBezTo>
                    <a:pt x="226" y="76"/>
                    <a:pt x="226" y="76"/>
                    <a:pt x="226" y="76"/>
                  </a:cubicBezTo>
                  <a:lnTo>
                    <a:pt x="223" y="77"/>
                  </a:lnTo>
                  <a:close/>
                  <a:moveTo>
                    <a:pt x="228" y="79"/>
                  </a:moveTo>
                  <a:cubicBezTo>
                    <a:pt x="224" y="80"/>
                    <a:pt x="224" y="80"/>
                    <a:pt x="224" y="80"/>
                  </a:cubicBezTo>
                  <a:cubicBezTo>
                    <a:pt x="221" y="81"/>
                    <a:pt x="221" y="81"/>
                    <a:pt x="221" y="81"/>
                  </a:cubicBezTo>
                  <a:cubicBezTo>
                    <a:pt x="219" y="79"/>
                    <a:pt x="219" y="79"/>
                    <a:pt x="219" y="79"/>
                  </a:cubicBezTo>
                  <a:cubicBezTo>
                    <a:pt x="221" y="78"/>
                    <a:pt x="221" y="78"/>
                    <a:pt x="221" y="78"/>
                  </a:cubicBezTo>
                  <a:cubicBezTo>
                    <a:pt x="225" y="78"/>
                    <a:pt x="225" y="78"/>
                    <a:pt x="225" y="78"/>
                  </a:cubicBezTo>
                  <a:lnTo>
                    <a:pt x="228" y="79"/>
                  </a:lnTo>
                  <a:close/>
                  <a:moveTo>
                    <a:pt x="186" y="80"/>
                  </a:moveTo>
                  <a:cubicBezTo>
                    <a:pt x="181" y="82"/>
                    <a:pt x="181" y="82"/>
                    <a:pt x="181" y="82"/>
                  </a:cubicBezTo>
                  <a:cubicBezTo>
                    <a:pt x="180" y="82"/>
                    <a:pt x="180" y="82"/>
                    <a:pt x="180" y="82"/>
                  </a:cubicBezTo>
                  <a:cubicBezTo>
                    <a:pt x="181" y="81"/>
                    <a:pt x="183" y="80"/>
                    <a:pt x="184" y="79"/>
                  </a:cubicBezTo>
                  <a:lnTo>
                    <a:pt x="186" y="80"/>
                  </a:lnTo>
                  <a:close/>
                  <a:moveTo>
                    <a:pt x="263" y="66"/>
                  </a:moveTo>
                  <a:cubicBezTo>
                    <a:pt x="259" y="66"/>
                    <a:pt x="259" y="66"/>
                    <a:pt x="259" y="66"/>
                  </a:cubicBezTo>
                  <a:cubicBezTo>
                    <a:pt x="255" y="66"/>
                    <a:pt x="255" y="66"/>
                    <a:pt x="255" y="66"/>
                  </a:cubicBezTo>
                  <a:cubicBezTo>
                    <a:pt x="251" y="67"/>
                    <a:pt x="251" y="67"/>
                    <a:pt x="251" y="67"/>
                  </a:cubicBezTo>
                  <a:cubicBezTo>
                    <a:pt x="245" y="67"/>
                    <a:pt x="245" y="67"/>
                    <a:pt x="245" y="67"/>
                  </a:cubicBezTo>
                  <a:cubicBezTo>
                    <a:pt x="243" y="67"/>
                    <a:pt x="243" y="67"/>
                    <a:pt x="243" y="67"/>
                  </a:cubicBezTo>
                  <a:cubicBezTo>
                    <a:pt x="240" y="67"/>
                    <a:pt x="240" y="67"/>
                    <a:pt x="240" y="67"/>
                  </a:cubicBezTo>
                  <a:cubicBezTo>
                    <a:pt x="239" y="68"/>
                    <a:pt x="239" y="68"/>
                    <a:pt x="239" y="68"/>
                  </a:cubicBezTo>
                  <a:cubicBezTo>
                    <a:pt x="236" y="69"/>
                    <a:pt x="236" y="69"/>
                    <a:pt x="236" y="69"/>
                  </a:cubicBezTo>
                  <a:cubicBezTo>
                    <a:pt x="236" y="70"/>
                    <a:pt x="236" y="70"/>
                    <a:pt x="236" y="70"/>
                  </a:cubicBezTo>
                  <a:cubicBezTo>
                    <a:pt x="232" y="71"/>
                    <a:pt x="232" y="71"/>
                    <a:pt x="232" y="71"/>
                  </a:cubicBezTo>
                  <a:cubicBezTo>
                    <a:pt x="228" y="73"/>
                    <a:pt x="228" y="73"/>
                    <a:pt x="228" y="73"/>
                  </a:cubicBezTo>
                  <a:cubicBezTo>
                    <a:pt x="226" y="72"/>
                    <a:pt x="226" y="72"/>
                    <a:pt x="226" y="72"/>
                  </a:cubicBezTo>
                  <a:cubicBezTo>
                    <a:pt x="224" y="72"/>
                    <a:pt x="224" y="72"/>
                    <a:pt x="224" y="72"/>
                  </a:cubicBezTo>
                  <a:cubicBezTo>
                    <a:pt x="219" y="72"/>
                    <a:pt x="219" y="72"/>
                    <a:pt x="219" y="72"/>
                  </a:cubicBezTo>
                  <a:cubicBezTo>
                    <a:pt x="215" y="73"/>
                    <a:pt x="215" y="73"/>
                    <a:pt x="215" y="73"/>
                  </a:cubicBezTo>
                  <a:cubicBezTo>
                    <a:pt x="209" y="72"/>
                    <a:pt x="209" y="72"/>
                    <a:pt x="209" y="72"/>
                  </a:cubicBezTo>
                  <a:cubicBezTo>
                    <a:pt x="206" y="72"/>
                    <a:pt x="206" y="72"/>
                    <a:pt x="206" y="72"/>
                  </a:cubicBezTo>
                  <a:cubicBezTo>
                    <a:pt x="203" y="73"/>
                    <a:pt x="203" y="73"/>
                    <a:pt x="203" y="73"/>
                  </a:cubicBezTo>
                  <a:cubicBezTo>
                    <a:pt x="202" y="71"/>
                    <a:pt x="202" y="71"/>
                    <a:pt x="202" y="71"/>
                  </a:cubicBezTo>
                  <a:cubicBezTo>
                    <a:pt x="207" y="70"/>
                    <a:pt x="207" y="70"/>
                    <a:pt x="207" y="70"/>
                  </a:cubicBezTo>
                  <a:cubicBezTo>
                    <a:pt x="209" y="69"/>
                    <a:pt x="209" y="69"/>
                    <a:pt x="209" y="69"/>
                  </a:cubicBezTo>
                  <a:cubicBezTo>
                    <a:pt x="215" y="69"/>
                    <a:pt x="215" y="69"/>
                    <a:pt x="215" y="69"/>
                  </a:cubicBezTo>
                  <a:cubicBezTo>
                    <a:pt x="219" y="69"/>
                    <a:pt x="219" y="69"/>
                    <a:pt x="219" y="69"/>
                  </a:cubicBezTo>
                  <a:cubicBezTo>
                    <a:pt x="216" y="68"/>
                    <a:pt x="216" y="68"/>
                    <a:pt x="216" y="68"/>
                  </a:cubicBezTo>
                  <a:cubicBezTo>
                    <a:pt x="221" y="68"/>
                    <a:pt x="221" y="68"/>
                    <a:pt x="221" y="68"/>
                  </a:cubicBezTo>
                  <a:cubicBezTo>
                    <a:pt x="218" y="68"/>
                    <a:pt x="218" y="68"/>
                    <a:pt x="218" y="68"/>
                  </a:cubicBezTo>
                  <a:cubicBezTo>
                    <a:pt x="215" y="68"/>
                    <a:pt x="215" y="68"/>
                    <a:pt x="215" y="68"/>
                  </a:cubicBezTo>
                  <a:cubicBezTo>
                    <a:pt x="218" y="66"/>
                    <a:pt x="218" y="66"/>
                    <a:pt x="218" y="66"/>
                  </a:cubicBezTo>
                  <a:cubicBezTo>
                    <a:pt x="227" y="66"/>
                    <a:pt x="219" y="65"/>
                    <a:pt x="224" y="65"/>
                  </a:cubicBezTo>
                  <a:cubicBezTo>
                    <a:pt x="228" y="65"/>
                    <a:pt x="228" y="65"/>
                    <a:pt x="228" y="65"/>
                  </a:cubicBezTo>
                  <a:cubicBezTo>
                    <a:pt x="230" y="65"/>
                    <a:pt x="230" y="65"/>
                    <a:pt x="230" y="65"/>
                  </a:cubicBezTo>
                  <a:cubicBezTo>
                    <a:pt x="232" y="63"/>
                    <a:pt x="232" y="63"/>
                    <a:pt x="232" y="63"/>
                  </a:cubicBezTo>
                  <a:cubicBezTo>
                    <a:pt x="237" y="62"/>
                    <a:pt x="237" y="62"/>
                    <a:pt x="237" y="62"/>
                  </a:cubicBezTo>
                  <a:cubicBezTo>
                    <a:pt x="241" y="61"/>
                    <a:pt x="241" y="61"/>
                    <a:pt x="241" y="61"/>
                  </a:cubicBezTo>
                  <a:cubicBezTo>
                    <a:pt x="240" y="61"/>
                    <a:pt x="240" y="61"/>
                    <a:pt x="240" y="61"/>
                  </a:cubicBezTo>
                  <a:cubicBezTo>
                    <a:pt x="238" y="61"/>
                    <a:pt x="238" y="61"/>
                    <a:pt x="238" y="61"/>
                  </a:cubicBezTo>
                  <a:cubicBezTo>
                    <a:pt x="234" y="61"/>
                    <a:pt x="234" y="61"/>
                    <a:pt x="234" y="61"/>
                  </a:cubicBezTo>
                  <a:cubicBezTo>
                    <a:pt x="234" y="61"/>
                    <a:pt x="234" y="61"/>
                    <a:pt x="234" y="61"/>
                  </a:cubicBezTo>
                  <a:cubicBezTo>
                    <a:pt x="233" y="61"/>
                    <a:pt x="233" y="61"/>
                    <a:pt x="233" y="61"/>
                  </a:cubicBezTo>
                  <a:cubicBezTo>
                    <a:pt x="229" y="62"/>
                    <a:pt x="229" y="62"/>
                    <a:pt x="229" y="62"/>
                  </a:cubicBezTo>
                  <a:cubicBezTo>
                    <a:pt x="226" y="62"/>
                    <a:pt x="226" y="62"/>
                    <a:pt x="226" y="62"/>
                  </a:cubicBezTo>
                  <a:cubicBezTo>
                    <a:pt x="224" y="62"/>
                    <a:pt x="224" y="62"/>
                    <a:pt x="224" y="62"/>
                  </a:cubicBezTo>
                  <a:cubicBezTo>
                    <a:pt x="230" y="60"/>
                    <a:pt x="230" y="60"/>
                    <a:pt x="230" y="60"/>
                  </a:cubicBezTo>
                  <a:cubicBezTo>
                    <a:pt x="235" y="60"/>
                    <a:pt x="235" y="60"/>
                    <a:pt x="235" y="60"/>
                  </a:cubicBezTo>
                  <a:cubicBezTo>
                    <a:pt x="236" y="60"/>
                    <a:pt x="236" y="60"/>
                    <a:pt x="236" y="60"/>
                  </a:cubicBezTo>
                  <a:cubicBezTo>
                    <a:pt x="238" y="60"/>
                    <a:pt x="238" y="60"/>
                    <a:pt x="238" y="60"/>
                  </a:cubicBezTo>
                  <a:cubicBezTo>
                    <a:pt x="243" y="59"/>
                    <a:pt x="243" y="59"/>
                    <a:pt x="243" y="59"/>
                  </a:cubicBezTo>
                  <a:cubicBezTo>
                    <a:pt x="246" y="59"/>
                    <a:pt x="246" y="59"/>
                    <a:pt x="246" y="59"/>
                  </a:cubicBezTo>
                  <a:cubicBezTo>
                    <a:pt x="250" y="59"/>
                    <a:pt x="250" y="59"/>
                    <a:pt x="250" y="59"/>
                  </a:cubicBezTo>
                  <a:cubicBezTo>
                    <a:pt x="257" y="59"/>
                    <a:pt x="257" y="59"/>
                    <a:pt x="257" y="59"/>
                  </a:cubicBezTo>
                  <a:cubicBezTo>
                    <a:pt x="259" y="59"/>
                    <a:pt x="259" y="59"/>
                    <a:pt x="259" y="59"/>
                  </a:cubicBezTo>
                  <a:cubicBezTo>
                    <a:pt x="262" y="59"/>
                    <a:pt x="262" y="59"/>
                    <a:pt x="262" y="59"/>
                  </a:cubicBezTo>
                  <a:cubicBezTo>
                    <a:pt x="268" y="59"/>
                    <a:pt x="268" y="59"/>
                    <a:pt x="268" y="59"/>
                  </a:cubicBezTo>
                  <a:cubicBezTo>
                    <a:pt x="272" y="59"/>
                    <a:pt x="274" y="58"/>
                    <a:pt x="280" y="57"/>
                  </a:cubicBezTo>
                  <a:cubicBezTo>
                    <a:pt x="284" y="58"/>
                    <a:pt x="284" y="58"/>
                    <a:pt x="284" y="58"/>
                  </a:cubicBezTo>
                  <a:cubicBezTo>
                    <a:pt x="289" y="58"/>
                    <a:pt x="289" y="58"/>
                    <a:pt x="289" y="58"/>
                  </a:cubicBezTo>
                  <a:cubicBezTo>
                    <a:pt x="296" y="58"/>
                    <a:pt x="290" y="60"/>
                    <a:pt x="288" y="60"/>
                  </a:cubicBezTo>
                  <a:cubicBezTo>
                    <a:pt x="279" y="63"/>
                    <a:pt x="279" y="63"/>
                    <a:pt x="279" y="63"/>
                  </a:cubicBezTo>
                  <a:cubicBezTo>
                    <a:pt x="276" y="64"/>
                    <a:pt x="274" y="64"/>
                    <a:pt x="268" y="66"/>
                  </a:cubicBezTo>
                  <a:lnTo>
                    <a:pt x="263" y="66"/>
                  </a:lnTo>
                  <a:close/>
                  <a:moveTo>
                    <a:pt x="639" y="584"/>
                  </a:moveTo>
                  <a:cubicBezTo>
                    <a:pt x="635" y="587"/>
                    <a:pt x="627" y="584"/>
                    <a:pt x="628" y="578"/>
                  </a:cubicBezTo>
                  <a:cubicBezTo>
                    <a:pt x="629" y="573"/>
                    <a:pt x="625" y="573"/>
                    <a:pt x="627" y="567"/>
                  </a:cubicBezTo>
                  <a:cubicBezTo>
                    <a:pt x="629" y="560"/>
                    <a:pt x="631" y="563"/>
                    <a:pt x="632" y="559"/>
                  </a:cubicBezTo>
                  <a:cubicBezTo>
                    <a:pt x="633" y="556"/>
                    <a:pt x="635" y="557"/>
                    <a:pt x="634" y="553"/>
                  </a:cubicBezTo>
                  <a:cubicBezTo>
                    <a:pt x="633" y="549"/>
                    <a:pt x="635" y="550"/>
                    <a:pt x="634" y="545"/>
                  </a:cubicBezTo>
                  <a:cubicBezTo>
                    <a:pt x="634" y="540"/>
                    <a:pt x="636" y="541"/>
                    <a:pt x="637" y="537"/>
                  </a:cubicBezTo>
                  <a:cubicBezTo>
                    <a:pt x="639" y="535"/>
                    <a:pt x="639" y="535"/>
                    <a:pt x="639" y="535"/>
                  </a:cubicBezTo>
                  <a:cubicBezTo>
                    <a:pt x="640" y="534"/>
                    <a:pt x="640" y="534"/>
                    <a:pt x="640" y="534"/>
                  </a:cubicBezTo>
                  <a:cubicBezTo>
                    <a:pt x="644" y="533"/>
                    <a:pt x="644" y="533"/>
                    <a:pt x="644" y="533"/>
                  </a:cubicBezTo>
                  <a:cubicBezTo>
                    <a:pt x="647" y="532"/>
                    <a:pt x="647" y="532"/>
                    <a:pt x="647" y="532"/>
                  </a:cubicBezTo>
                  <a:cubicBezTo>
                    <a:pt x="650" y="528"/>
                    <a:pt x="650" y="528"/>
                    <a:pt x="650" y="528"/>
                  </a:cubicBezTo>
                  <a:cubicBezTo>
                    <a:pt x="650" y="528"/>
                    <a:pt x="650" y="528"/>
                    <a:pt x="650" y="528"/>
                  </a:cubicBezTo>
                  <a:cubicBezTo>
                    <a:pt x="652" y="527"/>
                    <a:pt x="652" y="527"/>
                    <a:pt x="652" y="527"/>
                  </a:cubicBezTo>
                  <a:cubicBezTo>
                    <a:pt x="654" y="524"/>
                    <a:pt x="654" y="524"/>
                    <a:pt x="654" y="524"/>
                  </a:cubicBezTo>
                  <a:cubicBezTo>
                    <a:pt x="655" y="520"/>
                    <a:pt x="655" y="520"/>
                    <a:pt x="655" y="520"/>
                  </a:cubicBezTo>
                  <a:cubicBezTo>
                    <a:pt x="656" y="521"/>
                    <a:pt x="656" y="521"/>
                    <a:pt x="656" y="521"/>
                  </a:cubicBezTo>
                  <a:cubicBezTo>
                    <a:pt x="657" y="520"/>
                    <a:pt x="657" y="520"/>
                    <a:pt x="657" y="520"/>
                  </a:cubicBezTo>
                  <a:cubicBezTo>
                    <a:pt x="660" y="515"/>
                    <a:pt x="660" y="515"/>
                    <a:pt x="660" y="515"/>
                  </a:cubicBezTo>
                  <a:cubicBezTo>
                    <a:pt x="661" y="513"/>
                    <a:pt x="661" y="513"/>
                    <a:pt x="661" y="513"/>
                  </a:cubicBezTo>
                  <a:cubicBezTo>
                    <a:pt x="663" y="513"/>
                    <a:pt x="663" y="513"/>
                    <a:pt x="663" y="513"/>
                  </a:cubicBezTo>
                  <a:cubicBezTo>
                    <a:pt x="664" y="514"/>
                    <a:pt x="664" y="514"/>
                    <a:pt x="664" y="514"/>
                  </a:cubicBezTo>
                  <a:cubicBezTo>
                    <a:pt x="666" y="531"/>
                    <a:pt x="666" y="531"/>
                    <a:pt x="666" y="531"/>
                  </a:cubicBezTo>
                  <a:cubicBezTo>
                    <a:pt x="664" y="531"/>
                    <a:pt x="664" y="531"/>
                    <a:pt x="664" y="531"/>
                  </a:cubicBezTo>
                  <a:cubicBezTo>
                    <a:pt x="663" y="530"/>
                    <a:pt x="663" y="530"/>
                    <a:pt x="663" y="530"/>
                  </a:cubicBezTo>
                  <a:cubicBezTo>
                    <a:pt x="663" y="537"/>
                    <a:pt x="663" y="537"/>
                    <a:pt x="663" y="537"/>
                  </a:cubicBezTo>
                  <a:cubicBezTo>
                    <a:pt x="659" y="542"/>
                    <a:pt x="661" y="544"/>
                    <a:pt x="657" y="550"/>
                  </a:cubicBezTo>
                  <a:cubicBezTo>
                    <a:pt x="653" y="557"/>
                    <a:pt x="652" y="560"/>
                    <a:pt x="652" y="564"/>
                  </a:cubicBezTo>
                  <a:cubicBezTo>
                    <a:pt x="651" y="566"/>
                    <a:pt x="650" y="569"/>
                    <a:pt x="649" y="572"/>
                  </a:cubicBezTo>
                  <a:cubicBezTo>
                    <a:pt x="646" y="576"/>
                    <a:pt x="644" y="579"/>
                    <a:pt x="641" y="582"/>
                  </a:cubicBezTo>
                  <a:cubicBezTo>
                    <a:pt x="640" y="583"/>
                    <a:pt x="639" y="583"/>
                    <a:pt x="639" y="584"/>
                  </a:cubicBezTo>
                  <a:close/>
                  <a:moveTo>
                    <a:pt x="707" y="301"/>
                  </a:moveTo>
                  <a:cubicBezTo>
                    <a:pt x="705" y="301"/>
                    <a:pt x="705" y="301"/>
                    <a:pt x="705" y="301"/>
                  </a:cubicBezTo>
                  <a:cubicBezTo>
                    <a:pt x="702" y="301"/>
                    <a:pt x="702" y="301"/>
                    <a:pt x="702" y="301"/>
                  </a:cubicBezTo>
                  <a:cubicBezTo>
                    <a:pt x="700" y="300"/>
                    <a:pt x="700" y="300"/>
                    <a:pt x="700" y="300"/>
                  </a:cubicBezTo>
                  <a:cubicBezTo>
                    <a:pt x="696" y="297"/>
                    <a:pt x="696" y="297"/>
                    <a:pt x="696" y="297"/>
                  </a:cubicBezTo>
                  <a:cubicBezTo>
                    <a:pt x="694" y="295"/>
                    <a:pt x="696" y="293"/>
                    <a:pt x="692" y="292"/>
                  </a:cubicBezTo>
                  <a:cubicBezTo>
                    <a:pt x="688" y="293"/>
                    <a:pt x="688" y="293"/>
                    <a:pt x="688" y="293"/>
                  </a:cubicBezTo>
                  <a:cubicBezTo>
                    <a:pt x="687" y="294"/>
                    <a:pt x="687" y="294"/>
                    <a:pt x="687" y="294"/>
                  </a:cubicBezTo>
                  <a:cubicBezTo>
                    <a:pt x="685" y="294"/>
                    <a:pt x="685" y="294"/>
                    <a:pt x="685" y="294"/>
                  </a:cubicBezTo>
                  <a:cubicBezTo>
                    <a:pt x="681" y="294"/>
                    <a:pt x="681" y="294"/>
                    <a:pt x="681" y="294"/>
                  </a:cubicBezTo>
                  <a:cubicBezTo>
                    <a:pt x="679" y="294"/>
                    <a:pt x="679" y="294"/>
                    <a:pt x="679" y="294"/>
                  </a:cubicBezTo>
                  <a:cubicBezTo>
                    <a:pt x="676" y="293"/>
                    <a:pt x="676" y="293"/>
                    <a:pt x="676" y="293"/>
                  </a:cubicBezTo>
                  <a:cubicBezTo>
                    <a:pt x="673" y="290"/>
                    <a:pt x="673" y="290"/>
                    <a:pt x="673" y="290"/>
                  </a:cubicBezTo>
                  <a:cubicBezTo>
                    <a:pt x="673" y="289"/>
                    <a:pt x="673" y="289"/>
                    <a:pt x="673" y="289"/>
                  </a:cubicBezTo>
                  <a:cubicBezTo>
                    <a:pt x="671" y="288"/>
                    <a:pt x="671" y="288"/>
                    <a:pt x="671" y="288"/>
                  </a:cubicBezTo>
                  <a:cubicBezTo>
                    <a:pt x="669" y="287"/>
                    <a:pt x="669" y="287"/>
                    <a:pt x="669" y="287"/>
                  </a:cubicBezTo>
                  <a:cubicBezTo>
                    <a:pt x="667" y="285"/>
                    <a:pt x="667" y="285"/>
                    <a:pt x="667" y="285"/>
                  </a:cubicBezTo>
                  <a:cubicBezTo>
                    <a:pt x="664" y="281"/>
                    <a:pt x="664" y="281"/>
                    <a:pt x="664" y="281"/>
                  </a:cubicBezTo>
                  <a:cubicBezTo>
                    <a:pt x="661" y="278"/>
                    <a:pt x="661" y="278"/>
                    <a:pt x="661" y="278"/>
                  </a:cubicBezTo>
                  <a:cubicBezTo>
                    <a:pt x="658" y="276"/>
                    <a:pt x="658" y="276"/>
                    <a:pt x="658" y="276"/>
                  </a:cubicBezTo>
                  <a:cubicBezTo>
                    <a:pt x="656" y="275"/>
                    <a:pt x="656" y="275"/>
                    <a:pt x="656" y="275"/>
                  </a:cubicBezTo>
                  <a:cubicBezTo>
                    <a:pt x="655" y="273"/>
                    <a:pt x="655" y="273"/>
                    <a:pt x="655" y="273"/>
                  </a:cubicBezTo>
                  <a:cubicBezTo>
                    <a:pt x="654" y="275"/>
                    <a:pt x="654" y="275"/>
                    <a:pt x="654" y="275"/>
                  </a:cubicBezTo>
                  <a:cubicBezTo>
                    <a:pt x="652" y="275"/>
                    <a:pt x="652" y="275"/>
                    <a:pt x="652" y="275"/>
                  </a:cubicBezTo>
                  <a:cubicBezTo>
                    <a:pt x="650" y="275"/>
                    <a:pt x="650" y="275"/>
                    <a:pt x="650" y="275"/>
                  </a:cubicBezTo>
                  <a:cubicBezTo>
                    <a:pt x="652" y="278"/>
                    <a:pt x="652" y="278"/>
                    <a:pt x="652" y="278"/>
                  </a:cubicBezTo>
                  <a:cubicBezTo>
                    <a:pt x="650" y="281"/>
                    <a:pt x="650" y="281"/>
                    <a:pt x="650" y="281"/>
                  </a:cubicBezTo>
                  <a:cubicBezTo>
                    <a:pt x="651" y="280"/>
                    <a:pt x="652" y="281"/>
                    <a:pt x="654" y="285"/>
                  </a:cubicBezTo>
                  <a:cubicBezTo>
                    <a:pt x="657" y="288"/>
                    <a:pt x="656" y="289"/>
                    <a:pt x="656" y="290"/>
                  </a:cubicBezTo>
                  <a:cubicBezTo>
                    <a:pt x="658" y="290"/>
                    <a:pt x="658" y="290"/>
                    <a:pt x="658" y="290"/>
                  </a:cubicBezTo>
                  <a:cubicBezTo>
                    <a:pt x="660" y="292"/>
                    <a:pt x="660" y="292"/>
                    <a:pt x="660" y="292"/>
                  </a:cubicBezTo>
                  <a:cubicBezTo>
                    <a:pt x="663" y="294"/>
                    <a:pt x="663" y="294"/>
                    <a:pt x="663" y="294"/>
                  </a:cubicBezTo>
                  <a:cubicBezTo>
                    <a:pt x="664" y="296"/>
                    <a:pt x="664" y="296"/>
                    <a:pt x="664" y="296"/>
                  </a:cubicBezTo>
                  <a:cubicBezTo>
                    <a:pt x="665" y="300"/>
                    <a:pt x="665" y="300"/>
                    <a:pt x="665" y="300"/>
                  </a:cubicBezTo>
                  <a:cubicBezTo>
                    <a:pt x="667" y="303"/>
                    <a:pt x="667" y="303"/>
                    <a:pt x="667" y="303"/>
                  </a:cubicBezTo>
                  <a:cubicBezTo>
                    <a:pt x="667" y="299"/>
                    <a:pt x="667" y="299"/>
                    <a:pt x="667" y="299"/>
                  </a:cubicBezTo>
                  <a:cubicBezTo>
                    <a:pt x="667" y="299"/>
                    <a:pt x="667" y="299"/>
                    <a:pt x="667" y="299"/>
                  </a:cubicBezTo>
                  <a:cubicBezTo>
                    <a:pt x="669" y="298"/>
                    <a:pt x="669" y="298"/>
                    <a:pt x="669" y="298"/>
                  </a:cubicBezTo>
                  <a:cubicBezTo>
                    <a:pt x="671" y="301"/>
                    <a:pt x="671" y="301"/>
                    <a:pt x="671" y="301"/>
                  </a:cubicBezTo>
                  <a:cubicBezTo>
                    <a:pt x="671" y="305"/>
                    <a:pt x="671" y="305"/>
                    <a:pt x="671" y="305"/>
                  </a:cubicBezTo>
                  <a:cubicBezTo>
                    <a:pt x="671" y="306"/>
                    <a:pt x="671" y="306"/>
                    <a:pt x="671" y="306"/>
                  </a:cubicBezTo>
                  <a:cubicBezTo>
                    <a:pt x="672" y="306"/>
                    <a:pt x="672" y="306"/>
                    <a:pt x="672" y="306"/>
                  </a:cubicBezTo>
                  <a:cubicBezTo>
                    <a:pt x="674" y="309"/>
                    <a:pt x="674" y="309"/>
                    <a:pt x="674" y="309"/>
                  </a:cubicBezTo>
                  <a:cubicBezTo>
                    <a:pt x="678" y="309"/>
                    <a:pt x="678" y="309"/>
                    <a:pt x="678" y="309"/>
                  </a:cubicBezTo>
                  <a:cubicBezTo>
                    <a:pt x="680" y="309"/>
                    <a:pt x="680" y="309"/>
                    <a:pt x="680" y="309"/>
                  </a:cubicBezTo>
                  <a:cubicBezTo>
                    <a:pt x="681" y="309"/>
                    <a:pt x="681" y="309"/>
                    <a:pt x="681" y="309"/>
                  </a:cubicBezTo>
                  <a:cubicBezTo>
                    <a:pt x="682" y="309"/>
                    <a:pt x="682" y="309"/>
                    <a:pt x="682" y="309"/>
                  </a:cubicBezTo>
                  <a:cubicBezTo>
                    <a:pt x="682" y="308"/>
                    <a:pt x="682" y="308"/>
                    <a:pt x="682" y="308"/>
                  </a:cubicBezTo>
                  <a:cubicBezTo>
                    <a:pt x="683" y="308"/>
                    <a:pt x="683" y="308"/>
                    <a:pt x="683" y="308"/>
                  </a:cubicBezTo>
                  <a:cubicBezTo>
                    <a:pt x="684" y="308"/>
                    <a:pt x="684" y="308"/>
                    <a:pt x="684" y="308"/>
                  </a:cubicBezTo>
                  <a:cubicBezTo>
                    <a:pt x="685" y="306"/>
                    <a:pt x="685" y="306"/>
                    <a:pt x="685" y="306"/>
                  </a:cubicBezTo>
                  <a:cubicBezTo>
                    <a:pt x="690" y="303"/>
                    <a:pt x="687" y="302"/>
                    <a:pt x="690" y="301"/>
                  </a:cubicBezTo>
                  <a:cubicBezTo>
                    <a:pt x="692" y="299"/>
                    <a:pt x="692" y="299"/>
                    <a:pt x="692" y="299"/>
                  </a:cubicBezTo>
                  <a:cubicBezTo>
                    <a:pt x="693" y="301"/>
                    <a:pt x="693" y="301"/>
                    <a:pt x="693" y="301"/>
                  </a:cubicBezTo>
                  <a:cubicBezTo>
                    <a:pt x="694" y="305"/>
                    <a:pt x="694" y="305"/>
                    <a:pt x="694" y="305"/>
                  </a:cubicBezTo>
                  <a:cubicBezTo>
                    <a:pt x="698" y="309"/>
                    <a:pt x="698" y="309"/>
                    <a:pt x="698" y="309"/>
                  </a:cubicBezTo>
                  <a:cubicBezTo>
                    <a:pt x="704" y="312"/>
                    <a:pt x="704" y="312"/>
                    <a:pt x="704" y="312"/>
                  </a:cubicBezTo>
                  <a:cubicBezTo>
                    <a:pt x="706" y="313"/>
                    <a:pt x="706" y="313"/>
                    <a:pt x="706" y="313"/>
                  </a:cubicBezTo>
                  <a:cubicBezTo>
                    <a:pt x="707" y="314"/>
                    <a:pt x="707" y="314"/>
                    <a:pt x="707" y="314"/>
                  </a:cubicBezTo>
                  <a:cubicBezTo>
                    <a:pt x="708" y="315"/>
                    <a:pt x="708" y="315"/>
                    <a:pt x="708" y="315"/>
                  </a:cubicBezTo>
                  <a:cubicBezTo>
                    <a:pt x="709" y="316"/>
                    <a:pt x="709" y="316"/>
                    <a:pt x="709" y="316"/>
                  </a:cubicBezTo>
                  <a:cubicBezTo>
                    <a:pt x="711" y="318"/>
                    <a:pt x="711" y="318"/>
                    <a:pt x="711" y="318"/>
                  </a:cubicBezTo>
                  <a:cubicBezTo>
                    <a:pt x="711" y="319"/>
                    <a:pt x="711" y="320"/>
                    <a:pt x="711" y="321"/>
                  </a:cubicBezTo>
                  <a:cubicBezTo>
                    <a:pt x="708" y="328"/>
                    <a:pt x="708" y="328"/>
                    <a:pt x="708" y="328"/>
                  </a:cubicBezTo>
                  <a:cubicBezTo>
                    <a:pt x="707" y="327"/>
                    <a:pt x="705" y="331"/>
                    <a:pt x="706" y="335"/>
                  </a:cubicBezTo>
                  <a:cubicBezTo>
                    <a:pt x="705" y="338"/>
                    <a:pt x="705" y="338"/>
                    <a:pt x="705" y="338"/>
                  </a:cubicBezTo>
                  <a:cubicBezTo>
                    <a:pt x="701" y="342"/>
                    <a:pt x="701" y="342"/>
                    <a:pt x="701" y="342"/>
                  </a:cubicBezTo>
                  <a:cubicBezTo>
                    <a:pt x="696" y="345"/>
                    <a:pt x="696" y="345"/>
                    <a:pt x="696" y="345"/>
                  </a:cubicBezTo>
                  <a:cubicBezTo>
                    <a:pt x="695" y="348"/>
                    <a:pt x="695" y="348"/>
                    <a:pt x="695" y="348"/>
                  </a:cubicBezTo>
                  <a:cubicBezTo>
                    <a:pt x="689" y="350"/>
                    <a:pt x="689" y="350"/>
                    <a:pt x="689" y="350"/>
                  </a:cubicBezTo>
                  <a:cubicBezTo>
                    <a:pt x="686" y="351"/>
                    <a:pt x="686" y="351"/>
                    <a:pt x="686" y="351"/>
                  </a:cubicBezTo>
                  <a:cubicBezTo>
                    <a:pt x="682" y="356"/>
                    <a:pt x="682" y="356"/>
                    <a:pt x="682" y="356"/>
                  </a:cubicBezTo>
                  <a:cubicBezTo>
                    <a:pt x="677" y="359"/>
                    <a:pt x="677" y="359"/>
                    <a:pt x="677" y="359"/>
                  </a:cubicBezTo>
                  <a:cubicBezTo>
                    <a:pt x="667" y="363"/>
                    <a:pt x="667" y="363"/>
                    <a:pt x="667" y="363"/>
                  </a:cubicBezTo>
                  <a:cubicBezTo>
                    <a:pt x="659" y="367"/>
                    <a:pt x="659" y="367"/>
                    <a:pt x="659" y="367"/>
                  </a:cubicBezTo>
                  <a:cubicBezTo>
                    <a:pt x="651" y="370"/>
                    <a:pt x="651" y="370"/>
                    <a:pt x="651" y="370"/>
                  </a:cubicBezTo>
                  <a:cubicBezTo>
                    <a:pt x="648" y="371"/>
                    <a:pt x="648" y="371"/>
                    <a:pt x="648" y="371"/>
                  </a:cubicBezTo>
                  <a:cubicBezTo>
                    <a:pt x="647" y="372"/>
                    <a:pt x="647" y="372"/>
                    <a:pt x="647" y="372"/>
                  </a:cubicBezTo>
                  <a:cubicBezTo>
                    <a:pt x="640" y="372"/>
                    <a:pt x="640" y="372"/>
                    <a:pt x="640" y="372"/>
                  </a:cubicBezTo>
                  <a:cubicBezTo>
                    <a:pt x="639" y="368"/>
                    <a:pt x="639" y="368"/>
                    <a:pt x="639" y="368"/>
                  </a:cubicBezTo>
                  <a:cubicBezTo>
                    <a:pt x="638" y="361"/>
                    <a:pt x="638" y="361"/>
                    <a:pt x="638" y="361"/>
                  </a:cubicBezTo>
                  <a:cubicBezTo>
                    <a:pt x="638" y="360"/>
                    <a:pt x="637" y="362"/>
                    <a:pt x="635" y="353"/>
                  </a:cubicBezTo>
                  <a:cubicBezTo>
                    <a:pt x="635" y="351"/>
                    <a:pt x="635" y="351"/>
                    <a:pt x="635" y="351"/>
                  </a:cubicBezTo>
                  <a:cubicBezTo>
                    <a:pt x="633" y="347"/>
                    <a:pt x="633" y="347"/>
                    <a:pt x="633" y="347"/>
                  </a:cubicBezTo>
                  <a:cubicBezTo>
                    <a:pt x="628" y="340"/>
                    <a:pt x="628" y="340"/>
                    <a:pt x="628" y="340"/>
                  </a:cubicBezTo>
                  <a:cubicBezTo>
                    <a:pt x="624" y="337"/>
                    <a:pt x="627" y="335"/>
                    <a:pt x="619" y="329"/>
                  </a:cubicBezTo>
                  <a:cubicBezTo>
                    <a:pt x="615" y="326"/>
                    <a:pt x="617" y="326"/>
                    <a:pt x="616" y="325"/>
                  </a:cubicBezTo>
                  <a:cubicBezTo>
                    <a:pt x="616" y="322"/>
                    <a:pt x="616" y="322"/>
                    <a:pt x="616" y="322"/>
                  </a:cubicBezTo>
                  <a:cubicBezTo>
                    <a:pt x="611" y="311"/>
                    <a:pt x="611" y="311"/>
                    <a:pt x="611" y="311"/>
                  </a:cubicBezTo>
                  <a:cubicBezTo>
                    <a:pt x="609" y="308"/>
                    <a:pt x="609" y="308"/>
                    <a:pt x="609" y="308"/>
                  </a:cubicBezTo>
                  <a:cubicBezTo>
                    <a:pt x="605" y="306"/>
                    <a:pt x="605" y="306"/>
                    <a:pt x="605" y="306"/>
                  </a:cubicBezTo>
                  <a:cubicBezTo>
                    <a:pt x="602" y="300"/>
                    <a:pt x="605" y="305"/>
                    <a:pt x="602" y="299"/>
                  </a:cubicBezTo>
                  <a:cubicBezTo>
                    <a:pt x="598" y="292"/>
                    <a:pt x="596" y="291"/>
                    <a:pt x="596" y="290"/>
                  </a:cubicBezTo>
                  <a:cubicBezTo>
                    <a:pt x="593" y="285"/>
                    <a:pt x="593" y="285"/>
                    <a:pt x="593" y="285"/>
                  </a:cubicBezTo>
                  <a:cubicBezTo>
                    <a:pt x="591" y="283"/>
                    <a:pt x="591" y="283"/>
                    <a:pt x="591" y="283"/>
                  </a:cubicBezTo>
                  <a:cubicBezTo>
                    <a:pt x="591" y="279"/>
                    <a:pt x="591" y="279"/>
                    <a:pt x="591" y="279"/>
                  </a:cubicBezTo>
                  <a:cubicBezTo>
                    <a:pt x="590" y="276"/>
                    <a:pt x="590" y="276"/>
                    <a:pt x="590" y="276"/>
                  </a:cubicBezTo>
                  <a:cubicBezTo>
                    <a:pt x="590" y="282"/>
                    <a:pt x="590" y="282"/>
                    <a:pt x="590" y="282"/>
                  </a:cubicBezTo>
                  <a:cubicBezTo>
                    <a:pt x="590" y="286"/>
                    <a:pt x="590" y="286"/>
                    <a:pt x="590" y="286"/>
                  </a:cubicBezTo>
                  <a:cubicBezTo>
                    <a:pt x="586" y="285"/>
                    <a:pt x="586" y="285"/>
                    <a:pt x="586" y="285"/>
                  </a:cubicBezTo>
                  <a:cubicBezTo>
                    <a:pt x="582" y="280"/>
                    <a:pt x="582" y="280"/>
                    <a:pt x="582" y="280"/>
                  </a:cubicBezTo>
                  <a:cubicBezTo>
                    <a:pt x="579" y="276"/>
                    <a:pt x="579" y="276"/>
                    <a:pt x="579" y="276"/>
                  </a:cubicBezTo>
                  <a:cubicBezTo>
                    <a:pt x="577" y="270"/>
                    <a:pt x="577" y="270"/>
                    <a:pt x="577" y="270"/>
                  </a:cubicBezTo>
                  <a:cubicBezTo>
                    <a:pt x="578" y="276"/>
                    <a:pt x="578" y="276"/>
                    <a:pt x="578" y="276"/>
                  </a:cubicBezTo>
                  <a:cubicBezTo>
                    <a:pt x="580" y="281"/>
                    <a:pt x="580" y="281"/>
                    <a:pt x="580" y="281"/>
                  </a:cubicBezTo>
                  <a:cubicBezTo>
                    <a:pt x="584" y="286"/>
                    <a:pt x="584" y="286"/>
                    <a:pt x="584" y="286"/>
                  </a:cubicBezTo>
                  <a:cubicBezTo>
                    <a:pt x="585" y="289"/>
                    <a:pt x="585" y="289"/>
                    <a:pt x="585" y="289"/>
                  </a:cubicBezTo>
                  <a:cubicBezTo>
                    <a:pt x="588" y="292"/>
                    <a:pt x="584" y="289"/>
                    <a:pt x="586" y="293"/>
                  </a:cubicBezTo>
                  <a:cubicBezTo>
                    <a:pt x="590" y="299"/>
                    <a:pt x="592" y="299"/>
                    <a:pt x="593" y="302"/>
                  </a:cubicBezTo>
                  <a:cubicBezTo>
                    <a:pt x="598" y="308"/>
                    <a:pt x="598" y="308"/>
                    <a:pt x="598" y="308"/>
                  </a:cubicBezTo>
                  <a:cubicBezTo>
                    <a:pt x="600" y="311"/>
                    <a:pt x="595" y="308"/>
                    <a:pt x="597" y="312"/>
                  </a:cubicBezTo>
                  <a:cubicBezTo>
                    <a:pt x="600" y="315"/>
                    <a:pt x="597" y="312"/>
                    <a:pt x="600" y="315"/>
                  </a:cubicBezTo>
                  <a:cubicBezTo>
                    <a:pt x="603" y="319"/>
                    <a:pt x="604" y="318"/>
                    <a:pt x="604" y="320"/>
                  </a:cubicBezTo>
                  <a:cubicBezTo>
                    <a:pt x="606" y="326"/>
                    <a:pt x="606" y="326"/>
                    <a:pt x="606" y="326"/>
                  </a:cubicBezTo>
                  <a:cubicBezTo>
                    <a:pt x="607" y="334"/>
                    <a:pt x="607" y="334"/>
                    <a:pt x="607" y="334"/>
                  </a:cubicBezTo>
                  <a:cubicBezTo>
                    <a:pt x="609" y="337"/>
                    <a:pt x="609" y="337"/>
                    <a:pt x="609" y="337"/>
                  </a:cubicBezTo>
                  <a:cubicBezTo>
                    <a:pt x="610" y="338"/>
                    <a:pt x="610" y="338"/>
                    <a:pt x="610" y="338"/>
                  </a:cubicBezTo>
                  <a:cubicBezTo>
                    <a:pt x="611" y="339"/>
                    <a:pt x="611" y="339"/>
                    <a:pt x="611" y="339"/>
                  </a:cubicBezTo>
                  <a:cubicBezTo>
                    <a:pt x="613" y="341"/>
                    <a:pt x="613" y="341"/>
                    <a:pt x="613" y="341"/>
                  </a:cubicBezTo>
                  <a:cubicBezTo>
                    <a:pt x="616" y="347"/>
                    <a:pt x="617" y="346"/>
                    <a:pt x="619" y="352"/>
                  </a:cubicBezTo>
                  <a:cubicBezTo>
                    <a:pt x="620" y="358"/>
                    <a:pt x="621" y="358"/>
                    <a:pt x="621" y="357"/>
                  </a:cubicBezTo>
                  <a:cubicBezTo>
                    <a:pt x="624" y="360"/>
                    <a:pt x="624" y="360"/>
                    <a:pt x="624" y="360"/>
                  </a:cubicBezTo>
                  <a:cubicBezTo>
                    <a:pt x="628" y="361"/>
                    <a:pt x="628" y="361"/>
                    <a:pt x="628" y="361"/>
                  </a:cubicBezTo>
                  <a:cubicBezTo>
                    <a:pt x="634" y="367"/>
                    <a:pt x="634" y="367"/>
                    <a:pt x="634" y="367"/>
                  </a:cubicBezTo>
                  <a:cubicBezTo>
                    <a:pt x="636" y="371"/>
                    <a:pt x="636" y="371"/>
                    <a:pt x="636" y="371"/>
                  </a:cubicBezTo>
                  <a:cubicBezTo>
                    <a:pt x="637" y="371"/>
                    <a:pt x="637" y="371"/>
                    <a:pt x="637" y="371"/>
                  </a:cubicBezTo>
                  <a:cubicBezTo>
                    <a:pt x="641" y="377"/>
                    <a:pt x="641" y="377"/>
                    <a:pt x="641" y="377"/>
                  </a:cubicBezTo>
                  <a:cubicBezTo>
                    <a:pt x="637" y="379"/>
                    <a:pt x="637" y="379"/>
                    <a:pt x="637" y="379"/>
                  </a:cubicBezTo>
                  <a:cubicBezTo>
                    <a:pt x="637" y="380"/>
                    <a:pt x="637" y="380"/>
                    <a:pt x="637" y="380"/>
                  </a:cubicBezTo>
                  <a:cubicBezTo>
                    <a:pt x="639" y="380"/>
                    <a:pt x="639" y="380"/>
                    <a:pt x="639" y="380"/>
                  </a:cubicBezTo>
                  <a:cubicBezTo>
                    <a:pt x="639" y="381"/>
                    <a:pt x="639" y="381"/>
                    <a:pt x="639" y="381"/>
                  </a:cubicBezTo>
                  <a:cubicBezTo>
                    <a:pt x="648" y="386"/>
                    <a:pt x="648" y="386"/>
                    <a:pt x="648" y="386"/>
                  </a:cubicBezTo>
                  <a:cubicBezTo>
                    <a:pt x="654" y="384"/>
                    <a:pt x="654" y="384"/>
                    <a:pt x="654" y="384"/>
                  </a:cubicBezTo>
                  <a:cubicBezTo>
                    <a:pt x="658" y="383"/>
                    <a:pt x="658" y="383"/>
                    <a:pt x="658" y="383"/>
                  </a:cubicBezTo>
                  <a:cubicBezTo>
                    <a:pt x="662" y="382"/>
                    <a:pt x="662" y="382"/>
                    <a:pt x="662" y="382"/>
                  </a:cubicBezTo>
                  <a:cubicBezTo>
                    <a:pt x="664" y="382"/>
                    <a:pt x="664" y="382"/>
                    <a:pt x="664" y="382"/>
                  </a:cubicBezTo>
                  <a:cubicBezTo>
                    <a:pt x="666" y="382"/>
                    <a:pt x="666" y="382"/>
                    <a:pt x="666" y="382"/>
                  </a:cubicBezTo>
                  <a:cubicBezTo>
                    <a:pt x="674" y="378"/>
                    <a:pt x="674" y="378"/>
                    <a:pt x="674" y="378"/>
                  </a:cubicBezTo>
                  <a:cubicBezTo>
                    <a:pt x="677" y="380"/>
                    <a:pt x="677" y="380"/>
                    <a:pt x="677" y="380"/>
                  </a:cubicBezTo>
                  <a:cubicBezTo>
                    <a:pt x="676" y="383"/>
                    <a:pt x="679" y="385"/>
                    <a:pt x="678" y="384"/>
                  </a:cubicBezTo>
                  <a:cubicBezTo>
                    <a:pt x="677" y="389"/>
                    <a:pt x="677" y="389"/>
                    <a:pt x="677" y="389"/>
                  </a:cubicBezTo>
                  <a:cubicBezTo>
                    <a:pt x="677" y="389"/>
                    <a:pt x="677" y="389"/>
                    <a:pt x="677" y="389"/>
                  </a:cubicBezTo>
                  <a:cubicBezTo>
                    <a:pt x="677" y="392"/>
                    <a:pt x="677" y="392"/>
                    <a:pt x="677" y="392"/>
                  </a:cubicBezTo>
                  <a:cubicBezTo>
                    <a:pt x="675" y="397"/>
                    <a:pt x="674" y="395"/>
                    <a:pt x="674" y="396"/>
                  </a:cubicBezTo>
                  <a:cubicBezTo>
                    <a:pt x="675" y="400"/>
                    <a:pt x="670" y="405"/>
                    <a:pt x="670" y="409"/>
                  </a:cubicBezTo>
                  <a:cubicBezTo>
                    <a:pt x="669" y="416"/>
                    <a:pt x="664" y="417"/>
                    <a:pt x="663" y="420"/>
                  </a:cubicBezTo>
                  <a:cubicBezTo>
                    <a:pt x="663" y="424"/>
                    <a:pt x="659" y="427"/>
                    <a:pt x="655" y="432"/>
                  </a:cubicBezTo>
                  <a:cubicBezTo>
                    <a:pt x="650" y="437"/>
                    <a:pt x="648" y="437"/>
                    <a:pt x="645" y="441"/>
                  </a:cubicBezTo>
                  <a:cubicBezTo>
                    <a:pt x="642" y="446"/>
                    <a:pt x="639" y="447"/>
                    <a:pt x="637" y="451"/>
                  </a:cubicBezTo>
                  <a:cubicBezTo>
                    <a:pt x="635" y="455"/>
                    <a:pt x="635" y="455"/>
                    <a:pt x="634" y="456"/>
                  </a:cubicBezTo>
                  <a:cubicBezTo>
                    <a:pt x="630" y="460"/>
                    <a:pt x="627" y="459"/>
                    <a:pt x="627" y="463"/>
                  </a:cubicBezTo>
                  <a:cubicBezTo>
                    <a:pt x="627" y="466"/>
                    <a:pt x="626" y="464"/>
                    <a:pt x="626" y="468"/>
                  </a:cubicBezTo>
                  <a:cubicBezTo>
                    <a:pt x="624" y="473"/>
                    <a:pt x="624" y="473"/>
                    <a:pt x="624" y="473"/>
                  </a:cubicBezTo>
                  <a:cubicBezTo>
                    <a:pt x="623" y="475"/>
                    <a:pt x="623" y="475"/>
                    <a:pt x="623" y="475"/>
                  </a:cubicBezTo>
                  <a:cubicBezTo>
                    <a:pt x="620" y="477"/>
                    <a:pt x="623" y="477"/>
                    <a:pt x="619" y="482"/>
                  </a:cubicBezTo>
                  <a:cubicBezTo>
                    <a:pt x="616" y="487"/>
                    <a:pt x="624" y="487"/>
                    <a:pt x="622" y="491"/>
                  </a:cubicBezTo>
                  <a:cubicBezTo>
                    <a:pt x="620" y="495"/>
                    <a:pt x="620" y="495"/>
                    <a:pt x="620" y="495"/>
                  </a:cubicBezTo>
                  <a:cubicBezTo>
                    <a:pt x="618" y="498"/>
                    <a:pt x="622" y="498"/>
                    <a:pt x="622" y="504"/>
                  </a:cubicBezTo>
                  <a:cubicBezTo>
                    <a:pt x="624" y="508"/>
                    <a:pt x="624" y="508"/>
                    <a:pt x="624" y="508"/>
                  </a:cubicBezTo>
                  <a:cubicBezTo>
                    <a:pt x="624" y="514"/>
                    <a:pt x="624" y="514"/>
                    <a:pt x="624" y="514"/>
                  </a:cubicBezTo>
                  <a:cubicBezTo>
                    <a:pt x="623" y="520"/>
                    <a:pt x="623" y="520"/>
                    <a:pt x="623" y="520"/>
                  </a:cubicBezTo>
                  <a:cubicBezTo>
                    <a:pt x="624" y="523"/>
                    <a:pt x="621" y="524"/>
                    <a:pt x="623" y="529"/>
                  </a:cubicBezTo>
                  <a:cubicBezTo>
                    <a:pt x="625" y="534"/>
                    <a:pt x="624" y="533"/>
                    <a:pt x="622" y="538"/>
                  </a:cubicBezTo>
                  <a:cubicBezTo>
                    <a:pt x="618" y="542"/>
                    <a:pt x="618" y="542"/>
                    <a:pt x="618" y="542"/>
                  </a:cubicBezTo>
                  <a:cubicBezTo>
                    <a:pt x="610" y="548"/>
                    <a:pt x="610" y="548"/>
                    <a:pt x="610" y="548"/>
                  </a:cubicBezTo>
                  <a:cubicBezTo>
                    <a:pt x="609" y="548"/>
                    <a:pt x="610" y="550"/>
                    <a:pt x="607" y="550"/>
                  </a:cubicBezTo>
                  <a:cubicBezTo>
                    <a:pt x="602" y="551"/>
                    <a:pt x="598" y="559"/>
                    <a:pt x="595" y="560"/>
                  </a:cubicBezTo>
                  <a:cubicBezTo>
                    <a:pt x="591" y="562"/>
                    <a:pt x="588" y="567"/>
                    <a:pt x="591" y="568"/>
                  </a:cubicBezTo>
                  <a:cubicBezTo>
                    <a:pt x="592" y="574"/>
                    <a:pt x="592" y="574"/>
                    <a:pt x="592" y="574"/>
                  </a:cubicBezTo>
                  <a:cubicBezTo>
                    <a:pt x="592" y="579"/>
                    <a:pt x="592" y="579"/>
                    <a:pt x="592" y="579"/>
                  </a:cubicBezTo>
                  <a:cubicBezTo>
                    <a:pt x="590" y="585"/>
                    <a:pt x="590" y="585"/>
                    <a:pt x="590" y="585"/>
                  </a:cubicBezTo>
                  <a:cubicBezTo>
                    <a:pt x="590" y="586"/>
                    <a:pt x="589" y="591"/>
                    <a:pt x="582" y="594"/>
                  </a:cubicBezTo>
                  <a:cubicBezTo>
                    <a:pt x="574" y="597"/>
                    <a:pt x="578" y="597"/>
                    <a:pt x="577" y="601"/>
                  </a:cubicBezTo>
                  <a:cubicBezTo>
                    <a:pt x="574" y="610"/>
                    <a:pt x="574" y="611"/>
                    <a:pt x="571" y="612"/>
                  </a:cubicBezTo>
                  <a:cubicBezTo>
                    <a:pt x="567" y="612"/>
                    <a:pt x="564" y="625"/>
                    <a:pt x="559" y="627"/>
                  </a:cubicBezTo>
                  <a:cubicBezTo>
                    <a:pt x="553" y="634"/>
                    <a:pt x="553" y="634"/>
                    <a:pt x="553" y="634"/>
                  </a:cubicBezTo>
                  <a:cubicBezTo>
                    <a:pt x="550" y="635"/>
                    <a:pt x="550" y="641"/>
                    <a:pt x="543" y="641"/>
                  </a:cubicBezTo>
                  <a:cubicBezTo>
                    <a:pt x="537" y="644"/>
                    <a:pt x="537" y="644"/>
                    <a:pt x="537" y="644"/>
                  </a:cubicBezTo>
                  <a:cubicBezTo>
                    <a:pt x="536" y="644"/>
                    <a:pt x="536" y="644"/>
                    <a:pt x="536" y="644"/>
                  </a:cubicBezTo>
                  <a:cubicBezTo>
                    <a:pt x="534" y="645"/>
                    <a:pt x="534" y="645"/>
                    <a:pt x="534" y="645"/>
                  </a:cubicBezTo>
                  <a:cubicBezTo>
                    <a:pt x="529" y="644"/>
                    <a:pt x="529" y="644"/>
                    <a:pt x="529" y="644"/>
                  </a:cubicBezTo>
                  <a:cubicBezTo>
                    <a:pt x="528" y="644"/>
                    <a:pt x="528" y="644"/>
                    <a:pt x="528" y="644"/>
                  </a:cubicBezTo>
                  <a:cubicBezTo>
                    <a:pt x="525" y="645"/>
                    <a:pt x="525" y="645"/>
                    <a:pt x="525" y="645"/>
                  </a:cubicBezTo>
                  <a:cubicBezTo>
                    <a:pt x="522" y="646"/>
                    <a:pt x="522" y="646"/>
                    <a:pt x="522" y="646"/>
                  </a:cubicBezTo>
                  <a:cubicBezTo>
                    <a:pt x="521" y="646"/>
                    <a:pt x="521" y="646"/>
                    <a:pt x="521" y="646"/>
                  </a:cubicBezTo>
                  <a:cubicBezTo>
                    <a:pt x="518" y="647"/>
                    <a:pt x="518" y="647"/>
                    <a:pt x="518" y="647"/>
                  </a:cubicBezTo>
                  <a:cubicBezTo>
                    <a:pt x="513" y="646"/>
                    <a:pt x="513" y="646"/>
                    <a:pt x="513" y="646"/>
                  </a:cubicBezTo>
                  <a:cubicBezTo>
                    <a:pt x="510" y="645"/>
                    <a:pt x="510" y="645"/>
                    <a:pt x="510" y="645"/>
                  </a:cubicBezTo>
                  <a:cubicBezTo>
                    <a:pt x="511" y="647"/>
                    <a:pt x="511" y="647"/>
                    <a:pt x="511" y="647"/>
                  </a:cubicBezTo>
                  <a:cubicBezTo>
                    <a:pt x="507" y="646"/>
                    <a:pt x="510" y="644"/>
                    <a:pt x="508" y="642"/>
                  </a:cubicBezTo>
                  <a:cubicBezTo>
                    <a:pt x="506" y="638"/>
                    <a:pt x="506" y="638"/>
                    <a:pt x="506" y="638"/>
                  </a:cubicBezTo>
                  <a:cubicBezTo>
                    <a:pt x="508" y="635"/>
                    <a:pt x="508" y="635"/>
                    <a:pt x="508" y="635"/>
                  </a:cubicBezTo>
                  <a:cubicBezTo>
                    <a:pt x="507" y="629"/>
                    <a:pt x="507" y="629"/>
                    <a:pt x="507" y="629"/>
                  </a:cubicBezTo>
                  <a:cubicBezTo>
                    <a:pt x="502" y="625"/>
                    <a:pt x="504" y="615"/>
                    <a:pt x="503" y="614"/>
                  </a:cubicBezTo>
                  <a:cubicBezTo>
                    <a:pt x="501" y="612"/>
                    <a:pt x="501" y="612"/>
                    <a:pt x="501" y="612"/>
                  </a:cubicBezTo>
                  <a:cubicBezTo>
                    <a:pt x="498" y="605"/>
                    <a:pt x="498" y="605"/>
                    <a:pt x="498" y="605"/>
                  </a:cubicBezTo>
                  <a:cubicBezTo>
                    <a:pt x="496" y="588"/>
                    <a:pt x="496" y="588"/>
                    <a:pt x="496" y="588"/>
                  </a:cubicBezTo>
                  <a:cubicBezTo>
                    <a:pt x="496" y="582"/>
                    <a:pt x="496" y="582"/>
                    <a:pt x="496" y="582"/>
                  </a:cubicBezTo>
                  <a:cubicBezTo>
                    <a:pt x="497" y="581"/>
                    <a:pt x="488" y="570"/>
                    <a:pt x="489" y="564"/>
                  </a:cubicBezTo>
                  <a:cubicBezTo>
                    <a:pt x="489" y="561"/>
                    <a:pt x="484" y="557"/>
                    <a:pt x="485" y="551"/>
                  </a:cubicBezTo>
                  <a:cubicBezTo>
                    <a:pt x="485" y="541"/>
                    <a:pt x="483" y="544"/>
                    <a:pt x="485" y="543"/>
                  </a:cubicBezTo>
                  <a:cubicBezTo>
                    <a:pt x="487" y="541"/>
                    <a:pt x="485" y="532"/>
                    <a:pt x="488" y="526"/>
                  </a:cubicBezTo>
                  <a:cubicBezTo>
                    <a:pt x="490" y="520"/>
                    <a:pt x="490" y="525"/>
                    <a:pt x="492" y="520"/>
                  </a:cubicBezTo>
                  <a:cubicBezTo>
                    <a:pt x="493" y="517"/>
                    <a:pt x="494" y="521"/>
                    <a:pt x="495" y="515"/>
                  </a:cubicBezTo>
                  <a:cubicBezTo>
                    <a:pt x="497" y="509"/>
                    <a:pt x="493" y="506"/>
                    <a:pt x="493" y="503"/>
                  </a:cubicBezTo>
                  <a:cubicBezTo>
                    <a:pt x="494" y="501"/>
                    <a:pt x="492" y="503"/>
                    <a:pt x="494" y="499"/>
                  </a:cubicBezTo>
                  <a:cubicBezTo>
                    <a:pt x="492" y="489"/>
                    <a:pt x="492" y="489"/>
                    <a:pt x="492" y="489"/>
                  </a:cubicBezTo>
                  <a:cubicBezTo>
                    <a:pt x="490" y="484"/>
                    <a:pt x="490" y="484"/>
                    <a:pt x="490" y="484"/>
                  </a:cubicBezTo>
                  <a:cubicBezTo>
                    <a:pt x="494" y="482"/>
                    <a:pt x="494" y="482"/>
                    <a:pt x="494" y="482"/>
                  </a:cubicBezTo>
                  <a:cubicBezTo>
                    <a:pt x="492" y="483"/>
                    <a:pt x="492" y="483"/>
                    <a:pt x="492" y="483"/>
                  </a:cubicBezTo>
                  <a:cubicBezTo>
                    <a:pt x="491" y="483"/>
                    <a:pt x="491" y="483"/>
                    <a:pt x="491" y="483"/>
                  </a:cubicBezTo>
                  <a:cubicBezTo>
                    <a:pt x="489" y="482"/>
                    <a:pt x="489" y="482"/>
                    <a:pt x="489" y="482"/>
                  </a:cubicBezTo>
                  <a:cubicBezTo>
                    <a:pt x="488" y="481"/>
                    <a:pt x="488" y="481"/>
                    <a:pt x="488" y="481"/>
                  </a:cubicBezTo>
                  <a:cubicBezTo>
                    <a:pt x="488" y="479"/>
                    <a:pt x="488" y="479"/>
                    <a:pt x="488" y="479"/>
                  </a:cubicBezTo>
                  <a:cubicBezTo>
                    <a:pt x="488" y="476"/>
                    <a:pt x="488" y="476"/>
                    <a:pt x="488" y="476"/>
                  </a:cubicBezTo>
                  <a:cubicBezTo>
                    <a:pt x="489" y="476"/>
                    <a:pt x="489" y="476"/>
                    <a:pt x="489" y="476"/>
                  </a:cubicBezTo>
                  <a:cubicBezTo>
                    <a:pt x="488" y="476"/>
                    <a:pt x="488" y="476"/>
                    <a:pt x="488" y="476"/>
                  </a:cubicBezTo>
                  <a:cubicBezTo>
                    <a:pt x="486" y="474"/>
                    <a:pt x="486" y="474"/>
                    <a:pt x="486" y="474"/>
                  </a:cubicBezTo>
                  <a:cubicBezTo>
                    <a:pt x="484" y="470"/>
                    <a:pt x="482" y="470"/>
                    <a:pt x="483" y="470"/>
                  </a:cubicBezTo>
                  <a:cubicBezTo>
                    <a:pt x="482" y="468"/>
                    <a:pt x="482" y="468"/>
                    <a:pt x="482" y="468"/>
                  </a:cubicBezTo>
                  <a:cubicBezTo>
                    <a:pt x="479" y="465"/>
                    <a:pt x="479" y="465"/>
                    <a:pt x="479" y="465"/>
                  </a:cubicBezTo>
                  <a:cubicBezTo>
                    <a:pt x="475" y="460"/>
                    <a:pt x="475" y="460"/>
                    <a:pt x="475" y="460"/>
                  </a:cubicBezTo>
                  <a:cubicBezTo>
                    <a:pt x="476" y="460"/>
                    <a:pt x="476" y="460"/>
                    <a:pt x="476" y="460"/>
                  </a:cubicBezTo>
                  <a:cubicBezTo>
                    <a:pt x="474" y="457"/>
                    <a:pt x="474" y="457"/>
                    <a:pt x="474" y="457"/>
                  </a:cubicBezTo>
                  <a:cubicBezTo>
                    <a:pt x="474" y="456"/>
                    <a:pt x="474" y="456"/>
                    <a:pt x="474" y="456"/>
                  </a:cubicBezTo>
                  <a:cubicBezTo>
                    <a:pt x="472" y="451"/>
                    <a:pt x="472" y="451"/>
                    <a:pt x="472" y="451"/>
                  </a:cubicBezTo>
                  <a:cubicBezTo>
                    <a:pt x="475" y="449"/>
                    <a:pt x="475" y="449"/>
                    <a:pt x="475" y="449"/>
                  </a:cubicBezTo>
                  <a:cubicBezTo>
                    <a:pt x="475" y="445"/>
                    <a:pt x="475" y="445"/>
                    <a:pt x="475" y="445"/>
                  </a:cubicBezTo>
                  <a:cubicBezTo>
                    <a:pt x="478" y="447"/>
                    <a:pt x="478" y="447"/>
                    <a:pt x="478" y="447"/>
                  </a:cubicBezTo>
                  <a:cubicBezTo>
                    <a:pt x="478" y="446"/>
                    <a:pt x="478" y="446"/>
                    <a:pt x="478" y="446"/>
                  </a:cubicBezTo>
                  <a:cubicBezTo>
                    <a:pt x="476" y="444"/>
                    <a:pt x="476" y="444"/>
                    <a:pt x="476" y="444"/>
                  </a:cubicBezTo>
                  <a:cubicBezTo>
                    <a:pt x="479" y="441"/>
                    <a:pt x="479" y="441"/>
                    <a:pt x="479" y="441"/>
                  </a:cubicBezTo>
                  <a:cubicBezTo>
                    <a:pt x="476" y="441"/>
                    <a:pt x="476" y="441"/>
                    <a:pt x="476" y="441"/>
                  </a:cubicBezTo>
                  <a:cubicBezTo>
                    <a:pt x="475" y="440"/>
                    <a:pt x="475" y="440"/>
                    <a:pt x="475" y="440"/>
                  </a:cubicBezTo>
                  <a:cubicBezTo>
                    <a:pt x="477" y="437"/>
                    <a:pt x="477" y="437"/>
                    <a:pt x="477" y="437"/>
                  </a:cubicBezTo>
                  <a:cubicBezTo>
                    <a:pt x="478" y="434"/>
                    <a:pt x="478" y="434"/>
                    <a:pt x="478" y="434"/>
                  </a:cubicBezTo>
                  <a:cubicBezTo>
                    <a:pt x="478" y="429"/>
                    <a:pt x="478" y="429"/>
                    <a:pt x="478" y="429"/>
                  </a:cubicBezTo>
                  <a:cubicBezTo>
                    <a:pt x="477" y="426"/>
                    <a:pt x="477" y="426"/>
                    <a:pt x="477" y="426"/>
                  </a:cubicBezTo>
                  <a:cubicBezTo>
                    <a:pt x="477" y="425"/>
                    <a:pt x="477" y="425"/>
                    <a:pt x="477" y="425"/>
                  </a:cubicBezTo>
                  <a:cubicBezTo>
                    <a:pt x="478" y="424"/>
                    <a:pt x="478" y="424"/>
                    <a:pt x="478" y="424"/>
                  </a:cubicBezTo>
                  <a:cubicBezTo>
                    <a:pt x="477" y="423"/>
                    <a:pt x="477" y="423"/>
                    <a:pt x="477" y="423"/>
                  </a:cubicBezTo>
                  <a:cubicBezTo>
                    <a:pt x="476" y="423"/>
                    <a:pt x="476" y="423"/>
                    <a:pt x="476" y="423"/>
                  </a:cubicBezTo>
                  <a:cubicBezTo>
                    <a:pt x="476" y="423"/>
                    <a:pt x="476" y="423"/>
                    <a:pt x="476" y="423"/>
                  </a:cubicBezTo>
                  <a:cubicBezTo>
                    <a:pt x="475" y="423"/>
                    <a:pt x="475" y="423"/>
                    <a:pt x="475" y="423"/>
                  </a:cubicBezTo>
                  <a:cubicBezTo>
                    <a:pt x="473" y="421"/>
                    <a:pt x="473" y="421"/>
                    <a:pt x="473" y="421"/>
                  </a:cubicBezTo>
                  <a:cubicBezTo>
                    <a:pt x="472" y="421"/>
                    <a:pt x="472" y="421"/>
                    <a:pt x="472" y="421"/>
                  </a:cubicBezTo>
                  <a:cubicBezTo>
                    <a:pt x="470" y="420"/>
                    <a:pt x="470" y="420"/>
                    <a:pt x="470" y="420"/>
                  </a:cubicBezTo>
                  <a:cubicBezTo>
                    <a:pt x="468" y="421"/>
                    <a:pt x="468" y="421"/>
                    <a:pt x="468" y="421"/>
                  </a:cubicBezTo>
                  <a:cubicBezTo>
                    <a:pt x="466" y="420"/>
                    <a:pt x="466" y="420"/>
                    <a:pt x="466" y="420"/>
                  </a:cubicBezTo>
                  <a:cubicBezTo>
                    <a:pt x="465" y="422"/>
                    <a:pt x="465" y="422"/>
                    <a:pt x="465" y="422"/>
                  </a:cubicBezTo>
                  <a:cubicBezTo>
                    <a:pt x="464" y="422"/>
                    <a:pt x="464" y="422"/>
                    <a:pt x="464" y="422"/>
                  </a:cubicBezTo>
                  <a:cubicBezTo>
                    <a:pt x="463" y="422"/>
                    <a:pt x="463" y="422"/>
                    <a:pt x="463" y="422"/>
                  </a:cubicBezTo>
                  <a:cubicBezTo>
                    <a:pt x="462" y="422"/>
                    <a:pt x="462" y="422"/>
                    <a:pt x="462" y="422"/>
                  </a:cubicBezTo>
                  <a:cubicBezTo>
                    <a:pt x="458" y="420"/>
                    <a:pt x="458" y="420"/>
                    <a:pt x="458" y="420"/>
                  </a:cubicBezTo>
                  <a:cubicBezTo>
                    <a:pt x="457" y="419"/>
                    <a:pt x="457" y="419"/>
                    <a:pt x="457" y="419"/>
                  </a:cubicBezTo>
                  <a:cubicBezTo>
                    <a:pt x="457" y="418"/>
                    <a:pt x="457" y="418"/>
                    <a:pt x="457" y="418"/>
                  </a:cubicBezTo>
                  <a:cubicBezTo>
                    <a:pt x="459" y="416"/>
                    <a:pt x="459" y="416"/>
                    <a:pt x="459" y="416"/>
                  </a:cubicBezTo>
                  <a:cubicBezTo>
                    <a:pt x="457" y="417"/>
                    <a:pt x="457" y="417"/>
                    <a:pt x="457" y="417"/>
                  </a:cubicBezTo>
                  <a:cubicBezTo>
                    <a:pt x="456" y="416"/>
                    <a:pt x="456" y="416"/>
                    <a:pt x="456" y="416"/>
                  </a:cubicBezTo>
                  <a:cubicBezTo>
                    <a:pt x="457" y="415"/>
                    <a:pt x="457" y="415"/>
                    <a:pt x="457" y="415"/>
                  </a:cubicBezTo>
                  <a:cubicBezTo>
                    <a:pt x="456" y="414"/>
                    <a:pt x="456" y="414"/>
                    <a:pt x="456" y="414"/>
                  </a:cubicBezTo>
                  <a:cubicBezTo>
                    <a:pt x="451" y="411"/>
                    <a:pt x="451" y="411"/>
                    <a:pt x="451" y="411"/>
                  </a:cubicBezTo>
                  <a:cubicBezTo>
                    <a:pt x="449" y="411"/>
                    <a:pt x="449" y="411"/>
                    <a:pt x="449" y="411"/>
                  </a:cubicBezTo>
                  <a:cubicBezTo>
                    <a:pt x="448" y="411"/>
                    <a:pt x="448" y="411"/>
                    <a:pt x="448" y="411"/>
                  </a:cubicBezTo>
                  <a:cubicBezTo>
                    <a:pt x="446" y="411"/>
                    <a:pt x="446" y="411"/>
                    <a:pt x="446" y="411"/>
                  </a:cubicBezTo>
                  <a:cubicBezTo>
                    <a:pt x="444" y="411"/>
                    <a:pt x="444" y="411"/>
                    <a:pt x="444" y="411"/>
                  </a:cubicBezTo>
                  <a:cubicBezTo>
                    <a:pt x="444" y="411"/>
                    <a:pt x="444" y="411"/>
                    <a:pt x="444" y="411"/>
                  </a:cubicBezTo>
                  <a:cubicBezTo>
                    <a:pt x="443" y="411"/>
                    <a:pt x="443" y="411"/>
                    <a:pt x="443" y="411"/>
                  </a:cubicBezTo>
                  <a:cubicBezTo>
                    <a:pt x="441" y="412"/>
                    <a:pt x="441" y="412"/>
                    <a:pt x="441" y="412"/>
                  </a:cubicBezTo>
                  <a:cubicBezTo>
                    <a:pt x="437" y="413"/>
                    <a:pt x="437" y="413"/>
                    <a:pt x="437" y="413"/>
                  </a:cubicBezTo>
                  <a:cubicBezTo>
                    <a:pt x="435" y="415"/>
                    <a:pt x="435" y="415"/>
                    <a:pt x="435" y="415"/>
                  </a:cubicBezTo>
                  <a:cubicBezTo>
                    <a:pt x="434" y="414"/>
                    <a:pt x="434" y="414"/>
                    <a:pt x="434" y="414"/>
                  </a:cubicBezTo>
                  <a:cubicBezTo>
                    <a:pt x="433" y="416"/>
                    <a:pt x="433" y="416"/>
                    <a:pt x="433" y="416"/>
                  </a:cubicBezTo>
                  <a:cubicBezTo>
                    <a:pt x="428" y="418"/>
                    <a:pt x="428" y="418"/>
                    <a:pt x="428" y="418"/>
                  </a:cubicBezTo>
                  <a:cubicBezTo>
                    <a:pt x="424" y="419"/>
                    <a:pt x="424" y="419"/>
                    <a:pt x="424" y="419"/>
                  </a:cubicBezTo>
                  <a:cubicBezTo>
                    <a:pt x="421" y="417"/>
                    <a:pt x="421" y="417"/>
                    <a:pt x="421" y="417"/>
                  </a:cubicBezTo>
                  <a:cubicBezTo>
                    <a:pt x="418" y="417"/>
                    <a:pt x="418" y="417"/>
                    <a:pt x="418" y="417"/>
                  </a:cubicBezTo>
                  <a:cubicBezTo>
                    <a:pt x="415" y="416"/>
                    <a:pt x="415" y="416"/>
                    <a:pt x="415" y="416"/>
                  </a:cubicBezTo>
                  <a:cubicBezTo>
                    <a:pt x="414" y="416"/>
                    <a:pt x="414" y="416"/>
                    <a:pt x="414" y="416"/>
                  </a:cubicBezTo>
                  <a:cubicBezTo>
                    <a:pt x="412" y="416"/>
                    <a:pt x="412" y="416"/>
                    <a:pt x="412" y="416"/>
                  </a:cubicBezTo>
                  <a:cubicBezTo>
                    <a:pt x="415" y="417"/>
                    <a:pt x="415" y="417"/>
                    <a:pt x="415" y="417"/>
                  </a:cubicBezTo>
                  <a:cubicBezTo>
                    <a:pt x="414" y="417"/>
                    <a:pt x="414" y="417"/>
                    <a:pt x="414" y="417"/>
                  </a:cubicBezTo>
                  <a:cubicBezTo>
                    <a:pt x="410" y="417"/>
                    <a:pt x="410" y="417"/>
                    <a:pt x="410" y="417"/>
                  </a:cubicBezTo>
                  <a:cubicBezTo>
                    <a:pt x="404" y="418"/>
                    <a:pt x="403" y="420"/>
                    <a:pt x="401" y="417"/>
                  </a:cubicBezTo>
                  <a:cubicBezTo>
                    <a:pt x="396" y="421"/>
                    <a:pt x="396" y="421"/>
                    <a:pt x="396" y="421"/>
                  </a:cubicBezTo>
                  <a:cubicBezTo>
                    <a:pt x="394" y="420"/>
                    <a:pt x="394" y="420"/>
                    <a:pt x="394" y="420"/>
                  </a:cubicBezTo>
                  <a:cubicBezTo>
                    <a:pt x="390" y="421"/>
                    <a:pt x="393" y="419"/>
                    <a:pt x="388" y="418"/>
                  </a:cubicBezTo>
                  <a:cubicBezTo>
                    <a:pt x="387" y="417"/>
                    <a:pt x="387" y="417"/>
                    <a:pt x="387" y="417"/>
                  </a:cubicBezTo>
                  <a:cubicBezTo>
                    <a:pt x="383" y="413"/>
                    <a:pt x="383" y="413"/>
                    <a:pt x="383" y="413"/>
                  </a:cubicBezTo>
                  <a:cubicBezTo>
                    <a:pt x="380" y="410"/>
                    <a:pt x="380" y="410"/>
                    <a:pt x="380" y="410"/>
                  </a:cubicBezTo>
                  <a:cubicBezTo>
                    <a:pt x="377" y="408"/>
                    <a:pt x="377" y="408"/>
                    <a:pt x="377" y="408"/>
                  </a:cubicBezTo>
                  <a:cubicBezTo>
                    <a:pt x="376" y="406"/>
                    <a:pt x="376" y="406"/>
                    <a:pt x="376" y="406"/>
                  </a:cubicBezTo>
                  <a:cubicBezTo>
                    <a:pt x="372" y="405"/>
                    <a:pt x="372" y="405"/>
                    <a:pt x="372" y="405"/>
                  </a:cubicBezTo>
                  <a:cubicBezTo>
                    <a:pt x="371" y="404"/>
                    <a:pt x="371" y="404"/>
                    <a:pt x="371" y="404"/>
                  </a:cubicBezTo>
                  <a:cubicBezTo>
                    <a:pt x="372" y="403"/>
                    <a:pt x="372" y="403"/>
                    <a:pt x="372" y="403"/>
                  </a:cubicBezTo>
                  <a:cubicBezTo>
                    <a:pt x="372" y="402"/>
                    <a:pt x="372" y="402"/>
                    <a:pt x="372" y="402"/>
                  </a:cubicBezTo>
                  <a:cubicBezTo>
                    <a:pt x="371" y="402"/>
                    <a:pt x="371" y="402"/>
                    <a:pt x="371" y="402"/>
                  </a:cubicBezTo>
                  <a:cubicBezTo>
                    <a:pt x="370" y="402"/>
                    <a:pt x="370" y="402"/>
                    <a:pt x="370" y="402"/>
                  </a:cubicBezTo>
                  <a:cubicBezTo>
                    <a:pt x="369" y="401"/>
                    <a:pt x="369" y="401"/>
                    <a:pt x="369" y="401"/>
                  </a:cubicBezTo>
                  <a:cubicBezTo>
                    <a:pt x="368" y="399"/>
                    <a:pt x="368" y="399"/>
                    <a:pt x="368" y="399"/>
                  </a:cubicBezTo>
                  <a:cubicBezTo>
                    <a:pt x="368" y="397"/>
                    <a:pt x="368" y="397"/>
                    <a:pt x="368" y="397"/>
                  </a:cubicBezTo>
                  <a:cubicBezTo>
                    <a:pt x="368" y="397"/>
                    <a:pt x="368" y="397"/>
                    <a:pt x="368" y="397"/>
                  </a:cubicBezTo>
                  <a:cubicBezTo>
                    <a:pt x="368" y="396"/>
                    <a:pt x="368" y="396"/>
                    <a:pt x="368" y="396"/>
                  </a:cubicBezTo>
                  <a:cubicBezTo>
                    <a:pt x="367" y="395"/>
                    <a:pt x="367" y="395"/>
                    <a:pt x="367" y="395"/>
                  </a:cubicBezTo>
                  <a:cubicBezTo>
                    <a:pt x="368" y="393"/>
                    <a:pt x="368" y="393"/>
                    <a:pt x="368" y="393"/>
                  </a:cubicBezTo>
                  <a:cubicBezTo>
                    <a:pt x="365" y="390"/>
                    <a:pt x="365" y="390"/>
                    <a:pt x="365" y="390"/>
                  </a:cubicBezTo>
                  <a:cubicBezTo>
                    <a:pt x="363" y="387"/>
                    <a:pt x="363" y="387"/>
                    <a:pt x="363" y="387"/>
                  </a:cubicBezTo>
                  <a:cubicBezTo>
                    <a:pt x="361" y="384"/>
                    <a:pt x="361" y="384"/>
                    <a:pt x="361" y="384"/>
                  </a:cubicBezTo>
                  <a:cubicBezTo>
                    <a:pt x="359" y="381"/>
                    <a:pt x="359" y="381"/>
                    <a:pt x="359" y="381"/>
                  </a:cubicBezTo>
                  <a:cubicBezTo>
                    <a:pt x="358" y="380"/>
                    <a:pt x="358" y="380"/>
                    <a:pt x="358" y="380"/>
                  </a:cubicBezTo>
                  <a:cubicBezTo>
                    <a:pt x="359" y="379"/>
                    <a:pt x="359" y="379"/>
                    <a:pt x="359" y="379"/>
                  </a:cubicBezTo>
                  <a:cubicBezTo>
                    <a:pt x="359" y="378"/>
                    <a:pt x="359" y="378"/>
                    <a:pt x="359" y="378"/>
                  </a:cubicBezTo>
                  <a:cubicBezTo>
                    <a:pt x="357" y="379"/>
                    <a:pt x="357" y="379"/>
                    <a:pt x="357" y="379"/>
                  </a:cubicBezTo>
                  <a:cubicBezTo>
                    <a:pt x="356" y="378"/>
                    <a:pt x="356" y="378"/>
                    <a:pt x="356" y="378"/>
                  </a:cubicBezTo>
                  <a:cubicBezTo>
                    <a:pt x="359" y="377"/>
                    <a:pt x="359" y="377"/>
                    <a:pt x="359" y="377"/>
                  </a:cubicBezTo>
                  <a:cubicBezTo>
                    <a:pt x="355" y="377"/>
                    <a:pt x="355" y="377"/>
                    <a:pt x="355" y="377"/>
                  </a:cubicBezTo>
                  <a:cubicBezTo>
                    <a:pt x="356" y="376"/>
                    <a:pt x="356" y="376"/>
                    <a:pt x="356" y="376"/>
                  </a:cubicBezTo>
                  <a:cubicBezTo>
                    <a:pt x="355" y="376"/>
                    <a:pt x="355" y="376"/>
                    <a:pt x="355" y="376"/>
                  </a:cubicBezTo>
                  <a:cubicBezTo>
                    <a:pt x="354" y="377"/>
                    <a:pt x="354" y="377"/>
                    <a:pt x="354" y="377"/>
                  </a:cubicBezTo>
                  <a:cubicBezTo>
                    <a:pt x="355" y="375"/>
                    <a:pt x="355" y="375"/>
                    <a:pt x="355" y="375"/>
                  </a:cubicBezTo>
                  <a:cubicBezTo>
                    <a:pt x="352" y="375"/>
                    <a:pt x="352" y="375"/>
                    <a:pt x="352" y="375"/>
                  </a:cubicBezTo>
                  <a:cubicBezTo>
                    <a:pt x="353" y="373"/>
                    <a:pt x="353" y="373"/>
                    <a:pt x="353" y="373"/>
                  </a:cubicBezTo>
                  <a:cubicBezTo>
                    <a:pt x="355" y="373"/>
                    <a:pt x="355" y="373"/>
                    <a:pt x="355" y="373"/>
                  </a:cubicBezTo>
                  <a:cubicBezTo>
                    <a:pt x="356" y="372"/>
                    <a:pt x="356" y="372"/>
                    <a:pt x="356" y="372"/>
                  </a:cubicBezTo>
                  <a:cubicBezTo>
                    <a:pt x="357" y="372"/>
                    <a:pt x="357" y="372"/>
                    <a:pt x="357" y="372"/>
                  </a:cubicBezTo>
                  <a:cubicBezTo>
                    <a:pt x="358" y="372"/>
                    <a:pt x="358" y="372"/>
                    <a:pt x="358" y="372"/>
                  </a:cubicBezTo>
                  <a:cubicBezTo>
                    <a:pt x="359" y="372"/>
                    <a:pt x="359" y="372"/>
                    <a:pt x="359" y="372"/>
                  </a:cubicBezTo>
                  <a:cubicBezTo>
                    <a:pt x="360" y="372"/>
                    <a:pt x="360" y="372"/>
                    <a:pt x="360" y="372"/>
                  </a:cubicBezTo>
                  <a:cubicBezTo>
                    <a:pt x="359" y="372"/>
                    <a:pt x="359" y="372"/>
                    <a:pt x="359" y="372"/>
                  </a:cubicBezTo>
                  <a:cubicBezTo>
                    <a:pt x="357" y="372"/>
                    <a:pt x="357" y="372"/>
                    <a:pt x="357" y="372"/>
                  </a:cubicBezTo>
                  <a:cubicBezTo>
                    <a:pt x="356" y="372"/>
                    <a:pt x="356" y="372"/>
                    <a:pt x="356" y="372"/>
                  </a:cubicBezTo>
                  <a:cubicBezTo>
                    <a:pt x="355" y="372"/>
                    <a:pt x="355" y="372"/>
                    <a:pt x="355" y="372"/>
                  </a:cubicBezTo>
                  <a:cubicBezTo>
                    <a:pt x="354" y="372"/>
                    <a:pt x="354" y="372"/>
                    <a:pt x="354" y="372"/>
                  </a:cubicBezTo>
                  <a:cubicBezTo>
                    <a:pt x="353" y="373"/>
                    <a:pt x="353" y="373"/>
                    <a:pt x="353" y="373"/>
                  </a:cubicBezTo>
                  <a:cubicBezTo>
                    <a:pt x="352" y="370"/>
                    <a:pt x="352" y="370"/>
                    <a:pt x="352" y="370"/>
                  </a:cubicBezTo>
                  <a:cubicBezTo>
                    <a:pt x="353" y="369"/>
                    <a:pt x="353" y="369"/>
                    <a:pt x="353" y="369"/>
                  </a:cubicBezTo>
                  <a:cubicBezTo>
                    <a:pt x="354" y="369"/>
                    <a:pt x="354" y="369"/>
                    <a:pt x="354" y="369"/>
                  </a:cubicBezTo>
                  <a:cubicBezTo>
                    <a:pt x="356" y="369"/>
                    <a:pt x="353" y="368"/>
                    <a:pt x="358" y="367"/>
                  </a:cubicBezTo>
                  <a:cubicBezTo>
                    <a:pt x="352" y="368"/>
                    <a:pt x="355" y="369"/>
                    <a:pt x="354" y="369"/>
                  </a:cubicBezTo>
                  <a:cubicBezTo>
                    <a:pt x="352" y="367"/>
                    <a:pt x="352" y="367"/>
                    <a:pt x="352" y="367"/>
                  </a:cubicBezTo>
                  <a:cubicBezTo>
                    <a:pt x="352" y="365"/>
                    <a:pt x="352" y="365"/>
                    <a:pt x="352" y="365"/>
                  </a:cubicBezTo>
                  <a:cubicBezTo>
                    <a:pt x="353" y="364"/>
                    <a:pt x="353" y="364"/>
                    <a:pt x="353" y="364"/>
                  </a:cubicBezTo>
                  <a:cubicBezTo>
                    <a:pt x="352" y="364"/>
                    <a:pt x="352" y="364"/>
                    <a:pt x="352" y="364"/>
                  </a:cubicBezTo>
                  <a:cubicBezTo>
                    <a:pt x="350" y="364"/>
                    <a:pt x="350" y="364"/>
                    <a:pt x="350" y="364"/>
                  </a:cubicBezTo>
                  <a:cubicBezTo>
                    <a:pt x="350" y="363"/>
                    <a:pt x="350" y="363"/>
                    <a:pt x="350" y="363"/>
                  </a:cubicBezTo>
                  <a:cubicBezTo>
                    <a:pt x="348" y="362"/>
                    <a:pt x="348" y="362"/>
                    <a:pt x="348" y="362"/>
                  </a:cubicBezTo>
                  <a:cubicBezTo>
                    <a:pt x="349" y="360"/>
                    <a:pt x="349" y="360"/>
                    <a:pt x="349" y="360"/>
                  </a:cubicBezTo>
                  <a:cubicBezTo>
                    <a:pt x="352" y="356"/>
                    <a:pt x="352" y="356"/>
                    <a:pt x="352" y="356"/>
                  </a:cubicBezTo>
                  <a:cubicBezTo>
                    <a:pt x="355" y="350"/>
                    <a:pt x="355" y="350"/>
                    <a:pt x="355" y="350"/>
                  </a:cubicBezTo>
                  <a:cubicBezTo>
                    <a:pt x="353" y="347"/>
                    <a:pt x="356" y="347"/>
                    <a:pt x="356" y="343"/>
                  </a:cubicBezTo>
                  <a:cubicBezTo>
                    <a:pt x="356" y="341"/>
                    <a:pt x="357" y="338"/>
                    <a:pt x="354" y="334"/>
                  </a:cubicBezTo>
                  <a:cubicBezTo>
                    <a:pt x="355" y="332"/>
                    <a:pt x="355" y="332"/>
                    <a:pt x="355" y="332"/>
                  </a:cubicBezTo>
                  <a:cubicBezTo>
                    <a:pt x="354" y="331"/>
                    <a:pt x="354" y="331"/>
                    <a:pt x="354" y="331"/>
                  </a:cubicBezTo>
                  <a:cubicBezTo>
                    <a:pt x="355" y="328"/>
                    <a:pt x="355" y="328"/>
                    <a:pt x="355" y="328"/>
                  </a:cubicBezTo>
                  <a:cubicBezTo>
                    <a:pt x="353" y="325"/>
                    <a:pt x="353" y="325"/>
                    <a:pt x="353" y="325"/>
                  </a:cubicBezTo>
                  <a:cubicBezTo>
                    <a:pt x="353" y="322"/>
                    <a:pt x="353" y="322"/>
                    <a:pt x="353" y="322"/>
                  </a:cubicBezTo>
                  <a:cubicBezTo>
                    <a:pt x="352" y="321"/>
                    <a:pt x="352" y="321"/>
                    <a:pt x="352" y="321"/>
                  </a:cubicBezTo>
                  <a:cubicBezTo>
                    <a:pt x="352" y="320"/>
                    <a:pt x="352" y="320"/>
                    <a:pt x="352" y="320"/>
                  </a:cubicBezTo>
                  <a:cubicBezTo>
                    <a:pt x="354" y="316"/>
                    <a:pt x="355" y="316"/>
                    <a:pt x="356" y="310"/>
                  </a:cubicBezTo>
                  <a:cubicBezTo>
                    <a:pt x="357" y="304"/>
                    <a:pt x="362" y="303"/>
                    <a:pt x="364" y="297"/>
                  </a:cubicBezTo>
                  <a:cubicBezTo>
                    <a:pt x="367" y="288"/>
                    <a:pt x="367" y="295"/>
                    <a:pt x="369" y="289"/>
                  </a:cubicBezTo>
                  <a:cubicBezTo>
                    <a:pt x="372" y="284"/>
                    <a:pt x="372" y="284"/>
                    <a:pt x="372" y="284"/>
                  </a:cubicBezTo>
                  <a:cubicBezTo>
                    <a:pt x="374" y="280"/>
                    <a:pt x="379" y="283"/>
                    <a:pt x="381" y="280"/>
                  </a:cubicBezTo>
                  <a:cubicBezTo>
                    <a:pt x="382" y="277"/>
                    <a:pt x="388" y="275"/>
                    <a:pt x="389" y="271"/>
                  </a:cubicBezTo>
                  <a:cubicBezTo>
                    <a:pt x="389" y="269"/>
                    <a:pt x="385" y="270"/>
                    <a:pt x="387" y="266"/>
                  </a:cubicBezTo>
                  <a:cubicBezTo>
                    <a:pt x="389" y="259"/>
                    <a:pt x="390" y="262"/>
                    <a:pt x="392" y="257"/>
                  </a:cubicBezTo>
                  <a:cubicBezTo>
                    <a:pt x="393" y="253"/>
                    <a:pt x="398" y="256"/>
                    <a:pt x="402" y="247"/>
                  </a:cubicBezTo>
                  <a:cubicBezTo>
                    <a:pt x="404" y="243"/>
                    <a:pt x="405" y="244"/>
                    <a:pt x="406" y="242"/>
                  </a:cubicBezTo>
                  <a:cubicBezTo>
                    <a:pt x="409" y="241"/>
                    <a:pt x="409" y="241"/>
                    <a:pt x="409" y="241"/>
                  </a:cubicBezTo>
                  <a:cubicBezTo>
                    <a:pt x="411" y="242"/>
                    <a:pt x="411" y="242"/>
                    <a:pt x="411" y="242"/>
                  </a:cubicBezTo>
                  <a:cubicBezTo>
                    <a:pt x="413" y="243"/>
                    <a:pt x="413" y="243"/>
                    <a:pt x="413" y="243"/>
                  </a:cubicBezTo>
                  <a:cubicBezTo>
                    <a:pt x="415" y="244"/>
                    <a:pt x="415" y="244"/>
                    <a:pt x="415" y="244"/>
                  </a:cubicBezTo>
                  <a:cubicBezTo>
                    <a:pt x="416" y="244"/>
                    <a:pt x="416" y="244"/>
                    <a:pt x="416" y="244"/>
                  </a:cubicBezTo>
                  <a:cubicBezTo>
                    <a:pt x="418" y="243"/>
                    <a:pt x="418" y="243"/>
                    <a:pt x="418" y="243"/>
                  </a:cubicBezTo>
                  <a:cubicBezTo>
                    <a:pt x="418" y="243"/>
                    <a:pt x="418" y="243"/>
                    <a:pt x="418" y="243"/>
                  </a:cubicBezTo>
                  <a:cubicBezTo>
                    <a:pt x="420" y="244"/>
                    <a:pt x="420" y="244"/>
                    <a:pt x="420" y="244"/>
                  </a:cubicBezTo>
                  <a:cubicBezTo>
                    <a:pt x="421" y="245"/>
                    <a:pt x="421" y="245"/>
                    <a:pt x="421" y="245"/>
                  </a:cubicBezTo>
                  <a:cubicBezTo>
                    <a:pt x="422" y="244"/>
                    <a:pt x="422" y="244"/>
                    <a:pt x="422" y="244"/>
                  </a:cubicBezTo>
                  <a:cubicBezTo>
                    <a:pt x="423" y="244"/>
                    <a:pt x="423" y="244"/>
                    <a:pt x="423" y="244"/>
                  </a:cubicBezTo>
                  <a:cubicBezTo>
                    <a:pt x="425" y="243"/>
                    <a:pt x="425" y="243"/>
                    <a:pt x="425" y="243"/>
                  </a:cubicBezTo>
                  <a:cubicBezTo>
                    <a:pt x="426" y="242"/>
                    <a:pt x="426" y="242"/>
                    <a:pt x="426" y="242"/>
                  </a:cubicBezTo>
                  <a:cubicBezTo>
                    <a:pt x="427" y="241"/>
                    <a:pt x="427" y="241"/>
                    <a:pt x="427" y="241"/>
                  </a:cubicBezTo>
                  <a:cubicBezTo>
                    <a:pt x="429" y="241"/>
                    <a:pt x="429" y="241"/>
                    <a:pt x="429" y="241"/>
                  </a:cubicBezTo>
                  <a:cubicBezTo>
                    <a:pt x="432" y="240"/>
                    <a:pt x="432" y="240"/>
                    <a:pt x="432" y="240"/>
                  </a:cubicBezTo>
                  <a:cubicBezTo>
                    <a:pt x="437" y="237"/>
                    <a:pt x="437" y="237"/>
                    <a:pt x="437" y="237"/>
                  </a:cubicBezTo>
                  <a:cubicBezTo>
                    <a:pt x="439" y="237"/>
                    <a:pt x="437" y="236"/>
                    <a:pt x="442" y="236"/>
                  </a:cubicBezTo>
                  <a:cubicBezTo>
                    <a:pt x="445" y="236"/>
                    <a:pt x="445" y="236"/>
                    <a:pt x="445" y="236"/>
                  </a:cubicBezTo>
                  <a:cubicBezTo>
                    <a:pt x="447" y="236"/>
                    <a:pt x="447" y="236"/>
                    <a:pt x="447" y="236"/>
                  </a:cubicBezTo>
                  <a:cubicBezTo>
                    <a:pt x="448" y="235"/>
                    <a:pt x="448" y="235"/>
                    <a:pt x="448" y="235"/>
                  </a:cubicBezTo>
                  <a:cubicBezTo>
                    <a:pt x="449" y="235"/>
                    <a:pt x="449" y="235"/>
                    <a:pt x="449" y="235"/>
                  </a:cubicBezTo>
                  <a:cubicBezTo>
                    <a:pt x="451" y="235"/>
                    <a:pt x="451" y="235"/>
                    <a:pt x="451" y="235"/>
                  </a:cubicBezTo>
                  <a:cubicBezTo>
                    <a:pt x="454" y="235"/>
                    <a:pt x="454" y="235"/>
                    <a:pt x="454" y="235"/>
                  </a:cubicBezTo>
                  <a:cubicBezTo>
                    <a:pt x="455" y="235"/>
                    <a:pt x="455" y="235"/>
                    <a:pt x="455" y="235"/>
                  </a:cubicBezTo>
                  <a:cubicBezTo>
                    <a:pt x="456" y="236"/>
                    <a:pt x="456" y="236"/>
                    <a:pt x="456" y="236"/>
                  </a:cubicBezTo>
                  <a:cubicBezTo>
                    <a:pt x="459" y="234"/>
                    <a:pt x="459" y="234"/>
                    <a:pt x="459" y="234"/>
                  </a:cubicBezTo>
                  <a:cubicBezTo>
                    <a:pt x="461" y="234"/>
                    <a:pt x="461" y="234"/>
                    <a:pt x="461" y="234"/>
                  </a:cubicBezTo>
                  <a:cubicBezTo>
                    <a:pt x="462" y="235"/>
                    <a:pt x="462" y="235"/>
                    <a:pt x="462" y="235"/>
                  </a:cubicBezTo>
                  <a:cubicBezTo>
                    <a:pt x="463" y="234"/>
                    <a:pt x="463" y="234"/>
                    <a:pt x="463" y="234"/>
                  </a:cubicBezTo>
                  <a:cubicBezTo>
                    <a:pt x="464" y="235"/>
                    <a:pt x="464" y="235"/>
                    <a:pt x="464" y="235"/>
                  </a:cubicBezTo>
                  <a:cubicBezTo>
                    <a:pt x="466" y="235"/>
                    <a:pt x="466" y="235"/>
                    <a:pt x="466" y="235"/>
                  </a:cubicBezTo>
                  <a:cubicBezTo>
                    <a:pt x="471" y="233"/>
                    <a:pt x="471" y="233"/>
                    <a:pt x="471" y="233"/>
                  </a:cubicBezTo>
                  <a:cubicBezTo>
                    <a:pt x="474" y="234"/>
                    <a:pt x="474" y="234"/>
                    <a:pt x="474" y="234"/>
                  </a:cubicBezTo>
                  <a:cubicBezTo>
                    <a:pt x="473" y="235"/>
                    <a:pt x="473" y="235"/>
                    <a:pt x="473" y="235"/>
                  </a:cubicBezTo>
                  <a:cubicBezTo>
                    <a:pt x="475" y="236"/>
                    <a:pt x="475" y="236"/>
                    <a:pt x="475" y="236"/>
                  </a:cubicBezTo>
                  <a:cubicBezTo>
                    <a:pt x="477" y="236"/>
                    <a:pt x="477" y="236"/>
                    <a:pt x="477" y="236"/>
                  </a:cubicBezTo>
                  <a:cubicBezTo>
                    <a:pt x="477" y="237"/>
                    <a:pt x="477" y="237"/>
                    <a:pt x="477" y="237"/>
                  </a:cubicBezTo>
                  <a:cubicBezTo>
                    <a:pt x="476" y="240"/>
                    <a:pt x="476" y="240"/>
                    <a:pt x="476" y="240"/>
                  </a:cubicBezTo>
                  <a:cubicBezTo>
                    <a:pt x="479" y="244"/>
                    <a:pt x="479" y="244"/>
                    <a:pt x="479" y="244"/>
                  </a:cubicBezTo>
                  <a:cubicBezTo>
                    <a:pt x="478" y="248"/>
                    <a:pt x="478" y="248"/>
                    <a:pt x="478" y="248"/>
                  </a:cubicBezTo>
                  <a:cubicBezTo>
                    <a:pt x="474" y="251"/>
                    <a:pt x="474" y="251"/>
                    <a:pt x="474" y="251"/>
                  </a:cubicBezTo>
                  <a:cubicBezTo>
                    <a:pt x="477" y="253"/>
                    <a:pt x="477" y="253"/>
                    <a:pt x="477" y="253"/>
                  </a:cubicBezTo>
                  <a:cubicBezTo>
                    <a:pt x="478" y="253"/>
                    <a:pt x="478" y="253"/>
                    <a:pt x="478" y="253"/>
                  </a:cubicBezTo>
                  <a:cubicBezTo>
                    <a:pt x="478" y="254"/>
                    <a:pt x="478" y="254"/>
                    <a:pt x="478" y="254"/>
                  </a:cubicBezTo>
                  <a:cubicBezTo>
                    <a:pt x="480" y="256"/>
                    <a:pt x="480" y="256"/>
                    <a:pt x="480" y="256"/>
                  </a:cubicBezTo>
                  <a:cubicBezTo>
                    <a:pt x="484" y="257"/>
                    <a:pt x="484" y="257"/>
                    <a:pt x="484" y="257"/>
                  </a:cubicBezTo>
                  <a:cubicBezTo>
                    <a:pt x="487" y="258"/>
                    <a:pt x="487" y="258"/>
                    <a:pt x="487" y="258"/>
                  </a:cubicBezTo>
                  <a:cubicBezTo>
                    <a:pt x="490" y="258"/>
                    <a:pt x="490" y="258"/>
                    <a:pt x="490" y="258"/>
                  </a:cubicBezTo>
                  <a:cubicBezTo>
                    <a:pt x="493" y="259"/>
                    <a:pt x="493" y="259"/>
                    <a:pt x="493" y="259"/>
                  </a:cubicBezTo>
                  <a:cubicBezTo>
                    <a:pt x="496" y="259"/>
                    <a:pt x="496" y="259"/>
                    <a:pt x="496" y="259"/>
                  </a:cubicBezTo>
                  <a:cubicBezTo>
                    <a:pt x="498" y="260"/>
                    <a:pt x="498" y="260"/>
                    <a:pt x="498" y="260"/>
                  </a:cubicBezTo>
                  <a:cubicBezTo>
                    <a:pt x="499" y="262"/>
                    <a:pt x="499" y="262"/>
                    <a:pt x="499" y="262"/>
                  </a:cubicBezTo>
                  <a:cubicBezTo>
                    <a:pt x="500" y="266"/>
                    <a:pt x="502" y="266"/>
                    <a:pt x="503" y="266"/>
                  </a:cubicBezTo>
                  <a:cubicBezTo>
                    <a:pt x="505" y="266"/>
                    <a:pt x="505" y="266"/>
                    <a:pt x="505" y="266"/>
                  </a:cubicBezTo>
                  <a:cubicBezTo>
                    <a:pt x="507" y="267"/>
                    <a:pt x="508" y="266"/>
                    <a:pt x="513" y="268"/>
                  </a:cubicBezTo>
                  <a:cubicBezTo>
                    <a:pt x="517" y="271"/>
                    <a:pt x="515" y="271"/>
                    <a:pt x="518" y="271"/>
                  </a:cubicBezTo>
                  <a:cubicBezTo>
                    <a:pt x="521" y="265"/>
                    <a:pt x="521" y="265"/>
                    <a:pt x="521" y="265"/>
                  </a:cubicBezTo>
                  <a:cubicBezTo>
                    <a:pt x="522" y="261"/>
                    <a:pt x="522" y="261"/>
                    <a:pt x="522" y="261"/>
                  </a:cubicBezTo>
                  <a:cubicBezTo>
                    <a:pt x="524" y="260"/>
                    <a:pt x="524" y="258"/>
                    <a:pt x="528" y="259"/>
                  </a:cubicBezTo>
                  <a:cubicBezTo>
                    <a:pt x="532" y="259"/>
                    <a:pt x="527" y="259"/>
                    <a:pt x="530" y="260"/>
                  </a:cubicBezTo>
                  <a:cubicBezTo>
                    <a:pt x="530" y="259"/>
                    <a:pt x="530" y="259"/>
                    <a:pt x="530" y="259"/>
                  </a:cubicBezTo>
                  <a:cubicBezTo>
                    <a:pt x="534" y="260"/>
                    <a:pt x="534" y="260"/>
                    <a:pt x="534" y="260"/>
                  </a:cubicBezTo>
                  <a:cubicBezTo>
                    <a:pt x="539" y="261"/>
                    <a:pt x="533" y="262"/>
                    <a:pt x="537" y="262"/>
                  </a:cubicBezTo>
                  <a:cubicBezTo>
                    <a:pt x="539" y="263"/>
                    <a:pt x="539" y="263"/>
                    <a:pt x="539" y="263"/>
                  </a:cubicBezTo>
                  <a:cubicBezTo>
                    <a:pt x="541" y="263"/>
                    <a:pt x="541" y="263"/>
                    <a:pt x="541" y="263"/>
                  </a:cubicBezTo>
                  <a:cubicBezTo>
                    <a:pt x="543" y="264"/>
                    <a:pt x="543" y="264"/>
                    <a:pt x="543" y="264"/>
                  </a:cubicBezTo>
                  <a:cubicBezTo>
                    <a:pt x="547" y="265"/>
                    <a:pt x="547" y="265"/>
                    <a:pt x="547" y="265"/>
                  </a:cubicBezTo>
                  <a:cubicBezTo>
                    <a:pt x="554" y="266"/>
                    <a:pt x="554" y="266"/>
                    <a:pt x="554" y="266"/>
                  </a:cubicBezTo>
                  <a:cubicBezTo>
                    <a:pt x="557" y="267"/>
                    <a:pt x="557" y="267"/>
                    <a:pt x="557" y="267"/>
                  </a:cubicBezTo>
                  <a:cubicBezTo>
                    <a:pt x="560" y="268"/>
                    <a:pt x="560" y="268"/>
                    <a:pt x="560" y="268"/>
                  </a:cubicBezTo>
                  <a:cubicBezTo>
                    <a:pt x="562" y="269"/>
                    <a:pt x="562" y="269"/>
                    <a:pt x="562" y="269"/>
                  </a:cubicBezTo>
                  <a:cubicBezTo>
                    <a:pt x="566" y="267"/>
                    <a:pt x="566" y="267"/>
                    <a:pt x="566" y="267"/>
                  </a:cubicBezTo>
                  <a:cubicBezTo>
                    <a:pt x="569" y="266"/>
                    <a:pt x="569" y="266"/>
                    <a:pt x="569" y="266"/>
                  </a:cubicBezTo>
                  <a:cubicBezTo>
                    <a:pt x="571" y="266"/>
                    <a:pt x="571" y="266"/>
                    <a:pt x="571" y="266"/>
                  </a:cubicBezTo>
                  <a:cubicBezTo>
                    <a:pt x="573" y="266"/>
                    <a:pt x="573" y="266"/>
                    <a:pt x="573" y="266"/>
                  </a:cubicBezTo>
                  <a:cubicBezTo>
                    <a:pt x="579" y="268"/>
                    <a:pt x="579" y="268"/>
                    <a:pt x="579" y="268"/>
                  </a:cubicBezTo>
                  <a:cubicBezTo>
                    <a:pt x="581" y="268"/>
                    <a:pt x="581" y="268"/>
                    <a:pt x="581" y="268"/>
                  </a:cubicBezTo>
                  <a:cubicBezTo>
                    <a:pt x="586" y="266"/>
                    <a:pt x="586" y="266"/>
                    <a:pt x="586" y="266"/>
                  </a:cubicBezTo>
                  <a:cubicBezTo>
                    <a:pt x="587" y="262"/>
                    <a:pt x="587" y="262"/>
                    <a:pt x="587" y="262"/>
                  </a:cubicBezTo>
                  <a:cubicBezTo>
                    <a:pt x="588" y="258"/>
                    <a:pt x="588" y="258"/>
                    <a:pt x="588" y="258"/>
                  </a:cubicBezTo>
                  <a:cubicBezTo>
                    <a:pt x="589" y="254"/>
                    <a:pt x="589" y="254"/>
                    <a:pt x="589" y="254"/>
                  </a:cubicBezTo>
                  <a:cubicBezTo>
                    <a:pt x="591" y="251"/>
                    <a:pt x="591" y="251"/>
                    <a:pt x="591" y="251"/>
                  </a:cubicBezTo>
                  <a:cubicBezTo>
                    <a:pt x="588" y="246"/>
                    <a:pt x="592" y="246"/>
                    <a:pt x="589" y="245"/>
                  </a:cubicBezTo>
                  <a:cubicBezTo>
                    <a:pt x="589" y="243"/>
                    <a:pt x="589" y="243"/>
                    <a:pt x="589" y="243"/>
                  </a:cubicBezTo>
                  <a:cubicBezTo>
                    <a:pt x="590" y="240"/>
                    <a:pt x="590" y="240"/>
                    <a:pt x="590" y="240"/>
                  </a:cubicBezTo>
                  <a:cubicBezTo>
                    <a:pt x="588" y="240"/>
                    <a:pt x="588" y="240"/>
                    <a:pt x="588" y="240"/>
                  </a:cubicBezTo>
                  <a:cubicBezTo>
                    <a:pt x="587" y="240"/>
                    <a:pt x="587" y="240"/>
                    <a:pt x="587" y="240"/>
                  </a:cubicBezTo>
                  <a:cubicBezTo>
                    <a:pt x="583" y="240"/>
                    <a:pt x="583" y="240"/>
                    <a:pt x="583" y="240"/>
                  </a:cubicBezTo>
                  <a:cubicBezTo>
                    <a:pt x="580" y="243"/>
                    <a:pt x="580" y="243"/>
                    <a:pt x="580" y="243"/>
                  </a:cubicBezTo>
                  <a:cubicBezTo>
                    <a:pt x="576" y="243"/>
                    <a:pt x="576" y="243"/>
                    <a:pt x="576" y="243"/>
                  </a:cubicBezTo>
                  <a:cubicBezTo>
                    <a:pt x="571" y="240"/>
                    <a:pt x="571" y="240"/>
                    <a:pt x="571" y="240"/>
                  </a:cubicBezTo>
                  <a:cubicBezTo>
                    <a:pt x="567" y="240"/>
                    <a:pt x="567" y="240"/>
                    <a:pt x="567" y="240"/>
                  </a:cubicBezTo>
                  <a:cubicBezTo>
                    <a:pt x="564" y="242"/>
                    <a:pt x="564" y="242"/>
                    <a:pt x="564" y="242"/>
                  </a:cubicBezTo>
                  <a:cubicBezTo>
                    <a:pt x="561" y="240"/>
                    <a:pt x="561" y="240"/>
                    <a:pt x="561" y="240"/>
                  </a:cubicBezTo>
                  <a:cubicBezTo>
                    <a:pt x="558" y="239"/>
                    <a:pt x="558" y="239"/>
                    <a:pt x="558" y="239"/>
                  </a:cubicBezTo>
                  <a:cubicBezTo>
                    <a:pt x="555" y="239"/>
                    <a:pt x="555" y="239"/>
                    <a:pt x="555" y="239"/>
                  </a:cubicBezTo>
                  <a:cubicBezTo>
                    <a:pt x="553" y="239"/>
                    <a:pt x="553" y="239"/>
                    <a:pt x="553" y="239"/>
                  </a:cubicBezTo>
                  <a:cubicBezTo>
                    <a:pt x="556" y="238"/>
                    <a:pt x="556" y="238"/>
                    <a:pt x="556" y="238"/>
                  </a:cubicBezTo>
                  <a:cubicBezTo>
                    <a:pt x="552" y="238"/>
                    <a:pt x="552" y="238"/>
                    <a:pt x="552" y="238"/>
                  </a:cubicBezTo>
                  <a:cubicBezTo>
                    <a:pt x="553" y="237"/>
                    <a:pt x="553" y="237"/>
                    <a:pt x="553" y="237"/>
                  </a:cubicBezTo>
                  <a:cubicBezTo>
                    <a:pt x="553" y="236"/>
                    <a:pt x="553" y="236"/>
                    <a:pt x="553" y="236"/>
                  </a:cubicBezTo>
                  <a:cubicBezTo>
                    <a:pt x="551" y="235"/>
                    <a:pt x="551" y="235"/>
                    <a:pt x="551" y="235"/>
                  </a:cubicBezTo>
                  <a:cubicBezTo>
                    <a:pt x="549" y="232"/>
                    <a:pt x="549" y="232"/>
                    <a:pt x="549" y="232"/>
                  </a:cubicBezTo>
                  <a:cubicBezTo>
                    <a:pt x="547" y="232"/>
                    <a:pt x="547" y="232"/>
                    <a:pt x="547" y="232"/>
                  </a:cubicBezTo>
                  <a:cubicBezTo>
                    <a:pt x="546" y="229"/>
                    <a:pt x="546" y="229"/>
                    <a:pt x="546" y="229"/>
                  </a:cubicBezTo>
                  <a:cubicBezTo>
                    <a:pt x="547" y="228"/>
                    <a:pt x="547" y="228"/>
                    <a:pt x="547" y="228"/>
                  </a:cubicBezTo>
                  <a:cubicBezTo>
                    <a:pt x="547" y="229"/>
                    <a:pt x="547" y="229"/>
                    <a:pt x="547" y="229"/>
                  </a:cubicBezTo>
                  <a:cubicBezTo>
                    <a:pt x="548" y="229"/>
                    <a:pt x="548" y="229"/>
                    <a:pt x="548" y="229"/>
                  </a:cubicBezTo>
                  <a:cubicBezTo>
                    <a:pt x="547" y="227"/>
                    <a:pt x="547" y="227"/>
                    <a:pt x="547" y="227"/>
                  </a:cubicBezTo>
                  <a:cubicBezTo>
                    <a:pt x="547" y="226"/>
                    <a:pt x="547" y="226"/>
                    <a:pt x="547" y="226"/>
                  </a:cubicBezTo>
                  <a:cubicBezTo>
                    <a:pt x="547" y="224"/>
                    <a:pt x="547" y="224"/>
                    <a:pt x="547" y="224"/>
                  </a:cubicBezTo>
                  <a:cubicBezTo>
                    <a:pt x="543" y="224"/>
                    <a:pt x="546" y="224"/>
                    <a:pt x="545" y="222"/>
                  </a:cubicBezTo>
                  <a:cubicBezTo>
                    <a:pt x="546" y="221"/>
                    <a:pt x="546" y="221"/>
                    <a:pt x="546" y="221"/>
                  </a:cubicBezTo>
                  <a:cubicBezTo>
                    <a:pt x="550" y="220"/>
                    <a:pt x="550" y="220"/>
                    <a:pt x="550" y="220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57" y="219"/>
                    <a:pt x="557" y="219"/>
                    <a:pt x="557" y="219"/>
                  </a:cubicBezTo>
                  <a:cubicBezTo>
                    <a:pt x="561" y="218"/>
                    <a:pt x="561" y="218"/>
                    <a:pt x="561" y="218"/>
                  </a:cubicBezTo>
                  <a:cubicBezTo>
                    <a:pt x="556" y="216"/>
                    <a:pt x="556" y="216"/>
                    <a:pt x="556" y="216"/>
                  </a:cubicBezTo>
                  <a:cubicBezTo>
                    <a:pt x="560" y="217"/>
                    <a:pt x="560" y="217"/>
                    <a:pt x="560" y="217"/>
                  </a:cubicBezTo>
                  <a:cubicBezTo>
                    <a:pt x="565" y="217"/>
                    <a:pt x="565" y="217"/>
                    <a:pt x="565" y="217"/>
                  </a:cubicBezTo>
                  <a:cubicBezTo>
                    <a:pt x="572" y="214"/>
                    <a:pt x="572" y="214"/>
                    <a:pt x="572" y="214"/>
                  </a:cubicBezTo>
                  <a:cubicBezTo>
                    <a:pt x="576" y="213"/>
                    <a:pt x="576" y="213"/>
                    <a:pt x="576" y="213"/>
                  </a:cubicBezTo>
                  <a:cubicBezTo>
                    <a:pt x="580" y="213"/>
                    <a:pt x="580" y="213"/>
                    <a:pt x="580" y="213"/>
                  </a:cubicBezTo>
                  <a:cubicBezTo>
                    <a:pt x="582" y="213"/>
                    <a:pt x="582" y="213"/>
                    <a:pt x="582" y="213"/>
                  </a:cubicBezTo>
                  <a:cubicBezTo>
                    <a:pt x="584" y="214"/>
                    <a:pt x="584" y="214"/>
                    <a:pt x="584" y="214"/>
                  </a:cubicBezTo>
                  <a:cubicBezTo>
                    <a:pt x="588" y="216"/>
                    <a:pt x="588" y="216"/>
                    <a:pt x="588" y="216"/>
                  </a:cubicBezTo>
                  <a:cubicBezTo>
                    <a:pt x="591" y="217"/>
                    <a:pt x="591" y="217"/>
                    <a:pt x="591" y="217"/>
                  </a:cubicBezTo>
                  <a:cubicBezTo>
                    <a:pt x="592" y="218"/>
                    <a:pt x="592" y="218"/>
                    <a:pt x="592" y="218"/>
                  </a:cubicBezTo>
                  <a:cubicBezTo>
                    <a:pt x="598" y="218"/>
                    <a:pt x="598" y="218"/>
                    <a:pt x="598" y="218"/>
                  </a:cubicBezTo>
                  <a:cubicBezTo>
                    <a:pt x="600" y="218"/>
                    <a:pt x="600" y="218"/>
                    <a:pt x="600" y="218"/>
                  </a:cubicBezTo>
                  <a:cubicBezTo>
                    <a:pt x="602" y="218"/>
                    <a:pt x="605" y="219"/>
                    <a:pt x="608" y="215"/>
                  </a:cubicBezTo>
                  <a:cubicBezTo>
                    <a:pt x="608" y="213"/>
                    <a:pt x="608" y="213"/>
                    <a:pt x="608" y="213"/>
                  </a:cubicBezTo>
                  <a:cubicBezTo>
                    <a:pt x="606" y="210"/>
                    <a:pt x="606" y="210"/>
                    <a:pt x="606" y="210"/>
                  </a:cubicBezTo>
                  <a:cubicBezTo>
                    <a:pt x="602" y="207"/>
                    <a:pt x="602" y="207"/>
                    <a:pt x="602" y="207"/>
                  </a:cubicBezTo>
                  <a:cubicBezTo>
                    <a:pt x="597" y="204"/>
                    <a:pt x="597" y="206"/>
                    <a:pt x="595" y="204"/>
                  </a:cubicBezTo>
                  <a:cubicBezTo>
                    <a:pt x="590" y="200"/>
                    <a:pt x="585" y="200"/>
                    <a:pt x="584" y="198"/>
                  </a:cubicBezTo>
                  <a:cubicBezTo>
                    <a:pt x="584" y="197"/>
                    <a:pt x="584" y="197"/>
                    <a:pt x="584" y="197"/>
                  </a:cubicBezTo>
                  <a:cubicBezTo>
                    <a:pt x="587" y="196"/>
                    <a:pt x="587" y="196"/>
                    <a:pt x="587" y="196"/>
                  </a:cubicBezTo>
                  <a:cubicBezTo>
                    <a:pt x="589" y="194"/>
                    <a:pt x="589" y="194"/>
                    <a:pt x="589" y="194"/>
                  </a:cubicBezTo>
                  <a:cubicBezTo>
                    <a:pt x="588" y="193"/>
                    <a:pt x="588" y="193"/>
                    <a:pt x="588" y="193"/>
                  </a:cubicBezTo>
                  <a:cubicBezTo>
                    <a:pt x="586" y="191"/>
                    <a:pt x="586" y="191"/>
                    <a:pt x="586" y="191"/>
                  </a:cubicBezTo>
                  <a:cubicBezTo>
                    <a:pt x="590" y="190"/>
                    <a:pt x="590" y="190"/>
                    <a:pt x="590" y="190"/>
                  </a:cubicBezTo>
                  <a:cubicBezTo>
                    <a:pt x="592" y="188"/>
                    <a:pt x="592" y="188"/>
                    <a:pt x="586" y="189"/>
                  </a:cubicBezTo>
                  <a:cubicBezTo>
                    <a:pt x="585" y="190"/>
                    <a:pt x="585" y="190"/>
                    <a:pt x="585" y="190"/>
                  </a:cubicBezTo>
                  <a:cubicBezTo>
                    <a:pt x="584" y="190"/>
                    <a:pt x="584" y="190"/>
                    <a:pt x="584" y="190"/>
                  </a:cubicBezTo>
                  <a:cubicBezTo>
                    <a:pt x="583" y="191"/>
                    <a:pt x="583" y="191"/>
                    <a:pt x="583" y="191"/>
                  </a:cubicBezTo>
                  <a:cubicBezTo>
                    <a:pt x="582" y="191"/>
                    <a:pt x="582" y="191"/>
                    <a:pt x="582" y="191"/>
                  </a:cubicBezTo>
                  <a:cubicBezTo>
                    <a:pt x="580" y="192"/>
                    <a:pt x="580" y="192"/>
                    <a:pt x="580" y="192"/>
                  </a:cubicBezTo>
                  <a:cubicBezTo>
                    <a:pt x="578" y="192"/>
                    <a:pt x="578" y="192"/>
                    <a:pt x="578" y="192"/>
                  </a:cubicBezTo>
                  <a:cubicBezTo>
                    <a:pt x="576" y="193"/>
                    <a:pt x="576" y="193"/>
                    <a:pt x="576" y="193"/>
                  </a:cubicBezTo>
                  <a:cubicBezTo>
                    <a:pt x="573" y="193"/>
                    <a:pt x="573" y="193"/>
                    <a:pt x="573" y="193"/>
                  </a:cubicBezTo>
                  <a:cubicBezTo>
                    <a:pt x="575" y="193"/>
                    <a:pt x="575" y="193"/>
                    <a:pt x="575" y="193"/>
                  </a:cubicBezTo>
                  <a:cubicBezTo>
                    <a:pt x="573" y="193"/>
                    <a:pt x="573" y="193"/>
                    <a:pt x="573" y="193"/>
                  </a:cubicBezTo>
                  <a:cubicBezTo>
                    <a:pt x="571" y="193"/>
                    <a:pt x="571" y="193"/>
                    <a:pt x="571" y="193"/>
                  </a:cubicBezTo>
                  <a:cubicBezTo>
                    <a:pt x="571" y="193"/>
                    <a:pt x="571" y="193"/>
                    <a:pt x="571" y="193"/>
                  </a:cubicBezTo>
                  <a:cubicBezTo>
                    <a:pt x="572" y="194"/>
                    <a:pt x="572" y="194"/>
                    <a:pt x="572" y="194"/>
                  </a:cubicBezTo>
                  <a:cubicBezTo>
                    <a:pt x="573" y="194"/>
                    <a:pt x="573" y="194"/>
                    <a:pt x="573" y="194"/>
                  </a:cubicBezTo>
                  <a:cubicBezTo>
                    <a:pt x="576" y="197"/>
                    <a:pt x="576" y="197"/>
                    <a:pt x="576" y="197"/>
                  </a:cubicBezTo>
                  <a:cubicBezTo>
                    <a:pt x="578" y="197"/>
                    <a:pt x="578" y="197"/>
                    <a:pt x="578" y="197"/>
                  </a:cubicBezTo>
                  <a:cubicBezTo>
                    <a:pt x="580" y="197"/>
                    <a:pt x="580" y="197"/>
                    <a:pt x="580" y="197"/>
                  </a:cubicBezTo>
                  <a:cubicBezTo>
                    <a:pt x="583" y="197"/>
                    <a:pt x="583" y="197"/>
                    <a:pt x="583" y="197"/>
                  </a:cubicBezTo>
                  <a:cubicBezTo>
                    <a:pt x="583" y="198"/>
                    <a:pt x="583" y="198"/>
                    <a:pt x="583" y="198"/>
                  </a:cubicBezTo>
                  <a:cubicBezTo>
                    <a:pt x="582" y="198"/>
                    <a:pt x="582" y="198"/>
                    <a:pt x="582" y="198"/>
                  </a:cubicBezTo>
                  <a:cubicBezTo>
                    <a:pt x="580" y="198"/>
                    <a:pt x="580" y="198"/>
                    <a:pt x="580" y="198"/>
                  </a:cubicBezTo>
                  <a:cubicBezTo>
                    <a:pt x="578" y="198"/>
                    <a:pt x="578" y="198"/>
                    <a:pt x="578" y="198"/>
                  </a:cubicBezTo>
                  <a:cubicBezTo>
                    <a:pt x="577" y="199"/>
                    <a:pt x="577" y="199"/>
                    <a:pt x="577" y="199"/>
                  </a:cubicBezTo>
                  <a:cubicBezTo>
                    <a:pt x="576" y="199"/>
                    <a:pt x="576" y="199"/>
                    <a:pt x="576" y="199"/>
                  </a:cubicBezTo>
                  <a:cubicBezTo>
                    <a:pt x="574" y="199"/>
                    <a:pt x="576" y="202"/>
                    <a:pt x="571" y="200"/>
                  </a:cubicBezTo>
                  <a:cubicBezTo>
                    <a:pt x="571" y="198"/>
                    <a:pt x="571" y="198"/>
                    <a:pt x="571" y="198"/>
                  </a:cubicBezTo>
                  <a:cubicBezTo>
                    <a:pt x="567" y="197"/>
                    <a:pt x="567" y="197"/>
                    <a:pt x="567" y="197"/>
                  </a:cubicBezTo>
                  <a:cubicBezTo>
                    <a:pt x="567" y="196"/>
                    <a:pt x="567" y="196"/>
                    <a:pt x="567" y="196"/>
                  </a:cubicBezTo>
                  <a:cubicBezTo>
                    <a:pt x="570" y="194"/>
                    <a:pt x="570" y="194"/>
                    <a:pt x="570" y="194"/>
                  </a:cubicBezTo>
                  <a:cubicBezTo>
                    <a:pt x="569" y="193"/>
                    <a:pt x="569" y="193"/>
                    <a:pt x="569" y="193"/>
                  </a:cubicBezTo>
                  <a:cubicBezTo>
                    <a:pt x="568" y="193"/>
                    <a:pt x="568" y="193"/>
                    <a:pt x="568" y="193"/>
                  </a:cubicBezTo>
                  <a:cubicBezTo>
                    <a:pt x="567" y="193"/>
                    <a:pt x="567" y="193"/>
                    <a:pt x="567" y="193"/>
                  </a:cubicBezTo>
                  <a:cubicBezTo>
                    <a:pt x="565" y="193"/>
                    <a:pt x="565" y="193"/>
                    <a:pt x="565" y="193"/>
                  </a:cubicBezTo>
                  <a:cubicBezTo>
                    <a:pt x="564" y="192"/>
                    <a:pt x="564" y="192"/>
                    <a:pt x="564" y="192"/>
                  </a:cubicBezTo>
                  <a:cubicBezTo>
                    <a:pt x="563" y="192"/>
                    <a:pt x="563" y="192"/>
                    <a:pt x="563" y="192"/>
                  </a:cubicBezTo>
                  <a:cubicBezTo>
                    <a:pt x="564" y="191"/>
                    <a:pt x="564" y="191"/>
                    <a:pt x="564" y="191"/>
                  </a:cubicBezTo>
                  <a:cubicBezTo>
                    <a:pt x="564" y="190"/>
                    <a:pt x="564" y="190"/>
                    <a:pt x="564" y="190"/>
                  </a:cubicBezTo>
                  <a:cubicBezTo>
                    <a:pt x="566" y="191"/>
                    <a:pt x="566" y="191"/>
                    <a:pt x="566" y="191"/>
                  </a:cubicBezTo>
                  <a:cubicBezTo>
                    <a:pt x="564" y="190"/>
                    <a:pt x="564" y="190"/>
                    <a:pt x="564" y="190"/>
                  </a:cubicBezTo>
                  <a:cubicBezTo>
                    <a:pt x="561" y="190"/>
                    <a:pt x="561" y="190"/>
                    <a:pt x="561" y="190"/>
                  </a:cubicBezTo>
                  <a:cubicBezTo>
                    <a:pt x="557" y="192"/>
                    <a:pt x="557" y="192"/>
                    <a:pt x="557" y="192"/>
                  </a:cubicBezTo>
                  <a:cubicBezTo>
                    <a:pt x="557" y="191"/>
                    <a:pt x="557" y="191"/>
                    <a:pt x="557" y="191"/>
                  </a:cubicBezTo>
                  <a:cubicBezTo>
                    <a:pt x="556" y="192"/>
                    <a:pt x="556" y="192"/>
                    <a:pt x="556" y="192"/>
                  </a:cubicBezTo>
                  <a:cubicBezTo>
                    <a:pt x="556" y="193"/>
                    <a:pt x="556" y="193"/>
                    <a:pt x="556" y="193"/>
                  </a:cubicBezTo>
                  <a:cubicBezTo>
                    <a:pt x="555" y="194"/>
                    <a:pt x="555" y="194"/>
                    <a:pt x="555" y="194"/>
                  </a:cubicBezTo>
                  <a:cubicBezTo>
                    <a:pt x="554" y="195"/>
                    <a:pt x="554" y="195"/>
                    <a:pt x="554" y="195"/>
                  </a:cubicBezTo>
                  <a:cubicBezTo>
                    <a:pt x="554" y="196"/>
                    <a:pt x="554" y="196"/>
                    <a:pt x="554" y="196"/>
                  </a:cubicBezTo>
                  <a:cubicBezTo>
                    <a:pt x="554" y="197"/>
                    <a:pt x="554" y="197"/>
                    <a:pt x="554" y="197"/>
                  </a:cubicBezTo>
                  <a:cubicBezTo>
                    <a:pt x="553" y="198"/>
                    <a:pt x="553" y="198"/>
                    <a:pt x="553" y="198"/>
                  </a:cubicBezTo>
                  <a:cubicBezTo>
                    <a:pt x="552" y="198"/>
                    <a:pt x="552" y="198"/>
                    <a:pt x="552" y="198"/>
                  </a:cubicBezTo>
                  <a:cubicBezTo>
                    <a:pt x="552" y="197"/>
                    <a:pt x="552" y="197"/>
                    <a:pt x="552" y="197"/>
                  </a:cubicBezTo>
                  <a:cubicBezTo>
                    <a:pt x="552" y="198"/>
                    <a:pt x="552" y="198"/>
                    <a:pt x="552" y="198"/>
                  </a:cubicBezTo>
                  <a:cubicBezTo>
                    <a:pt x="551" y="199"/>
                    <a:pt x="551" y="199"/>
                    <a:pt x="551" y="199"/>
                  </a:cubicBezTo>
                  <a:cubicBezTo>
                    <a:pt x="551" y="201"/>
                    <a:pt x="551" y="201"/>
                    <a:pt x="551" y="201"/>
                  </a:cubicBezTo>
                  <a:cubicBezTo>
                    <a:pt x="551" y="202"/>
                    <a:pt x="551" y="202"/>
                    <a:pt x="551" y="202"/>
                  </a:cubicBezTo>
                  <a:cubicBezTo>
                    <a:pt x="551" y="204"/>
                    <a:pt x="551" y="204"/>
                    <a:pt x="551" y="204"/>
                  </a:cubicBezTo>
                  <a:cubicBezTo>
                    <a:pt x="551" y="205"/>
                    <a:pt x="551" y="205"/>
                    <a:pt x="551" y="205"/>
                  </a:cubicBezTo>
                  <a:cubicBezTo>
                    <a:pt x="550" y="205"/>
                    <a:pt x="550" y="205"/>
                    <a:pt x="550" y="205"/>
                  </a:cubicBezTo>
                  <a:cubicBezTo>
                    <a:pt x="549" y="207"/>
                    <a:pt x="549" y="207"/>
                    <a:pt x="549" y="207"/>
                  </a:cubicBezTo>
                  <a:cubicBezTo>
                    <a:pt x="549" y="208"/>
                    <a:pt x="549" y="208"/>
                    <a:pt x="549" y="208"/>
                  </a:cubicBezTo>
                  <a:cubicBezTo>
                    <a:pt x="549" y="208"/>
                    <a:pt x="549" y="208"/>
                    <a:pt x="549" y="208"/>
                  </a:cubicBezTo>
                  <a:cubicBezTo>
                    <a:pt x="548" y="209"/>
                    <a:pt x="548" y="209"/>
                    <a:pt x="548" y="209"/>
                  </a:cubicBezTo>
                  <a:cubicBezTo>
                    <a:pt x="548" y="210"/>
                    <a:pt x="548" y="210"/>
                    <a:pt x="548" y="210"/>
                  </a:cubicBezTo>
                  <a:cubicBezTo>
                    <a:pt x="549" y="211"/>
                    <a:pt x="549" y="211"/>
                    <a:pt x="549" y="211"/>
                  </a:cubicBezTo>
                  <a:cubicBezTo>
                    <a:pt x="550" y="212"/>
                    <a:pt x="550" y="212"/>
                    <a:pt x="550" y="212"/>
                  </a:cubicBezTo>
                  <a:cubicBezTo>
                    <a:pt x="550" y="212"/>
                    <a:pt x="550" y="212"/>
                    <a:pt x="550" y="212"/>
                  </a:cubicBezTo>
                  <a:cubicBezTo>
                    <a:pt x="554" y="215"/>
                    <a:pt x="554" y="215"/>
                    <a:pt x="554" y="215"/>
                  </a:cubicBezTo>
                  <a:cubicBezTo>
                    <a:pt x="555" y="216"/>
                    <a:pt x="555" y="216"/>
                    <a:pt x="555" y="216"/>
                  </a:cubicBezTo>
                  <a:cubicBezTo>
                    <a:pt x="554" y="217"/>
                    <a:pt x="554" y="217"/>
                    <a:pt x="554" y="217"/>
                  </a:cubicBezTo>
                  <a:cubicBezTo>
                    <a:pt x="553" y="217"/>
                    <a:pt x="553" y="217"/>
                    <a:pt x="553" y="217"/>
                  </a:cubicBezTo>
                  <a:cubicBezTo>
                    <a:pt x="552" y="217"/>
                    <a:pt x="552" y="217"/>
                    <a:pt x="552" y="217"/>
                  </a:cubicBezTo>
                  <a:cubicBezTo>
                    <a:pt x="551" y="216"/>
                    <a:pt x="551" y="216"/>
                    <a:pt x="551" y="216"/>
                  </a:cubicBezTo>
                  <a:cubicBezTo>
                    <a:pt x="550" y="218"/>
                    <a:pt x="550" y="218"/>
                    <a:pt x="550" y="218"/>
                  </a:cubicBezTo>
                  <a:cubicBezTo>
                    <a:pt x="549" y="219"/>
                    <a:pt x="549" y="219"/>
                    <a:pt x="549" y="219"/>
                  </a:cubicBezTo>
                  <a:cubicBezTo>
                    <a:pt x="546" y="221"/>
                    <a:pt x="546" y="221"/>
                    <a:pt x="546" y="221"/>
                  </a:cubicBezTo>
                  <a:cubicBezTo>
                    <a:pt x="545" y="221"/>
                    <a:pt x="545" y="221"/>
                    <a:pt x="545" y="221"/>
                  </a:cubicBezTo>
                  <a:cubicBezTo>
                    <a:pt x="547" y="219"/>
                    <a:pt x="547" y="219"/>
                    <a:pt x="547" y="219"/>
                  </a:cubicBezTo>
                  <a:cubicBezTo>
                    <a:pt x="547" y="218"/>
                    <a:pt x="547" y="218"/>
                    <a:pt x="547" y="218"/>
                  </a:cubicBezTo>
                  <a:cubicBezTo>
                    <a:pt x="544" y="220"/>
                    <a:pt x="544" y="220"/>
                    <a:pt x="544" y="220"/>
                  </a:cubicBezTo>
                  <a:cubicBezTo>
                    <a:pt x="543" y="218"/>
                    <a:pt x="543" y="218"/>
                    <a:pt x="543" y="218"/>
                  </a:cubicBezTo>
                  <a:cubicBezTo>
                    <a:pt x="542" y="218"/>
                    <a:pt x="542" y="218"/>
                    <a:pt x="542" y="218"/>
                  </a:cubicBezTo>
                  <a:cubicBezTo>
                    <a:pt x="539" y="218"/>
                    <a:pt x="539" y="218"/>
                    <a:pt x="539" y="218"/>
                  </a:cubicBezTo>
                  <a:cubicBezTo>
                    <a:pt x="538" y="218"/>
                    <a:pt x="538" y="218"/>
                    <a:pt x="538" y="218"/>
                  </a:cubicBezTo>
                  <a:cubicBezTo>
                    <a:pt x="536" y="218"/>
                    <a:pt x="536" y="218"/>
                    <a:pt x="536" y="218"/>
                  </a:cubicBezTo>
                  <a:cubicBezTo>
                    <a:pt x="535" y="218"/>
                    <a:pt x="535" y="218"/>
                    <a:pt x="535" y="218"/>
                  </a:cubicBezTo>
                  <a:cubicBezTo>
                    <a:pt x="533" y="219"/>
                    <a:pt x="533" y="219"/>
                    <a:pt x="533" y="219"/>
                  </a:cubicBezTo>
                  <a:cubicBezTo>
                    <a:pt x="533" y="220"/>
                    <a:pt x="533" y="220"/>
                    <a:pt x="533" y="220"/>
                  </a:cubicBezTo>
                  <a:cubicBezTo>
                    <a:pt x="534" y="221"/>
                    <a:pt x="534" y="221"/>
                    <a:pt x="534" y="221"/>
                  </a:cubicBezTo>
                  <a:cubicBezTo>
                    <a:pt x="533" y="221"/>
                    <a:pt x="533" y="221"/>
                    <a:pt x="533" y="221"/>
                  </a:cubicBezTo>
                  <a:cubicBezTo>
                    <a:pt x="533" y="221"/>
                    <a:pt x="533" y="221"/>
                    <a:pt x="533" y="221"/>
                  </a:cubicBezTo>
                  <a:cubicBezTo>
                    <a:pt x="532" y="221"/>
                    <a:pt x="532" y="221"/>
                    <a:pt x="532" y="221"/>
                  </a:cubicBezTo>
                  <a:cubicBezTo>
                    <a:pt x="531" y="221"/>
                    <a:pt x="531" y="221"/>
                    <a:pt x="531" y="221"/>
                  </a:cubicBezTo>
                  <a:cubicBezTo>
                    <a:pt x="531" y="220"/>
                    <a:pt x="531" y="220"/>
                    <a:pt x="531" y="220"/>
                  </a:cubicBezTo>
                  <a:cubicBezTo>
                    <a:pt x="530" y="220"/>
                    <a:pt x="530" y="220"/>
                    <a:pt x="530" y="220"/>
                  </a:cubicBezTo>
                  <a:cubicBezTo>
                    <a:pt x="528" y="219"/>
                    <a:pt x="528" y="219"/>
                    <a:pt x="528" y="219"/>
                  </a:cubicBezTo>
                  <a:cubicBezTo>
                    <a:pt x="528" y="221"/>
                    <a:pt x="528" y="221"/>
                    <a:pt x="528" y="221"/>
                  </a:cubicBezTo>
                  <a:cubicBezTo>
                    <a:pt x="529" y="222"/>
                    <a:pt x="529" y="222"/>
                    <a:pt x="529" y="222"/>
                  </a:cubicBezTo>
                  <a:cubicBezTo>
                    <a:pt x="530" y="223"/>
                    <a:pt x="530" y="223"/>
                    <a:pt x="530" y="223"/>
                  </a:cubicBezTo>
                  <a:cubicBezTo>
                    <a:pt x="531" y="225"/>
                    <a:pt x="531" y="225"/>
                    <a:pt x="531" y="225"/>
                  </a:cubicBezTo>
                  <a:cubicBezTo>
                    <a:pt x="531" y="225"/>
                    <a:pt x="531" y="225"/>
                    <a:pt x="531" y="225"/>
                  </a:cubicBezTo>
                  <a:cubicBezTo>
                    <a:pt x="530" y="224"/>
                    <a:pt x="530" y="224"/>
                    <a:pt x="530" y="224"/>
                  </a:cubicBezTo>
                  <a:cubicBezTo>
                    <a:pt x="529" y="225"/>
                    <a:pt x="529" y="225"/>
                    <a:pt x="529" y="225"/>
                  </a:cubicBezTo>
                  <a:cubicBezTo>
                    <a:pt x="529" y="226"/>
                    <a:pt x="529" y="226"/>
                    <a:pt x="529" y="226"/>
                  </a:cubicBezTo>
                  <a:cubicBezTo>
                    <a:pt x="530" y="226"/>
                    <a:pt x="530" y="226"/>
                    <a:pt x="530" y="226"/>
                  </a:cubicBezTo>
                  <a:cubicBezTo>
                    <a:pt x="531" y="227"/>
                    <a:pt x="531" y="227"/>
                    <a:pt x="531" y="227"/>
                  </a:cubicBezTo>
                  <a:cubicBezTo>
                    <a:pt x="531" y="228"/>
                    <a:pt x="531" y="228"/>
                    <a:pt x="531" y="228"/>
                  </a:cubicBezTo>
                  <a:cubicBezTo>
                    <a:pt x="533" y="229"/>
                    <a:pt x="533" y="229"/>
                    <a:pt x="533" y="229"/>
                  </a:cubicBezTo>
                  <a:cubicBezTo>
                    <a:pt x="534" y="230"/>
                    <a:pt x="534" y="230"/>
                    <a:pt x="534" y="230"/>
                  </a:cubicBezTo>
                  <a:cubicBezTo>
                    <a:pt x="536" y="231"/>
                    <a:pt x="536" y="231"/>
                    <a:pt x="536" y="231"/>
                  </a:cubicBezTo>
                  <a:cubicBezTo>
                    <a:pt x="536" y="233"/>
                    <a:pt x="536" y="233"/>
                    <a:pt x="536" y="233"/>
                  </a:cubicBezTo>
                  <a:cubicBezTo>
                    <a:pt x="535" y="232"/>
                    <a:pt x="535" y="232"/>
                    <a:pt x="535" y="232"/>
                  </a:cubicBezTo>
                  <a:cubicBezTo>
                    <a:pt x="534" y="232"/>
                    <a:pt x="534" y="232"/>
                    <a:pt x="534" y="232"/>
                  </a:cubicBezTo>
                  <a:cubicBezTo>
                    <a:pt x="532" y="233"/>
                    <a:pt x="532" y="233"/>
                    <a:pt x="532" y="233"/>
                  </a:cubicBezTo>
                  <a:cubicBezTo>
                    <a:pt x="533" y="234"/>
                    <a:pt x="533" y="234"/>
                    <a:pt x="533" y="234"/>
                  </a:cubicBezTo>
                  <a:cubicBezTo>
                    <a:pt x="533" y="234"/>
                    <a:pt x="533" y="234"/>
                    <a:pt x="533" y="234"/>
                  </a:cubicBezTo>
                  <a:cubicBezTo>
                    <a:pt x="532" y="235"/>
                    <a:pt x="532" y="235"/>
                    <a:pt x="532" y="235"/>
                  </a:cubicBezTo>
                  <a:cubicBezTo>
                    <a:pt x="531" y="235"/>
                    <a:pt x="531" y="235"/>
                    <a:pt x="531" y="235"/>
                  </a:cubicBezTo>
                  <a:cubicBezTo>
                    <a:pt x="532" y="235"/>
                    <a:pt x="532" y="235"/>
                    <a:pt x="532" y="235"/>
                  </a:cubicBezTo>
                  <a:cubicBezTo>
                    <a:pt x="532" y="237"/>
                    <a:pt x="532" y="237"/>
                    <a:pt x="532" y="237"/>
                  </a:cubicBezTo>
                  <a:cubicBezTo>
                    <a:pt x="532" y="238"/>
                    <a:pt x="532" y="238"/>
                    <a:pt x="532" y="238"/>
                  </a:cubicBezTo>
                  <a:cubicBezTo>
                    <a:pt x="533" y="239"/>
                    <a:pt x="533" y="239"/>
                    <a:pt x="533" y="239"/>
                  </a:cubicBezTo>
                  <a:cubicBezTo>
                    <a:pt x="531" y="238"/>
                    <a:pt x="531" y="238"/>
                    <a:pt x="531" y="238"/>
                  </a:cubicBezTo>
                  <a:cubicBezTo>
                    <a:pt x="531" y="239"/>
                    <a:pt x="531" y="239"/>
                    <a:pt x="531" y="239"/>
                  </a:cubicBezTo>
                  <a:cubicBezTo>
                    <a:pt x="530" y="238"/>
                    <a:pt x="530" y="238"/>
                    <a:pt x="530" y="238"/>
                  </a:cubicBezTo>
                  <a:cubicBezTo>
                    <a:pt x="528" y="237"/>
                    <a:pt x="528" y="237"/>
                    <a:pt x="528" y="237"/>
                  </a:cubicBezTo>
                  <a:cubicBezTo>
                    <a:pt x="526" y="235"/>
                    <a:pt x="526" y="235"/>
                    <a:pt x="526" y="235"/>
                  </a:cubicBezTo>
                  <a:cubicBezTo>
                    <a:pt x="525" y="233"/>
                    <a:pt x="525" y="233"/>
                    <a:pt x="525" y="233"/>
                  </a:cubicBezTo>
                  <a:cubicBezTo>
                    <a:pt x="524" y="232"/>
                    <a:pt x="524" y="232"/>
                    <a:pt x="524" y="232"/>
                  </a:cubicBezTo>
                  <a:cubicBezTo>
                    <a:pt x="524" y="231"/>
                    <a:pt x="524" y="231"/>
                    <a:pt x="524" y="231"/>
                  </a:cubicBezTo>
                  <a:cubicBezTo>
                    <a:pt x="526" y="230"/>
                    <a:pt x="526" y="230"/>
                    <a:pt x="526" y="230"/>
                  </a:cubicBezTo>
                  <a:cubicBezTo>
                    <a:pt x="526" y="230"/>
                    <a:pt x="526" y="230"/>
                    <a:pt x="526" y="230"/>
                  </a:cubicBezTo>
                  <a:cubicBezTo>
                    <a:pt x="528" y="230"/>
                    <a:pt x="528" y="230"/>
                    <a:pt x="528" y="230"/>
                  </a:cubicBezTo>
                  <a:cubicBezTo>
                    <a:pt x="529" y="231"/>
                    <a:pt x="529" y="231"/>
                    <a:pt x="529" y="231"/>
                  </a:cubicBezTo>
                  <a:cubicBezTo>
                    <a:pt x="530" y="231"/>
                    <a:pt x="530" y="231"/>
                    <a:pt x="530" y="231"/>
                  </a:cubicBezTo>
                  <a:cubicBezTo>
                    <a:pt x="531" y="231"/>
                    <a:pt x="531" y="231"/>
                    <a:pt x="531" y="231"/>
                  </a:cubicBezTo>
                  <a:cubicBezTo>
                    <a:pt x="531" y="230"/>
                    <a:pt x="531" y="230"/>
                    <a:pt x="531" y="230"/>
                  </a:cubicBezTo>
                  <a:cubicBezTo>
                    <a:pt x="529" y="230"/>
                    <a:pt x="529" y="230"/>
                    <a:pt x="529" y="230"/>
                  </a:cubicBezTo>
                  <a:cubicBezTo>
                    <a:pt x="527" y="230"/>
                    <a:pt x="527" y="230"/>
                    <a:pt x="527" y="230"/>
                  </a:cubicBezTo>
                  <a:cubicBezTo>
                    <a:pt x="526" y="229"/>
                    <a:pt x="526" y="229"/>
                    <a:pt x="526" y="229"/>
                  </a:cubicBezTo>
                  <a:cubicBezTo>
                    <a:pt x="525" y="229"/>
                    <a:pt x="525" y="229"/>
                    <a:pt x="525" y="229"/>
                  </a:cubicBezTo>
                  <a:cubicBezTo>
                    <a:pt x="524" y="229"/>
                    <a:pt x="524" y="229"/>
                    <a:pt x="524" y="229"/>
                  </a:cubicBezTo>
                  <a:cubicBezTo>
                    <a:pt x="523" y="228"/>
                    <a:pt x="523" y="228"/>
                    <a:pt x="523" y="228"/>
                  </a:cubicBezTo>
                  <a:cubicBezTo>
                    <a:pt x="524" y="227"/>
                    <a:pt x="524" y="227"/>
                    <a:pt x="524" y="227"/>
                  </a:cubicBezTo>
                  <a:cubicBezTo>
                    <a:pt x="524" y="227"/>
                    <a:pt x="524" y="227"/>
                    <a:pt x="524" y="227"/>
                  </a:cubicBezTo>
                  <a:cubicBezTo>
                    <a:pt x="524" y="227"/>
                    <a:pt x="524" y="227"/>
                    <a:pt x="524" y="227"/>
                  </a:cubicBezTo>
                  <a:cubicBezTo>
                    <a:pt x="523" y="227"/>
                    <a:pt x="523" y="227"/>
                    <a:pt x="523" y="227"/>
                  </a:cubicBezTo>
                  <a:cubicBezTo>
                    <a:pt x="522" y="227"/>
                    <a:pt x="522" y="227"/>
                    <a:pt x="522" y="227"/>
                  </a:cubicBezTo>
                  <a:cubicBezTo>
                    <a:pt x="521" y="226"/>
                    <a:pt x="521" y="226"/>
                    <a:pt x="521" y="226"/>
                  </a:cubicBezTo>
                  <a:cubicBezTo>
                    <a:pt x="520" y="225"/>
                    <a:pt x="520" y="225"/>
                    <a:pt x="520" y="225"/>
                  </a:cubicBezTo>
                  <a:cubicBezTo>
                    <a:pt x="518" y="224"/>
                    <a:pt x="518" y="224"/>
                    <a:pt x="518" y="224"/>
                  </a:cubicBezTo>
                  <a:cubicBezTo>
                    <a:pt x="518" y="223"/>
                    <a:pt x="518" y="223"/>
                    <a:pt x="518" y="223"/>
                  </a:cubicBezTo>
                  <a:cubicBezTo>
                    <a:pt x="516" y="221"/>
                    <a:pt x="516" y="221"/>
                    <a:pt x="516" y="221"/>
                  </a:cubicBezTo>
                  <a:cubicBezTo>
                    <a:pt x="515" y="220"/>
                    <a:pt x="515" y="220"/>
                    <a:pt x="515" y="220"/>
                  </a:cubicBezTo>
                  <a:cubicBezTo>
                    <a:pt x="514" y="219"/>
                    <a:pt x="514" y="219"/>
                    <a:pt x="514" y="219"/>
                  </a:cubicBezTo>
                  <a:cubicBezTo>
                    <a:pt x="514" y="218"/>
                    <a:pt x="514" y="218"/>
                    <a:pt x="514" y="218"/>
                  </a:cubicBezTo>
                  <a:cubicBezTo>
                    <a:pt x="515" y="218"/>
                    <a:pt x="515" y="218"/>
                    <a:pt x="515" y="218"/>
                  </a:cubicBezTo>
                  <a:cubicBezTo>
                    <a:pt x="514" y="217"/>
                    <a:pt x="514" y="217"/>
                    <a:pt x="514" y="217"/>
                  </a:cubicBezTo>
                  <a:cubicBezTo>
                    <a:pt x="514" y="216"/>
                    <a:pt x="514" y="216"/>
                    <a:pt x="514" y="216"/>
                  </a:cubicBezTo>
                  <a:cubicBezTo>
                    <a:pt x="514" y="215"/>
                    <a:pt x="514" y="215"/>
                    <a:pt x="514" y="215"/>
                  </a:cubicBezTo>
                  <a:cubicBezTo>
                    <a:pt x="513" y="213"/>
                    <a:pt x="513" y="213"/>
                    <a:pt x="513" y="213"/>
                  </a:cubicBezTo>
                  <a:cubicBezTo>
                    <a:pt x="513" y="212"/>
                    <a:pt x="513" y="212"/>
                    <a:pt x="513" y="212"/>
                  </a:cubicBezTo>
                  <a:cubicBezTo>
                    <a:pt x="513" y="211"/>
                    <a:pt x="513" y="211"/>
                    <a:pt x="513" y="211"/>
                  </a:cubicBezTo>
                  <a:cubicBezTo>
                    <a:pt x="512" y="211"/>
                    <a:pt x="512" y="211"/>
                    <a:pt x="512" y="211"/>
                  </a:cubicBezTo>
                  <a:cubicBezTo>
                    <a:pt x="511" y="210"/>
                    <a:pt x="511" y="210"/>
                    <a:pt x="511" y="210"/>
                  </a:cubicBezTo>
                  <a:cubicBezTo>
                    <a:pt x="509" y="208"/>
                    <a:pt x="509" y="208"/>
                    <a:pt x="509" y="208"/>
                  </a:cubicBezTo>
                  <a:cubicBezTo>
                    <a:pt x="510" y="208"/>
                    <a:pt x="510" y="208"/>
                    <a:pt x="510" y="208"/>
                  </a:cubicBezTo>
                  <a:cubicBezTo>
                    <a:pt x="509" y="208"/>
                    <a:pt x="509" y="208"/>
                    <a:pt x="509" y="208"/>
                  </a:cubicBezTo>
                  <a:cubicBezTo>
                    <a:pt x="507" y="208"/>
                    <a:pt x="507" y="208"/>
                    <a:pt x="507" y="208"/>
                  </a:cubicBezTo>
                  <a:cubicBezTo>
                    <a:pt x="504" y="207"/>
                    <a:pt x="504" y="207"/>
                    <a:pt x="504" y="207"/>
                  </a:cubicBezTo>
                  <a:cubicBezTo>
                    <a:pt x="504" y="206"/>
                    <a:pt x="504" y="206"/>
                    <a:pt x="504" y="206"/>
                  </a:cubicBezTo>
                  <a:cubicBezTo>
                    <a:pt x="501" y="204"/>
                    <a:pt x="501" y="204"/>
                    <a:pt x="501" y="204"/>
                  </a:cubicBezTo>
                  <a:cubicBezTo>
                    <a:pt x="501" y="204"/>
                    <a:pt x="501" y="204"/>
                    <a:pt x="501" y="204"/>
                  </a:cubicBezTo>
                  <a:cubicBezTo>
                    <a:pt x="500" y="204"/>
                    <a:pt x="500" y="204"/>
                    <a:pt x="500" y="204"/>
                  </a:cubicBezTo>
                  <a:cubicBezTo>
                    <a:pt x="497" y="202"/>
                    <a:pt x="497" y="202"/>
                    <a:pt x="497" y="202"/>
                  </a:cubicBezTo>
                  <a:cubicBezTo>
                    <a:pt x="495" y="200"/>
                    <a:pt x="495" y="200"/>
                    <a:pt x="495" y="200"/>
                  </a:cubicBezTo>
                  <a:cubicBezTo>
                    <a:pt x="494" y="199"/>
                    <a:pt x="494" y="199"/>
                    <a:pt x="494" y="199"/>
                  </a:cubicBezTo>
                  <a:cubicBezTo>
                    <a:pt x="492" y="197"/>
                    <a:pt x="492" y="197"/>
                    <a:pt x="492" y="197"/>
                  </a:cubicBezTo>
                  <a:cubicBezTo>
                    <a:pt x="490" y="195"/>
                    <a:pt x="490" y="195"/>
                    <a:pt x="490" y="195"/>
                  </a:cubicBezTo>
                  <a:cubicBezTo>
                    <a:pt x="490" y="197"/>
                    <a:pt x="490" y="197"/>
                    <a:pt x="490" y="197"/>
                  </a:cubicBezTo>
                  <a:cubicBezTo>
                    <a:pt x="488" y="197"/>
                    <a:pt x="488" y="197"/>
                    <a:pt x="488" y="197"/>
                  </a:cubicBezTo>
                  <a:cubicBezTo>
                    <a:pt x="487" y="194"/>
                    <a:pt x="487" y="194"/>
                    <a:pt x="487" y="194"/>
                  </a:cubicBezTo>
                  <a:cubicBezTo>
                    <a:pt x="487" y="193"/>
                    <a:pt x="487" y="193"/>
                    <a:pt x="487" y="193"/>
                  </a:cubicBezTo>
                  <a:cubicBezTo>
                    <a:pt x="486" y="193"/>
                    <a:pt x="486" y="193"/>
                    <a:pt x="486" y="193"/>
                  </a:cubicBezTo>
                  <a:cubicBezTo>
                    <a:pt x="485" y="194"/>
                    <a:pt x="485" y="194"/>
                    <a:pt x="485" y="194"/>
                  </a:cubicBezTo>
                  <a:cubicBezTo>
                    <a:pt x="483" y="195"/>
                    <a:pt x="483" y="195"/>
                    <a:pt x="483" y="195"/>
                  </a:cubicBezTo>
                  <a:cubicBezTo>
                    <a:pt x="483" y="197"/>
                    <a:pt x="483" y="197"/>
                    <a:pt x="483" y="197"/>
                  </a:cubicBezTo>
                  <a:cubicBezTo>
                    <a:pt x="482" y="198"/>
                    <a:pt x="482" y="198"/>
                    <a:pt x="482" y="198"/>
                  </a:cubicBezTo>
                  <a:cubicBezTo>
                    <a:pt x="483" y="200"/>
                    <a:pt x="483" y="200"/>
                    <a:pt x="483" y="200"/>
                  </a:cubicBezTo>
                  <a:cubicBezTo>
                    <a:pt x="486" y="201"/>
                    <a:pt x="486" y="201"/>
                    <a:pt x="486" y="201"/>
                  </a:cubicBezTo>
                  <a:cubicBezTo>
                    <a:pt x="488" y="204"/>
                    <a:pt x="488" y="204"/>
                    <a:pt x="488" y="204"/>
                  </a:cubicBezTo>
                  <a:cubicBezTo>
                    <a:pt x="491" y="208"/>
                    <a:pt x="491" y="208"/>
                    <a:pt x="491" y="208"/>
                  </a:cubicBezTo>
                  <a:cubicBezTo>
                    <a:pt x="493" y="210"/>
                    <a:pt x="493" y="210"/>
                    <a:pt x="493" y="210"/>
                  </a:cubicBezTo>
                  <a:cubicBezTo>
                    <a:pt x="496" y="211"/>
                    <a:pt x="496" y="211"/>
                    <a:pt x="496" y="211"/>
                  </a:cubicBezTo>
                  <a:cubicBezTo>
                    <a:pt x="499" y="211"/>
                    <a:pt x="499" y="211"/>
                    <a:pt x="499" y="211"/>
                  </a:cubicBezTo>
                  <a:cubicBezTo>
                    <a:pt x="499" y="212"/>
                    <a:pt x="499" y="212"/>
                    <a:pt x="499" y="212"/>
                  </a:cubicBezTo>
                  <a:cubicBezTo>
                    <a:pt x="499" y="214"/>
                    <a:pt x="499" y="214"/>
                    <a:pt x="499" y="214"/>
                  </a:cubicBezTo>
                  <a:cubicBezTo>
                    <a:pt x="503" y="215"/>
                    <a:pt x="503" y="215"/>
                    <a:pt x="503" y="215"/>
                  </a:cubicBezTo>
                  <a:cubicBezTo>
                    <a:pt x="505" y="217"/>
                    <a:pt x="505" y="217"/>
                    <a:pt x="505" y="217"/>
                  </a:cubicBezTo>
                  <a:cubicBezTo>
                    <a:pt x="508" y="218"/>
                    <a:pt x="508" y="218"/>
                    <a:pt x="508" y="218"/>
                  </a:cubicBezTo>
                  <a:cubicBezTo>
                    <a:pt x="509" y="220"/>
                    <a:pt x="509" y="220"/>
                    <a:pt x="509" y="220"/>
                  </a:cubicBezTo>
                  <a:cubicBezTo>
                    <a:pt x="509" y="221"/>
                    <a:pt x="509" y="221"/>
                    <a:pt x="509" y="221"/>
                  </a:cubicBezTo>
                  <a:cubicBezTo>
                    <a:pt x="507" y="219"/>
                    <a:pt x="507" y="219"/>
                    <a:pt x="507" y="219"/>
                  </a:cubicBezTo>
                  <a:cubicBezTo>
                    <a:pt x="505" y="219"/>
                    <a:pt x="505" y="219"/>
                    <a:pt x="505" y="219"/>
                  </a:cubicBezTo>
                  <a:cubicBezTo>
                    <a:pt x="504" y="219"/>
                    <a:pt x="504" y="219"/>
                    <a:pt x="504" y="219"/>
                  </a:cubicBezTo>
                  <a:cubicBezTo>
                    <a:pt x="503" y="220"/>
                    <a:pt x="503" y="220"/>
                    <a:pt x="503" y="220"/>
                  </a:cubicBezTo>
                  <a:cubicBezTo>
                    <a:pt x="503" y="221"/>
                    <a:pt x="503" y="221"/>
                    <a:pt x="503" y="221"/>
                  </a:cubicBezTo>
                  <a:cubicBezTo>
                    <a:pt x="503" y="222"/>
                    <a:pt x="503" y="222"/>
                    <a:pt x="503" y="222"/>
                  </a:cubicBezTo>
                  <a:cubicBezTo>
                    <a:pt x="505" y="224"/>
                    <a:pt x="505" y="224"/>
                    <a:pt x="505" y="224"/>
                  </a:cubicBezTo>
                  <a:cubicBezTo>
                    <a:pt x="505" y="225"/>
                    <a:pt x="505" y="225"/>
                    <a:pt x="505" y="225"/>
                  </a:cubicBezTo>
                  <a:cubicBezTo>
                    <a:pt x="504" y="225"/>
                    <a:pt x="504" y="225"/>
                    <a:pt x="504" y="225"/>
                  </a:cubicBezTo>
                  <a:cubicBezTo>
                    <a:pt x="504" y="227"/>
                    <a:pt x="504" y="227"/>
                    <a:pt x="504" y="227"/>
                  </a:cubicBezTo>
                  <a:cubicBezTo>
                    <a:pt x="502" y="229"/>
                    <a:pt x="502" y="229"/>
                    <a:pt x="502" y="229"/>
                  </a:cubicBezTo>
                  <a:cubicBezTo>
                    <a:pt x="500" y="231"/>
                    <a:pt x="500" y="231"/>
                    <a:pt x="500" y="231"/>
                  </a:cubicBezTo>
                  <a:cubicBezTo>
                    <a:pt x="499" y="229"/>
                    <a:pt x="499" y="229"/>
                    <a:pt x="499" y="229"/>
                  </a:cubicBezTo>
                  <a:cubicBezTo>
                    <a:pt x="500" y="227"/>
                    <a:pt x="500" y="227"/>
                    <a:pt x="500" y="227"/>
                  </a:cubicBezTo>
                  <a:cubicBezTo>
                    <a:pt x="500" y="225"/>
                    <a:pt x="500" y="225"/>
                    <a:pt x="500" y="225"/>
                  </a:cubicBezTo>
                  <a:cubicBezTo>
                    <a:pt x="498" y="222"/>
                    <a:pt x="498" y="222"/>
                    <a:pt x="498" y="222"/>
                  </a:cubicBezTo>
                  <a:cubicBezTo>
                    <a:pt x="497" y="220"/>
                    <a:pt x="497" y="220"/>
                    <a:pt x="497" y="220"/>
                  </a:cubicBezTo>
                  <a:cubicBezTo>
                    <a:pt x="495" y="220"/>
                    <a:pt x="495" y="220"/>
                    <a:pt x="495" y="220"/>
                  </a:cubicBezTo>
                  <a:cubicBezTo>
                    <a:pt x="494" y="219"/>
                    <a:pt x="494" y="219"/>
                    <a:pt x="494" y="219"/>
                  </a:cubicBezTo>
                  <a:cubicBezTo>
                    <a:pt x="492" y="218"/>
                    <a:pt x="492" y="218"/>
                    <a:pt x="492" y="218"/>
                  </a:cubicBezTo>
                  <a:cubicBezTo>
                    <a:pt x="491" y="216"/>
                    <a:pt x="491" y="216"/>
                    <a:pt x="491" y="216"/>
                  </a:cubicBezTo>
                  <a:cubicBezTo>
                    <a:pt x="489" y="215"/>
                    <a:pt x="489" y="215"/>
                    <a:pt x="489" y="215"/>
                  </a:cubicBezTo>
                  <a:cubicBezTo>
                    <a:pt x="486" y="215"/>
                    <a:pt x="486" y="215"/>
                    <a:pt x="486" y="215"/>
                  </a:cubicBezTo>
                  <a:cubicBezTo>
                    <a:pt x="483" y="212"/>
                    <a:pt x="483" y="212"/>
                    <a:pt x="483" y="212"/>
                  </a:cubicBezTo>
                  <a:cubicBezTo>
                    <a:pt x="482" y="211"/>
                    <a:pt x="482" y="211"/>
                    <a:pt x="482" y="211"/>
                  </a:cubicBezTo>
                  <a:cubicBezTo>
                    <a:pt x="481" y="210"/>
                    <a:pt x="481" y="210"/>
                    <a:pt x="481" y="210"/>
                  </a:cubicBezTo>
                  <a:cubicBezTo>
                    <a:pt x="480" y="209"/>
                    <a:pt x="480" y="209"/>
                    <a:pt x="480" y="209"/>
                  </a:cubicBezTo>
                  <a:cubicBezTo>
                    <a:pt x="478" y="208"/>
                    <a:pt x="478" y="208"/>
                    <a:pt x="478" y="208"/>
                  </a:cubicBezTo>
                  <a:cubicBezTo>
                    <a:pt x="475" y="205"/>
                    <a:pt x="475" y="205"/>
                    <a:pt x="475" y="205"/>
                  </a:cubicBezTo>
                  <a:cubicBezTo>
                    <a:pt x="474" y="203"/>
                    <a:pt x="474" y="203"/>
                    <a:pt x="474" y="203"/>
                  </a:cubicBezTo>
                  <a:cubicBezTo>
                    <a:pt x="471" y="200"/>
                    <a:pt x="471" y="200"/>
                    <a:pt x="471" y="200"/>
                  </a:cubicBezTo>
                  <a:cubicBezTo>
                    <a:pt x="465" y="200"/>
                    <a:pt x="465" y="200"/>
                    <a:pt x="465" y="200"/>
                  </a:cubicBezTo>
                  <a:cubicBezTo>
                    <a:pt x="461" y="202"/>
                    <a:pt x="461" y="202"/>
                    <a:pt x="461" y="202"/>
                  </a:cubicBezTo>
                  <a:cubicBezTo>
                    <a:pt x="461" y="201"/>
                    <a:pt x="461" y="201"/>
                    <a:pt x="461" y="201"/>
                  </a:cubicBezTo>
                  <a:cubicBezTo>
                    <a:pt x="461" y="202"/>
                    <a:pt x="461" y="202"/>
                    <a:pt x="461" y="202"/>
                  </a:cubicBezTo>
                  <a:cubicBezTo>
                    <a:pt x="460" y="202"/>
                    <a:pt x="460" y="202"/>
                    <a:pt x="460" y="202"/>
                  </a:cubicBezTo>
                  <a:cubicBezTo>
                    <a:pt x="459" y="203"/>
                    <a:pt x="459" y="203"/>
                    <a:pt x="459" y="203"/>
                  </a:cubicBezTo>
                  <a:cubicBezTo>
                    <a:pt x="458" y="204"/>
                    <a:pt x="458" y="204"/>
                    <a:pt x="458" y="204"/>
                  </a:cubicBezTo>
                  <a:cubicBezTo>
                    <a:pt x="456" y="205"/>
                    <a:pt x="456" y="205"/>
                    <a:pt x="456" y="205"/>
                  </a:cubicBezTo>
                  <a:cubicBezTo>
                    <a:pt x="454" y="204"/>
                    <a:pt x="454" y="204"/>
                    <a:pt x="454" y="204"/>
                  </a:cubicBezTo>
                  <a:cubicBezTo>
                    <a:pt x="453" y="203"/>
                    <a:pt x="453" y="203"/>
                    <a:pt x="453" y="203"/>
                  </a:cubicBezTo>
                  <a:cubicBezTo>
                    <a:pt x="452" y="203"/>
                    <a:pt x="452" y="203"/>
                    <a:pt x="452" y="203"/>
                  </a:cubicBezTo>
                  <a:cubicBezTo>
                    <a:pt x="449" y="203"/>
                    <a:pt x="449" y="203"/>
                    <a:pt x="449" y="203"/>
                  </a:cubicBezTo>
                  <a:cubicBezTo>
                    <a:pt x="448" y="203"/>
                    <a:pt x="448" y="203"/>
                    <a:pt x="448" y="203"/>
                  </a:cubicBezTo>
                  <a:cubicBezTo>
                    <a:pt x="445" y="205"/>
                    <a:pt x="445" y="205"/>
                    <a:pt x="445" y="205"/>
                  </a:cubicBezTo>
                  <a:cubicBezTo>
                    <a:pt x="444" y="206"/>
                    <a:pt x="444" y="206"/>
                    <a:pt x="444" y="206"/>
                  </a:cubicBezTo>
                  <a:cubicBezTo>
                    <a:pt x="444" y="208"/>
                    <a:pt x="444" y="208"/>
                    <a:pt x="444" y="208"/>
                  </a:cubicBezTo>
                  <a:cubicBezTo>
                    <a:pt x="444" y="209"/>
                    <a:pt x="444" y="209"/>
                    <a:pt x="444" y="209"/>
                  </a:cubicBezTo>
                  <a:cubicBezTo>
                    <a:pt x="444" y="209"/>
                    <a:pt x="444" y="209"/>
                    <a:pt x="444" y="209"/>
                  </a:cubicBezTo>
                  <a:cubicBezTo>
                    <a:pt x="444" y="211"/>
                    <a:pt x="444" y="211"/>
                    <a:pt x="444" y="211"/>
                  </a:cubicBezTo>
                  <a:cubicBezTo>
                    <a:pt x="443" y="212"/>
                    <a:pt x="443" y="212"/>
                    <a:pt x="443" y="212"/>
                  </a:cubicBezTo>
                  <a:cubicBezTo>
                    <a:pt x="440" y="213"/>
                    <a:pt x="440" y="213"/>
                    <a:pt x="440" y="213"/>
                  </a:cubicBezTo>
                  <a:cubicBezTo>
                    <a:pt x="439" y="214"/>
                    <a:pt x="439" y="214"/>
                    <a:pt x="439" y="214"/>
                  </a:cubicBezTo>
                  <a:cubicBezTo>
                    <a:pt x="434" y="216"/>
                    <a:pt x="434" y="216"/>
                    <a:pt x="434" y="216"/>
                  </a:cubicBezTo>
                  <a:cubicBezTo>
                    <a:pt x="434" y="217"/>
                    <a:pt x="434" y="217"/>
                    <a:pt x="434" y="217"/>
                  </a:cubicBezTo>
                  <a:cubicBezTo>
                    <a:pt x="433" y="217"/>
                    <a:pt x="433" y="217"/>
                    <a:pt x="433" y="217"/>
                  </a:cubicBezTo>
                  <a:cubicBezTo>
                    <a:pt x="431" y="220"/>
                    <a:pt x="431" y="220"/>
                    <a:pt x="431" y="220"/>
                  </a:cubicBezTo>
                  <a:cubicBezTo>
                    <a:pt x="429" y="221"/>
                    <a:pt x="429" y="221"/>
                    <a:pt x="429" y="221"/>
                  </a:cubicBezTo>
                  <a:cubicBezTo>
                    <a:pt x="429" y="224"/>
                    <a:pt x="429" y="224"/>
                    <a:pt x="429" y="224"/>
                  </a:cubicBezTo>
                  <a:cubicBezTo>
                    <a:pt x="431" y="225"/>
                    <a:pt x="431" y="225"/>
                    <a:pt x="431" y="225"/>
                  </a:cubicBezTo>
                  <a:cubicBezTo>
                    <a:pt x="430" y="226"/>
                    <a:pt x="430" y="226"/>
                    <a:pt x="430" y="226"/>
                  </a:cubicBezTo>
                  <a:cubicBezTo>
                    <a:pt x="429" y="228"/>
                    <a:pt x="429" y="228"/>
                    <a:pt x="429" y="228"/>
                  </a:cubicBezTo>
                  <a:cubicBezTo>
                    <a:pt x="429" y="229"/>
                    <a:pt x="429" y="229"/>
                    <a:pt x="429" y="229"/>
                  </a:cubicBezTo>
                  <a:cubicBezTo>
                    <a:pt x="429" y="230"/>
                    <a:pt x="429" y="230"/>
                    <a:pt x="429" y="230"/>
                  </a:cubicBezTo>
                  <a:cubicBezTo>
                    <a:pt x="429" y="231"/>
                    <a:pt x="429" y="231"/>
                    <a:pt x="429" y="231"/>
                  </a:cubicBezTo>
                  <a:cubicBezTo>
                    <a:pt x="427" y="231"/>
                    <a:pt x="427" y="231"/>
                    <a:pt x="427" y="231"/>
                  </a:cubicBezTo>
                  <a:cubicBezTo>
                    <a:pt x="426" y="232"/>
                    <a:pt x="426" y="232"/>
                    <a:pt x="426" y="232"/>
                  </a:cubicBezTo>
                  <a:cubicBezTo>
                    <a:pt x="424" y="234"/>
                    <a:pt x="424" y="234"/>
                    <a:pt x="424" y="234"/>
                  </a:cubicBezTo>
                  <a:cubicBezTo>
                    <a:pt x="423" y="236"/>
                    <a:pt x="423" y="236"/>
                    <a:pt x="423" y="236"/>
                  </a:cubicBezTo>
                  <a:cubicBezTo>
                    <a:pt x="421" y="236"/>
                    <a:pt x="421" y="236"/>
                    <a:pt x="421" y="236"/>
                  </a:cubicBezTo>
                  <a:cubicBezTo>
                    <a:pt x="419" y="236"/>
                    <a:pt x="419" y="236"/>
                    <a:pt x="419" y="236"/>
                  </a:cubicBezTo>
                  <a:cubicBezTo>
                    <a:pt x="416" y="237"/>
                    <a:pt x="416" y="237"/>
                    <a:pt x="416" y="237"/>
                  </a:cubicBezTo>
                  <a:cubicBezTo>
                    <a:pt x="414" y="238"/>
                    <a:pt x="414" y="238"/>
                    <a:pt x="414" y="238"/>
                  </a:cubicBezTo>
                  <a:cubicBezTo>
                    <a:pt x="411" y="239"/>
                    <a:pt x="411" y="239"/>
                    <a:pt x="411" y="239"/>
                  </a:cubicBezTo>
                  <a:cubicBezTo>
                    <a:pt x="408" y="240"/>
                    <a:pt x="408" y="240"/>
                    <a:pt x="408" y="240"/>
                  </a:cubicBezTo>
                  <a:cubicBezTo>
                    <a:pt x="407" y="240"/>
                    <a:pt x="407" y="240"/>
                    <a:pt x="407" y="240"/>
                  </a:cubicBezTo>
                  <a:cubicBezTo>
                    <a:pt x="406" y="239"/>
                    <a:pt x="406" y="239"/>
                    <a:pt x="406" y="239"/>
                  </a:cubicBezTo>
                  <a:cubicBezTo>
                    <a:pt x="406" y="238"/>
                    <a:pt x="406" y="238"/>
                    <a:pt x="406" y="238"/>
                  </a:cubicBezTo>
                  <a:cubicBezTo>
                    <a:pt x="405" y="237"/>
                    <a:pt x="405" y="237"/>
                    <a:pt x="405" y="237"/>
                  </a:cubicBezTo>
                  <a:cubicBezTo>
                    <a:pt x="405" y="237"/>
                    <a:pt x="405" y="237"/>
                    <a:pt x="405" y="237"/>
                  </a:cubicBezTo>
                  <a:cubicBezTo>
                    <a:pt x="404" y="236"/>
                    <a:pt x="404" y="236"/>
                    <a:pt x="404" y="236"/>
                  </a:cubicBezTo>
                  <a:cubicBezTo>
                    <a:pt x="402" y="235"/>
                    <a:pt x="402" y="235"/>
                    <a:pt x="402" y="235"/>
                  </a:cubicBezTo>
                  <a:cubicBezTo>
                    <a:pt x="402" y="235"/>
                    <a:pt x="402" y="235"/>
                    <a:pt x="402" y="235"/>
                  </a:cubicBezTo>
                  <a:cubicBezTo>
                    <a:pt x="399" y="235"/>
                    <a:pt x="399" y="235"/>
                    <a:pt x="399" y="235"/>
                  </a:cubicBezTo>
                  <a:cubicBezTo>
                    <a:pt x="398" y="234"/>
                    <a:pt x="398" y="234"/>
                    <a:pt x="398" y="234"/>
                  </a:cubicBezTo>
                  <a:cubicBezTo>
                    <a:pt x="396" y="235"/>
                    <a:pt x="396" y="235"/>
                    <a:pt x="396" y="235"/>
                  </a:cubicBezTo>
                  <a:cubicBezTo>
                    <a:pt x="394" y="235"/>
                    <a:pt x="394" y="235"/>
                    <a:pt x="394" y="235"/>
                  </a:cubicBezTo>
                  <a:cubicBezTo>
                    <a:pt x="393" y="235"/>
                    <a:pt x="393" y="235"/>
                    <a:pt x="393" y="235"/>
                  </a:cubicBezTo>
                  <a:cubicBezTo>
                    <a:pt x="391" y="235"/>
                    <a:pt x="391" y="235"/>
                    <a:pt x="391" y="235"/>
                  </a:cubicBezTo>
                  <a:cubicBezTo>
                    <a:pt x="391" y="234"/>
                    <a:pt x="391" y="234"/>
                    <a:pt x="391" y="234"/>
                  </a:cubicBezTo>
                  <a:cubicBezTo>
                    <a:pt x="392" y="233"/>
                    <a:pt x="392" y="233"/>
                    <a:pt x="392" y="233"/>
                  </a:cubicBezTo>
                  <a:cubicBezTo>
                    <a:pt x="392" y="232"/>
                    <a:pt x="392" y="232"/>
                    <a:pt x="392" y="232"/>
                  </a:cubicBezTo>
                  <a:cubicBezTo>
                    <a:pt x="392" y="231"/>
                    <a:pt x="392" y="231"/>
                    <a:pt x="392" y="231"/>
                  </a:cubicBezTo>
                  <a:cubicBezTo>
                    <a:pt x="392" y="228"/>
                    <a:pt x="392" y="228"/>
                    <a:pt x="392" y="228"/>
                  </a:cubicBezTo>
                  <a:cubicBezTo>
                    <a:pt x="392" y="228"/>
                    <a:pt x="392" y="228"/>
                    <a:pt x="392" y="228"/>
                  </a:cubicBezTo>
                  <a:cubicBezTo>
                    <a:pt x="391" y="228"/>
                    <a:pt x="391" y="228"/>
                    <a:pt x="391" y="228"/>
                  </a:cubicBezTo>
                  <a:cubicBezTo>
                    <a:pt x="391" y="227"/>
                    <a:pt x="391" y="227"/>
                    <a:pt x="391" y="227"/>
                  </a:cubicBezTo>
                  <a:cubicBezTo>
                    <a:pt x="390" y="227"/>
                    <a:pt x="390" y="227"/>
                    <a:pt x="390" y="227"/>
                  </a:cubicBezTo>
                  <a:cubicBezTo>
                    <a:pt x="390" y="225"/>
                    <a:pt x="390" y="225"/>
                    <a:pt x="390" y="225"/>
                  </a:cubicBezTo>
                  <a:cubicBezTo>
                    <a:pt x="390" y="223"/>
                    <a:pt x="390" y="223"/>
                    <a:pt x="390" y="223"/>
                  </a:cubicBezTo>
                  <a:cubicBezTo>
                    <a:pt x="390" y="223"/>
                    <a:pt x="390" y="223"/>
                    <a:pt x="390" y="223"/>
                  </a:cubicBezTo>
                  <a:cubicBezTo>
                    <a:pt x="391" y="222"/>
                    <a:pt x="391" y="222"/>
                    <a:pt x="391" y="222"/>
                  </a:cubicBezTo>
                  <a:cubicBezTo>
                    <a:pt x="392" y="220"/>
                    <a:pt x="392" y="220"/>
                    <a:pt x="392" y="220"/>
                  </a:cubicBezTo>
                  <a:cubicBezTo>
                    <a:pt x="393" y="217"/>
                    <a:pt x="393" y="217"/>
                    <a:pt x="393" y="217"/>
                  </a:cubicBezTo>
                  <a:cubicBezTo>
                    <a:pt x="393" y="214"/>
                    <a:pt x="393" y="214"/>
                    <a:pt x="393" y="214"/>
                  </a:cubicBezTo>
                  <a:cubicBezTo>
                    <a:pt x="393" y="212"/>
                    <a:pt x="393" y="212"/>
                    <a:pt x="393" y="212"/>
                  </a:cubicBezTo>
                  <a:cubicBezTo>
                    <a:pt x="394" y="211"/>
                    <a:pt x="394" y="211"/>
                    <a:pt x="394" y="211"/>
                  </a:cubicBezTo>
                  <a:cubicBezTo>
                    <a:pt x="394" y="210"/>
                    <a:pt x="394" y="210"/>
                    <a:pt x="394" y="210"/>
                  </a:cubicBezTo>
                  <a:cubicBezTo>
                    <a:pt x="393" y="209"/>
                    <a:pt x="393" y="209"/>
                    <a:pt x="393" y="209"/>
                  </a:cubicBezTo>
                  <a:cubicBezTo>
                    <a:pt x="394" y="208"/>
                    <a:pt x="394" y="208"/>
                    <a:pt x="394" y="208"/>
                  </a:cubicBezTo>
                  <a:cubicBezTo>
                    <a:pt x="393" y="207"/>
                    <a:pt x="393" y="207"/>
                    <a:pt x="393" y="207"/>
                  </a:cubicBezTo>
                  <a:cubicBezTo>
                    <a:pt x="393" y="206"/>
                    <a:pt x="393" y="206"/>
                    <a:pt x="393" y="206"/>
                  </a:cubicBezTo>
                  <a:cubicBezTo>
                    <a:pt x="392" y="205"/>
                    <a:pt x="392" y="205"/>
                    <a:pt x="392" y="205"/>
                  </a:cubicBezTo>
                  <a:cubicBezTo>
                    <a:pt x="392" y="204"/>
                    <a:pt x="392" y="204"/>
                    <a:pt x="392" y="204"/>
                  </a:cubicBezTo>
                  <a:cubicBezTo>
                    <a:pt x="394" y="203"/>
                    <a:pt x="394" y="203"/>
                    <a:pt x="394" y="203"/>
                  </a:cubicBezTo>
                  <a:cubicBezTo>
                    <a:pt x="395" y="203"/>
                    <a:pt x="395" y="203"/>
                    <a:pt x="395" y="203"/>
                  </a:cubicBezTo>
                  <a:cubicBezTo>
                    <a:pt x="396" y="203"/>
                    <a:pt x="396" y="203"/>
                    <a:pt x="396" y="203"/>
                  </a:cubicBezTo>
                  <a:cubicBezTo>
                    <a:pt x="396" y="202"/>
                    <a:pt x="396" y="202"/>
                    <a:pt x="396" y="202"/>
                  </a:cubicBezTo>
                  <a:cubicBezTo>
                    <a:pt x="397" y="202"/>
                    <a:pt x="397" y="202"/>
                    <a:pt x="397" y="202"/>
                  </a:cubicBezTo>
                  <a:cubicBezTo>
                    <a:pt x="398" y="202"/>
                    <a:pt x="398" y="202"/>
                    <a:pt x="398" y="202"/>
                  </a:cubicBezTo>
                  <a:cubicBezTo>
                    <a:pt x="400" y="203"/>
                    <a:pt x="400" y="203"/>
                    <a:pt x="400" y="203"/>
                  </a:cubicBezTo>
                  <a:cubicBezTo>
                    <a:pt x="404" y="203"/>
                    <a:pt x="404" y="203"/>
                    <a:pt x="404" y="203"/>
                  </a:cubicBezTo>
                  <a:cubicBezTo>
                    <a:pt x="405" y="202"/>
                    <a:pt x="405" y="202"/>
                    <a:pt x="405" y="202"/>
                  </a:cubicBezTo>
                  <a:cubicBezTo>
                    <a:pt x="406" y="203"/>
                    <a:pt x="406" y="203"/>
                    <a:pt x="406" y="203"/>
                  </a:cubicBezTo>
                  <a:cubicBezTo>
                    <a:pt x="411" y="203"/>
                    <a:pt x="411" y="203"/>
                    <a:pt x="411" y="203"/>
                  </a:cubicBezTo>
                  <a:cubicBezTo>
                    <a:pt x="413" y="203"/>
                    <a:pt x="413" y="203"/>
                    <a:pt x="413" y="203"/>
                  </a:cubicBezTo>
                  <a:cubicBezTo>
                    <a:pt x="414" y="203"/>
                    <a:pt x="414" y="203"/>
                    <a:pt x="414" y="203"/>
                  </a:cubicBezTo>
                  <a:cubicBezTo>
                    <a:pt x="416" y="203"/>
                    <a:pt x="416" y="203"/>
                    <a:pt x="416" y="203"/>
                  </a:cubicBezTo>
                  <a:cubicBezTo>
                    <a:pt x="417" y="203"/>
                    <a:pt x="417" y="203"/>
                    <a:pt x="417" y="203"/>
                  </a:cubicBezTo>
                  <a:cubicBezTo>
                    <a:pt x="419" y="203"/>
                    <a:pt x="419" y="203"/>
                    <a:pt x="419" y="203"/>
                  </a:cubicBezTo>
                  <a:cubicBezTo>
                    <a:pt x="421" y="203"/>
                    <a:pt x="421" y="203"/>
                    <a:pt x="421" y="203"/>
                  </a:cubicBezTo>
                  <a:cubicBezTo>
                    <a:pt x="423" y="203"/>
                    <a:pt x="423" y="203"/>
                    <a:pt x="423" y="203"/>
                  </a:cubicBezTo>
                  <a:cubicBezTo>
                    <a:pt x="423" y="203"/>
                    <a:pt x="423" y="203"/>
                    <a:pt x="423" y="203"/>
                  </a:cubicBezTo>
                  <a:cubicBezTo>
                    <a:pt x="424" y="202"/>
                    <a:pt x="424" y="202"/>
                    <a:pt x="424" y="202"/>
                  </a:cubicBezTo>
                  <a:cubicBezTo>
                    <a:pt x="426" y="198"/>
                    <a:pt x="426" y="198"/>
                    <a:pt x="426" y="198"/>
                  </a:cubicBezTo>
                  <a:cubicBezTo>
                    <a:pt x="426" y="194"/>
                    <a:pt x="426" y="194"/>
                    <a:pt x="426" y="194"/>
                  </a:cubicBezTo>
                  <a:cubicBezTo>
                    <a:pt x="428" y="195"/>
                    <a:pt x="428" y="195"/>
                    <a:pt x="428" y="195"/>
                  </a:cubicBezTo>
                  <a:cubicBezTo>
                    <a:pt x="427" y="192"/>
                    <a:pt x="427" y="192"/>
                    <a:pt x="427" y="192"/>
                  </a:cubicBezTo>
                  <a:cubicBezTo>
                    <a:pt x="427" y="191"/>
                    <a:pt x="427" y="191"/>
                    <a:pt x="427" y="191"/>
                  </a:cubicBezTo>
                  <a:cubicBezTo>
                    <a:pt x="427" y="189"/>
                    <a:pt x="427" y="189"/>
                    <a:pt x="427" y="189"/>
                  </a:cubicBezTo>
                  <a:cubicBezTo>
                    <a:pt x="426" y="189"/>
                    <a:pt x="426" y="189"/>
                    <a:pt x="426" y="189"/>
                  </a:cubicBezTo>
                  <a:cubicBezTo>
                    <a:pt x="423" y="188"/>
                    <a:pt x="423" y="188"/>
                    <a:pt x="423" y="188"/>
                  </a:cubicBezTo>
                  <a:cubicBezTo>
                    <a:pt x="422" y="186"/>
                    <a:pt x="422" y="186"/>
                    <a:pt x="422" y="186"/>
                  </a:cubicBezTo>
                  <a:cubicBezTo>
                    <a:pt x="422" y="185"/>
                    <a:pt x="422" y="185"/>
                    <a:pt x="422" y="185"/>
                  </a:cubicBezTo>
                  <a:cubicBezTo>
                    <a:pt x="422" y="185"/>
                    <a:pt x="422" y="185"/>
                    <a:pt x="422" y="185"/>
                  </a:cubicBezTo>
                  <a:cubicBezTo>
                    <a:pt x="421" y="184"/>
                    <a:pt x="421" y="184"/>
                    <a:pt x="421" y="184"/>
                  </a:cubicBezTo>
                  <a:cubicBezTo>
                    <a:pt x="420" y="183"/>
                    <a:pt x="420" y="183"/>
                    <a:pt x="420" y="183"/>
                  </a:cubicBezTo>
                  <a:cubicBezTo>
                    <a:pt x="419" y="183"/>
                    <a:pt x="419" y="183"/>
                    <a:pt x="419" y="183"/>
                  </a:cubicBezTo>
                  <a:cubicBezTo>
                    <a:pt x="418" y="183"/>
                    <a:pt x="418" y="183"/>
                    <a:pt x="418" y="183"/>
                  </a:cubicBezTo>
                  <a:cubicBezTo>
                    <a:pt x="416" y="182"/>
                    <a:pt x="416" y="182"/>
                    <a:pt x="416" y="182"/>
                  </a:cubicBezTo>
                  <a:cubicBezTo>
                    <a:pt x="413" y="182"/>
                    <a:pt x="413" y="182"/>
                    <a:pt x="413" y="182"/>
                  </a:cubicBezTo>
                  <a:cubicBezTo>
                    <a:pt x="412" y="180"/>
                    <a:pt x="412" y="180"/>
                    <a:pt x="412" y="180"/>
                  </a:cubicBezTo>
                  <a:cubicBezTo>
                    <a:pt x="413" y="180"/>
                    <a:pt x="413" y="180"/>
                    <a:pt x="413" y="180"/>
                  </a:cubicBezTo>
                  <a:cubicBezTo>
                    <a:pt x="413" y="179"/>
                    <a:pt x="413" y="179"/>
                    <a:pt x="413" y="179"/>
                  </a:cubicBezTo>
                  <a:cubicBezTo>
                    <a:pt x="412" y="179"/>
                    <a:pt x="412" y="179"/>
                    <a:pt x="412" y="179"/>
                  </a:cubicBezTo>
                  <a:cubicBezTo>
                    <a:pt x="412" y="178"/>
                    <a:pt x="412" y="178"/>
                    <a:pt x="412" y="178"/>
                  </a:cubicBezTo>
                  <a:cubicBezTo>
                    <a:pt x="413" y="178"/>
                    <a:pt x="413" y="178"/>
                    <a:pt x="413" y="178"/>
                  </a:cubicBezTo>
                  <a:cubicBezTo>
                    <a:pt x="415" y="177"/>
                    <a:pt x="415" y="177"/>
                    <a:pt x="415" y="177"/>
                  </a:cubicBezTo>
                  <a:cubicBezTo>
                    <a:pt x="417" y="177"/>
                    <a:pt x="417" y="177"/>
                    <a:pt x="417" y="177"/>
                  </a:cubicBezTo>
                  <a:cubicBezTo>
                    <a:pt x="418" y="177"/>
                    <a:pt x="418" y="177"/>
                    <a:pt x="418" y="177"/>
                  </a:cubicBezTo>
                  <a:cubicBezTo>
                    <a:pt x="419" y="178"/>
                    <a:pt x="419" y="178"/>
                    <a:pt x="419" y="178"/>
                  </a:cubicBezTo>
                  <a:cubicBezTo>
                    <a:pt x="420" y="178"/>
                    <a:pt x="420" y="178"/>
                    <a:pt x="420" y="178"/>
                  </a:cubicBezTo>
                  <a:cubicBezTo>
                    <a:pt x="421" y="178"/>
                    <a:pt x="421" y="178"/>
                    <a:pt x="421" y="178"/>
                  </a:cubicBezTo>
                  <a:cubicBezTo>
                    <a:pt x="423" y="178"/>
                    <a:pt x="423" y="178"/>
                    <a:pt x="423" y="178"/>
                  </a:cubicBezTo>
                  <a:cubicBezTo>
                    <a:pt x="423" y="177"/>
                    <a:pt x="423" y="177"/>
                    <a:pt x="423" y="177"/>
                  </a:cubicBezTo>
                  <a:cubicBezTo>
                    <a:pt x="423" y="176"/>
                    <a:pt x="423" y="176"/>
                    <a:pt x="423" y="176"/>
                  </a:cubicBezTo>
                  <a:cubicBezTo>
                    <a:pt x="423" y="174"/>
                    <a:pt x="423" y="174"/>
                    <a:pt x="423" y="174"/>
                  </a:cubicBezTo>
                  <a:cubicBezTo>
                    <a:pt x="423" y="173"/>
                    <a:pt x="423" y="173"/>
                    <a:pt x="423" y="173"/>
                  </a:cubicBezTo>
                  <a:cubicBezTo>
                    <a:pt x="424" y="173"/>
                    <a:pt x="424" y="173"/>
                    <a:pt x="424" y="173"/>
                  </a:cubicBezTo>
                  <a:cubicBezTo>
                    <a:pt x="425" y="173"/>
                    <a:pt x="425" y="173"/>
                    <a:pt x="425" y="173"/>
                  </a:cubicBezTo>
                  <a:cubicBezTo>
                    <a:pt x="426" y="175"/>
                    <a:pt x="426" y="175"/>
                    <a:pt x="426" y="175"/>
                  </a:cubicBezTo>
                  <a:cubicBezTo>
                    <a:pt x="426" y="175"/>
                    <a:pt x="426" y="175"/>
                    <a:pt x="426" y="175"/>
                  </a:cubicBezTo>
                  <a:cubicBezTo>
                    <a:pt x="428" y="175"/>
                    <a:pt x="428" y="175"/>
                    <a:pt x="428" y="175"/>
                  </a:cubicBezTo>
                  <a:cubicBezTo>
                    <a:pt x="430" y="174"/>
                    <a:pt x="430" y="174"/>
                    <a:pt x="430" y="174"/>
                  </a:cubicBezTo>
                  <a:cubicBezTo>
                    <a:pt x="430" y="174"/>
                    <a:pt x="430" y="174"/>
                    <a:pt x="430" y="174"/>
                  </a:cubicBezTo>
                  <a:cubicBezTo>
                    <a:pt x="431" y="173"/>
                    <a:pt x="431" y="173"/>
                    <a:pt x="431" y="173"/>
                  </a:cubicBezTo>
                  <a:cubicBezTo>
                    <a:pt x="432" y="173"/>
                    <a:pt x="432" y="173"/>
                    <a:pt x="432" y="173"/>
                  </a:cubicBezTo>
                  <a:cubicBezTo>
                    <a:pt x="434" y="172"/>
                    <a:pt x="434" y="172"/>
                    <a:pt x="434" y="172"/>
                  </a:cubicBezTo>
                  <a:cubicBezTo>
                    <a:pt x="436" y="171"/>
                    <a:pt x="436" y="171"/>
                    <a:pt x="436" y="171"/>
                  </a:cubicBezTo>
                  <a:cubicBezTo>
                    <a:pt x="437" y="170"/>
                    <a:pt x="437" y="170"/>
                    <a:pt x="437" y="170"/>
                  </a:cubicBezTo>
                  <a:cubicBezTo>
                    <a:pt x="437" y="169"/>
                    <a:pt x="437" y="169"/>
                    <a:pt x="437" y="169"/>
                  </a:cubicBezTo>
                  <a:cubicBezTo>
                    <a:pt x="438" y="168"/>
                    <a:pt x="438" y="168"/>
                    <a:pt x="438" y="168"/>
                  </a:cubicBezTo>
                  <a:cubicBezTo>
                    <a:pt x="440" y="168"/>
                    <a:pt x="440" y="168"/>
                    <a:pt x="440" y="168"/>
                  </a:cubicBezTo>
                  <a:cubicBezTo>
                    <a:pt x="442" y="167"/>
                    <a:pt x="442" y="167"/>
                    <a:pt x="442" y="167"/>
                  </a:cubicBezTo>
                  <a:cubicBezTo>
                    <a:pt x="445" y="166"/>
                    <a:pt x="445" y="166"/>
                    <a:pt x="445" y="166"/>
                  </a:cubicBezTo>
                  <a:cubicBezTo>
                    <a:pt x="446" y="166"/>
                    <a:pt x="446" y="166"/>
                    <a:pt x="446" y="166"/>
                  </a:cubicBezTo>
                  <a:cubicBezTo>
                    <a:pt x="447" y="166"/>
                    <a:pt x="447" y="166"/>
                    <a:pt x="447" y="166"/>
                  </a:cubicBezTo>
                  <a:cubicBezTo>
                    <a:pt x="448" y="166"/>
                    <a:pt x="448" y="166"/>
                    <a:pt x="448" y="166"/>
                  </a:cubicBezTo>
                  <a:cubicBezTo>
                    <a:pt x="448" y="165"/>
                    <a:pt x="448" y="165"/>
                    <a:pt x="448" y="165"/>
                  </a:cubicBezTo>
                  <a:cubicBezTo>
                    <a:pt x="447" y="165"/>
                    <a:pt x="447" y="165"/>
                    <a:pt x="447" y="165"/>
                  </a:cubicBezTo>
                  <a:cubicBezTo>
                    <a:pt x="448" y="165"/>
                    <a:pt x="448" y="165"/>
                    <a:pt x="448" y="165"/>
                  </a:cubicBezTo>
                  <a:cubicBezTo>
                    <a:pt x="447" y="164"/>
                    <a:pt x="447" y="164"/>
                    <a:pt x="447" y="164"/>
                  </a:cubicBezTo>
                  <a:cubicBezTo>
                    <a:pt x="448" y="162"/>
                    <a:pt x="448" y="162"/>
                    <a:pt x="448" y="162"/>
                  </a:cubicBezTo>
                  <a:cubicBezTo>
                    <a:pt x="449" y="160"/>
                    <a:pt x="449" y="160"/>
                    <a:pt x="449" y="160"/>
                  </a:cubicBezTo>
                  <a:cubicBezTo>
                    <a:pt x="450" y="160"/>
                    <a:pt x="450" y="160"/>
                    <a:pt x="450" y="160"/>
                  </a:cubicBezTo>
                  <a:cubicBezTo>
                    <a:pt x="450" y="160"/>
                    <a:pt x="450" y="160"/>
                    <a:pt x="450" y="160"/>
                  </a:cubicBezTo>
                  <a:cubicBezTo>
                    <a:pt x="450" y="161"/>
                    <a:pt x="450" y="161"/>
                    <a:pt x="450" y="161"/>
                  </a:cubicBezTo>
                  <a:cubicBezTo>
                    <a:pt x="450" y="162"/>
                    <a:pt x="450" y="162"/>
                    <a:pt x="450" y="162"/>
                  </a:cubicBezTo>
                  <a:cubicBezTo>
                    <a:pt x="450" y="163"/>
                    <a:pt x="450" y="163"/>
                    <a:pt x="450" y="163"/>
                  </a:cubicBezTo>
                  <a:cubicBezTo>
                    <a:pt x="451" y="163"/>
                    <a:pt x="451" y="163"/>
                    <a:pt x="451" y="163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452" y="161"/>
                    <a:pt x="452" y="161"/>
                    <a:pt x="452" y="161"/>
                  </a:cubicBezTo>
                  <a:cubicBezTo>
                    <a:pt x="452" y="160"/>
                    <a:pt x="452" y="160"/>
                    <a:pt x="452" y="160"/>
                  </a:cubicBezTo>
                  <a:cubicBezTo>
                    <a:pt x="452" y="159"/>
                    <a:pt x="452" y="159"/>
                    <a:pt x="452" y="159"/>
                  </a:cubicBezTo>
                  <a:cubicBezTo>
                    <a:pt x="453" y="158"/>
                    <a:pt x="453" y="158"/>
                    <a:pt x="453" y="158"/>
                  </a:cubicBezTo>
                  <a:cubicBezTo>
                    <a:pt x="454" y="158"/>
                    <a:pt x="454" y="158"/>
                    <a:pt x="454" y="158"/>
                  </a:cubicBezTo>
                  <a:cubicBezTo>
                    <a:pt x="456" y="158"/>
                    <a:pt x="456" y="158"/>
                    <a:pt x="456" y="158"/>
                  </a:cubicBezTo>
                  <a:cubicBezTo>
                    <a:pt x="456" y="159"/>
                    <a:pt x="456" y="159"/>
                    <a:pt x="456" y="159"/>
                  </a:cubicBezTo>
                  <a:cubicBezTo>
                    <a:pt x="456" y="159"/>
                    <a:pt x="456" y="159"/>
                    <a:pt x="456" y="159"/>
                  </a:cubicBezTo>
                  <a:cubicBezTo>
                    <a:pt x="457" y="158"/>
                    <a:pt x="457" y="158"/>
                    <a:pt x="457" y="158"/>
                  </a:cubicBezTo>
                  <a:cubicBezTo>
                    <a:pt x="458" y="157"/>
                    <a:pt x="458" y="157"/>
                    <a:pt x="458" y="157"/>
                  </a:cubicBezTo>
                  <a:cubicBezTo>
                    <a:pt x="459" y="157"/>
                    <a:pt x="459" y="157"/>
                    <a:pt x="459" y="157"/>
                  </a:cubicBezTo>
                  <a:cubicBezTo>
                    <a:pt x="461" y="157"/>
                    <a:pt x="461" y="157"/>
                    <a:pt x="461" y="157"/>
                  </a:cubicBezTo>
                  <a:cubicBezTo>
                    <a:pt x="461" y="158"/>
                    <a:pt x="461" y="158"/>
                    <a:pt x="461" y="158"/>
                  </a:cubicBezTo>
                  <a:cubicBezTo>
                    <a:pt x="461" y="158"/>
                    <a:pt x="461" y="158"/>
                    <a:pt x="461" y="158"/>
                  </a:cubicBezTo>
                  <a:cubicBezTo>
                    <a:pt x="461" y="157"/>
                    <a:pt x="461" y="157"/>
                    <a:pt x="461" y="157"/>
                  </a:cubicBezTo>
                  <a:cubicBezTo>
                    <a:pt x="462" y="158"/>
                    <a:pt x="462" y="158"/>
                    <a:pt x="462" y="158"/>
                  </a:cubicBezTo>
                  <a:cubicBezTo>
                    <a:pt x="463" y="157"/>
                    <a:pt x="463" y="157"/>
                    <a:pt x="463" y="157"/>
                  </a:cubicBezTo>
                  <a:cubicBezTo>
                    <a:pt x="463" y="155"/>
                    <a:pt x="463" y="155"/>
                    <a:pt x="463" y="155"/>
                  </a:cubicBezTo>
                  <a:cubicBezTo>
                    <a:pt x="465" y="156"/>
                    <a:pt x="465" y="156"/>
                    <a:pt x="465" y="156"/>
                  </a:cubicBezTo>
                  <a:cubicBezTo>
                    <a:pt x="466" y="157"/>
                    <a:pt x="466" y="157"/>
                    <a:pt x="466" y="157"/>
                  </a:cubicBezTo>
                  <a:cubicBezTo>
                    <a:pt x="465" y="155"/>
                    <a:pt x="465" y="155"/>
                    <a:pt x="465" y="155"/>
                  </a:cubicBezTo>
                  <a:cubicBezTo>
                    <a:pt x="464" y="155"/>
                    <a:pt x="464" y="155"/>
                    <a:pt x="464" y="155"/>
                  </a:cubicBezTo>
                  <a:cubicBezTo>
                    <a:pt x="464" y="154"/>
                    <a:pt x="464" y="154"/>
                    <a:pt x="464" y="154"/>
                  </a:cubicBezTo>
                  <a:cubicBezTo>
                    <a:pt x="463" y="154"/>
                    <a:pt x="463" y="154"/>
                    <a:pt x="463" y="154"/>
                  </a:cubicBezTo>
                  <a:cubicBezTo>
                    <a:pt x="462" y="153"/>
                    <a:pt x="462" y="153"/>
                    <a:pt x="462" y="153"/>
                  </a:cubicBezTo>
                  <a:cubicBezTo>
                    <a:pt x="463" y="153"/>
                    <a:pt x="463" y="153"/>
                    <a:pt x="463" y="153"/>
                  </a:cubicBezTo>
                  <a:cubicBezTo>
                    <a:pt x="462" y="152"/>
                    <a:pt x="462" y="152"/>
                    <a:pt x="462" y="152"/>
                  </a:cubicBezTo>
                  <a:cubicBezTo>
                    <a:pt x="462" y="151"/>
                    <a:pt x="462" y="151"/>
                    <a:pt x="462" y="151"/>
                  </a:cubicBezTo>
                  <a:cubicBezTo>
                    <a:pt x="462" y="150"/>
                    <a:pt x="462" y="150"/>
                    <a:pt x="462" y="150"/>
                  </a:cubicBezTo>
                  <a:cubicBezTo>
                    <a:pt x="461" y="149"/>
                    <a:pt x="461" y="149"/>
                    <a:pt x="461" y="149"/>
                  </a:cubicBezTo>
                  <a:cubicBezTo>
                    <a:pt x="461" y="149"/>
                    <a:pt x="461" y="149"/>
                    <a:pt x="461" y="149"/>
                  </a:cubicBezTo>
                  <a:cubicBezTo>
                    <a:pt x="460" y="148"/>
                    <a:pt x="460" y="148"/>
                    <a:pt x="460" y="148"/>
                  </a:cubicBezTo>
                  <a:cubicBezTo>
                    <a:pt x="459" y="147"/>
                    <a:pt x="459" y="147"/>
                    <a:pt x="459" y="147"/>
                  </a:cubicBezTo>
                  <a:cubicBezTo>
                    <a:pt x="460" y="146"/>
                    <a:pt x="460" y="146"/>
                    <a:pt x="460" y="146"/>
                  </a:cubicBezTo>
                  <a:cubicBezTo>
                    <a:pt x="459" y="145"/>
                    <a:pt x="459" y="145"/>
                    <a:pt x="459" y="145"/>
                  </a:cubicBezTo>
                  <a:cubicBezTo>
                    <a:pt x="459" y="144"/>
                    <a:pt x="459" y="144"/>
                    <a:pt x="459" y="144"/>
                  </a:cubicBezTo>
                  <a:cubicBezTo>
                    <a:pt x="460" y="144"/>
                    <a:pt x="460" y="144"/>
                    <a:pt x="460" y="144"/>
                  </a:cubicBezTo>
                  <a:cubicBezTo>
                    <a:pt x="461" y="144"/>
                    <a:pt x="461" y="144"/>
                    <a:pt x="461" y="144"/>
                  </a:cubicBezTo>
                  <a:cubicBezTo>
                    <a:pt x="461" y="143"/>
                    <a:pt x="461" y="143"/>
                    <a:pt x="461" y="143"/>
                  </a:cubicBezTo>
                  <a:cubicBezTo>
                    <a:pt x="462" y="143"/>
                    <a:pt x="462" y="143"/>
                    <a:pt x="462" y="143"/>
                  </a:cubicBezTo>
                  <a:cubicBezTo>
                    <a:pt x="463" y="144"/>
                    <a:pt x="463" y="144"/>
                    <a:pt x="463" y="144"/>
                  </a:cubicBezTo>
                  <a:cubicBezTo>
                    <a:pt x="463" y="143"/>
                    <a:pt x="463" y="143"/>
                    <a:pt x="463" y="143"/>
                  </a:cubicBezTo>
                  <a:cubicBezTo>
                    <a:pt x="464" y="143"/>
                    <a:pt x="464" y="143"/>
                    <a:pt x="464" y="143"/>
                  </a:cubicBezTo>
                  <a:cubicBezTo>
                    <a:pt x="465" y="143"/>
                    <a:pt x="465" y="143"/>
                    <a:pt x="465" y="143"/>
                  </a:cubicBezTo>
                  <a:cubicBezTo>
                    <a:pt x="466" y="145"/>
                    <a:pt x="466" y="145"/>
                    <a:pt x="466" y="145"/>
                  </a:cubicBezTo>
                  <a:cubicBezTo>
                    <a:pt x="466" y="145"/>
                    <a:pt x="466" y="145"/>
                    <a:pt x="466" y="145"/>
                  </a:cubicBezTo>
                  <a:cubicBezTo>
                    <a:pt x="468" y="146"/>
                    <a:pt x="468" y="146"/>
                    <a:pt x="468" y="146"/>
                  </a:cubicBezTo>
                  <a:cubicBezTo>
                    <a:pt x="467" y="146"/>
                    <a:pt x="467" y="146"/>
                    <a:pt x="467" y="146"/>
                  </a:cubicBezTo>
                  <a:cubicBezTo>
                    <a:pt x="466" y="147"/>
                    <a:pt x="466" y="147"/>
                    <a:pt x="466" y="147"/>
                  </a:cubicBezTo>
                  <a:cubicBezTo>
                    <a:pt x="465" y="149"/>
                    <a:pt x="465" y="149"/>
                    <a:pt x="465" y="149"/>
                  </a:cubicBezTo>
                  <a:cubicBezTo>
                    <a:pt x="465" y="149"/>
                    <a:pt x="465" y="149"/>
                    <a:pt x="465" y="149"/>
                  </a:cubicBezTo>
                  <a:cubicBezTo>
                    <a:pt x="465" y="151"/>
                    <a:pt x="465" y="151"/>
                    <a:pt x="465" y="151"/>
                  </a:cubicBezTo>
                  <a:cubicBezTo>
                    <a:pt x="466" y="152"/>
                    <a:pt x="466" y="152"/>
                    <a:pt x="466" y="152"/>
                  </a:cubicBezTo>
                  <a:cubicBezTo>
                    <a:pt x="465" y="152"/>
                    <a:pt x="465" y="152"/>
                    <a:pt x="465" y="152"/>
                  </a:cubicBezTo>
                  <a:cubicBezTo>
                    <a:pt x="466" y="153"/>
                    <a:pt x="466" y="153"/>
                    <a:pt x="466" y="153"/>
                  </a:cubicBezTo>
                  <a:cubicBezTo>
                    <a:pt x="467" y="153"/>
                    <a:pt x="467" y="153"/>
                    <a:pt x="467" y="153"/>
                  </a:cubicBezTo>
                  <a:cubicBezTo>
                    <a:pt x="468" y="153"/>
                    <a:pt x="468" y="153"/>
                    <a:pt x="468" y="153"/>
                  </a:cubicBezTo>
                  <a:cubicBezTo>
                    <a:pt x="469" y="154"/>
                    <a:pt x="469" y="154"/>
                    <a:pt x="469" y="154"/>
                  </a:cubicBezTo>
                  <a:cubicBezTo>
                    <a:pt x="470" y="155"/>
                    <a:pt x="470" y="155"/>
                    <a:pt x="470" y="155"/>
                  </a:cubicBezTo>
                  <a:cubicBezTo>
                    <a:pt x="471" y="155"/>
                    <a:pt x="471" y="155"/>
                    <a:pt x="471" y="155"/>
                  </a:cubicBezTo>
                  <a:cubicBezTo>
                    <a:pt x="473" y="155"/>
                    <a:pt x="473" y="155"/>
                    <a:pt x="473" y="155"/>
                  </a:cubicBezTo>
                  <a:cubicBezTo>
                    <a:pt x="475" y="155"/>
                    <a:pt x="475" y="155"/>
                    <a:pt x="475" y="155"/>
                  </a:cubicBezTo>
                  <a:cubicBezTo>
                    <a:pt x="476" y="155"/>
                    <a:pt x="476" y="155"/>
                    <a:pt x="476" y="155"/>
                  </a:cubicBezTo>
                  <a:cubicBezTo>
                    <a:pt x="478" y="154"/>
                    <a:pt x="478" y="154"/>
                    <a:pt x="478" y="154"/>
                  </a:cubicBezTo>
                  <a:cubicBezTo>
                    <a:pt x="479" y="154"/>
                    <a:pt x="479" y="154"/>
                    <a:pt x="479" y="154"/>
                  </a:cubicBezTo>
                  <a:cubicBezTo>
                    <a:pt x="478" y="155"/>
                    <a:pt x="478" y="155"/>
                    <a:pt x="478" y="155"/>
                  </a:cubicBezTo>
                  <a:cubicBezTo>
                    <a:pt x="478" y="155"/>
                    <a:pt x="478" y="155"/>
                    <a:pt x="478" y="155"/>
                  </a:cubicBezTo>
                  <a:cubicBezTo>
                    <a:pt x="480" y="155"/>
                    <a:pt x="480" y="155"/>
                    <a:pt x="480" y="155"/>
                  </a:cubicBezTo>
                  <a:cubicBezTo>
                    <a:pt x="481" y="155"/>
                    <a:pt x="481" y="155"/>
                    <a:pt x="481" y="155"/>
                  </a:cubicBezTo>
                  <a:cubicBezTo>
                    <a:pt x="482" y="154"/>
                    <a:pt x="482" y="154"/>
                    <a:pt x="482" y="154"/>
                  </a:cubicBezTo>
                  <a:cubicBezTo>
                    <a:pt x="482" y="154"/>
                    <a:pt x="482" y="154"/>
                    <a:pt x="482" y="154"/>
                  </a:cubicBezTo>
                  <a:cubicBezTo>
                    <a:pt x="483" y="155"/>
                    <a:pt x="483" y="155"/>
                    <a:pt x="483" y="155"/>
                  </a:cubicBezTo>
                  <a:cubicBezTo>
                    <a:pt x="485" y="156"/>
                    <a:pt x="485" y="156"/>
                    <a:pt x="485" y="156"/>
                  </a:cubicBezTo>
                  <a:cubicBezTo>
                    <a:pt x="485" y="156"/>
                    <a:pt x="485" y="156"/>
                    <a:pt x="485" y="156"/>
                  </a:cubicBezTo>
                  <a:cubicBezTo>
                    <a:pt x="487" y="155"/>
                    <a:pt x="487" y="155"/>
                    <a:pt x="487" y="155"/>
                  </a:cubicBezTo>
                  <a:cubicBezTo>
                    <a:pt x="491" y="154"/>
                    <a:pt x="491" y="154"/>
                    <a:pt x="491" y="154"/>
                  </a:cubicBezTo>
                  <a:cubicBezTo>
                    <a:pt x="492" y="154"/>
                    <a:pt x="492" y="154"/>
                    <a:pt x="492" y="154"/>
                  </a:cubicBezTo>
                  <a:cubicBezTo>
                    <a:pt x="495" y="154"/>
                    <a:pt x="495" y="154"/>
                    <a:pt x="495" y="154"/>
                  </a:cubicBezTo>
                  <a:cubicBezTo>
                    <a:pt x="498" y="153"/>
                    <a:pt x="498" y="153"/>
                    <a:pt x="498" y="153"/>
                  </a:cubicBezTo>
                  <a:cubicBezTo>
                    <a:pt x="502" y="153"/>
                    <a:pt x="502" y="153"/>
                    <a:pt x="502" y="153"/>
                  </a:cubicBezTo>
                  <a:cubicBezTo>
                    <a:pt x="503" y="154"/>
                    <a:pt x="503" y="154"/>
                    <a:pt x="503" y="154"/>
                  </a:cubicBezTo>
                  <a:cubicBezTo>
                    <a:pt x="503" y="154"/>
                    <a:pt x="503" y="154"/>
                    <a:pt x="503" y="154"/>
                  </a:cubicBezTo>
                  <a:cubicBezTo>
                    <a:pt x="503" y="154"/>
                    <a:pt x="503" y="154"/>
                    <a:pt x="503" y="154"/>
                  </a:cubicBezTo>
                  <a:cubicBezTo>
                    <a:pt x="503" y="155"/>
                    <a:pt x="503" y="155"/>
                    <a:pt x="503" y="155"/>
                  </a:cubicBezTo>
                  <a:cubicBezTo>
                    <a:pt x="505" y="155"/>
                    <a:pt x="505" y="155"/>
                    <a:pt x="505" y="155"/>
                  </a:cubicBezTo>
                  <a:cubicBezTo>
                    <a:pt x="505" y="154"/>
                    <a:pt x="505" y="154"/>
                    <a:pt x="505" y="154"/>
                  </a:cubicBezTo>
                  <a:cubicBezTo>
                    <a:pt x="506" y="154"/>
                    <a:pt x="506" y="154"/>
                    <a:pt x="506" y="154"/>
                  </a:cubicBezTo>
                  <a:cubicBezTo>
                    <a:pt x="505" y="155"/>
                    <a:pt x="505" y="155"/>
                    <a:pt x="505" y="155"/>
                  </a:cubicBezTo>
                  <a:cubicBezTo>
                    <a:pt x="505" y="155"/>
                    <a:pt x="505" y="155"/>
                    <a:pt x="505" y="155"/>
                  </a:cubicBezTo>
                  <a:cubicBezTo>
                    <a:pt x="506" y="154"/>
                    <a:pt x="506" y="154"/>
                    <a:pt x="506" y="154"/>
                  </a:cubicBezTo>
                  <a:cubicBezTo>
                    <a:pt x="507" y="154"/>
                    <a:pt x="507" y="154"/>
                    <a:pt x="507" y="154"/>
                  </a:cubicBezTo>
                  <a:cubicBezTo>
                    <a:pt x="506" y="154"/>
                    <a:pt x="506" y="154"/>
                    <a:pt x="506" y="154"/>
                  </a:cubicBezTo>
                  <a:cubicBezTo>
                    <a:pt x="505" y="153"/>
                    <a:pt x="505" y="153"/>
                    <a:pt x="505" y="153"/>
                  </a:cubicBezTo>
                  <a:cubicBezTo>
                    <a:pt x="506" y="153"/>
                    <a:pt x="506" y="153"/>
                    <a:pt x="506" y="153"/>
                  </a:cubicBezTo>
                  <a:cubicBezTo>
                    <a:pt x="507" y="153"/>
                    <a:pt x="507" y="153"/>
                    <a:pt x="507" y="153"/>
                  </a:cubicBezTo>
                  <a:cubicBezTo>
                    <a:pt x="509" y="152"/>
                    <a:pt x="509" y="152"/>
                    <a:pt x="509" y="152"/>
                  </a:cubicBezTo>
                  <a:cubicBezTo>
                    <a:pt x="510" y="152"/>
                    <a:pt x="510" y="152"/>
                    <a:pt x="510" y="152"/>
                  </a:cubicBezTo>
                  <a:cubicBezTo>
                    <a:pt x="511" y="152"/>
                    <a:pt x="511" y="152"/>
                    <a:pt x="511" y="152"/>
                  </a:cubicBezTo>
                  <a:cubicBezTo>
                    <a:pt x="510" y="149"/>
                    <a:pt x="510" y="149"/>
                    <a:pt x="510" y="149"/>
                  </a:cubicBezTo>
                  <a:cubicBezTo>
                    <a:pt x="510" y="146"/>
                    <a:pt x="510" y="146"/>
                    <a:pt x="510" y="146"/>
                  </a:cubicBezTo>
                  <a:cubicBezTo>
                    <a:pt x="511" y="143"/>
                    <a:pt x="511" y="143"/>
                    <a:pt x="511" y="143"/>
                  </a:cubicBezTo>
                  <a:cubicBezTo>
                    <a:pt x="513" y="141"/>
                    <a:pt x="513" y="141"/>
                    <a:pt x="513" y="141"/>
                  </a:cubicBezTo>
                  <a:cubicBezTo>
                    <a:pt x="515" y="141"/>
                    <a:pt x="515" y="141"/>
                    <a:pt x="515" y="141"/>
                  </a:cubicBezTo>
                  <a:cubicBezTo>
                    <a:pt x="516" y="143"/>
                    <a:pt x="516" y="143"/>
                    <a:pt x="516" y="143"/>
                  </a:cubicBezTo>
                  <a:cubicBezTo>
                    <a:pt x="518" y="144"/>
                    <a:pt x="518" y="144"/>
                    <a:pt x="518" y="144"/>
                  </a:cubicBezTo>
                  <a:cubicBezTo>
                    <a:pt x="520" y="145"/>
                    <a:pt x="520" y="145"/>
                    <a:pt x="520" y="145"/>
                  </a:cubicBezTo>
                  <a:cubicBezTo>
                    <a:pt x="521" y="144"/>
                    <a:pt x="521" y="144"/>
                    <a:pt x="521" y="144"/>
                  </a:cubicBezTo>
                  <a:cubicBezTo>
                    <a:pt x="521" y="141"/>
                    <a:pt x="521" y="141"/>
                    <a:pt x="521" y="141"/>
                  </a:cubicBezTo>
                  <a:cubicBezTo>
                    <a:pt x="520" y="140"/>
                    <a:pt x="520" y="140"/>
                    <a:pt x="520" y="140"/>
                  </a:cubicBezTo>
                  <a:cubicBezTo>
                    <a:pt x="519" y="140"/>
                    <a:pt x="519" y="140"/>
                    <a:pt x="519" y="140"/>
                  </a:cubicBezTo>
                  <a:cubicBezTo>
                    <a:pt x="517" y="138"/>
                    <a:pt x="517" y="138"/>
                    <a:pt x="517" y="138"/>
                  </a:cubicBezTo>
                  <a:cubicBezTo>
                    <a:pt x="518" y="138"/>
                    <a:pt x="518" y="138"/>
                    <a:pt x="518" y="138"/>
                  </a:cubicBezTo>
                  <a:cubicBezTo>
                    <a:pt x="517" y="137"/>
                    <a:pt x="517" y="137"/>
                    <a:pt x="517" y="137"/>
                  </a:cubicBezTo>
                  <a:cubicBezTo>
                    <a:pt x="517" y="136"/>
                    <a:pt x="517" y="136"/>
                    <a:pt x="517" y="136"/>
                  </a:cubicBezTo>
                  <a:cubicBezTo>
                    <a:pt x="519" y="135"/>
                    <a:pt x="519" y="135"/>
                    <a:pt x="519" y="135"/>
                  </a:cubicBezTo>
                  <a:cubicBezTo>
                    <a:pt x="521" y="135"/>
                    <a:pt x="521" y="135"/>
                    <a:pt x="521" y="135"/>
                  </a:cubicBezTo>
                  <a:cubicBezTo>
                    <a:pt x="522" y="135"/>
                    <a:pt x="522" y="135"/>
                    <a:pt x="522" y="135"/>
                  </a:cubicBezTo>
                  <a:cubicBezTo>
                    <a:pt x="523" y="135"/>
                    <a:pt x="523" y="135"/>
                    <a:pt x="523" y="135"/>
                  </a:cubicBezTo>
                  <a:cubicBezTo>
                    <a:pt x="523" y="135"/>
                    <a:pt x="523" y="135"/>
                    <a:pt x="523" y="135"/>
                  </a:cubicBezTo>
                  <a:cubicBezTo>
                    <a:pt x="524" y="135"/>
                    <a:pt x="524" y="135"/>
                    <a:pt x="524" y="135"/>
                  </a:cubicBezTo>
                  <a:cubicBezTo>
                    <a:pt x="525" y="135"/>
                    <a:pt x="525" y="135"/>
                    <a:pt x="525" y="135"/>
                  </a:cubicBezTo>
                  <a:cubicBezTo>
                    <a:pt x="526" y="135"/>
                    <a:pt x="526" y="135"/>
                    <a:pt x="526" y="135"/>
                  </a:cubicBezTo>
                  <a:cubicBezTo>
                    <a:pt x="529" y="136"/>
                    <a:pt x="529" y="136"/>
                    <a:pt x="529" y="136"/>
                  </a:cubicBezTo>
                  <a:cubicBezTo>
                    <a:pt x="530" y="136"/>
                    <a:pt x="530" y="136"/>
                    <a:pt x="530" y="136"/>
                  </a:cubicBezTo>
                  <a:cubicBezTo>
                    <a:pt x="532" y="136"/>
                    <a:pt x="532" y="136"/>
                    <a:pt x="532" y="136"/>
                  </a:cubicBezTo>
                  <a:cubicBezTo>
                    <a:pt x="532" y="135"/>
                    <a:pt x="532" y="135"/>
                    <a:pt x="532" y="135"/>
                  </a:cubicBezTo>
                  <a:cubicBezTo>
                    <a:pt x="533" y="135"/>
                    <a:pt x="533" y="135"/>
                    <a:pt x="533" y="135"/>
                  </a:cubicBezTo>
                  <a:cubicBezTo>
                    <a:pt x="533" y="135"/>
                    <a:pt x="533" y="135"/>
                    <a:pt x="533" y="135"/>
                  </a:cubicBezTo>
                  <a:cubicBezTo>
                    <a:pt x="534" y="135"/>
                    <a:pt x="534" y="135"/>
                    <a:pt x="534" y="135"/>
                  </a:cubicBezTo>
                  <a:cubicBezTo>
                    <a:pt x="536" y="134"/>
                    <a:pt x="536" y="134"/>
                    <a:pt x="536" y="134"/>
                  </a:cubicBezTo>
                  <a:cubicBezTo>
                    <a:pt x="539" y="134"/>
                    <a:pt x="539" y="134"/>
                    <a:pt x="539" y="134"/>
                  </a:cubicBezTo>
                  <a:cubicBezTo>
                    <a:pt x="540" y="133"/>
                    <a:pt x="540" y="133"/>
                    <a:pt x="540" y="133"/>
                  </a:cubicBezTo>
                  <a:cubicBezTo>
                    <a:pt x="539" y="133"/>
                    <a:pt x="539" y="133"/>
                    <a:pt x="539" y="133"/>
                  </a:cubicBezTo>
                  <a:cubicBezTo>
                    <a:pt x="537" y="133"/>
                    <a:pt x="537" y="133"/>
                    <a:pt x="537" y="133"/>
                  </a:cubicBezTo>
                  <a:cubicBezTo>
                    <a:pt x="535" y="133"/>
                    <a:pt x="535" y="133"/>
                    <a:pt x="535" y="133"/>
                  </a:cubicBezTo>
                  <a:cubicBezTo>
                    <a:pt x="534" y="132"/>
                    <a:pt x="534" y="132"/>
                    <a:pt x="534" y="132"/>
                  </a:cubicBezTo>
                  <a:cubicBezTo>
                    <a:pt x="532" y="131"/>
                    <a:pt x="532" y="131"/>
                    <a:pt x="532" y="131"/>
                  </a:cubicBezTo>
                  <a:cubicBezTo>
                    <a:pt x="530" y="131"/>
                    <a:pt x="530" y="131"/>
                    <a:pt x="530" y="131"/>
                  </a:cubicBezTo>
                  <a:cubicBezTo>
                    <a:pt x="527" y="131"/>
                    <a:pt x="527" y="131"/>
                    <a:pt x="527" y="131"/>
                  </a:cubicBezTo>
                  <a:cubicBezTo>
                    <a:pt x="526" y="131"/>
                    <a:pt x="526" y="131"/>
                    <a:pt x="526" y="131"/>
                  </a:cubicBezTo>
                  <a:cubicBezTo>
                    <a:pt x="523" y="131"/>
                    <a:pt x="523" y="131"/>
                    <a:pt x="523" y="131"/>
                  </a:cubicBezTo>
                  <a:cubicBezTo>
                    <a:pt x="521" y="132"/>
                    <a:pt x="521" y="132"/>
                    <a:pt x="521" y="132"/>
                  </a:cubicBezTo>
                  <a:cubicBezTo>
                    <a:pt x="519" y="132"/>
                    <a:pt x="519" y="132"/>
                    <a:pt x="519" y="132"/>
                  </a:cubicBezTo>
                  <a:cubicBezTo>
                    <a:pt x="518" y="132"/>
                    <a:pt x="518" y="132"/>
                    <a:pt x="518" y="132"/>
                  </a:cubicBezTo>
                  <a:cubicBezTo>
                    <a:pt x="517" y="132"/>
                    <a:pt x="517" y="132"/>
                    <a:pt x="517" y="132"/>
                  </a:cubicBezTo>
                  <a:cubicBezTo>
                    <a:pt x="515" y="132"/>
                    <a:pt x="515" y="132"/>
                    <a:pt x="515" y="132"/>
                  </a:cubicBezTo>
                  <a:cubicBezTo>
                    <a:pt x="513" y="133"/>
                    <a:pt x="513" y="133"/>
                    <a:pt x="513" y="133"/>
                  </a:cubicBezTo>
                  <a:cubicBezTo>
                    <a:pt x="512" y="133"/>
                    <a:pt x="512" y="133"/>
                    <a:pt x="512" y="133"/>
                  </a:cubicBezTo>
                  <a:cubicBezTo>
                    <a:pt x="510" y="133"/>
                    <a:pt x="510" y="133"/>
                    <a:pt x="510" y="133"/>
                  </a:cubicBezTo>
                  <a:cubicBezTo>
                    <a:pt x="510" y="132"/>
                    <a:pt x="510" y="132"/>
                    <a:pt x="510" y="132"/>
                  </a:cubicBezTo>
                  <a:cubicBezTo>
                    <a:pt x="509" y="131"/>
                    <a:pt x="509" y="131"/>
                    <a:pt x="509" y="131"/>
                  </a:cubicBezTo>
                  <a:cubicBezTo>
                    <a:pt x="507" y="131"/>
                    <a:pt x="507" y="131"/>
                    <a:pt x="507" y="131"/>
                  </a:cubicBezTo>
                  <a:cubicBezTo>
                    <a:pt x="507" y="130"/>
                    <a:pt x="507" y="130"/>
                    <a:pt x="507" y="130"/>
                  </a:cubicBezTo>
                  <a:cubicBezTo>
                    <a:pt x="506" y="129"/>
                    <a:pt x="506" y="129"/>
                    <a:pt x="506" y="129"/>
                  </a:cubicBezTo>
                  <a:cubicBezTo>
                    <a:pt x="505" y="127"/>
                    <a:pt x="505" y="127"/>
                    <a:pt x="505" y="127"/>
                  </a:cubicBezTo>
                  <a:cubicBezTo>
                    <a:pt x="505" y="126"/>
                    <a:pt x="505" y="126"/>
                    <a:pt x="505" y="126"/>
                  </a:cubicBezTo>
                  <a:cubicBezTo>
                    <a:pt x="504" y="125"/>
                    <a:pt x="504" y="125"/>
                    <a:pt x="504" y="125"/>
                  </a:cubicBezTo>
                  <a:cubicBezTo>
                    <a:pt x="504" y="124"/>
                    <a:pt x="504" y="124"/>
                    <a:pt x="504" y="124"/>
                  </a:cubicBezTo>
                  <a:cubicBezTo>
                    <a:pt x="504" y="123"/>
                    <a:pt x="504" y="123"/>
                    <a:pt x="504" y="123"/>
                  </a:cubicBezTo>
                  <a:cubicBezTo>
                    <a:pt x="504" y="122"/>
                    <a:pt x="504" y="122"/>
                    <a:pt x="504" y="122"/>
                  </a:cubicBezTo>
                  <a:cubicBezTo>
                    <a:pt x="505" y="122"/>
                    <a:pt x="505" y="122"/>
                    <a:pt x="505" y="122"/>
                  </a:cubicBezTo>
                  <a:cubicBezTo>
                    <a:pt x="505" y="122"/>
                    <a:pt x="505" y="122"/>
                    <a:pt x="505" y="122"/>
                  </a:cubicBezTo>
                  <a:cubicBezTo>
                    <a:pt x="506" y="121"/>
                    <a:pt x="506" y="121"/>
                    <a:pt x="506" y="121"/>
                  </a:cubicBezTo>
                  <a:cubicBezTo>
                    <a:pt x="507" y="121"/>
                    <a:pt x="507" y="121"/>
                    <a:pt x="507" y="121"/>
                  </a:cubicBezTo>
                  <a:cubicBezTo>
                    <a:pt x="508" y="120"/>
                    <a:pt x="508" y="120"/>
                    <a:pt x="508" y="120"/>
                  </a:cubicBezTo>
                  <a:cubicBezTo>
                    <a:pt x="508" y="120"/>
                    <a:pt x="508" y="120"/>
                    <a:pt x="508" y="120"/>
                  </a:cubicBezTo>
                  <a:cubicBezTo>
                    <a:pt x="509" y="119"/>
                    <a:pt x="509" y="119"/>
                    <a:pt x="509" y="119"/>
                  </a:cubicBezTo>
                  <a:cubicBezTo>
                    <a:pt x="510" y="119"/>
                    <a:pt x="510" y="119"/>
                    <a:pt x="510" y="119"/>
                  </a:cubicBezTo>
                  <a:cubicBezTo>
                    <a:pt x="512" y="119"/>
                    <a:pt x="512" y="119"/>
                    <a:pt x="512" y="119"/>
                  </a:cubicBezTo>
                  <a:cubicBezTo>
                    <a:pt x="513" y="118"/>
                    <a:pt x="513" y="118"/>
                    <a:pt x="513" y="118"/>
                  </a:cubicBezTo>
                  <a:cubicBezTo>
                    <a:pt x="515" y="117"/>
                    <a:pt x="515" y="117"/>
                    <a:pt x="515" y="117"/>
                  </a:cubicBezTo>
                  <a:cubicBezTo>
                    <a:pt x="516" y="117"/>
                    <a:pt x="516" y="117"/>
                    <a:pt x="516" y="117"/>
                  </a:cubicBezTo>
                  <a:cubicBezTo>
                    <a:pt x="516" y="115"/>
                    <a:pt x="516" y="115"/>
                    <a:pt x="516" y="115"/>
                  </a:cubicBezTo>
                  <a:cubicBezTo>
                    <a:pt x="512" y="113"/>
                    <a:pt x="512" y="113"/>
                    <a:pt x="512" y="113"/>
                  </a:cubicBezTo>
                  <a:cubicBezTo>
                    <a:pt x="510" y="112"/>
                    <a:pt x="510" y="112"/>
                    <a:pt x="510" y="112"/>
                  </a:cubicBezTo>
                  <a:cubicBezTo>
                    <a:pt x="509" y="113"/>
                    <a:pt x="509" y="113"/>
                    <a:pt x="509" y="113"/>
                  </a:cubicBezTo>
                  <a:cubicBezTo>
                    <a:pt x="509" y="113"/>
                    <a:pt x="509" y="113"/>
                    <a:pt x="509" y="113"/>
                  </a:cubicBezTo>
                  <a:cubicBezTo>
                    <a:pt x="508" y="113"/>
                    <a:pt x="508" y="113"/>
                    <a:pt x="508" y="113"/>
                  </a:cubicBezTo>
                  <a:cubicBezTo>
                    <a:pt x="506" y="112"/>
                    <a:pt x="506" y="112"/>
                    <a:pt x="506" y="112"/>
                  </a:cubicBezTo>
                  <a:cubicBezTo>
                    <a:pt x="505" y="113"/>
                    <a:pt x="505" y="113"/>
                    <a:pt x="505" y="113"/>
                  </a:cubicBezTo>
                  <a:cubicBezTo>
                    <a:pt x="505" y="113"/>
                    <a:pt x="505" y="113"/>
                    <a:pt x="505" y="113"/>
                  </a:cubicBezTo>
                  <a:cubicBezTo>
                    <a:pt x="504" y="113"/>
                    <a:pt x="504" y="113"/>
                    <a:pt x="504" y="113"/>
                  </a:cubicBezTo>
                  <a:cubicBezTo>
                    <a:pt x="503" y="114"/>
                    <a:pt x="503" y="114"/>
                    <a:pt x="503" y="114"/>
                  </a:cubicBezTo>
                  <a:cubicBezTo>
                    <a:pt x="503" y="116"/>
                    <a:pt x="503" y="116"/>
                    <a:pt x="503" y="116"/>
                  </a:cubicBezTo>
                  <a:cubicBezTo>
                    <a:pt x="501" y="118"/>
                    <a:pt x="501" y="118"/>
                    <a:pt x="501" y="118"/>
                  </a:cubicBezTo>
                  <a:cubicBezTo>
                    <a:pt x="500" y="119"/>
                    <a:pt x="500" y="119"/>
                    <a:pt x="500" y="119"/>
                  </a:cubicBezTo>
                  <a:cubicBezTo>
                    <a:pt x="498" y="119"/>
                    <a:pt x="498" y="119"/>
                    <a:pt x="498" y="119"/>
                  </a:cubicBezTo>
                  <a:cubicBezTo>
                    <a:pt x="497" y="120"/>
                    <a:pt x="497" y="120"/>
                    <a:pt x="497" y="120"/>
                  </a:cubicBezTo>
                  <a:cubicBezTo>
                    <a:pt x="497" y="120"/>
                    <a:pt x="497" y="120"/>
                    <a:pt x="497" y="120"/>
                  </a:cubicBezTo>
                  <a:cubicBezTo>
                    <a:pt x="493" y="121"/>
                    <a:pt x="493" y="121"/>
                    <a:pt x="493" y="121"/>
                  </a:cubicBezTo>
                  <a:cubicBezTo>
                    <a:pt x="493" y="121"/>
                    <a:pt x="493" y="121"/>
                    <a:pt x="493" y="121"/>
                  </a:cubicBezTo>
                  <a:cubicBezTo>
                    <a:pt x="492" y="122"/>
                    <a:pt x="492" y="122"/>
                    <a:pt x="492" y="122"/>
                  </a:cubicBezTo>
                  <a:cubicBezTo>
                    <a:pt x="491" y="122"/>
                    <a:pt x="491" y="122"/>
                    <a:pt x="491" y="122"/>
                  </a:cubicBezTo>
                  <a:cubicBezTo>
                    <a:pt x="491" y="122"/>
                    <a:pt x="491" y="122"/>
                    <a:pt x="491" y="122"/>
                  </a:cubicBezTo>
                  <a:cubicBezTo>
                    <a:pt x="490" y="126"/>
                    <a:pt x="490" y="126"/>
                    <a:pt x="490" y="126"/>
                  </a:cubicBezTo>
                  <a:cubicBezTo>
                    <a:pt x="491" y="130"/>
                    <a:pt x="491" y="130"/>
                    <a:pt x="491" y="130"/>
                  </a:cubicBezTo>
                  <a:cubicBezTo>
                    <a:pt x="493" y="130"/>
                    <a:pt x="493" y="130"/>
                    <a:pt x="493" y="130"/>
                  </a:cubicBezTo>
                  <a:cubicBezTo>
                    <a:pt x="493" y="130"/>
                    <a:pt x="493" y="130"/>
                    <a:pt x="493" y="130"/>
                  </a:cubicBezTo>
                  <a:cubicBezTo>
                    <a:pt x="496" y="131"/>
                    <a:pt x="496" y="131"/>
                    <a:pt x="496" y="131"/>
                  </a:cubicBezTo>
                  <a:cubicBezTo>
                    <a:pt x="497" y="133"/>
                    <a:pt x="497" y="133"/>
                    <a:pt x="497" y="133"/>
                  </a:cubicBezTo>
                  <a:cubicBezTo>
                    <a:pt x="495" y="133"/>
                    <a:pt x="495" y="133"/>
                    <a:pt x="495" y="133"/>
                  </a:cubicBezTo>
                  <a:cubicBezTo>
                    <a:pt x="497" y="133"/>
                    <a:pt x="497" y="133"/>
                    <a:pt x="497" y="133"/>
                  </a:cubicBezTo>
                  <a:cubicBezTo>
                    <a:pt x="495" y="135"/>
                    <a:pt x="495" y="135"/>
                    <a:pt x="495" y="135"/>
                  </a:cubicBezTo>
                  <a:cubicBezTo>
                    <a:pt x="495" y="136"/>
                    <a:pt x="495" y="136"/>
                    <a:pt x="495" y="136"/>
                  </a:cubicBezTo>
                  <a:cubicBezTo>
                    <a:pt x="493" y="135"/>
                    <a:pt x="493" y="135"/>
                    <a:pt x="493" y="135"/>
                  </a:cubicBezTo>
                  <a:cubicBezTo>
                    <a:pt x="491" y="136"/>
                    <a:pt x="491" y="136"/>
                    <a:pt x="491" y="136"/>
                  </a:cubicBezTo>
                  <a:cubicBezTo>
                    <a:pt x="489" y="136"/>
                    <a:pt x="489" y="136"/>
                    <a:pt x="489" y="136"/>
                  </a:cubicBezTo>
                  <a:cubicBezTo>
                    <a:pt x="491" y="137"/>
                    <a:pt x="491" y="137"/>
                    <a:pt x="491" y="137"/>
                  </a:cubicBezTo>
                  <a:cubicBezTo>
                    <a:pt x="491" y="139"/>
                    <a:pt x="491" y="139"/>
                    <a:pt x="491" y="139"/>
                  </a:cubicBezTo>
                  <a:cubicBezTo>
                    <a:pt x="491" y="141"/>
                    <a:pt x="491" y="141"/>
                    <a:pt x="491" y="141"/>
                  </a:cubicBezTo>
                  <a:cubicBezTo>
                    <a:pt x="490" y="145"/>
                    <a:pt x="490" y="145"/>
                    <a:pt x="490" y="145"/>
                  </a:cubicBezTo>
                  <a:cubicBezTo>
                    <a:pt x="488" y="147"/>
                    <a:pt x="488" y="147"/>
                    <a:pt x="488" y="147"/>
                  </a:cubicBezTo>
                  <a:cubicBezTo>
                    <a:pt x="485" y="147"/>
                    <a:pt x="485" y="147"/>
                    <a:pt x="485" y="147"/>
                  </a:cubicBezTo>
                  <a:cubicBezTo>
                    <a:pt x="485" y="147"/>
                    <a:pt x="485" y="147"/>
                    <a:pt x="485" y="147"/>
                  </a:cubicBezTo>
                  <a:cubicBezTo>
                    <a:pt x="484" y="148"/>
                    <a:pt x="484" y="148"/>
                    <a:pt x="484" y="148"/>
                  </a:cubicBezTo>
                  <a:cubicBezTo>
                    <a:pt x="484" y="150"/>
                    <a:pt x="484" y="150"/>
                    <a:pt x="484" y="150"/>
                  </a:cubicBezTo>
                  <a:cubicBezTo>
                    <a:pt x="482" y="150"/>
                    <a:pt x="482" y="150"/>
                    <a:pt x="482" y="150"/>
                  </a:cubicBezTo>
                  <a:cubicBezTo>
                    <a:pt x="480" y="150"/>
                    <a:pt x="480" y="150"/>
                    <a:pt x="480" y="150"/>
                  </a:cubicBezTo>
                  <a:cubicBezTo>
                    <a:pt x="477" y="148"/>
                    <a:pt x="477" y="148"/>
                    <a:pt x="477" y="148"/>
                  </a:cubicBezTo>
                  <a:cubicBezTo>
                    <a:pt x="475" y="146"/>
                    <a:pt x="475" y="146"/>
                    <a:pt x="475" y="146"/>
                  </a:cubicBezTo>
                  <a:cubicBezTo>
                    <a:pt x="476" y="145"/>
                    <a:pt x="476" y="145"/>
                    <a:pt x="476" y="145"/>
                  </a:cubicBezTo>
                  <a:cubicBezTo>
                    <a:pt x="475" y="144"/>
                    <a:pt x="475" y="144"/>
                    <a:pt x="475" y="144"/>
                  </a:cubicBezTo>
                  <a:cubicBezTo>
                    <a:pt x="473" y="141"/>
                    <a:pt x="473" y="141"/>
                    <a:pt x="473" y="141"/>
                  </a:cubicBezTo>
                  <a:cubicBezTo>
                    <a:pt x="473" y="140"/>
                    <a:pt x="473" y="140"/>
                    <a:pt x="473" y="140"/>
                  </a:cubicBezTo>
                  <a:cubicBezTo>
                    <a:pt x="472" y="140"/>
                    <a:pt x="472" y="140"/>
                    <a:pt x="472" y="140"/>
                  </a:cubicBezTo>
                  <a:cubicBezTo>
                    <a:pt x="471" y="139"/>
                    <a:pt x="471" y="139"/>
                    <a:pt x="471" y="139"/>
                  </a:cubicBezTo>
                  <a:cubicBezTo>
                    <a:pt x="471" y="139"/>
                    <a:pt x="471" y="139"/>
                    <a:pt x="471" y="139"/>
                  </a:cubicBezTo>
                  <a:cubicBezTo>
                    <a:pt x="470" y="137"/>
                    <a:pt x="470" y="137"/>
                    <a:pt x="470" y="137"/>
                  </a:cubicBezTo>
                  <a:cubicBezTo>
                    <a:pt x="469" y="135"/>
                    <a:pt x="469" y="135"/>
                    <a:pt x="469" y="135"/>
                  </a:cubicBezTo>
                  <a:cubicBezTo>
                    <a:pt x="468" y="135"/>
                    <a:pt x="468" y="135"/>
                    <a:pt x="468" y="135"/>
                  </a:cubicBezTo>
                  <a:cubicBezTo>
                    <a:pt x="467" y="134"/>
                    <a:pt x="467" y="134"/>
                    <a:pt x="467" y="134"/>
                  </a:cubicBezTo>
                  <a:cubicBezTo>
                    <a:pt x="466" y="132"/>
                    <a:pt x="466" y="132"/>
                    <a:pt x="466" y="132"/>
                  </a:cubicBezTo>
                  <a:cubicBezTo>
                    <a:pt x="466" y="133"/>
                    <a:pt x="466" y="133"/>
                    <a:pt x="466" y="133"/>
                  </a:cubicBezTo>
                  <a:cubicBezTo>
                    <a:pt x="465" y="136"/>
                    <a:pt x="465" y="136"/>
                    <a:pt x="465" y="136"/>
                  </a:cubicBezTo>
                  <a:cubicBezTo>
                    <a:pt x="463" y="135"/>
                    <a:pt x="463" y="135"/>
                    <a:pt x="463" y="135"/>
                  </a:cubicBezTo>
                  <a:cubicBezTo>
                    <a:pt x="462" y="138"/>
                    <a:pt x="462" y="138"/>
                    <a:pt x="462" y="138"/>
                  </a:cubicBezTo>
                  <a:cubicBezTo>
                    <a:pt x="459" y="139"/>
                    <a:pt x="459" y="139"/>
                    <a:pt x="459" y="139"/>
                  </a:cubicBezTo>
                  <a:cubicBezTo>
                    <a:pt x="455" y="139"/>
                    <a:pt x="455" y="139"/>
                    <a:pt x="455" y="139"/>
                  </a:cubicBezTo>
                  <a:cubicBezTo>
                    <a:pt x="454" y="139"/>
                    <a:pt x="454" y="139"/>
                    <a:pt x="454" y="139"/>
                  </a:cubicBezTo>
                  <a:cubicBezTo>
                    <a:pt x="454" y="139"/>
                    <a:pt x="454" y="139"/>
                    <a:pt x="454" y="139"/>
                  </a:cubicBezTo>
                  <a:cubicBezTo>
                    <a:pt x="452" y="138"/>
                    <a:pt x="452" y="138"/>
                    <a:pt x="452" y="138"/>
                  </a:cubicBezTo>
                  <a:cubicBezTo>
                    <a:pt x="449" y="137"/>
                    <a:pt x="449" y="137"/>
                    <a:pt x="449" y="137"/>
                  </a:cubicBezTo>
                  <a:cubicBezTo>
                    <a:pt x="448" y="134"/>
                    <a:pt x="448" y="134"/>
                    <a:pt x="448" y="134"/>
                  </a:cubicBezTo>
                  <a:cubicBezTo>
                    <a:pt x="449" y="134"/>
                    <a:pt x="449" y="134"/>
                    <a:pt x="449" y="134"/>
                  </a:cubicBezTo>
                  <a:cubicBezTo>
                    <a:pt x="450" y="134"/>
                    <a:pt x="450" y="134"/>
                    <a:pt x="450" y="134"/>
                  </a:cubicBezTo>
                  <a:cubicBezTo>
                    <a:pt x="451" y="131"/>
                    <a:pt x="451" y="131"/>
                    <a:pt x="451" y="131"/>
                  </a:cubicBezTo>
                  <a:cubicBezTo>
                    <a:pt x="448" y="133"/>
                    <a:pt x="448" y="133"/>
                    <a:pt x="448" y="133"/>
                  </a:cubicBezTo>
                  <a:cubicBezTo>
                    <a:pt x="448" y="133"/>
                    <a:pt x="448" y="133"/>
                    <a:pt x="448" y="133"/>
                  </a:cubicBezTo>
                  <a:cubicBezTo>
                    <a:pt x="447" y="134"/>
                    <a:pt x="447" y="134"/>
                    <a:pt x="447" y="134"/>
                  </a:cubicBezTo>
                  <a:cubicBezTo>
                    <a:pt x="447" y="131"/>
                    <a:pt x="447" y="131"/>
                    <a:pt x="447" y="131"/>
                  </a:cubicBezTo>
                  <a:cubicBezTo>
                    <a:pt x="449" y="130"/>
                    <a:pt x="449" y="130"/>
                    <a:pt x="449" y="130"/>
                  </a:cubicBezTo>
                  <a:cubicBezTo>
                    <a:pt x="448" y="130"/>
                    <a:pt x="448" y="130"/>
                    <a:pt x="448" y="130"/>
                  </a:cubicBezTo>
                  <a:cubicBezTo>
                    <a:pt x="448" y="130"/>
                    <a:pt x="448" y="130"/>
                    <a:pt x="448" y="130"/>
                  </a:cubicBezTo>
                  <a:cubicBezTo>
                    <a:pt x="447" y="129"/>
                    <a:pt x="447" y="129"/>
                    <a:pt x="447" y="129"/>
                  </a:cubicBezTo>
                  <a:cubicBezTo>
                    <a:pt x="447" y="129"/>
                    <a:pt x="447" y="129"/>
                    <a:pt x="447" y="129"/>
                  </a:cubicBezTo>
                  <a:cubicBezTo>
                    <a:pt x="447" y="129"/>
                    <a:pt x="447" y="129"/>
                    <a:pt x="447" y="129"/>
                  </a:cubicBezTo>
                  <a:cubicBezTo>
                    <a:pt x="445" y="128"/>
                    <a:pt x="445" y="128"/>
                    <a:pt x="445" y="128"/>
                  </a:cubicBezTo>
                  <a:cubicBezTo>
                    <a:pt x="447" y="128"/>
                    <a:pt x="447" y="128"/>
                    <a:pt x="447" y="128"/>
                  </a:cubicBezTo>
                  <a:cubicBezTo>
                    <a:pt x="446" y="127"/>
                    <a:pt x="446" y="127"/>
                    <a:pt x="446" y="127"/>
                  </a:cubicBezTo>
                  <a:cubicBezTo>
                    <a:pt x="446" y="126"/>
                    <a:pt x="446" y="126"/>
                    <a:pt x="446" y="126"/>
                  </a:cubicBezTo>
                  <a:cubicBezTo>
                    <a:pt x="448" y="126"/>
                    <a:pt x="448" y="126"/>
                    <a:pt x="448" y="126"/>
                  </a:cubicBezTo>
                  <a:cubicBezTo>
                    <a:pt x="449" y="126"/>
                    <a:pt x="449" y="126"/>
                    <a:pt x="449" y="126"/>
                  </a:cubicBezTo>
                  <a:cubicBezTo>
                    <a:pt x="450" y="126"/>
                    <a:pt x="450" y="126"/>
                    <a:pt x="450" y="126"/>
                  </a:cubicBezTo>
                  <a:cubicBezTo>
                    <a:pt x="452" y="126"/>
                    <a:pt x="452" y="126"/>
                    <a:pt x="452" y="126"/>
                  </a:cubicBezTo>
                  <a:cubicBezTo>
                    <a:pt x="454" y="125"/>
                    <a:pt x="454" y="125"/>
                    <a:pt x="454" y="125"/>
                  </a:cubicBezTo>
                  <a:cubicBezTo>
                    <a:pt x="452" y="126"/>
                    <a:pt x="452" y="126"/>
                    <a:pt x="452" y="126"/>
                  </a:cubicBezTo>
                  <a:cubicBezTo>
                    <a:pt x="450" y="125"/>
                    <a:pt x="450" y="125"/>
                    <a:pt x="450" y="125"/>
                  </a:cubicBezTo>
                  <a:cubicBezTo>
                    <a:pt x="449" y="125"/>
                    <a:pt x="449" y="125"/>
                    <a:pt x="449" y="125"/>
                  </a:cubicBezTo>
                  <a:cubicBezTo>
                    <a:pt x="447" y="125"/>
                    <a:pt x="447" y="125"/>
                    <a:pt x="447" y="125"/>
                  </a:cubicBezTo>
                  <a:cubicBezTo>
                    <a:pt x="446" y="126"/>
                    <a:pt x="446" y="126"/>
                    <a:pt x="446" y="126"/>
                  </a:cubicBezTo>
                  <a:cubicBezTo>
                    <a:pt x="447" y="124"/>
                    <a:pt x="447" y="124"/>
                    <a:pt x="447" y="124"/>
                  </a:cubicBezTo>
                  <a:cubicBezTo>
                    <a:pt x="446" y="123"/>
                    <a:pt x="446" y="123"/>
                    <a:pt x="446" y="123"/>
                  </a:cubicBezTo>
                  <a:cubicBezTo>
                    <a:pt x="448" y="122"/>
                    <a:pt x="448" y="122"/>
                    <a:pt x="448" y="122"/>
                  </a:cubicBezTo>
                  <a:cubicBezTo>
                    <a:pt x="451" y="120"/>
                    <a:pt x="451" y="120"/>
                    <a:pt x="451" y="120"/>
                  </a:cubicBezTo>
                  <a:cubicBezTo>
                    <a:pt x="454" y="121"/>
                    <a:pt x="454" y="121"/>
                    <a:pt x="454" y="121"/>
                  </a:cubicBezTo>
                  <a:cubicBezTo>
                    <a:pt x="454" y="119"/>
                    <a:pt x="454" y="119"/>
                    <a:pt x="454" y="119"/>
                  </a:cubicBezTo>
                  <a:cubicBezTo>
                    <a:pt x="457" y="119"/>
                    <a:pt x="457" y="119"/>
                    <a:pt x="457" y="119"/>
                  </a:cubicBezTo>
                  <a:cubicBezTo>
                    <a:pt x="459" y="118"/>
                    <a:pt x="459" y="118"/>
                    <a:pt x="459" y="118"/>
                  </a:cubicBezTo>
                  <a:cubicBezTo>
                    <a:pt x="462" y="118"/>
                    <a:pt x="462" y="118"/>
                    <a:pt x="462" y="118"/>
                  </a:cubicBezTo>
                  <a:cubicBezTo>
                    <a:pt x="463" y="117"/>
                    <a:pt x="463" y="117"/>
                    <a:pt x="463" y="117"/>
                  </a:cubicBezTo>
                  <a:cubicBezTo>
                    <a:pt x="465" y="118"/>
                    <a:pt x="465" y="118"/>
                    <a:pt x="465" y="118"/>
                  </a:cubicBezTo>
                  <a:cubicBezTo>
                    <a:pt x="467" y="118"/>
                    <a:pt x="467" y="118"/>
                    <a:pt x="467" y="118"/>
                  </a:cubicBezTo>
                  <a:cubicBezTo>
                    <a:pt x="467" y="117"/>
                    <a:pt x="467" y="117"/>
                    <a:pt x="467" y="117"/>
                  </a:cubicBezTo>
                  <a:cubicBezTo>
                    <a:pt x="463" y="117"/>
                    <a:pt x="463" y="117"/>
                    <a:pt x="463" y="117"/>
                  </a:cubicBezTo>
                  <a:cubicBezTo>
                    <a:pt x="464" y="116"/>
                    <a:pt x="464" y="116"/>
                    <a:pt x="464" y="116"/>
                  </a:cubicBezTo>
                  <a:cubicBezTo>
                    <a:pt x="466" y="115"/>
                    <a:pt x="466" y="115"/>
                    <a:pt x="466" y="115"/>
                  </a:cubicBezTo>
                  <a:cubicBezTo>
                    <a:pt x="468" y="113"/>
                    <a:pt x="468" y="113"/>
                    <a:pt x="468" y="113"/>
                  </a:cubicBezTo>
                  <a:cubicBezTo>
                    <a:pt x="470" y="111"/>
                    <a:pt x="470" y="111"/>
                    <a:pt x="470" y="111"/>
                  </a:cubicBezTo>
                  <a:cubicBezTo>
                    <a:pt x="473" y="109"/>
                    <a:pt x="473" y="109"/>
                    <a:pt x="473" y="109"/>
                  </a:cubicBezTo>
                  <a:cubicBezTo>
                    <a:pt x="474" y="108"/>
                    <a:pt x="474" y="108"/>
                    <a:pt x="474" y="108"/>
                  </a:cubicBezTo>
                  <a:cubicBezTo>
                    <a:pt x="475" y="107"/>
                    <a:pt x="475" y="107"/>
                    <a:pt x="475" y="107"/>
                  </a:cubicBezTo>
                  <a:cubicBezTo>
                    <a:pt x="477" y="106"/>
                    <a:pt x="477" y="106"/>
                    <a:pt x="477" y="106"/>
                  </a:cubicBezTo>
                  <a:cubicBezTo>
                    <a:pt x="480" y="105"/>
                    <a:pt x="480" y="105"/>
                    <a:pt x="480" y="105"/>
                  </a:cubicBezTo>
                  <a:cubicBezTo>
                    <a:pt x="482" y="104"/>
                    <a:pt x="482" y="104"/>
                    <a:pt x="482" y="104"/>
                  </a:cubicBezTo>
                  <a:cubicBezTo>
                    <a:pt x="484" y="102"/>
                    <a:pt x="484" y="102"/>
                    <a:pt x="484" y="102"/>
                  </a:cubicBezTo>
                  <a:cubicBezTo>
                    <a:pt x="486" y="101"/>
                    <a:pt x="486" y="101"/>
                    <a:pt x="486" y="101"/>
                  </a:cubicBezTo>
                  <a:cubicBezTo>
                    <a:pt x="487" y="100"/>
                    <a:pt x="487" y="100"/>
                    <a:pt x="487" y="100"/>
                  </a:cubicBezTo>
                  <a:cubicBezTo>
                    <a:pt x="492" y="99"/>
                    <a:pt x="492" y="99"/>
                    <a:pt x="492" y="99"/>
                  </a:cubicBezTo>
                  <a:cubicBezTo>
                    <a:pt x="493" y="99"/>
                    <a:pt x="493" y="99"/>
                    <a:pt x="493" y="99"/>
                  </a:cubicBezTo>
                  <a:cubicBezTo>
                    <a:pt x="494" y="99"/>
                    <a:pt x="494" y="99"/>
                    <a:pt x="494" y="99"/>
                  </a:cubicBezTo>
                  <a:cubicBezTo>
                    <a:pt x="496" y="99"/>
                    <a:pt x="496" y="99"/>
                    <a:pt x="496" y="99"/>
                  </a:cubicBezTo>
                  <a:cubicBezTo>
                    <a:pt x="498" y="99"/>
                    <a:pt x="498" y="99"/>
                    <a:pt x="498" y="99"/>
                  </a:cubicBezTo>
                  <a:cubicBezTo>
                    <a:pt x="499" y="98"/>
                    <a:pt x="499" y="98"/>
                    <a:pt x="499" y="98"/>
                  </a:cubicBezTo>
                  <a:cubicBezTo>
                    <a:pt x="500" y="98"/>
                    <a:pt x="500" y="98"/>
                    <a:pt x="500" y="98"/>
                  </a:cubicBezTo>
                  <a:cubicBezTo>
                    <a:pt x="501" y="97"/>
                    <a:pt x="501" y="97"/>
                    <a:pt x="501" y="97"/>
                  </a:cubicBezTo>
                  <a:cubicBezTo>
                    <a:pt x="502" y="97"/>
                    <a:pt x="502" y="97"/>
                    <a:pt x="502" y="97"/>
                  </a:cubicBezTo>
                  <a:cubicBezTo>
                    <a:pt x="503" y="97"/>
                    <a:pt x="503" y="97"/>
                    <a:pt x="503" y="97"/>
                  </a:cubicBezTo>
                  <a:cubicBezTo>
                    <a:pt x="505" y="97"/>
                    <a:pt x="505" y="97"/>
                    <a:pt x="505" y="97"/>
                  </a:cubicBezTo>
                  <a:cubicBezTo>
                    <a:pt x="507" y="97"/>
                    <a:pt x="507" y="97"/>
                    <a:pt x="507" y="97"/>
                  </a:cubicBezTo>
                  <a:cubicBezTo>
                    <a:pt x="509" y="97"/>
                    <a:pt x="509" y="97"/>
                    <a:pt x="509" y="97"/>
                  </a:cubicBezTo>
                  <a:cubicBezTo>
                    <a:pt x="512" y="97"/>
                    <a:pt x="512" y="97"/>
                    <a:pt x="512" y="97"/>
                  </a:cubicBezTo>
                  <a:cubicBezTo>
                    <a:pt x="512" y="95"/>
                    <a:pt x="512" y="95"/>
                    <a:pt x="512" y="95"/>
                  </a:cubicBezTo>
                  <a:cubicBezTo>
                    <a:pt x="514" y="95"/>
                    <a:pt x="514" y="95"/>
                    <a:pt x="514" y="95"/>
                  </a:cubicBezTo>
                  <a:cubicBezTo>
                    <a:pt x="515" y="95"/>
                    <a:pt x="515" y="95"/>
                    <a:pt x="515" y="95"/>
                  </a:cubicBezTo>
                  <a:cubicBezTo>
                    <a:pt x="515" y="96"/>
                    <a:pt x="515" y="96"/>
                    <a:pt x="515" y="96"/>
                  </a:cubicBezTo>
                  <a:cubicBezTo>
                    <a:pt x="515" y="98"/>
                    <a:pt x="515" y="98"/>
                    <a:pt x="515" y="98"/>
                  </a:cubicBezTo>
                  <a:cubicBezTo>
                    <a:pt x="518" y="95"/>
                    <a:pt x="518" y="95"/>
                    <a:pt x="518" y="95"/>
                  </a:cubicBezTo>
                  <a:cubicBezTo>
                    <a:pt x="519" y="97"/>
                    <a:pt x="519" y="97"/>
                    <a:pt x="519" y="97"/>
                  </a:cubicBezTo>
                  <a:cubicBezTo>
                    <a:pt x="520" y="95"/>
                    <a:pt x="520" y="95"/>
                    <a:pt x="520" y="95"/>
                  </a:cubicBezTo>
                  <a:cubicBezTo>
                    <a:pt x="521" y="97"/>
                    <a:pt x="521" y="97"/>
                    <a:pt x="521" y="97"/>
                  </a:cubicBezTo>
                  <a:cubicBezTo>
                    <a:pt x="522" y="96"/>
                    <a:pt x="522" y="96"/>
                    <a:pt x="522" y="96"/>
                  </a:cubicBezTo>
                  <a:cubicBezTo>
                    <a:pt x="524" y="97"/>
                    <a:pt x="524" y="97"/>
                    <a:pt x="524" y="97"/>
                  </a:cubicBezTo>
                  <a:cubicBezTo>
                    <a:pt x="524" y="97"/>
                    <a:pt x="524" y="97"/>
                    <a:pt x="524" y="97"/>
                  </a:cubicBezTo>
                  <a:cubicBezTo>
                    <a:pt x="528" y="98"/>
                    <a:pt x="528" y="98"/>
                    <a:pt x="528" y="98"/>
                  </a:cubicBezTo>
                  <a:cubicBezTo>
                    <a:pt x="524" y="98"/>
                    <a:pt x="524" y="98"/>
                    <a:pt x="524" y="98"/>
                  </a:cubicBezTo>
                  <a:cubicBezTo>
                    <a:pt x="527" y="100"/>
                    <a:pt x="527" y="100"/>
                    <a:pt x="527" y="100"/>
                  </a:cubicBezTo>
                  <a:cubicBezTo>
                    <a:pt x="529" y="100"/>
                    <a:pt x="529" y="100"/>
                    <a:pt x="529" y="100"/>
                  </a:cubicBezTo>
                  <a:cubicBezTo>
                    <a:pt x="530" y="100"/>
                    <a:pt x="530" y="100"/>
                    <a:pt x="530" y="100"/>
                  </a:cubicBezTo>
                  <a:cubicBezTo>
                    <a:pt x="534" y="100"/>
                    <a:pt x="534" y="100"/>
                    <a:pt x="534" y="100"/>
                  </a:cubicBezTo>
                  <a:cubicBezTo>
                    <a:pt x="531" y="100"/>
                    <a:pt x="531" y="100"/>
                    <a:pt x="531" y="100"/>
                  </a:cubicBezTo>
                  <a:cubicBezTo>
                    <a:pt x="535" y="101"/>
                    <a:pt x="535" y="101"/>
                    <a:pt x="535" y="101"/>
                  </a:cubicBezTo>
                  <a:cubicBezTo>
                    <a:pt x="536" y="101"/>
                    <a:pt x="536" y="101"/>
                    <a:pt x="536" y="101"/>
                  </a:cubicBezTo>
                  <a:cubicBezTo>
                    <a:pt x="537" y="101"/>
                    <a:pt x="537" y="101"/>
                    <a:pt x="537" y="101"/>
                  </a:cubicBezTo>
                  <a:cubicBezTo>
                    <a:pt x="540" y="101"/>
                    <a:pt x="540" y="101"/>
                    <a:pt x="540" y="101"/>
                  </a:cubicBezTo>
                  <a:cubicBezTo>
                    <a:pt x="545" y="102"/>
                    <a:pt x="545" y="102"/>
                    <a:pt x="545" y="102"/>
                  </a:cubicBezTo>
                  <a:cubicBezTo>
                    <a:pt x="549" y="103"/>
                    <a:pt x="549" y="103"/>
                    <a:pt x="549" y="103"/>
                  </a:cubicBezTo>
                  <a:cubicBezTo>
                    <a:pt x="553" y="104"/>
                    <a:pt x="553" y="104"/>
                    <a:pt x="553" y="104"/>
                  </a:cubicBezTo>
                  <a:cubicBezTo>
                    <a:pt x="558" y="105"/>
                    <a:pt x="558" y="105"/>
                    <a:pt x="558" y="105"/>
                  </a:cubicBezTo>
                  <a:cubicBezTo>
                    <a:pt x="562" y="105"/>
                    <a:pt x="562" y="105"/>
                    <a:pt x="562" y="105"/>
                  </a:cubicBezTo>
                  <a:cubicBezTo>
                    <a:pt x="564" y="106"/>
                    <a:pt x="564" y="106"/>
                    <a:pt x="564" y="106"/>
                  </a:cubicBezTo>
                  <a:cubicBezTo>
                    <a:pt x="566" y="107"/>
                    <a:pt x="566" y="107"/>
                    <a:pt x="566" y="107"/>
                  </a:cubicBezTo>
                  <a:cubicBezTo>
                    <a:pt x="568" y="109"/>
                    <a:pt x="568" y="109"/>
                    <a:pt x="568" y="109"/>
                  </a:cubicBezTo>
                  <a:cubicBezTo>
                    <a:pt x="568" y="110"/>
                    <a:pt x="568" y="110"/>
                    <a:pt x="568" y="110"/>
                  </a:cubicBezTo>
                  <a:cubicBezTo>
                    <a:pt x="564" y="112"/>
                    <a:pt x="564" y="112"/>
                    <a:pt x="564" y="112"/>
                  </a:cubicBezTo>
                  <a:cubicBezTo>
                    <a:pt x="563" y="112"/>
                    <a:pt x="562" y="112"/>
                    <a:pt x="554" y="111"/>
                  </a:cubicBezTo>
                  <a:cubicBezTo>
                    <a:pt x="543" y="110"/>
                    <a:pt x="546" y="108"/>
                    <a:pt x="545" y="109"/>
                  </a:cubicBezTo>
                  <a:cubicBezTo>
                    <a:pt x="543" y="108"/>
                    <a:pt x="543" y="108"/>
                    <a:pt x="543" y="108"/>
                  </a:cubicBezTo>
                  <a:cubicBezTo>
                    <a:pt x="542" y="108"/>
                    <a:pt x="542" y="108"/>
                    <a:pt x="542" y="108"/>
                  </a:cubicBezTo>
                  <a:cubicBezTo>
                    <a:pt x="541" y="108"/>
                    <a:pt x="541" y="108"/>
                    <a:pt x="541" y="108"/>
                  </a:cubicBezTo>
                  <a:cubicBezTo>
                    <a:pt x="540" y="108"/>
                    <a:pt x="540" y="108"/>
                    <a:pt x="540" y="108"/>
                  </a:cubicBezTo>
                  <a:cubicBezTo>
                    <a:pt x="538" y="108"/>
                    <a:pt x="538" y="108"/>
                    <a:pt x="538" y="108"/>
                  </a:cubicBezTo>
                  <a:cubicBezTo>
                    <a:pt x="537" y="108"/>
                    <a:pt x="537" y="108"/>
                    <a:pt x="537" y="108"/>
                  </a:cubicBezTo>
                  <a:cubicBezTo>
                    <a:pt x="537" y="108"/>
                    <a:pt x="537" y="108"/>
                    <a:pt x="537" y="108"/>
                  </a:cubicBezTo>
                  <a:cubicBezTo>
                    <a:pt x="541" y="109"/>
                    <a:pt x="541" y="109"/>
                    <a:pt x="541" y="109"/>
                  </a:cubicBezTo>
                  <a:cubicBezTo>
                    <a:pt x="542" y="110"/>
                    <a:pt x="542" y="110"/>
                    <a:pt x="542" y="110"/>
                  </a:cubicBezTo>
                  <a:cubicBezTo>
                    <a:pt x="543" y="111"/>
                    <a:pt x="543" y="111"/>
                    <a:pt x="543" y="111"/>
                  </a:cubicBezTo>
                  <a:cubicBezTo>
                    <a:pt x="545" y="111"/>
                    <a:pt x="545" y="111"/>
                    <a:pt x="545" y="111"/>
                  </a:cubicBezTo>
                  <a:cubicBezTo>
                    <a:pt x="547" y="112"/>
                    <a:pt x="547" y="112"/>
                    <a:pt x="547" y="112"/>
                  </a:cubicBezTo>
                  <a:cubicBezTo>
                    <a:pt x="549" y="112"/>
                    <a:pt x="549" y="112"/>
                    <a:pt x="549" y="112"/>
                  </a:cubicBezTo>
                  <a:cubicBezTo>
                    <a:pt x="549" y="112"/>
                    <a:pt x="549" y="112"/>
                    <a:pt x="549" y="112"/>
                  </a:cubicBezTo>
                  <a:cubicBezTo>
                    <a:pt x="549" y="114"/>
                    <a:pt x="549" y="114"/>
                    <a:pt x="549" y="114"/>
                  </a:cubicBezTo>
                  <a:cubicBezTo>
                    <a:pt x="550" y="115"/>
                    <a:pt x="550" y="115"/>
                    <a:pt x="550" y="115"/>
                  </a:cubicBezTo>
                  <a:cubicBezTo>
                    <a:pt x="551" y="116"/>
                    <a:pt x="551" y="116"/>
                    <a:pt x="551" y="116"/>
                  </a:cubicBezTo>
                  <a:cubicBezTo>
                    <a:pt x="552" y="117"/>
                    <a:pt x="548" y="116"/>
                    <a:pt x="552" y="117"/>
                  </a:cubicBezTo>
                  <a:cubicBezTo>
                    <a:pt x="555" y="118"/>
                    <a:pt x="555" y="118"/>
                    <a:pt x="555" y="118"/>
                  </a:cubicBezTo>
                  <a:cubicBezTo>
                    <a:pt x="561" y="119"/>
                    <a:pt x="561" y="119"/>
                    <a:pt x="561" y="119"/>
                  </a:cubicBezTo>
                  <a:cubicBezTo>
                    <a:pt x="562" y="119"/>
                    <a:pt x="562" y="119"/>
                    <a:pt x="562" y="119"/>
                  </a:cubicBezTo>
                  <a:cubicBezTo>
                    <a:pt x="560" y="117"/>
                    <a:pt x="560" y="117"/>
                    <a:pt x="560" y="117"/>
                  </a:cubicBezTo>
                  <a:cubicBezTo>
                    <a:pt x="556" y="117"/>
                    <a:pt x="558" y="117"/>
                    <a:pt x="557" y="116"/>
                  </a:cubicBezTo>
                  <a:cubicBezTo>
                    <a:pt x="557" y="115"/>
                    <a:pt x="557" y="115"/>
                    <a:pt x="557" y="115"/>
                  </a:cubicBezTo>
                  <a:cubicBezTo>
                    <a:pt x="559" y="115"/>
                    <a:pt x="559" y="115"/>
                    <a:pt x="559" y="115"/>
                  </a:cubicBezTo>
                  <a:cubicBezTo>
                    <a:pt x="560" y="115"/>
                    <a:pt x="560" y="115"/>
                    <a:pt x="560" y="115"/>
                  </a:cubicBezTo>
                  <a:cubicBezTo>
                    <a:pt x="561" y="116"/>
                    <a:pt x="561" y="116"/>
                    <a:pt x="561" y="116"/>
                  </a:cubicBezTo>
                  <a:cubicBezTo>
                    <a:pt x="562" y="116"/>
                    <a:pt x="562" y="116"/>
                    <a:pt x="562" y="116"/>
                  </a:cubicBezTo>
                  <a:cubicBezTo>
                    <a:pt x="566" y="116"/>
                    <a:pt x="566" y="116"/>
                    <a:pt x="566" y="116"/>
                  </a:cubicBezTo>
                  <a:cubicBezTo>
                    <a:pt x="568" y="117"/>
                    <a:pt x="568" y="117"/>
                    <a:pt x="568" y="117"/>
                  </a:cubicBezTo>
                  <a:cubicBezTo>
                    <a:pt x="570" y="117"/>
                    <a:pt x="570" y="117"/>
                    <a:pt x="570" y="117"/>
                  </a:cubicBezTo>
                  <a:cubicBezTo>
                    <a:pt x="571" y="117"/>
                    <a:pt x="571" y="117"/>
                    <a:pt x="571" y="117"/>
                  </a:cubicBezTo>
                  <a:cubicBezTo>
                    <a:pt x="565" y="113"/>
                    <a:pt x="565" y="113"/>
                    <a:pt x="565" y="113"/>
                  </a:cubicBezTo>
                  <a:cubicBezTo>
                    <a:pt x="567" y="112"/>
                    <a:pt x="567" y="112"/>
                    <a:pt x="567" y="112"/>
                  </a:cubicBezTo>
                  <a:cubicBezTo>
                    <a:pt x="570" y="111"/>
                    <a:pt x="570" y="111"/>
                    <a:pt x="570" y="111"/>
                  </a:cubicBezTo>
                  <a:cubicBezTo>
                    <a:pt x="574" y="111"/>
                    <a:pt x="574" y="111"/>
                    <a:pt x="574" y="111"/>
                  </a:cubicBezTo>
                  <a:cubicBezTo>
                    <a:pt x="574" y="111"/>
                    <a:pt x="574" y="111"/>
                    <a:pt x="574" y="111"/>
                  </a:cubicBezTo>
                  <a:cubicBezTo>
                    <a:pt x="577" y="112"/>
                    <a:pt x="577" y="112"/>
                    <a:pt x="577" y="112"/>
                  </a:cubicBezTo>
                  <a:cubicBezTo>
                    <a:pt x="577" y="112"/>
                    <a:pt x="577" y="112"/>
                    <a:pt x="577" y="112"/>
                  </a:cubicBezTo>
                  <a:cubicBezTo>
                    <a:pt x="579" y="112"/>
                    <a:pt x="579" y="112"/>
                    <a:pt x="579" y="112"/>
                  </a:cubicBezTo>
                  <a:cubicBezTo>
                    <a:pt x="579" y="110"/>
                    <a:pt x="579" y="110"/>
                    <a:pt x="579" y="110"/>
                  </a:cubicBezTo>
                  <a:cubicBezTo>
                    <a:pt x="578" y="109"/>
                    <a:pt x="578" y="109"/>
                    <a:pt x="578" y="109"/>
                  </a:cubicBezTo>
                  <a:cubicBezTo>
                    <a:pt x="576" y="106"/>
                    <a:pt x="576" y="106"/>
                    <a:pt x="576" y="106"/>
                  </a:cubicBezTo>
                  <a:cubicBezTo>
                    <a:pt x="573" y="103"/>
                    <a:pt x="573" y="103"/>
                    <a:pt x="573" y="103"/>
                  </a:cubicBezTo>
                  <a:cubicBezTo>
                    <a:pt x="574" y="103"/>
                    <a:pt x="576" y="104"/>
                    <a:pt x="580" y="105"/>
                  </a:cubicBezTo>
                  <a:cubicBezTo>
                    <a:pt x="581" y="106"/>
                    <a:pt x="581" y="106"/>
                    <a:pt x="581" y="106"/>
                  </a:cubicBezTo>
                  <a:cubicBezTo>
                    <a:pt x="582" y="108"/>
                    <a:pt x="582" y="108"/>
                    <a:pt x="582" y="108"/>
                  </a:cubicBezTo>
                  <a:cubicBezTo>
                    <a:pt x="583" y="109"/>
                    <a:pt x="583" y="109"/>
                    <a:pt x="583" y="109"/>
                  </a:cubicBezTo>
                  <a:cubicBezTo>
                    <a:pt x="585" y="110"/>
                    <a:pt x="585" y="110"/>
                    <a:pt x="585" y="110"/>
                  </a:cubicBezTo>
                  <a:cubicBezTo>
                    <a:pt x="587" y="110"/>
                    <a:pt x="587" y="110"/>
                    <a:pt x="587" y="110"/>
                  </a:cubicBezTo>
                  <a:cubicBezTo>
                    <a:pt x="588" y="111"/>
                    <a:pt x="588" y="111"/>
                    <a:pt x="588" y="111"/>
                  </a:cubicBezTo>
                  <a:cubicBezTo>
                    <a:pt x="589" y="111"/>
                    <a:pt x="589" y="111"/>
                    <a:pt x="589" y="111"/>
                  </a:cubicBezTo>
                  <a:cubicBezTo>
                    <a:pt x="590" y="111"/>
                    <a:pt x="590" y="111"/>
                    <a:pt x="590" y="111"/>
                  </a:cubicBezTo>
                  <a:cubicBezTo>
                    <a:pt x="591" y="110"/>
                    <a:pt x="591" y="110"/>
                    <a:pt x="591" y="110"/>
                  </a:cubicBezTo>
                  <a:cubicBezTo>
                    <a:pt x="591" y="110"/>
                    <a:pt x="591" y="110"/>
                    <a:pt x="591" y="110"/>
                  </a:cubicBezTo>
                  <a:cubicBezTo>
                    <a:pt x="591" y="108"/>
                    <a:pt x="591" y="108"/>
                    <a:pt x="591" y="108"/>
                  </a:cubicBezTo>
                  <a:cubicBezTo>
                    <a:pt x="591" y="107"/>
                    <a:pt x="591" y="107"/>
                    <a:pt x="591" y="107"/>
                  </a:cubicBezTo>
                  <a:cubicBezTo>
                    <a:pt x="591" y="107"/>
                    <a:pt x="591" y="107"/>
                    <a:pt x="591" y="107"/>
                  </a:cubicBezTo>
                  <a:cubicBezTo>
                    <a:pt x="592" y="107"/>
                    <a:pt x="592" y="107"/>
                    <a:pt x="592" y="107"/>
                  </a:cubicBezTo>
                  <a:cubicBezTo>
                    <a:pt x="650" y="156"/>
                    <a:pt x="692" y="224"/>
                    <a:pt x="707" y="301"/>
                  </a:cubicBezTo>
                  <a:close/>
                  <a:moveTo>
                    <a:pt x="466" y="215"/>
                  </a:moveTo>
                  <a:cubicBezTo>
                    <a:pt x="467" y="215"/>
                    <a:pt x="467" y="215"/>
                    <a:pt x="467" y="215"/>
                  </a:cubicBezTo>
                  <a:cubicBezTo>
                    <a:pt x="468" y="215"/>
                    <a:pt x="468" y="215"/>
                    <a:pt x="468" y="215"/>
                  </a:cubicBezTo>
                  <a:cubicBezTo>
                    <a:pt x="470" y="215"/>
                    <a:pt x="470" y="215"/>
                    <a:pt x="470" y="215"/>
                  </a:cubicBezTo>
                  <a:cubicBezTo>
                    <a:pt x="470" y="216"/>
                    <a:pt x="470" y="216"/>
                    <a:pt x="470" y="216"/>
                  </a:cubicBezTo>
                  <a:cubicBezTo>
                    <a:pt x="471" y="218"/>
                    <a:pt x="471" y="218"/>
                    <a:pt x="471" y="218"/>
                  </a:cubicBezTo>
                  <a:cubicBezTo>
                    <a:pt x="471" y="219"/>
                    <a:pt x="471" y="219"/>
                    <a:pt x="471" y="219"/>
                  </a:cubicBezTo>
                  <a:cubicBezTo>
                    <a:pt x="471" y="221"/>
                    <a:pt x="471" y="221"/>
                    <a:pt x="471" y="221"/>
                  </a:cubicBezTo>
                  <a:cubicBezTo>
                    <a:pt x="471" y="222"/>
                    <a:pt x="471" y="222"/>
                    <a:pt x="471" y="222"/>
                  </a:cubicBezTo>
                  <a:cubicBezTo>
                    <a:pt x="471" y="224"/>
                    <a:pt x="471" y="224"/>
                    <a:pt x="471" y="224"/>
                  </a:cubicBezTo>
                  <a:cubicBezTo>
                    <a:pt x="469" y="224"/>
                    <a:pt x="469" y="224"/>
                    <a:pt x="469" y="224"/>
                  </a:cubicBezTo>
                  <a:cubicBezTo>
                    <a:pt x="469" y="225"/>
                    <a:pt x="469" y="225"/>
                    <a:pt x="469" y="225"/>
                  </a:cubicBezTo>
                  <a:cubicBezTo>
                    <a:pt x="468" y="225"/>
                    <a:pt x="468" y="225"/>
                    <a:pt x="468" y="225"/>
                  </a:cubicBezTo>
                  <a:cubicBezTo>
                    <a:pt x="466" y="224"/>
                    <a:pt x="466" y="224"/>
                    <a:pt x="466" y="224"/>
                  </a:cubicBezTo>
                  <a:cubicBezTo>
                    <a:pt x="467" y="221"/>
                    <a:pt x="467" y="221"/>
                    <a:pt x="467" y="221"/>
                  </a:cubicBezTo>
                  <a:cubicBezTo>
                    <a:pt x="466" y="219"/>
                    <a:pt x="466" y="219"/>
                    <a:pt x="466" y="219"/>
                  </a:cubicBezTo>
                  <a:cubicBezTo>
                    <a:pt x="466" y="217"/>
                    <a:pt x="466" y="217"/>
                    <a:pt x="466" y="217"/>
                  </a:cubicBezTo>
                  <a:cubicBezTo>
                    <a:pt x="465" y="216"/>
                    <a:pt x="465" y="216"/>
                    <a:pt x="465" y="216"/>
                  </a:cubicBezTo>
                  <a:cubicBezTo>
                    <a:pt x="466" y="215"/>
                    <a:pt x="466" y="215"/>
                    <a:pt x="466" y="215"/>
                  </a:cubicBezTo>
                  <a:close/>
                  <a:moveTo>
                    <a:pt x="466" y="209"/>
                  </a:moveTo>
                  <a:cubicBezTo>
                    <a:pt x="466" y="208"/>
                    <a:pt x="466" y="208"/>
                    <a:pt x="466" y="208"/>
                  </a:cubicBezTo>
                  <a:cubicBezTo>
                    <a:pt x="467" y="207"/>
                    <a:pt x="467" y="207"/>
                    <a:pt x="467" y="207"/>
                  </a:cubicBezTo>
                  <a:cubicBezTo>
                    <a:pt x="468" y="206"/>
                    <a:pt x="468" y="206"/>
                    <a:pt x="468" y="206"/>
                  </a:cubicBezTo>
                  <a:cubicBezTo>
                    <a:pt x="469" y="207"/>
                    <a:pt x="469" y="207"/>
                    <a:pt x="469" y="207"/>
                  </a:cubicBezTo>
                  <a:cubicBezTo>
                    <a:pt x="469" y="209"/>
                    <a:pt x="469" y="209"/>
                    <a:pt x="469" y="209"/>
                  </a:cubicBezTo>
                  <a:cubicBezTo>
                    <a:pt x="469" y="211"/>
                    <a:pt x="469" y="211"/>
                    <a:pt x="469" y="211"/>
                  </a:cubicBezTo>
                  <a:cubicBezTo>
                    <a:pt x="469" y="214"/>
                    <a:pt x="469" y="214"/>
                    <a:pt x="469" y="214"/>
                  </a:cubicBezTo>
                  <a:cubicBezTo>
                    <a:pt x="468" y="213"/>
                    <a:pt x="468" y="213"/>
                    <a:pt x="468" y="213"/>
                  </a:cubicBezTo>
                  <a:cubicBezTo>
                    <a:pt x="467" y="212"/>
                    <a:pt x="467" y="212"/>
                    <a:pt x="467" y="212"/>
                  </a:cubicBezTo>
                  <a:cubicBezTo>
                    <a:pt x="466" y="211"/>
                    <a:pt x="466" y="211"/>
                    <a:pt x="466" y="211"/>
                  </a:cubicBezTo>
                  <a:cubicBezTo>
                    <a:pt x="466" y="210"/>
                    <a:pt x="466" y="210"/>
                    <a:pt x="466" y="210"/>
                  </a:cubicBezTo>
                  <a:lnTo>
                    <a:pt x="466" y="209"/>
                  </a:lnTo>
                  <a:close/>
                  <a:moveTo>
                    <a:pt x="485" y="231"/>
                  </a:moveTo>
                  <a:cubicBezTo>
                    <a:pt x="487" y="230"/>
                    <a:pt x="487" y="230"/>
                    <a:pt x="487" y="230"/>
                  </a:cubicBezTo>
                  <a:cubicBezTo>
                    <a:pt x="490" y="230"/>
                    <a:pt x="490" y="230"/>
                    <a:pt x="490" y="230"/>
                  </a:cubicBezTo>
                  <a:cubicBezTo>
                    <a:pt x="491" y="230"/>
                    <a:pt x="491" y="230"/>
                    <a:pt x="491" y="230"/>
                  </a:cubicBezTo>
                  <a:cubicBezTo>
                    <a:pt x="493" y="230"/>
                    <a:pt x="493" y="230"/>
                    <a:pt x="493" y="230"/>
                  </a:cubicBezTo>
                  <a:cubicBezTo>
                    <a:pt x="496" y="229"/>
                    <a:pt x="496" y="229"/>
                    <a:pt x="496" y="229"/>
                  </a:cubicBezTo>
                  <a:cubicBezTo>
                    <a:pt x="497" y="229"/>
                    <a:pt x="497" y="229"/>
                    <a:pt x="497" y="229"/>
                  </a:cubicBezTo>
                  <a:cubicBezTo>
                    <a:pt x="498" y="229"/>
                    <a:pt x="498" y="229"/>
                    <a:pt x="498" y="229"/>
                  </a:cubicBezTo>
                  <a:cubicBezTo>
                    <a:pt x="497" y="232"/>
                    <a:pt x="497" y="232"/>
                    <a:pt x="497" y="232"/>
                  </a:cubicBezTo>
                  <a:cubicBezTo>
                    <a:pt x="497" y="233"/>
                    <a:pt x="497" y="233"/>
                    <a:pt x="497" y="233"/>
                  </a:cubicBezTo>
                  <a:cubicBezTo>
                    <a:pt x="497" y="235"/>
                    <a:pt x="497" y="235"/>
                    <a:pt x="497" y="235"/>
                  </a:cubicBezTo>
                  <a:cubicBezTo>
                    <a:pt x="496" y="236"/>
                    <a:pt x="496" y="236"/>
                    <a:pt x="496" y="236"/>
                  </a:cubicBezTo>
                  <a:cubicBezTo>
                    <a:pt x="494" y="236"/>
                    <a:pt x="494" y="236"/>
                    <a:pt x="494" y="236"/>
                  </a:cubicBezTo>
                  <a:cubicBezTo>
                    <a:pt x="491" y="235"/>
                    <a:pt x="491" y="235"/>
                    <a:pt x="491" y="235"/>
                  </a:cubicBezTo>
                  <a:cubicBezTo>
                    <a:pt x="489" y="233"/>
                    <a:pt x="489" y="233"/>
                    <a:pt x="489" y="233"/>
                  </a:cubicBezTo>
                  <a:cubicBezTo>
                    <a:pt x="486" y="232"/>
                    <a:pt x="486" y="232"/>
                    <a:pt x="486" y="232"/>
                  </a:cubicBezTo>
                  <a:lnTo>
                    <a:pt x="485" y="231"/>
                  </a:lnTo>
                  <a:close/>
                  <a:moveTo>
                    <a:pt x="460" y="143"/>
                  </a:moveTo>
                  <a:cubicBezTo>
                    <a:pt x="461" y="142"/>
                    <a:pt x="461" y="142"/>
                    <a:pt x="461" y="142"/>
                  </a:cubicBezTo>
                  <a:cubicBezTo>
                    <a:pt x="462" y="142"/>
                    <a:pt x="462" y="142"/>
                    <a:pt x="462" y="142"/>
                  </a:cubicBezTo>
                  <a:cubicBezTo>
                    <a:pt x="463" y="142"/>
                    <a:pt x="463" y="142"/>
                    <a:pt x="463" y="142"/>
                  </a:cubicBezTo>
                  <a:cubicBezTo>
                    <a:pt x="465" y="141"/>
                    <a:pt x="465" y="141"/>
                    <a:pt x="465" y="141"/>
                  </a:cubicBezTo>
                  <a:cubicBezTo>
                    <a:pt x="466" y="140"/>
                    <a:pt x="466" y="140"/>
                    <a:pt x="466" y="140"/>
                  </a:cubicBezTo>
                  <a:cubicBezTo>
                    <a:pt x="466" y="141"/>
                    <a:pt x="466" y="141"/>
                    <a:pt x="466" y="141"/>
                  </a:cubicBezTo>
                  <a:cubicBezTo>
                    <a:pt x="466" y="143"/>
                    <a:pt x="466" y="143"/>
                    <a:pt x="466" y="143"/>
                  </a:cubicBezTo>
                  <a:cubicBezTo>
                    <a:pt x="465" y="143"/>
                    <a:pt x="465" y="143"/>
                    <a:pt x="465" y="143"/>
                  </a:cubicBezTo>
                  <a:cubicBezTo>
                    <a:pt x="464" y="142"/>
                    <a:pt x="464" y="142"/>
                    <a:pt x="464" y="142"/>
                  </a:cubicBezTo>
                  <a:cubicBezTo>
                    <a:pt x="463" y="143"/>
                    <a:pt x="463" y="143"/>
                    <a:pt x="463" y="143"/>
                  </a:cubicBezTo>
                  <a:cubicBezTo>
                    <a:pt x="461" y="143"/>
                    <a:pt x="461" y="143"/>
                    <a:pt x="461" y="143"/>
                  </a:cubicBezTo>
                  <a:cubicBezTo>
                    <a:pt x="461" y="144"/>
                    <a:pt x="461" y="144"/>
                    <a:pt x="461" y="144"/>
                  </a:cubicBezTo>
                  <a:lnTo>
                    <a:pt x="460" y="143"/>
                  </a:lnTo>
                  <a:close/>
                  <a:moveTo>
                    <a:pt x="469" y="150"/>
                  </a:moveTo>
                  <a:cubicBezTo>
                    <a:pt x="469" y="151"/>
                    <a:pt x="469" y="151"/>
                    <a:pt x="469" y="151"/>
                  </a:cubicBezTo>
                  <a:cubicBezTo>
                    <a:pt x="467" y="151"/>
                    <a:pt x="467" y="151"/>
                    <a:pt x="467" y="151"/>
                  </a:cubicBezTo>
                  <a:cubicBezTo>
                    <a:pt x="465" y="150"/>
                    <a:pt x="465" y="150"/>
                    <a:pt x="465" y="150"/>
                  </a:cubicBezTo>
                  <a:cubicBezTo>
                    <a:pt x="465" y="150"/>
                    <a:pt x="465" y="150"/>
                    <a:pt x="465" y="150"/>
                  </a:cubicBezTo>
                  <a:cubicBezTo>
                    <a:pt x="466" y="150"/>
                    <a:pt x="466" y="150"/>
                    <a:pt x="466" y="150"/>
                  </a:cubicBezTo>
                  <a:cubicBezTo>
                    <a:pt x="468" y="150"/>
                    <a:pt x="468" y="150"/>
                    <a:pt x="468" y="150"/>
                  </a:cubicBezTo>
                  <a:lnTo>
                    <a:pt x="469" y="150"/>
                  </a:lnTo>
                  <a:close/>
                  <a:moveTo>
                    <a:pt x="473" y="147"/>
                  </a:moveTo>
                  <a:cubicBezTo>
                    <a:pt x="473" y="147"/>
                    <a:pt x="473" y="147"/>
                    <a:pt x="473" y="147"/>
                  </a:cubicBezTo>
                  <a:cubicBezTo>
                    <a:pt x="475" y="146"/>
                    <a:pt x="475" y="146"/>
                    <a:pt x="475" y="146"/>
                  </a:cubicBezTo>
                  <a:cubicBezTo>
                    <a:pt x="475" y="147"/>
                    <a:pt x="475" y="147"/>
                    <a:pt x="475" y="147"/>
                  </a:cubicBezTo>
                  <a:cubicBezTo>
                    <a:pt x="474" y="149"/>
                    <a:pt x="474" y="149"/>
                    <a:pt x="474" y="149"/>
                  </a:cubicBezTo>
                  <a:cubicBezTo>
                    <a:pt x="475" y="150"/>
                    <a:pt x="475" y="150"/>
                    <a:pt x="475" y="150"/>
                  </a:cubicBezTo>
                  <a:cubicBezTo>
                    <a:pt x="474" y="152"/>
                    <a:pt x="474" y="152"/>
                    <a:pt x="474" y="152"/>
                  </a:cubicBezTo>
                  <a:cubicBezTo>
                    <a:pt x="472" y="151"/>
                    <a:pt x="472" y="151"/>
                    <a:pt x="472" y="151"/>
                  </a:cubicBezTo>
                  <a:cubicBezTo>
                    <a:pt x="472" y="151"/>
                    <a:pt x="472" y="151"/>
                    <a:pt x="472" y="151"/>
                  </a:cubicBezTo>
                  <a:cubicBezTo>
                    <a:pt x="470" y="151"/>
                    <a:pt x="470" y="151"/>
                    <a:pt x="470" y="151"/>
                  </a:cubicBezTo>
                  <a:cubicBezTo>
                    <a:pt x="470" y="149"/>
                    <a:pt x="470" y="149"/>
                    <a:pt x="470" y="149"/>
                  </a:cubicBezTo>
                  <a:cubicBezTo>
                    <a:pt x="471" y="148"/>
                    <a:pt x="471" y="148"/>
                    <a:pt x="471" y="148"/>
                  </a:cubicBezTo>
                  <a:cubicBezTo>
                    <a:pt x="472" y="147"/>
                    <a:pt x="472" y="147"/>
                    <a:pt x="472" y="147"/>
                  </a:cubicBezTo>
                  <a:cubicBezTo>
                    <a:pt x="473" y="147"/>
                    <a:pt x="473" y="147"/>
                    <a:pt x="473" y="147"/>
                  </a:cubicBezTo>
                  <a:cubicBezTo>
                    <a:pt x="473" y="148"/>
                    <a:pt x="473" y="148"/>
                    <a:pt x="473" y="148"/>
                  </a:cubicBezTo>
                  <a:cubicBezTo>
                    <a:pt x="474" y="148"/>
                    <a:pt x="474" y="148"/>
                    <a:pt x="474" y="148"/>
                  </a:cubicBezTo>
                  <a:lnTo>
                    <a:pt x="473" y="147"/>
                  </a:lnTo>
                  <a:close/>
                  <a:moveTo>
                    <a:pt x="132" y="120"/>
                  </a:moveTo>
                  <a:cubicBezTo>
                    <a:pt x="132" y="121"/>
                    <a:pt x="132" y="121"/>
                    <a:pt x="130" y="122"/>
                  </a:cubicBezTo>
                  <a:cubicBezTo>
                    <a:pt x="131" y="122"/>
                    <a:pt x="131" y="121"/>
                    <a:pt x="132" y="120"/>
                  </a:cubicBezTo>
                  <a:close/>
                  <a:moveTo>
                    <a:pt x="121" y="132"/>
                  </a:moveTo>
                  <a:cubicBezTo>
                    <a:pt x="121" y="132"/>
                    <a:pt x="121" y="132"/>
                    <a:pt x="121" y="132"/>
                  </a:cubicBezTo>
                  <a:cubicBezTo>
                    <a:pt x="124" y="131"/>
                    <a:pt x="124" y="131"/>
                    <a:pt x="124" y="131"/>
                  </a:cubicBezTo>
                  <a:cubicBezTo>
                    <a:pt x="125" y="133"/>
                    <a:pt x="125" y="133"/>
                    <a:pt x="125" y="133"/>
                  </a:cubicBezTo>
                  <a:cubicBezTo>
                    <a:pt x="125" y="136"/>
                    <a:pt x="125" y="136"/>
                    <a:pt x="125" y="136"/>
                  </a:cubicBezTo>
                  <a:cubicBezTo>
                    <a:pt x="123" y="137"/>
                    <a:pt x="123" y="137"/>
                    <a:pt x="123" y="137"/>
                  </a:cubicBezTo>
                  <a:cubicBezTo>
                    <a:pt x="121" y="138"/>
                    <a:pt x="121" y="138"/>
                    <a:pt x="121" y="138"/>
                  </a:cubicBezTo>
                  <a:cubicBezTo>
                    <a:pt x="123" y="138"/>
                    <a:pt x="123" y="138"/>
                    <a:pt x="123" y="138"/>
                  </a:cubicBezTo>
                  <a:cubicBezTo>
                    <a:pt x="124" y="138"/>
                    <a:pt x="124" y="138"/>
                    <a:pt x="124" y="138"/>
                  </a:cubicBezTo>
                  <a:cubicBezTo>
                    <a:pt x="131" y="137"/>
                    <a:pt x="131" y="137"/>
                    <a:pt x="131" y="137"/>
                  </a:cubicBezTo>
                  <a:cubicBezTo>
                    <a:pt x="138" y="140"/>
                    <a:pt x="138" y="140"/>
                    <a:pt x="138" y="140"/>
                  </a:cubicBezTo>
                  <a:cubicBezTo>
                    <a:pt x="139" y="141"/>
                    <a:pt x="139" y="141"/>
                    <a:pt x="139" y="141"/>
                  </a:cubicBezTo>
                  <a:cubicBezTo>
                    <a:pt x="140" y="141"/>
                    <a:pt x="140" y="141"/>
                    <a:pt x="140" y="141"/>
                  </a:cubicBezTo>
                  <a:cubicBezTo>
                    <a:pt x="144" y="143"/>
                    <a:pt x="144" y="143"/>
                    <a:pt x="144" y="143"/>
                  </a:cubicBezTo>
                  <a:cubicBezTo>
                    <a:pt x="147" y="144"/>
                    <a:pt x="147" y="144"/>
                    <a:pt x="147" y="144"/>
                  </a:cubicBezTo>
                  <a:cubicBezTo>
                    <a:pt x="151" y="144"/>
                    <a:pt x="151" y="144"/>
                    <a:pt x="151" y="144"/>
                  </a:cubicBezTo>
                  <a:cubicBezTo>
                    <a:pt x="153" y="144"/>
                    <a:pt x="153" y="144"/>
                    <a:pt x="153" y="144"/>
                  </a:cubicBezTo>
                  <a:cubicBezTo>
                    <a:pt x="153" y="145"/>
                    <a:pt x="153" y="145"/>
                    <a:pt x="153" y="145"/>
                  </a:cubicBezTo>
                  <a:cubicBezTo>
                    <a:pt x="152" y="148"/>
                    <a:pt x="152" y="148"/>
                    <a:pt x="152" y="148"/>
                  </a:cubicBezTo>
                  <a:cubicBezTo>
                    <a:pt x="151" y="148"/>
                    <a:pt x="151" y="148"/>
                    <a:pt x="151" y="148"/>
                  </a:cubicBezTo>
                  <a:cubicBezTo>
                    <a:pt x="150" y="148"/>
                    <a:pt x="150" y="148"/>
                    <a:pt x="150" y="148"/>
                  </a:cubicBezTo>
                  <a:cubicBezTo>
                    <a:pt x="147" y="148"/>
                    <a:pt x="147" y="148"/>
                    <a:pt x="147" y="148"/>
                  </a:cubicBezTo>
                  <a:cubicBezTo>
                    <a:pt x="151" y="150"/>
                    <a:pt x="151" y="150"/>
                    <a:pt x="151" y="150"/>
                  </a:cubicBezTo>
                  <a:cubicBezTo>
                    <a:pt x="148" y="152"/>
                    <a:pt x="148" y="152"/>
                    <a:pt x="148" y="152"/>
                  </a:cubicBezTo>
                  <a:cubicBezTo>
                    <a:pt x="153" y="153"/>
                    <a:pt x="150" y="156"/>
                    <a:pt x="151" y="157"/>
                  </a:cubicBezTo>
                  <a:cubicBezTo>
                    <a:pt x="149" y="159"/>
                    <a:pt x="149" y="159"/>
                    <a:pt x="149" y="159"/>
                  </a:cubicBezTo>
                  <a:cubicBezTo>
                    <a:pt x="152" y="158"/>
                    <a:pt x="152" y="158"/>
                    <a:pt x="152" y="158"/>
                  </a:cubicBezTo>
                  <a:cubicBezTo>
                    <a:pt x="153" y="159"/>
                    <a:pt x="153" y="159"/>
                    <a:pt x="153" y="159"/>
                  </a:cubicBezTo>
                  <a:cubicBezTo>
                    <a:pt x="153" y="160"/>
                    <a:pt x="153" y="160"/>
                    <a:pt x="153" y="160"/>
                  </a:cubicBezTo>
                  <a:cubicBezTo>
                    <a:pt x="154" y="161"/>
                    <a:pt x="154" y="161"/>
                    <a:pt x="154" y="161"/>
                  </a:cubicBezTo>
                  <a:cubicBezTo>
                    <a:pt x="154" y="160"/>
                    <a:pt x="154" y="160"/>
                    <a:pt x="154" y="160"/>
                  </a:cubicBezTo>
                  <a:cubicBezTo>
                    <a:pt x="158" y="159"/>
                    <a:pt x="158" y="159"/>
                    <a:pt x="158" y="159"/>
                  </a:cubicBezTo>
                  <a:cubicBezTo>
                    <a:pt x="160" y="162"/>
                    <a:pt x="160" y="162"/>
                    <a:pt x="160" y="162"/>
                  </a:cubicBezTo>
                  <a:cubicBezTo>
                    <a:pt x="161" y="160"/>
                    <a:pt x="161" y="160"/>
                    <a:pt x="161" y="160"/>
                  </a:cubicBezTo>
                  <a:cubicBezTo>
                    <a:pt x="160" y="158"/>
                    <a:pt x="160" y="158"/>
                    <a:pt x="160" y="158"/>
                  </a:cubicBezTo>
                  <a:cubicBezTo>
                    <a:pt x="160" y="156"/>
                    <a:pt x="164" y="158"/>
                    <a:pt x="164" y="154"/>
                  </a:cubicBezTo>
                  <a:cubicBezTo>
                    <a:pt x="165" y="151"/>
                    <a:pt x="165" y="151"/>
                    <a:pt x="165" y="151"/>
                  </a:cubicBezTo>
                  <a:cubicBezTo>
                    <a:pt x="165" y="148"/>
                    <a:pt x="165" y="148"/>
                    <a:pt x="164" y="148"/>
                  </a:cubicBezTo>
                  <a:cubicBezTo>
                    <a:pt x="164" y="147"/>
                    <a:pt x="164" y="147"/>
                    <a:pt x="164" y="147"/>
                  </a:cubicBezTo>
                  <a:cubicBezTo>
                    <a:pt x="163" y="146"/>
                    <a:pt x="163" y="146"/>
                    <a:pt x="163" y="146"/>
                  </a:cubicBezTo>
                  <a:cubicBezTo>
                    <a:pt x="164" y="145"/>
                    <a:pt x="173" y="145"/>
                    <a:pt x="180" y="139"/>
                  </a:cubicBezTo>
                  <a:cubicBezTo>
                    <a:pt x="188" y="130"/>
                    <a:pt x="178" y="130"/>
                    <a:pt x="180" y="129"/>
                  </a:cubicBezTo>
                  <a:cubicBezTo>
                    <a:pt x="182" y="128"/>
                    <a:pt x="179" y="127"/>
                    <a:pt x="184" y="126"/>
                  </a:cubicBezTo>
                  <a:cubicBezTo>
                    <a:pt x="186" y="125"/>
                    <a:pt x="186" y="125"/>
                    <a:pt x="186" y="125"/>
                  </a:cubicBezTo>
                  <a:cubicBezTo>
                    <a:pt x="188" y="122"/>
                    <a:pt x="188" y="122"/>
                    <a:pt x="188" y="122"/>
                  </a:cubicBezTo>
                  <a:cubicBezTo>
                    <a:pt x="192" y="119"/>
                    <a:pt x="186" y="122"/>
                    <a:pt x="190" y="119"/>
                  </a:cubicBezTo>
                  <a:cubicBezTo>
                    <a:pt x="193" y="113"/>
                    <a:pt x="193" y="113"/>
                    <a:pt x="193" y="113"/>
                  </a:cubicBezTo>
                  <a:cubicBezTo>
                    <a:pt x="202" y="114"/>
                    <a:pt x="202" y="114"/>
                    <a:pt x="202" y="114"/>
                  </a:cubicBezTo>
                  <a:cubicBezTo>
                    <a:pt x="206" y="114"/>
                    <a:pt x="206" y="114"/>
                    <a:pt x="206" y="114"/>
                  </a:cubicBezTo>
                  <a:cubicBezTo>
                    <a:pt x="212" y="115"/>
                    <a:pt x="212" y="115"/>
                    <a:pt x="212" y="115"/>
                  </a:cubicBezTo>
                  <a:cubicBezTo>
                    <a:pt x="214" y="118"/>
                    <a:pt x="214" y="118"/>
                    <a:pt x="214" y="118"/>
                  </a:cubicBezTo>
                  <a:cubicBezTo>
                    <a:pt x="216" y="118"/>
                    <a:pt x="216" y="118"/>
                    <a:pt x="216" y="118"/>
                  </a:cubicBezTo>
                  <a:cubicBezTo>
                    <a:pt x="217" y="118"/>
                    <a:pt x="217" y="118"/>
                    <a:pt x="217" y="118"/>
                  </a:cubicBezTo>
                  <a:cubicBezTo>
                    <a:pt x="217" y="120"/>
                    <a:pt x="217" y="120"/>
                    <a:pt x="217" y="120"/>
                  </a:cubicBezTo>
                  <a:cubicBezTo>
                    <a:pt x="219" y="119"/>
                    <a:pt x="219" y="119"/>
                    <a:pt x="219" y="119"/>
                  </a:cubicBezTo>
                  <a:cubicBezTo>
                    <a:pt x="218" y="121"/>
                    <a:pt x="218" y="121"/>
                    <a:pt x="218" y="121"/>
                  </a:cubicBezTo>
                  <a:cubicBezTo>
                    <a:pt x="213" y="122"/>
                    <a:pt x="221" y="123"/>
                    <a:pt x="214" y="124"/>
                  </a:cubicBezTo>
                  <a:cubicBezTo>
                    <a:pt x="216" y="124"/>
                    <a:pt x="216" y="124"/>
                    <a:pt x="216" y="124"/>
                  </a:cubicBezTo>
                  <a:cubicBezTo>
                    <a:pt x="212" y="128"/>
                    <a:pt x="212" y="128"/>
                    <a:pt x="212" y="128"/>
                  </a:cubicBezTo>
                  <a:cubicBezTo>
                    <a:pt x="216" y="129"/>
                    <a:pt x="216" y="129"/>
                    <a:pt x="216" y="129"/>
                  </a:cubicBezTo>
                  <a:cubicBezTo>
                    <a:pt x="213" y="129"/>
                    <a:pt x="213" y="129"/>
                    <a:pt x="213" y="129"/>
                  </a:cubicBezTo>
                  <a:cubicBezTo>
                    <a:pt x="210" y="131"/>
                    <a:pt x="210" y="131"/>
                    <a:pt x="210" y="131"/>
                  </a:cubicBezTo>
                  <a:cubicBezTo>
                    <a:pt x="212" y="132"/>
                    <a:pt x="212" y="132"/>
                    <a:pt x="212" y="132"/>
                  </a:cubicBezTo>
                  <a:cubicBezTo>
                    <a:pt x="219" y="130"/>
                    <a:pt x="219" y="130"/>
                    <a:pt x="219" y="130"/>
                  </a:cubicBezTo>
                  <a:cubicBezTo>
                    <a:pt x="219" y="131"/>
                    <a:pt x="219" y="131"/>
                    <a:pt x="219" y="131"/>
                  </a:cubicBezTo>
                  <a:cubicBezTo>
                    <a:pt x="220" y="131"/>
                    <a:pt x="220" y="131"/>
                    <a:pt x="220" y="131"/>
                  </a:cubicBezTo>
                  <a:cubicBezTo>
                    <a:pt x="225" y="127"/>
                    <a:pt x="225" y="127"/>
                    <a:pt x="225" y="127"/>
                  </a:cubicBezTo>
                  <a:cubicBezTo>
                    <a:pt x="226" y="128"/>
                    <a:pt x="226" y="128"/>
                    <a:pt x="226" y="128"/>
                  </a:cubicBezTo>
                  <a:cubicBezTo>
                    <a:pt x="226" y="129"/>
                    <a:pt x="226" y="129"/>
                    <a:pt x="226" y="129"/>
                  </a:cubicBezTo>
                  <a:cubicBezTo>
                    <a:pt x="228" y="126"/>
                    <a:pt x="228" y="126"/>
                    <a:pt x="228" y="126"/>
                  </a:cubicBezTo>
                  <a:cubicBezTo>
                    <a:pt x="230" y="123"/>
                    <a:pt x="230" y="123"/>
                    <a:pt x="230" y="123"/>
                  </a:cubicBezTo>
                  <a:cubicBezTo>
                    <a:pt x="234" y="121"/>
                    <a:pt x="234" y="121"/>
                    <a:pt x="234" y="121"/>
                  </a:cubicBezTo>
                  <a:cubicBezTo>
                    <a:pt x="236" y="123"/>
                    <a:pt x="236" y="123"/>
                    <a:pt x="236" y="123"/>
                  </a:cubicBezTo>
                  <a:cubicBezTo>
                    <a:pt x="236" y="124"/>
                    <a:pt x="236" y="124"/>
                    <a:pt x="236" y="124"/>
                  </a:cubicBezTo>
                  <a:cubicBezTo>
                    <a:pt x="237" y="127"/>
                    <a:pt x="237" y="127"/>
                    <a:pt x="237" y="127"/>
                  </a:cubicBezTo>
                  <a:cubicBezTo>
                    <a:pt x="238" y="130"/>
                    <a:pt x="238" y="130"/>
                    <a:pt x="238" y="130"/>
                  </a:cubicBezTo>
                  <a:cubicBezTo>
                    <a:pt x="241" y="131"/>
                    <a:pt x="240" y="133"/>
                    <a:pt x="236" y="134"/>
                  </a:cubicBezTo>
                  <a:cubicBezTo>
                    <a:pt x="240" y="133"/>
                    <a:pt x="240" y="133"/>
                    <a:pt x="240" y="133"/>
                  </a:cubicBezTo>
                  <a:cubicBezTo>
                    <a:pt x="240" y="136"/>
                    <a:pt x="240" y="136"/>
                    <a:pt x="240" y="136"/>
                  </a:cubicBezTo>
                  <a:cubicBezTo>
                    <a:pt x="241" y="140"/>
                    <a:pt x="241" y="140"/>
                    <a:pt x="241" y="140"/>
                  </a:cubicBezTo>
                  <a:cubicBezTo>
                    <a:pt x="242" y="140"/>
                    <a:pt x="242" y="140"/>
                    <a:pt x="242" y="140"/>
                  </a:cubicBezTo>
                  <a:cubicBezTo>
                    <a:pt x="243" y="141"/>
                    <a:pt x="243" y="141"/>
                    <a:pt x="243" y="141"/>
                  </a:cubicBezTo>
                  <a:cubicBezTo>
                    <a:pt x="244" y="141"/>
                    <a:pt x="244" y="141"/>
                    <a:pt x="244" y="141"/>
                  </a:cubicBezTo>
                  <a:cubicBezTo>
                    <a:pt x="245" y="142"/>
                    <a:pt x="245" y="142"/>
                    <a:pt x="245" y="142"/>
                  </a:cubicBezTo>
                  <a:cubicBezTo>
                    <a:pt x="246" y="142"/>
                    <a:pt x="246" y="142"/>
                    <a:pt x="246" y="142"/>
                  </a:cubicBezTo>
                  <a:cubicBezTo>
                    <a:pt x="247" y="143"/>
                    <a:pt x="247" y="143"/>
                    <a:pt x="247" y="143"/>
                  </a:cubicBezTo>
                  <a:cubicBezTo>
                    <a:pt x="249" y="144"/>
                    <a:pt x="249" y="144"/>
                    <a:pt x="249" y="144"/>
                  </a:cubicBezTo>
                  <a:cubicBezTo>
                    <a:pt x="241" y="145"/>
                    <a:pt x="241" y="145"/>
                    <a:pt x="241" y="145"/>
                  </a:cubicBezTo>
                  <a:cubicBezTo>
                    <a:pt x="236" y="145"/>
                    <a:pt x="241" y="146"/>
                    <a:pt x="237" y="147"/>
                  </a:cubicBezTo>
                  <a:cubicBezTo>
                    <a:pt x="245" y="146"/>
                    <a:pt x="245" y="146"/>
                    <a:pt x="245" y="146"/>
                  </a:cubicBezTo>
                  <a:cubicBezTo>
                    <a:pt x="250" y="145"/>
                    <a:pt x="250" y="145"/>
                    <a:pt x="250" y="145"/>
                  </a:cubicBezTo>
                  <a:cubicBezTo>
                    <a:pt x="250" y="147"/>
                    <a:pt x="250" y="147"/>
                    <a:pt x="250" y="147"/>
                  </a:cubicBezTo>
                  <a:cubicBezTo>
                    <a:pt x="252" y="146"/>
                    <a:pt x="252" y="146"/>
                    <a:pt x="252" y="146"/>
                  </a:cubicBezTo>
                  <a:cubicBezTo>
                    <a:pt x="253" y="149"/>
                    <a:pt x="253" y="149"/>
                    <a:pt x="253" y="149"/>
                  </a:cubicBezTo>
                  <a:cubicBezTo>
                    <a:pt x="253" y="150"/>
                    <a:pt x="253" y="150"/>
                    <a:pt x="253" y="150"/>
                  </a:cubicBezTo>
                  <a:cubicBezTo>
                    <a:pt x="252" y="151"/>
                    <a:pt x="256" y="152"/>
                    <a:pt x="252" y="154"/>
                  </a:cubicBezTo>
                  <a:cubicBezTo>
                    <a:pt x="249" y="155"/>
                    <a:pt x="249" y="155"/>
                    <a:pt x="249" y="155"/>
                  </a:cubicBezTo>
                  <a:cubicBezTo>
                    <a:pt x="246" y="156"/>
                    <a:pt x="246" y="156"/>
                    <a:pt x="246" y="156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1" y="159"/>
                    <a:pt x="241" y="159"/>
                    <a:pt x="241" y="159"/>
                  </a:cubicBezTo>
                  <a:cubicBezTo>
                    <a:pt x="240" y="159"/>
                    <a:pt x="240" y="159"/>
                    <a:pt x="240" y="159"/>
                  </a:cubicBezTo>
                  <a:cubicBezTo>
                    <a:pt x="240" y="159"/>
                    <a:pt x="240" y="159"/>
                    <a:pt x="236" y="161"/>
                  </a:cubicBezTo>
                  <a:cubicBezTo>
                    <a:pt x="232" y="162"/>
                    <a:pt x="231" y="162"/>
                    <a:pt x="231" y="161"/>
                  </a:cubicBezTo>
                  <a:cubicBezTo>
                    <a:pt x="227" y="162"/>
                    <a:pt x="227" y="162"/>
                    <a:pt x="227" y="162"/>
                  </a:cubicBezTo>
                  <a:cubicBezTo>
                    <a:pt x="224" y="162"/>
                    <a:pt x="224" y="162"/>
                    <a:pt x="224" y="162"/>
                  </a:cubicBezTo>
                  <a:cubicBezTo>
                    <a:pt x="223" y="161"/>
                    <a:pt x="222" y="161"/>
                    <a:pt x="216" y="162"/>
                  </a:cubicBezTo>
                  <a:cubicBezTo>
                    <a:pt x="208" y="162"/>
                    <a:pt x="206" y="163"/>
                    <a:pt x="206" y="164"/>
                  </a:cubicBezTo>
                  <a:cubicBezTo>
                    <a:pt x="201" y="166"/>
                    <a:pt x="201" y="166"/>
                    <a:pt x="201" y="166"/>
                  </a:cubicBezTo>
                  <a:cubicBezTo>
                    <a:pt x="197" y="168"/>
                    <a:pt x="197" y="168"/>
                    <a:pt x="197" y="168"/>
                  </a:cubicBezTo>
                  <a:cubicBezTo>
                    <a:pt x="195" y="169"/>
                    <a:pt x="195" y="169"/>
                    <a:pt x="195" y="169"/>
                  </a:cubicBezTo>
                  <a:cubicBezTo>
                    <a:pt x="185" y="175"/>
                    <a:pt x="185" y="175"/>
                    <a:pt x="185" y="175"/>
                  </a:cubicBezTo>
                  <a:cubicBezTo>
                    <a:pt x="181" y="179"/>
                    <a:pt x="181" y="179"/>
                    <a:pt x="181" y="179"/>
                  </a:cubicBezTo>
                  <a:cubicBezTo>
                    <a:pt x="186" y="176"/>
                    <a:pt x="186" y="176"/>
                    <a:pt x="186" y="176"/>
                  </a:cubicBezTo>
                  <a:cubicBezTo>
                    <a:pt x="189" y="174"/>
                    <a:pt x="201" y="168"/>
                    <a:pt x="206" y="168"/>
                  </a:cubicBezTo>
                  <a:cubicBezTo>
                    <a:pt x="211" y="167"/>
                    <a:pt x="213" y="168"/>
                    <a:pt x="213" y="169"/>
                  </a:cubicBezTo>
                  <a:cubicBezTo>
                    <a:pt x="212" y="169"/>
                    <a:pt x="212" y="169"/>
                    <a:pt x="212" y="169"/>
                  </a:cubicBezTo>
                  <a:cubicBezTo>
                    <a:pt x="212" y="170"/>
                    <a:pt x="212" y="170"/>
                    <a:pt x="212" y="170"/>
                  </a:cubicBezTo>
                  <a:cubicBezTo>
                    <a:pt x="208" y="172"/>
                    <a:pt x="208" y="172"/>
                    <a:pt x="208" y="172"/>
                  </a:cubicBezTo>
                  <a:cubicBezTo>
                    <a:pt x="206" y="172"/>
                    <a:pt x="206" y="172"/>
                    <a:pt x="206" y="172"/>
                  </a:cubicBezTo>
                  <a:cubicBezTo>
                    <a:pt x="204" y="173"/>
                    <a:pt x="204" y="173"/>
                    <a:pt x="204" y="173"/>
                  </a:cubicBezTo>
                  <a:cubicBezTo>
                    <a:pt x="205" y="173"/>
                    <a:pt x="205" y="173"/>
                    <a:pt x="205" y="173"/>
                  </a:cubicBezTo>
                  <a:cubicBezTo>
                    <a:pt x="208" y="173"/>
                    <a:pt x="208" y="173"/>
                    <a:pt x="208" y="173"/>
                  </a:cubicBezTo>
                  <a:cubicBezTo>
                    <a:pt x="205" y="176"/>
                    <a:pt x="205" y="176"/>
                    <a:pt x="205" y="176"/>
                  </a:cubicBezTo>
                  <a:cubicBezTo>
                    <a:pt x="208" y="181"/>
                    <a:pt x="208" y="181"/>
                    <a:pt x="208" y="181"/>
                  </a:cubicBezTo>
                  <a:cubicBezTo>
                    <a:pt x="212" y="183"/>
                    <a:pt x="212" y="183"/>
                    <a:pt x="212" y="183"/>
                  </a:cubicBezTo>
                  <a:cubicBezTo>
                    <a:pt x="215" y="183"/>
                    <a:pt x="215" y="183"/>
                    <a:pt x="215" y="183"/>
                  </a:cubicBezTo>
                  <a:cubicBezTo>
                    <a:pt x="217" y="183"/>
                    <a:pt x="217" y="183"/>
                    <a:pt x="217" y="183"/>
                  </a:cubicBezTo>
                  <a:cubicBezTo>
                    <a:pt x="218" y="183"/>
                    <a:pt x="218" y="183"/>
                    <a:pt x="218" y="183"/>
                  </a:cubicBezTo>
                  <a:cubicBezTo>
                    <a:pt x="219" y="184"/>
                    <a:pt x="219" y="184"/>
                    <a:pt x="219" y="184"/>
                  </a:cubicBezTo>
                  <a:cubicBezTo>
                    <a:pt x="216" y="186"/>
                    <a:pt x="216" y="186"/>
                    <a:pt x="216" y="186"/>
                  </a:cubicBezTo>
                  <a:cubicBezTo>
                    <a:pt x="211" y="188"/>
                    <a:pt x="211" y="188"/>
                    <a:pt x="211" y="188"/>
                  </a:cubicBezTo>
                  <a:cubicBezTo>
                    <a:pt x="210" y="188"/>
                    <a:pt x="210" y="188"/>
                    <a:pt x="210" y="188"/>
                  </a:cubicBezTo>
                  <a:cubicBezTo>
                    <a:pt x="208" y="189"/>
                    <a:pt x="208" y="189"/>
                    <a:pt x="208" y="189"/>
                  </a:cubicBezTo>
                  <a:cubicBezTo>
                    <a:pt x="205" y="190"/>
                    <a:pt x="205" y="190"/>
                    <a:pt x="205" y="190"/>
                  </a:cubicBezTo>
                  <a:cubicBezTo>
                    <a:pt x="203" y="191"/>
                    <a:pt x="203" y="191"/>
                    <a:pt x="203" y="191"/>
                  </a:cubicBezTo>
                  <a:cubicBezTo>
                    <a:pt x="199" y="193"/>
                    <a:pt x="199" y="193"/>
                    <a:pt x="199" y="193"/>
                  </a:cubicBezTo>
                  <a:cubicBezTo>
                    <a:pt x="197" y="195"/>
                    <a:pt x="197" y="195"/>
                    <a:pt x="197" y="195"/>
                  </a:cubicBezTo>
                  <a:cubicBezTo>
                    <a:pt x="197" y="193"/>
                    <a:pt x="197" y="193"/>
                    <a:pt x="197" y="193"/>
                  </a:cubicBezTo>
                  <a:cubicBezTo>
                    <a:pt x="200" y="188"/>
                    <a:pt x="200" y="188"/>
                    <a:pt x="200" y="188"/>
                  </a:cubicBezTo>
                  <a:cubicBezTo>
                    <a:pt x="205" y="186"/>
                    <a:pt x="205" y="186"/>
                    <a:pt x="205" y="186"/>
                  </a:cubicBezTo>
                  <a:cubicBezTo>
                    <a:pt x="206" y="186"/>
                    <a:pt x="206" y="186"/>
                    <a:pt x="206" y="186"/>
                  </a:cubicBezTo>
                  <a:cubicBezTo>
                    <a:pt x="210" y="185"/>
                    <a:pt x="210" y="185"/>
                    <a:pt x="210" y="185"/>
                  </a:cubicBezTo>
                  <a:cubicBezTo>
                    <a:pt x="206" y="185"/>
                    <a:pt x="206" y="185"/>
                    <a:pt x="206" y="185"/>
                  </a:cubicBezTo>
                  <a:cubicBezTo>
                    <a:pt x="204" y="186"/>
                    <a:pt x="204" y="186"/>
                    <a:pt x="204" y="186"/>
                  </a:cubicBezTo>
                  <a:cubicBezTo>
                    <a:pt x="202" y="186"/>
                    <a:pt x="202" y="186"/>
                    <a:pt x="202" y="186"/>
                  </a:cubicBezTo>
                  <a:cubicBezTo>
                    <a:pt x="204" y="183"/>
                    <a:pt x="204" y="183"/>
                    <a:pt x="204" y="183"/>
                  </a:cubicBezTo>
                  <a:cubicBezTo>
                    <a:pt x="201" y="186"/>
                    <a:pt x="201" y="186"/>
                    <a:pt x="201" y="186"/>
                  </a:cubicBezTo>
                  <a:cubicBezTo>
                    <a:pt x="197" y="186"/>
                    <a:pt x="197" y="186"/>
                    <a:pt x="197" y="186"/>
                  </a:cubicBezTo>
                  <a:cubicBezTo>
                    <a:pt x="196" y="187"/>
                    <a:pt x="196" y="187"/>
                    <a:pt x="196" y="187"/>
                  </a:cubicBezTo>
                  <a:cubicBezTo>
                    <a:pt x="190" y="190"/>
                    <a:pt x="190" y="190"/>
                    <a:pt x="190" y="190"/>
                  </a:cubicBezTo>
                  <a:cubicBezTo>
                    <a:pt x="187" y="191"/>
                    <a:pt x="187" y="191"/>
                    <a:pt x="187" y="191"/>
                  </a:cubicBezTo>
                  <a:cubicBezTo>
                    <a:pt x="186" y="191"/>
                    <a:pt x="186" y="191"/>
                    <a:pt x="186" y="191"/>
                  </a:cubicBezTo>
                  <a:cubicBezTo>
                    <a:pt x="186" y="191"/>
                    <a:pt x="186" y="191"/>
                    <a:pt x="186" y="191"/>
                  </a:cubicBezTo>
                  <a:cubicBezTo>
                    <a:pt x="183" y="193"/>
                    <a:pt x="183" y="193"/>
                    <a:pt x="183" y="193"/>
                  </a:cubicBezTo>
                  <a:cubicBezTo>
                    <a:pt x="182" y="193"/>
                    <a:pt x="182" y="193"/>
                    <a:pt x="182" y="193"/>
                  </a:cubicBezTo>
                  <a:cubicBezTo>
                    <a:pt x="177" y="195"/>
                    <a:pt x="177" y="195"/>
                    <a:pt x="177" y="195"/>
                  </a:cubicBezTo>
                  <a:cubicBezTo>
                    <a:pt x="174" y="198"/>
                    <a:pt x="174" y="198"/>
                    <a:pt x="174" y="198"/>
                  </a:cubicBezTo>
                  <a:cubicBezTo>
                    <a:pt x="173" y="202"/>
                    <a:pt x="173" y="202"/>
                    <a:pt x="173" y="202"/>
                  </a:cubicBezTo>
                  <a:cubicBezTo>
                    <a:pt x="175" y="202"/>
                    <a:pt x="175" y="202"/>
                    <a:pt x="175" y="202"/>
                  </a:cubicBezTo>
                  <a:cubicBezTo>
                    <a:pt x="174" y="204"/>
                    <a:pt x="174" y="204"/>
                    <a:pt x="174" y="204"/>
                  </a:cubicBezTo>
                  <a:cubicBezTo>
                    <a:pt x="170" y="203"/>
                    <a:pt x="170" y="203"/>
                    <a:pt x="170" y="203"/>
                  </a:cubicBezTo>
                  <a:cubicBezTo>
                    <a:pt x="167" y="205"/>
                    <a:pt x="167" y="205"/>
                    <a:pt x="167" y="205"/>
                  </a:cubicBezTo>
                  <a:cubicBezTo>
                    <a:pt x="165" y="205"/>
                    <a:pt x="167" y="206"/>
                    <a:pt x="163" y="206"/>
                  </a:cubicBezTo>
                  <a:cubicBezTo>
                    <a:pt x="160" y="206"/>
                    <a:pt x="160" y="208"/>
                    <a:pt x="158" y="208"/>
                  </a:cubicBezTo>
                  <a:cubicBezTo>
                    <a:pt x="157" y="209"/>
                    <a:pt x="157" y="209"/>
                    <a:pt x="157" y="209"/>
                  </a:cubicBezTo>
                  <a:cubicBezTo>
                    <a:pt x="156" y="211"/>
                    <a:pt x="156" y="211"/>
                    <a:pt x="156" y="211"/>
                  </a:cubicBezTo>
                  <a:cubicBezTo>
                    <a:pt x="154" y="213"/>
                    <a:pt x="154" y="213"/>
                    <a:pt x="154" y="213"/>
                  </a:cubicBezTo>
                  <a:cubicBezTo>
                    <a:pt x="151" y="213"/>
                    <a:pt x="151" y="213"/>
                    <a:pt x="151" y="213"/>
                  </a:cubicBezTo>
                  <a:cubicBezTo>
                    <a:pt x="153" y="214"/>
                    <a:pt x="153" y="214"/>
                    <a:pt x="153" y="214"/>
                  </a:cubicBezTo>
                  <a:cubicBezTo>
                    <a:pt x="152" y="215"/>
                    <a:pt x="152" y="215"/>
                    <a:pt x="152" y="215"/>
                  </a:cubicBezTo>
                  <a:cubicBezTo>
                    <a:pt x="151" y="215"/>
                    <a:pt x="151" y="215"/>
                    <a:pt x="151" y="215"/>
                  </a:cubicBezTo>
                  <a:cubicBezTo>
                    <a:pt x="148" y="217"/>
                    <a:pt x="148" y="217"/>
                    <a:pt x="148" y="217"/>
                  </a:cubicBezTo>
                  <a:cubicBezTo>
                    <a:pt x="147" y="218"/>
                    <a:pt x="147" y="218"/>
                    <a:pt x="147" y="218"/>
                  </a:cubicBezTo>
                  <a:cubicBezTo>
                    <a:pt x="145" y="215"/>
                    <a:pt x="145" y="215"/>
                    <a:pt x="145" y="215"/>
                  </a:cubicBezTo>
                  <a:cubicBezTo>
                    <a:pt x="146" y="217"/>
                    <a:pt x="146" y="217"/>
                    <a:pt x="146" y="217"/>
                  </a:cubicBezTo>
                  <a:cubicBezTo>
                    <a:pt x="147" y="219"/>
                    <a:pt x="147" y="219"/>
                    <a:pt x="147" y="219"/>
                  </a:cubicBezTo>
                  <a:cubicBezTo>
                    <a:pt x="146" y="221"/>
                    <a:pt x="146" y="221"/>
                    <a:pt x="146" y="221"/>
                  </a:cubicBezTo>
                  <a:cubicBezTo>
                    <a:pt x="145" y="222"/>
                    <a:pt x="145" y="222"/>
                    <a:pt x="145" y="222"/>
                  </a:cubicBezTo>
                  <a:cubicBezTo>
                    <a:pt x="145" y="224"/>
                    <a:pt x="145" y="224"/>
                    <a:pt x="145" y="224"/>
                  </a:cubicBezTo>
                  <a:cubicBezTo>
                    <a:pt x="146" y="221"/>
                    <a:pt x="146" y="221"/>
                    <a:pt x="146" y="221"/>
                  </a:cubicBezTo>
                  <a:cubicBezTo>
                    <a:pt x="146" y="221"/>
                    <a:pt x="146" y="221"/>
                    <a:pt x="146" y="221"/>
                  </a:cubicBezTo>
                  <a:cubicBezTo>
                    <a:pt x="142" y="226"/>
                    <a:pt x="142" y="226"/>
                    <a:pt x="142" y="226"/>
                  </a:cubicBezTo>
                  <a:cubicBezTo>
                    <a:pt x="142" y="224"/>
                    <a:pt x="142" y="224"/>
                    <a:pt x="142" y="224"/>
                  </a:cubicBezTo>
                  <a:cubicBezTo>
                    <a:pt x="142" y="221"/>
                    <a:pt x="142" y="221"/>
                    <a:pt x="142" y="221"/>
                  </a:cubicBezTo>
                  <a:cubicBezTo>
                    <a:pt x="142" y="219"/>
                    <a:pt x="142" y="219"/>
                    <a:pt x="142" y="219"/>
                  </a:cubicBezTo>
                  <a:cubicBezTo>
                    <a:pt x="142" y="217"/>
                    <a:pt x="142" y="217"/>
                    <a:pt x="142" y="217"/>
                  </a:cubicBezTo>
                  <a:cubicBezTo>
                    <a:pt x="141" y="217"/>
                    <a:pt x="141" y="217"/>
                    <a:pt x="141" y="217"/>
                  </a:cubicBezTo>
                  <a:cubicBezTo>
                    <a:pt x="139" y="220"/>
                    <a:pt x="139" y="220"/>
                    <a:pt x="139" y="220"/>
                  </a:cubicBezTo>
                  <a:cubicBezTo>
                    <a:pt x="138" y="221"/>
                    <a:pt x="138" y="221"/>
                    <a:pt x="138" y="221"/>
                  </a:cubicBezTo>
                  <a:cubicBezTo>
                    <a:pt x="140" y="223"/>
                    <a:pt x="140" y="223"/>
                    <a:pt x="140" y="223"/>
                  </a:cubicBezTo>
                  <a:cubicBezTo>
                    <a:pt x="139" y="223"/>
                    <a:pt x="139" y="223"/>
                    <a:pt x="139" y="223"/>
                  </a:cubicBezTo>
                  <a:cubicBezTo>
                    <a:pt x="138" y="223"/>
                    <a:pt x="138" y="223"/>
                    <a:pt x="138" y="223"/>
                  </a:cubicBezTo>
                  <a:cubicBezTo>
                    <a:pt x="139" y="226"/>
                    <a:pt x="139" y="226"/>
                    <a:pt x="139" y="226"/>
                  </a:cubicBezTo>
                  <a:cubicBezTo>
                    <a:pt x="140" y="229"/>
                    <a:pt x="140" y="229"/>
                    <a:pt x="140" y="229"/>
                  </a:cubicBezTo>
                  <a:cubicBezTo>
                    <a:pt x="139" y="233"/>
                    <a:pt x="139" y="233"/>
                    <a:pt x="139" y="233"/>
                  </a:cubicBezTo>
                  <a:cubicBezTo>
                    <a:pt x="138" y="233"/>
                    <a:pt x="138" y="233"/>
                    <a:pt x="138" y="233"/>
                  </a:cubicBezTo>
                  <a:cubicBezTo>
                    <a:pt x="136" y="233"/>
                    <a:pt x="136" y="233"/>
                    <a:pt x="136" y="233"/>
                  </a:cubicBezTo>
                  <a:cubicBezTo>
                    <a:pt x="137" y="234"/>
                    <a:pt x="137" y="234"/>
                    <a:pt x="137" y="234"/>
                  </a:cubicBezTo>
                  <a:cubicBezTo>
                    <a:pt x="138" y="234"/>
                    <a:pt x="138" y="234"/>
                    <a:pt x="138" y="234"/>
                  </a:cubicBezTo>
                  <a:cubicBezTo>
                    <a:pt x="138" y="234"/>
                    <a:pt x="138" y="234"/>
                    <a:pt x="138" y="234"/>
                  </a:cubicBezTo>
                  <a:cubicBezTo>
                    <a:pt x="139" y="235"/>
                    <a:pt x="139" y="235"/>
                    <a:pt x="139" y="235"/>
                  </a:cubicBezTo>
                  <a:cubicBezTo>
                    <a:pt x="136" y="236"/>
                    <a:pt x="136" y="236"/>
                    <a:pt x="136" y="236"/>
                  </a:cubicBezTo>
                  <a:cubicBezTo>
                    <a:pt x="135" y="237"/>
                    <a:pt x="135" y="237"/>
                    <a:pt x="135" y="237"/>
                  </a:cubicBezTo>
                  <a:cubicBezTo>
                    <a:pt x="135" y="237"/>
                    <a:pt x="135" y="237"/>
                    <a:pt x="135" y="237"/>
                  </a:cubicBezTo>
                  <a:cubicBezTo>
                    <a:pt x="136" y="237"/>
                    <a:pt x="136" y="237"/>
                    <a:pt x="136" y="237"/>
                  </a:cubicBezTo>
                  <a:cubicBezTo>
                    <a:pt x="133" y="240"/>
                    <a:pt x="133" y="240"/>
                    <a:pt x="133" y="240"/>
                  </a:cubicBezTo>
                  <a:cubicBezTo>
                    <a:pt x="129" y="242"/>
                    <a:pt x="129" y="242"/>
                    <a:pt x="129" y="242"/>
                  </a:cubicBezTo>
                  <a:cubicBezTo>
                    <a:pt x="127" y="243"/>
                    <a:pt x="127" y="243"/>
                    <a:pt x="127" y="243"/>
                  </a:cubicBezTo>
                  <a:cubicBezTo>
                    <a:pt x="124" y="245"/>
                    <a:pt x="124" y="245"/>
                    <a:pt x="124" y="245"/>
                  </a:cubicBezTo>
                  <a:cubicBezTo>
                    <a:pt x="120" y="247"/>
                    <a:pt x="120" y="247"/>
                    <a:pt x="120" y="247"/>
                  </a:cubicBezTo>
                  <a:cubicBezTo>
                    <a:pt x="117" y="249"/>
                    <a:pt x="117" y="249"/>
                    <a:pt x="117" y="249"/>
                  </a:cubicBezTo>
                  <a:cubicBezTo>
                    <a:pt x="114" y="251"/>
                    <a:pt x="114" y="251"/>
                    <a:pt x="114" y="251"/>
                  </a:cubicBezTo>
                  <a:cubicBezTo>
                    <a:pt x="114" y="251"/>
                    <a:pt x="114" y="251"/>
                    <a:pt x="114" y="251"/>
                  </a:cubicBezTo>
                  <a:cubicBezTo>
                    <a:pt x="112" y="251"/>
                    <a:pt x="112" y="251"/>
                    <a:pt x="112" y="251"/>
                  </a:cubicBezTo>
                  <a:cubicBezTo>
                    <a:pt x="111" y="251"/>
                    <a:pt x="111" y="251"/>
                    <a:pt x="111" y="251"/>
                  </a:cubicBezTo>
                  <a:cubicBezTo>
                    <a:pt x="111" y="253"/>
                    <a:pt x="111" y="253"/>
                    <a:pt x="111" y="253"/>
                  </a:cubicBezTo>
                  <a:cubicBezTo>
                    <a:pt x="109" y="255"/>
                    <a:pt x="109" y="255"/>
                    <a:pt x="109" y="255"/>
                  </a:cubicBezTo>
                  <a:cubicBezTo>
                    <a:pt x="103" y="262"/>
                    <a:pt x="106" y="262"/>
                    <a:pt x="104" y="263"/>
                  </a:cubicBezTo>
                  <a:cubicBezTo>
                    <a:pt x="105" y="271"/>
                    <a:pt x="105" y="271"/>
                    <a:pt x="105" y="271"/>
                  </a:cubicBezTo>
                  <a:cubicBezTo>
                    <a:pt x="105" y="272"/>
                    <a:pt x="105" y="272"/>
                    <a:pt x="105" y="272"/>
                  </a:cubicBezTo>
                  <a:cubicBezTo>
                    <a:pt x="105" y="272"/>
                    <a:pt x="105" y="272"/>
                    <a:pt x="105" y="272"/>
                  </a:cubicBezTo>
                  <a:cubicBezTo>
                    <a:pt x="105" y="278"/>
                    <a:pt x="105" y="278"/>
                    <a:pt x="105" y="278"/>
                  </a:cubicBezTo>
                  <a:cubicBezTo>
                    <a:pt x="105" y="276"/>
                    <a:pt x="105" y="276"/>
                    <a:pt x="105" y="276"/>
                  </a:cubicBezTo>
                  <a:cubicBezTo>
                    <a:pt x="104" y="275"/>
                    <a:pt x="104" y="275"/>
                    <a:pt x="104" y="275"/>
                  </a:cubicBezTo>
                  <a:cubicBezTo>
                    <a:pt x="106" y="281"/>
                    <a:pt x="106" y="281"/>
                    <a:pt x="106" y="281"/>
                  </a:cubicBezTo>
                  <a:cubicBezTo>
                    <a:pt x="104" y="288"/>
                    <a:pt x="104" y="288"/>
                    <a:pt x="104" y="288"/>
                  </a:cubicBezTo>
                  <a:cubicBezTo>
                    <a:pt x="104" y="290"/>
                    <a:pt x="104" y="290"/>
                    <a:pt x="104" y="290"/>
                  </a:cubicBezTo>
                  <a:cubicBezTo>
                    <a:pt x="102" y="291"/>
                    <a:pt x="102" y="291"/>
                    <a:pt x="102" y="291"/>
                  </a:cubicBezTo>
                  <a:cubicBezTo>
                    <a:pt x="101" y="291"/>
                    <a:pt x="101" y="291"/>
                    <a:pt x="101" y="291"/>
                  </a:cubicBezTo>
                  <a:cubicBezTo>
                    <a:pt x="100" y="291"/>
                    <a:pt x="100" y="291"/>
                    <a:pt x="100" y="291"/>
                  </a:cubicBezTo>
                  <a:cubicBezTo>
                    <a:pt x="98" y="291"/>
                    <a:pt x="98" y="291"/>
                    <a:pt x="98" y="291"/>
                  </a:cubicBezTo>
                  <a:cubicBezTo>
                    <a:pt x="99" y="290"/>
                    <a:pt x="99" y="290"/>
                    <a:pt x="99" y="290"/>
                  </a:cubicBezTo>
                  <a:cubicBezTo>
                    <a:pt x="100" y="289"/>
                    <a:pt x="100" y="289"/>
                    <a:pt x="100" y="289"/>
                  </a:cubicBezTo>
                  <a:cubicBezTo>
                    <a:pt x="98" y="288"/>
                    <a:pt x="98" y="288"/>
                    <a:pt x="98" y="288"/>
                  </a:cubicBezTo>
                  <a:cubicBezTo>
                    <a:pt x="96" y="285"/>
                    <a:pt x="96" y="285"/>
                    <a:pt x="96" y="285"/>
                  </a:cubicBezTo>
                  <a:cubicBezTo>
                    <a:pt x="97" y="282"/>
                    <a:pt x="97" y="282"/>
                    <a:pt x="97" y="282"/>
                  </a:cubicBezTo>
                  <a:cubicBezTo>
                    <a:pt x="96" y="282"/>
                    <a:pt x="96" y="282"/>
                    <a:pt x="96" y="282"/>
                  </a:cubicBezTo>
                  <a:cubicBezTo>
                    <a:pt x="94" y="277"/>
                    <a:pt x="96" y="278"/>
                    <a:pt x="95" y="276"/>
                  </a:cubicBezTo>
                  <a:cubicBezTo>
                    <a:pt x="97" y="270"/>
                    <a:pt x="97" y="270"/>
                    <a:pt x="97" y="270"/>
                  </a:cubicBezTo>
                  <a:cubicBezTo>
                    <a:pt x="95" y="267"/>
                    <a:pt x="95" y="267"/>
                    <a:pt x="95" y="267"/>
                  </a:cubicBezTo>
                  <a:cubicBezTo>
                    <a:pt x="91" y="266"/>
                    <a:pt x="91" y="266"/>
                    <a:pt x="91" y="266"/>
                  </a:cubicBezTo>
                  <a:cubicBezTo>
                    <a:pt x="88" y="267"/>
                    <a:pt x="88" y="267"/>
                    <a:pt x="88" y="267"/>
                  </a:cubicBezTo>
                  <a:cubicBezTo>
                    <a:pt x="87" y="267"/>
                    <a:pt x="87" y="267"/>
                    <a:pt x="87" y="267"/>
                  </a:cubicBezTo>
                  <a:cubicBezTo>
                    <a:pt x="86" y="266"/>
                    <a:pt x="86" y="266"/>
                    <a:pt x="86" y="266"/>
                  </a:cubicBezTo>
                  <a:cubicBezTo>
                    <a:pt x="87" y="266"/>
                    <a:pt x="86" y="266"/>
                    <a:pt x="81" y="265"/>
                  </a:cubicBezTo>
                  <a:cubicBezTo>
                    <a:pt x="77" y="264"/>
                    <a:pt x="84" y="264"/>
                    <a:pt x="83" y="263"/>
                  </a:cubicBezTo>
                  <a:cubicBezTo>
                    <a:pt x="79" y="264"/>
                    <a:pt x="79" y="264"/>
                    <a:pt x="79" y="264"/>
                  </a:cubicBezTo>
                  <a:cubicBezTo>
                    <a:pt x="75" y="264"/>
                    <a:pt x="75" y="264"/>
                    <a:pt x="75" y="264"/>
                  </a:cubicBezTo>
                  <a:cubicBezTo>
                    <a:pt x="73" y="265"/>
                    <a:pt x="73" y="265"/>
                    <a:pt x="73" y="265"/>
                  </a:cubicBezTo>
                  <a:cubicBezTo>
                    <a:pt x="72" y="263"/>
                    <a:pt x="72" y="263"/>
                    <a:pt x="72" y="263"/>
                  </a:cubicBezTo>
                  <a:cubicBezTo>
                    <a:pt x="71" y="265"/>
                    <a:pt x="71" y="265"/>
                    <a:pt x="71" y="265"/>
                  </a:cubicBezTo>
                  <a:cubicBezTo>
                    <a:pt x="69" y="265"/>
                    <a:pt x="69" y="265"/>
                    <a:pt x="69" y="265"/>
                  </a:cubicBezTo>
                  <a:cubicBezTo>
                    <a:pt x="68" y="265"/>
                    <a:pt x="68" y="265"/>
                    <a:pt x="68" y="265"/>
                  </a:cubicBezTo>
                  <a:cubicBezTo>
                    <a:pt x="65" y="265"/>
                    <a:pt x="65" y="265"/>
                    <a:pt x="65" y="265"/>
                  </a:cubicBezTo>
                  <a:cubicBezTo>
                    <a:pt x="63" y="265"/>
                    <a:pt x="63" y="265"/>
                    <a:pt x="63" y="265"/>
                  </a:cubicBezTo>
                  <a:cubicBezTo>
                    <a:pt x="66" y="268"/>
                    <a:pt x="66" y="268"/>
                    <a:pt x="66" y="268"/>
                  </a:cubicBezTo>
                  <a:cubicBezTo>
                    <a:pt x="67" y="269"/>
                    <a:pt x="67" y="269"/>
                    <a:pt x="67" y="269"/>
                  </a:cubicBezTo>
                  <a:cubicBezTo>
                    <a:pt x="67" y="271"/>
                    <a:pt x="67" y="271"/>
                    <a:pt x="67" y="271"/>
                  </a:cubicBezTo>
                  <a:cubicBezTo>
                    <a:pt x="65" y="270"/>
                    <a:pt x="65" y="270"/>
                    <a:pt x="65" y="270"/>
                  </a:cubicBezTo>
                  <a:cubicBezTo>
                    <a:pt x="65" y="270"/>
                    <a:pt x="65" y="270"/>
                    <a:pt x="65" y="270"/>
                  </a:cubicBezTo>
                  <a:cubicBezTo>
                    <a:pt x="63" y="270"/>
                    <a:pt x="63" y="270"/>
                    <a:pt x="63" y="270"/>
                  </a:cubicBezTo>
                  <a:cubicBezTo>
                    <a:pt x="59" y="269"/>
                    <a:pt x="59" y="269"/>
                    <a:pt x="59" y="269"/>
                  </a:cubicBezTo>
                  <a:cubicBezTo>
                    <a:pt x="59" y="269"/>
                    <a:pt x="59" y="269"/>
                    <a:pt x="59" y="269"/>
                  </a:cubicBezTo>
                  <a:cubicBezTo>
                    <a:pt x="58" y="269"/>
                    <a:pt x="58" y="269"/>
                    <a:pt x="58" y="269"/>
                  </a:cubicBezTo>
                  <a:cubicBezTo>
                    <a:pt x="56" y="269"/>
                    <a:pt x="56" y="269"/>
                    <a:pt x="56" y="269"/>
                  </a:cubicBezTo>
                  <a:cubicBezTo>
                    <a:pt x="53" y="268"/>
                    <a:pt x="53" y="268"/>
                    <a:pt x="53" y="268"/>
                  </a:cubicBezTo>
                  <a:cubicBezTo>
                    <a:pt x="47" y="269"/>
                    <a:pt x="47" y="269"/>
                    <a:pt x="47" y="269"/>
                  </a:cubicBezTo>
                  <a:cubicBezTo>
                    <a:pt x="44" y="270"/>
                    <a:pt x="44" y="270"/>
                    <a:pt x="44" y="270"/>
                  </a:cubicBezTo>
                  <a:cubicBezTo>
                    <a:pt x="45" y="268"/>
                    <a:pt x="45" y="268"/>
                    <a:pt x="45" y="268"/>
                  </a:cubicBezTo>
                  <a:cubicBezTo>
                    <a:pt x="43" y="270"/>
                    <a:pt x="43" y="270"/>
                    <a:pt x="43" y="270"/>
                  </a:cubicBezTo>
                  <a:cubicBezTo>
                    <a:pt x="41" y="272"/>
                    <a:pt x="41" y="272"/>
                    <a:pt x="41" y="272"/>
                  </a:cubicBezTo>
                  <a:cubicBezTo>
                    <a:pt x="38" y="273"/>
                    <a:pt x="38" y="273"/>
                    <a:pt x="38" y="273"/>
                  </a:cubicBezTo>
                  <a:cubicBezTo>
                    <a:pt x="54" y="220"/>
                    <a:pt x="83" y="171"/>
                    <a:pt x="121" y="132"/>
                  </a:cubicBezTo>
                  <a:close/>
                  <a:moveTo>
                    <a:pt x="225" y="181"/>
                  </a:moveTo>
                  <a:cubicBezTo>
                    <a:pt x="225" y="182"/>
                    <a:pt x="225" y="182"/>
                    <a:pt x="225" y="182"/>
                  </a:cubicBezTo>
                  <a:cubicBezTo>
                    <a:pt x="223" y="183"/>
                    <a:pt x="223" y="183"/>
                    <a:pt x="223" y="183"/>
                  </a:cubicBezTo>
                  <a:cubicBezTo>
                    <a:pt x="221" y="183"/>
                    <a:pt x="221" y="183"/>
                    <a:pt x="221" y="183"/>
                  </a:cubicBezTo>
                  <a:cubicBezTo>
                    <a:pt x="220" y="183"/>
                    <a:pt x="220" y="183"/>
                    <a:pt x="220" y="183"/>
                  </a:cubicBezTo>
                  <a:cubicBezTo>
                    <a:pt x="220" y="181"/>
                    <a:pt x="220" y="181"/>
                    <a:pt x="220" y="181"/>
                  </a:cubicBezTo>
                  <a:cubicBezTo>
                    <a:pt x="224" y="178"/>
                    <a:pt x="224" y="178"/>
                    <a:pt x="224" y="178"/>
                  </a:cubicBezTo>
                  <a:cubicBezTo>
                    <a:pt x="224" y="179"/>
                    <a:pt x="224" y="179"/>
                    <a:pt x="224" y="179"/>
                  </a:cubicBezTo>
                  <a:cubicBezTo>
                    <a:pt x="224" y="180"/>
                    <a:pt x="224" y="180"/>
                    <a:pt x="224" y="180"/>
                  </a:cubicBezTo>
                  <a:lnTo>
                    <a:pt x="225" y="181"/>
                  </a:lnTo>
                  <a:close/>
                  <a:moveTo>
                    <a:pt x="215" y="181"/>
                  </a:moveTo>
                  <a:cubicBezTo>
                    <a:pt x="214" y="181"/>
                    <a:pt x="214" y="181"/>
                    <a:pt x="214" y="181"/>
                  </a:cubicBezTo>
                  <a:cubicBezTo>
                    <a:pt x="214" y="181"/>
                    <a:pt x="214" y="181"/>
                    <a:pt x="214" y="181"/>
                  </a:cubicBezTo>
                  <a:cubicBezTo>
                    <a:pt x="213" y="181"/>
                    <a:pt x="213" y="181"/>
                    <a:pt x="213" y="181"/>
                  </a:cubicBezTo>
                  <a:cubicBezTo>
                    <a:pt x="212" y="181"/>
                    <a:pt x="212" y="181"/>
                    <a:pt x="212" y="181"/>
                  </a:cubicBezTo>
                  <a:cubicBezTo>
                    <a:pt x="211" y="181"/>
                    <a:pt x="211" y="181"/>
                    <a:pt x="211" y="181"/>
                  </a:cubicBezTo>
                  <a:cubicBezTo>
                    <a:pt x="210" y="180"/>
                    <a:pt x="210" y="180"/>
                    <a:pt x="210" y="180"/>
                  </a:cubicBezTo>
                  <a:cubicBezTo>
                    <a:pt x="210" y="180"/>
                    <a:pt x="210" y="180"/>
                    <a:pt x="210" y="180"/>
                  </a:cubicBezTo>
                  <a:cubicBezTo>
                    <a:pt x="209" y="179"/>
                    <a:pt x="209" y="179"/>
                    <a:pt x="209" y="179"/>
                  </a:cubicBezTo>
                  <a:cubicBezTo>
                    <a:pt x="209" y="179"/>
                    <a:pt x="209" y="179"/>
                    <a:pt x="209" y="179"/>
                  </a:cubicBezTo>
                  <a:cubicBezTo>
                    <a:pt x="210" y="178"/>
                    <a:pt x="210" y="178"/>
                    <a:pt x="210" y="178"/>
                  </a:cubicBezTo>
                  <a:cubicBezTo>
                    <a:pt x="212" y="179"/>
                    <a:pt x="212" y="179"/>
                    <a:pt x="212" y="179"/>
                  </a:cubicBezTo>
                  <a:cubicBezTo>
                    <a:pt x="213" y="179"/>
                    <a:pt x="213" y="179"/>
                    <a:pt x="213" y="179"/>
                  </a:cubicBezTo>
                  <a:cubicBezTo>
                    <a:pt x="215" y="179"/>
                    <a:pt x="215" y="179"/>
                    <a:pt x="215" y="179"/>
                  </a:cubicBezTo>
                  <a:cubicBezTo>
                    <a:pt x="217" y="180"/>
                    <a:pt x="217" y="180"/>
                    <a:pt x="217" y="180"/>
                  </a:cubicBezTo>
                  <a:cubicBezTo>
                    <a:pt x="215" y="180"/>
                    <a:pt x="215" y="180"/>
                    <a:pt x="215" y="180"/>
                  </a:cubicBezTo>
                  <a:lnTo>
                    <a:pt x="215" y="181"/>
                  </a:lnTo>
                  <a:close/>
                  <a:moveTo>
                    <a:pt x="157" y="328"/>
                  </a:moveTo>
                  <a:cubicBezTo>
                    <a:pt x="158" y="327"/>
                    <a:pt x="158" y="327"/>
                    <a:pt x="158" y="327"/>
                  </a:cubicBezTo>
                  <a:cubicBezTo>
                    <a:pt x="161" y="328"/>
                    <a:pt x="161" y="328"/>
                    <a:pt x="161" y="328"/>
                  </a:cubicBezTo>
                  <a:cubicBezTo>
                    <a:pt x="163" y="328"/>
                    <a:pt x="163" y="328"/>
                    <a:pt x="163" y="328"/>
                  </a:cubicBezTo>
                  <a:cubicBezTo>
                    <a:pt x="163" y="328"/>
                    <a:pt x="163" y="328"/>
                    <a:pt x="163" y="328"/>
                  </a:cubicBezTo>
                  <a:cubicBezTo>
                    <a:pt x="163" y="329"/>
                    <a:pt x="163" y="329"/>
                    <a:pt x="163" y="329"/>
                  </a:cubicBezTo>
                  <a:cubicBezTo>
                    <a:pt x="162" y="330"/>
                    <a:pt x="162" y="330"/>
                    <a:pt x="162" y="330"/>
                  </a:cubicBezTo>
                  <a:cubicBezTo>
                    <a:pt x="161" y="330"/>
                    <a:pt x="161" y="330"/>
                    <a:pt x="161" y="330"/>
                  </a:cubicBezTo>
                  <a:cubicBezTo>
                    <a:pt x="158" y="330"/>
                    <a:pt x="158" y="330"/>
                    <a:pt x="158" y="330"/>
                  </a:cubicBezTo>
                  <a:cubicBezTo>
                    <a:pt x="157" y="330"/>
                    <a:pt x="157" y="330"/>
                    <a:pt x="157" y="330"/>
                  </a:cubicBezTo>
                  <a:cubicBezTo>
                    <a:pt x="157" y="329"/>
                    <a:pt x="157" y="329"/>
                    <a:pt x="157" y="329"/>
                  </a:cubicBezTo>
                  <a:lnTo>
                    <a:pt x="157" y="328"/>
                  </a:lnTo>
                  <a:close/>
                  <a:moveTo>
                    <a:pt x="135" y="329"/>
                  </a:moveTo>
                  <a:cubicBezTo>
                    <a:pt x="133" y="328"/>
                    <a:pt x="133" y="328"/>
                    <a:pt x="133" y="328"/>
                  </a:cubicBezTo>
                  <a:cubicBezTo>
                    <a:pt x="130" y="329"/>
                    <a:pt x="130" y="329"/>
                    <a:pt x="130" y="329"/>
                  </a:cubicBezTo>
                  <a:cubicBezTo>
                    <a:pt x="127" y="328"/>
                    <a:pt x="127" y="328"/>
                    <a:pt x="127" y="328"/>
                  </a:cubicBezTo>
                  <a:cubicBezTo>
                    <a:pt x="126" y="329"/>
                    <a:pt x="126" y="329"/>
                    <a:pt x="126" y="329"/>
                  </a:cubicBezTo>
                  <a:cubicBezTo>
                    <a:pt x="125" y="329"/>
                    <a:pt x="125" y="329"/>
                    <a:pt x="125" y="329"/>
                  </a:cubicBezTo>
                  <a:cubicBezTo>
                    <a:pt x="123" y="328"/>
                    <a:pt x="123" y="328"/>
                    <a:pt x="123" y="328"/>
                  </a:cubicBezTo>
                  <a:cubicBezTo>
                    <a:pt x="123" y="327"/>
                    <a:pt x="123" y="327"/>
                    <a:pt x="123" y="327"/>
                  </a:cubicBezTo>
                  <a:cubicBezTo>
                    <a:pt x="125" y="326"/>
                    <a:pt x="125" y="326"/>
                    <a:pt x="125" y="326"/>
                  </a:cubicBezTo>
                  <a:cubicBezTo>
                    <a:pt x="127" y="326"/>
                    <a:pt x="127" y="326"/>
                    <a:pt x="127" y="326"/>
                  </a:cubicBezTo>
                  <a:cubicBezTo>
                    <a:pt x="128" y="326"/>
                    <a:pt x="128" y="326"/>
                    <a:pt x="128" y="326"/>
                  </a:cubicBezTo>
                  <a:cubicBezTo>
                    <a:pt x="130" y="326"/>
                    <a:pt x="130" y="326"/>
                    <a:pt x="130" y="326"/>
                  </a:cubicBezTo>
                  <a:cubicBezTo>
                    <a:pt x="132" y="326"/>
                    <a:pt x="132" y="326"/>
                    <a:pt x="132" y="326"/>
                  </a:cubicBezTo>
                  <a:cubicBezTo>
                    <a:pt x="131" y="325"/>
                    <a:pt x="131" y="325"/>
                    <a:pt x="131" y="325"/>
                  </a:cubicBezTo>
                  <a:cubicBezTo>
                    <a:pt x="130" y="323"/>
                    <a:pt x="130" y="323"/>
                    <a:pt x="130" y="323"/>
                  </a:cubicBezTo>
                  <a:cubicBezTo>
                    <a:pt x="130" y="322"/>
                    <a:pt x="130" y="322"/>
                    <a:pt x="130" y="322"/>
                  </a:cubicBezTo>
                  <a:cubicBezTo>
                    <a:pt x="130" y="321"/>
                    <a:pt x="130" y="321"/>
                    <a:pt x="130" y="321"/>
                  </a:cubicBezTo>
                  <a:cubicBezTo>
                    <a:pt x="129" y="321"/>
                    <a:pt x="129" y="321"/>
                    <a:pt x="129" y="321"/>
                  </a:cubicBezTo>
                  <a:cubicBezTo>
                    <a:pt x="128" y="319"/>
                    <a:pt x="128" y="319"/>
                    <a:pt x="128" y="319"/>
                  </a:cubicBezTo>
                  <a:cubicBezTo>
                    <a:pt x="130" y="319"/>
                    <a:pt x="130" y="319"/>
                    <a:pt x="130" y="319"/>
                  </a:cubicBezTo>
                  <a:cubicBezTo>
                    <a:pt x="132" y="319"/>
                    <a:pt x="132" y="319"/>
                    <a:pt x="132" y="319"/>
                  </a:cubicBezTo>
                  <a:cubicBezTo>
                    <a:pt x="133" y="320"/>
                    <a:pt x="133" y="320"/>
                    <a:pt x="133" y="320"/>
                  </a:cubicBezTo>
                  <a:cubicBezTo>
                    <a:pt x="134" y="319"/>
                    <a:pt x="134" y="319"/>
                    <a:pt x="134" y="319"/>
                  </a:cubicBezTo>
                  <a:cubicBezTo>
                    <a:pt x="136" y="319"/>
                    <a:pt x="136" y="319"/>
                    <a:pt x="136" y="319"/>
                  </a:cubicBezTo>
                  <a:cubicBezTo>
                    <a:pt x="136" y="319"/>
                    <a:pt x="136" y="319"/>
                    <a:pt x="136" y="319"/>
                  </a:cubicBezTo>
                  <a:cubicBezTo>
                    <a:pt x="138" y="319"/>
                    <a:pt x="138" y="319"/>
                    <a:pt x="138" y="319"/>
                  </a:cubicBezTo>
                  <a:cubicBezTo>
                    <a:pt x="139" y="319"/>
                    <a:pt x="139" y="319"/>
                    <a:pt x="139" y="319"/>
                  </a:cubicBezTo>
                  <a:cubicBezTo>
                    <a:pt x="141" y="319"/>
                    <a:pt x="141" y="319"/>
                    <a:pt x="141" y="319"/>
                  </a:cubicBezTo>
                  <a:cubicBezTo>
                    <a:pt x="142" y="320"/>
                    <a:pt x="142" y="320"/>
                    <a:pt x="142" y="320"/>
                  </a:cubicBezTo>
                  <a:cubicBezTo>
                    <a:pt x="144" y="320"/>
                    <a:pt x="144" y="320"/>
                    <a:pt x="144" y="320"/>
                  </a:cubicBezTo>
                  <a:cubicBezTo>
                    <a:pt x="145" y="321"/>
                    <a:pt x="145" y="321"/>
                    <a:pt x="145" y="321"/>
                  </a:cubicBezTo>
                  <a:cubicBezTo>
                    <a:pt x="147" y="322"/>
                    <a:pt x="147" y="322"/>
                    <a:pt x="147" y="322"/>
                  </a:cubicBezTo>
                  <a:cubicBezTo>
                    <a:pt x="146" y="322"/>
                    <a:pt x="146" y="322"/>
                    <a:pt x="146" y="322"/>
                  </a:cubicBezTo>
                  <a:cubicBezTo>
                    <a:pt x="144" y="323"/>
                    <a:pt x="144" y="323"/>
                    <a:pt x="144" y="323"/>
                  </a:cubicBezTo>
                  <a:cubicBezTo>
                    <a:pt x="146" y="323"/>
                    <a:pt x="146" y="323"/>
                    <a:pt x="146" y="323"/>
                  </a:cubicBezTo>
                  <a:cubicBezTo>
                    <a:pt x="149" y="324"/>
                    <a:pt x="149" y="324"/>
                    <a:pt x="149" y="324"/>
                  </a:cubicBezTo>
                  <a:cubicBezTo>
                    <a:pt x="152" y="326"/>
                    <a:pt x="152" y="326"/>
                    <a:pt x="152" y="326"/>
                  </a:cubicBezTo>
                  <a:cubicBezTo>
                    <a:pt x="151" y="327"/>
                    <a:pt x="151" y="327"/>
                    <a:pt x="151" y="327"/>
                  </a:cubicBezTo>
                  <a:cubicBezTo>
                    <a:pt x="150" y="328"/>
                    <a:pt x="150" y="328"/>
                    <a:pt x="150" y="328"/>
                  </a:cubicBezTo>
                  <a:cubicBezTo>
                    <a:pt x="149" y="328"/>
                    <a:pt x="149" y="328"/>
                    <a:pt x="149" y="328"/>
                  </a:cubicBezTo>
                  <a:cubicBezTo>
                    <a:pt x="147" y="327"/>
                    <a:pt x="147" y="327"/>
                    <a:pt x="147" y="327"/>
                  </a:cubicBezTo>
                  <a:cubicBezTo>
                    <a:pt x="145" y="327"/>
                    <a:pt x="145" y="327"/>
                    <a:pt x="145" y="327"/>
                  </a:cubicBezTo>
                  <a:cubicBezTo>
                    <a:pt x="143" y="327"/>
                    <a:pt x="143" y="327"/>
                    <a:pt x="143" y="327"/>
                  </a:cubicBezTo>
                  <a:cubicBezTo>
                    <a:pt x="142" y="328"/>
                    <a:pt x="142" y="328"/>
                    <a:pt x="142" y="328"/>
                  </a:cubicBezTo>
                  <a:cubicBezTo>
                    <a:pt x="141" y="328"/>
                    <a:pt x="141" y="328"/>
                    <a:pt x="141" y="328"/>
                  </a:cubicBezTo>
                  <a:cubicBezTo>
                    <a:pt x="139" y="328"/>
                    <a:pt x="139" y="328"/>
                    <a:pt x="139" y="328"/>
                  </a:cubicBezTo>
                  <a:cubicBezTo>
                    <a:pt x="139" y="329"/>
                    <a:pt x="139" y="329"/>
                    <a:pt x="139" y="329"/>
                  </a:cubicBezTo>
                  <a:cubicBezTo>
                    <a:pt x="137" y="330"/>
                    <a:pt x="137" y="330"/>
                    <a:pt x="137" y="330"/>
                  </a:cubicBezTo>
                  <a:cubicBezTo>
                    <a:pt x="136" y="331"/>
                    <a:pt x="136" y="331"/>
                    <a:pt x="136" y="331"/>
                  </a:cubicBezTo>
                  <a:cubicBezTo>
                    <a:pt x="135" y="331"/>
                    <a:pt x="135" y="331"/>
                    <a:pt x="135" y="331"/>
                  </a:cubicBezTo>
                  <a:cubicBezTo>
                    <a:pt x="135" y="330"/>
                    <a:pt x="135" y="330"/>
                    <a:pt x="135" y="330"/>
                  </a:cubicBezTo>
                  <a:lnTo>
                    <a:pt x="135" y="329"/>
                  </a:lnTo>
                  <a:close/>
                  <a:moveTo>
                    <a:pt x="112" y="320"/>
                  </a:moveTo>
                  <a:cubicBezTo>
                    <a:pt x="110" y="320"/>
                    <a:pt x="110" y="320"/>
                    <a:pt x="110" y="320"/>
                  </a:cubicBezTo>
                  <a:cubicBezTo>
                    <a:pt x="109" y="319"/>
                    <a:pt x="109" y="319"/>
                    <a:pt x="109" y="319"/>
                  </a:cubicBezTo>
                  <a:cubicBezTo>
                    <a:pt x="111" y="318"/>
                    <a:pt x="111" y="318"/>
                    <a:pt x="111" y="318"/>
                  </a:cubicBezTo>
                  <a:cubicBezTo>
                    <a:pt x="112" y="317"/>
                    <a:pt x="112" y="317"/>
                    <a:pt x="112" y="317"/>
                  </a:cubicBezTo>
                  <a:cubicBezTo>
                    <a:pt x="112" y="317"/>
                    <a:pt x="112" y="317"/>
                    <a:pt x="112" y="317"/>
                  </a:cubicBezTo>
                  <a:cubicBezTo>
                    <a:pt x="112" y="316"/>
                    <a:pt x="112" y="316"/>
                    <a:pt x="112" y="316"/>
                  </a:cubicBezTo>
                  <a:cubicBezTo>
                    <a:pt x="111" y="316"/>
                    <a:pt x="111" y="316"/>
                    <a:pt x="111" y="316"/>
                  </a:cubicBezTo>
                  <a:cubicBezTo>
                    <a:pt x="109" y="315"/>
                    <a:pt x="109" y="315"/>
                    <a:pt x="109" y="315"/>
                  </a:cubicBezTo>
                  <a:cubicBezTo>
                    <a:pt x="108" y="315"/>
                    <a:pt x="108" y="315"/>
                    <a:pt x="108" y="315"/>
                  </a:cubicBezTo>
                  <a:cubicBezTo>
                    <a:pt x="107" y="314"/>
                    <a:pt x="107" y="314"/>
                    <a:pt x="107" y="314"/>
                  </a:cubicBezTo>
                  <a:cubicBezTo>
                    <a:pt x="107" y="312"/>
                    <a:pt x="107" y="312"/>
                    <a:pt x="107" y="312"/>
                  </a:cubicBezTo>
                  <a:cubicBezTo>
                    <a:pt x="106" y="311"/>
                    <a:pt x="106" y="311"/>
                    <a:pt x="106" y="311"/>
                  </a:cubicBezTo>
                  <a:cubicBezTo>
                    <a:pt x="106" y="311"/>
                    <a:pt x="106" y="311"/>
                    <a:pt x="106" y="311"/>
                  </a:cubicBezTo>
                  <a:cubicBezTo>
                    <a:pt x="104" y="311"/>
                    <a:pt x="104" y="311"/>
                    <a:pt x="104" y="311"/>
                  </a:cubicBezTo>
                  <a:cubicBezTo>
                    <a:pt x="101" y="309"/>
                    <a:pt x="101" y="309"/>
                    <a:pt x="101" y="309"/>
                  </a:cubicBezTo>
                  <a:cubicBezTo>
                    <a:pt x="99" y="309"/>
                    <a:pt x="99" y="309"/>
                    <a:pt x="99" y="309"/>
                  </a:cubicBezTo>
                  <a:cubicBezTo>
                    <a:pt x="98" y="307"/>
                    <a:pt x="98" y="307"/>
                    <a:pt x="98" y="307"/>
                  </a:cubicBezTo>
                  <a:cubicBezTo>
                    <a:pt x="97" y="307"/>
                    <a:pt x="97" y="307"/>
                    <a:pt x="97" y="307"/>
                  </a:cubicBezTo>
                  <a:cubicBezTo>
                    <a:pt x="93" y="308"/>
                    <a:pt x="93" y="308"/>
                    <a:pt x="93" y="308"/>
                  </a:cubicBezTo>
                  <a:cubicBezTo>
                    <a:pt x="91" y="307"/>
                    <a:pt x="91" y="307"/>
                    <a:pt x="91" y="307"/>
                  </a:cubicBezTo>
                  <a:cubicBezTo>
                    <a:pt x="90" y="306"/>
                    <a:pt x="90" y="306"/>
                    <a:pt x="90" y="306"/>
                  </a:cubicBezTo>
                  <a:cubicBezTo>
                    <a:pt x="92" y="306"/>
                    <a:pt x="92" y="306"/>
                    <a:pt x="92" y="306"/>
                  </a:cubicBezTo>
                  <a:cubicBezTo>
                    <a:pt x="93" y="306"/>
                    <a:pt x="93" y="306"/>
                    <a:pt x="93" y="306"/>
                  </a:cubicBezTo>
                  <a:cubicBezTo>
                    <a:pt x="93" y="305"/>
                    <a:pt x="93" y="305"/>
                    <a:pt x="93" y="305"/>
                  </a:cubicBezTo>
                  <a:cubicBezTo>
                    <a:pt x="88" y="305"/>
                    <a:pt x="88" y="305"/>
                    <a:pt x="88" y="305"/>
                  </a:cubicBezTo>
                  <a:cubicBezTo>
                    <a:pt x="87" y="306"/>
                    <a:pt x="87" y="306"/>
                    <a:pt x="87" y="306"/>
                  </a:cubicBezTo>
                  <a:cubicBezTo>
                    <a:pt x="85" y="307"/>
                    <a:pt x="85" y="307"/>
                    <a:pt x="85" y="307"/>
                  </a:cubicBezTo>
                  <a:cubicBezTo>
                    <a:pt x="83" y="307"/>
                    <a:pt x="83" y="307"/>
                    <a:pt x="83" y="307"/>
                  </a:cubicBezTo>
                  <a:cubicBezTo>
                    <a:pt x="82" y="308"/>
                    <a:pt x="82" y="308"/>
                    <a:pt x="82" y="308"/>
                  </a:cubicBezTo>
                  <a:cubicBezTo>
                    <a:pt x="82" y="308"/>
                    <a:pt x="82" y="308"/>
                    <a:pt x="82" y="308"/>
                  </a:cubicBezTo>
                  <a:cubicBezTo>
                    <a:pt x="80" y="309"/>
                    <a:pt x="80" y="309"/>
                    <a:pt x="80" y="309"/>
                  </a:cubicBezTo>
                  <a:cubicBezTo>
                    <a:pt x="80" y="309"/>
                    <a:pt x="80" y="309"/>
                    <a:pt x="80" y="309"/>
                  </a:cubicBezTo>
                  <a:cubicBezTo>
                    <a:pt x="78" y="309"/>
                    <a:pt x="78" y="309"/>
                    <a:pt x="78" y="309"/>
                  </a:cubicBezTo>
                  <a:cubicBezTo>
                    <a:pt x="77" y="309"/>
                    <a:pt x="77" y="309"/>
                    <a:pt x="77" y="309"/>
                  </a:cubicBezTo>
                  <a:cubicBezTo>
                    <a:pt x="79" y="308"/>
                    <a:pt x="79" y="308"/>
                    <a:pt x="79" y="308"/>
                  </a:cubicBezTo>
                  <a:cubicBezTo>
                    <a:pt x="80" y="307"/>
                    <a:pt x="80" y="307"/>
                    <a:pt x="80" y="307"/>
                  </a:cubicBezTo>
                  <a:cubicBezTo>
                    <a:pt x="80" y="306"/>
                    <a:pt x="80" y="306"/>
                    <a:pt x="80" y="306"/>
                  </a:cubicBezTo>
                  <a:cubicBezTo>
                    <a:pt x="81" y="305"/>
                    <a:pt x="81" y="305"/>
                    <a:pt x="81" y="305"/>
                  </a:cubicBezTo>
                  <a:cubicBezTo>
                    <a:pt x="82" y="304"/>
                    <a:pt x="82" y="304"/>
                    <a:pt x="82" y="304"/>
                  </a:cubicBezTo>
                  <a:cubicBezTo>
                    <a:pt x="85" y="303"/>
                    <a:pt x="85" y="303"/>
                    <a:pt x="85" y="303"/>
                  </a:cubicBezTo>
                  <a:cubicBezTo>
                    <a:pt x="87" y="302"/>
                    <a:pt x="87" y="302"/>
                    <a:pt x="87" y="302"/>
                  </a:cubicBezTo>
                  <a:cubicBezTo>
                    <a:pt x="90" y="302"/>
                    <a:pt x="90" y="302"/>
                    <a:pt x="90" y="302"/>
                  </a:cubicBezTo>
                  <a:cubicBezTo>
                    <a:pt x="90" y="302"/>
                    <a:pt x="90" y="302"/>
                    <a:pt x="90" y="302"/>
                  </a:cubicBezTo>
                  <a:cubicBezTo>
                    <a:pt x="94" y="302"/>
                    <a:pt x="94" y="302"/>
                    <a:pt x="94" y="302"/>
                  </a:cubicBezTo>
                  <a:cubicBezTo>
                    <a:pt x="97" y="302"/>
                    <a:pt x="97" y="302"/>
                    <a:pt x="97" y="302"/>
                  </a:cubicBezTo>
                  <a:cubicBezTo>
                    <a:pt x="98" y="303"/>
                    <a:pt x="98" y="303"/>
                    <a:pt x="98" y="303"/>
                  </a:cubicBezTo>
                  <a:cubicBezTo>
                    <a:pt x="100" y="303"/>
                    <a:pt x="100" y="303"/>
                    <a:pt x="100" y="303"/>
                  </a:cubicBezTo>
                  <a:cubicBezTo>
                    <a:pt x="101" y="304"/>
                    <a:pt x="101" y="304"/>
                    <a:pt x="101" y="304"/>
                  </a:cubicBezTo>
                  <a:cubicBezTo>
                    <a:pt x="103" y="305"/>
                    <a:pt x="103" y="305"/>
                    <a:pt x="103" y="305"/>
                  </a:cubicBezTo>
                  <a:cubicBezTo>
                    <a:pt x="105" y="306"/>
                    <a:pt x="105" y="306"/>
                    <a:pt x="105" y="306"/>
                  </a:cubicBezTo>
                  <a:cubicBezTo>
                    <a:pt x="108" y="308"/>
                    <a:pt x="108" y="308"/>
                    <a:pt x="108" y="308"/>
                  </a:cubicBezTo>
                  <a:cubicBezTo>
                    <a:pt x="109" y="308"/>
                    <a:pt x="109" y="308"/>
                    <a:pt x="109" y="308"/>
                  </a:cubicBezTo>
                  <a:cubicBezTo>
                    <a:pt x="110" y="308"/>
                    <a:pt x="110" y="308"/>
                    <a:pt x="110" y="308"/>
                  </a:cubicBezTo>
                  <a:cubicBezTo>
                    <a:pt x="111" y="309"/>
                    <a:pt x="111" y="309"/>
                    <a:pt x="111" y="309"/>
                  </a:cubicBezTo>
                  <a:cubicBezTo>
                    <a:pt x="111" y="310"/>
                    <a:pt x="111" y="310"/>
                    <a:pt x="111" y="310"/>
                  </a:cubicBezTo>
                  <a:cubicBezTo>
                    <a:pt x="112" y="309"/>
                    <a:pt x="112" y="309"/>
                    <a:pt x="112" y="309"/>
                  </a:cubicBezTo>
                  <a:cubicBezTo>
                    <a:pt x="115" y="311"/>
                    <a:pt x="115" y="311"/>
                    <a:pt x="115" y="311"/>
                  </a:cubicBezTo>
                  <a:cubicBezTo>
                    <a:pt x="117" y="312"/>
                    <a:pt x="117" y="312"/>
                    <a:pt x="117" y="312"/>
                  </a:cubicBezTo>
                  <a:cubicBezTo>
                    <a:pt x="119" y="312"/>
                    <a:pt x="119" y="312"/>
                    <a:pt x="119" y="312"/>
                  </a:cubicBezTo>
                  <a:cubicBezTo>
                    <a:pt x="121" y="312"/>
                    <a:pt x="121" y="312"/>
                    <a:pt x="121" y="312"/>
                  </a:cubicBezTo>
                  <a:cubicBezTo>
                    <a:pt x="120" y="314"/>
                    <a:pt x="120" y="314"/>
                    <a:pt x="120" y="314"/>
                  </a:cubicBezTo>
                  <a:cubicBezTo>
                    <a:pt x="119" y="315"/>
                    <a:pt x="119" y="315"/>
                    <a:pt x="119" y="315"/>
                  </a:cubicBezTo>
                  <a:cubicBezTo>
                    <a:pt x="120" y="315"/>
                    <a:pt x="120" y="315"/>
                    <a:pt x="120" y="315"/>
                  </a:cubicBezTo>
                  <a:cubicBezTo>
                    <a:pt x="121" y="315"/>
                    <a:pt x="121" y="315"/>
                    <a:pt x="121" y="315"/>
                  </a:cubicBezTo>
                  <a:cubicBezTo>
                    <a:pt x="122" y="315"/>
                    <a:pt x="122" y="315"/>
                    <a:pt x="122" y="315"/>
                  </a:cubicBezTo>
                  <a:cubicBezTo>
                    <a:pt x="124" y="316"/>
                    <a:pt x="124" y="316"/>
                    <a:pt x="124" y="316"/>
                  </a:cubicBezTo>
                  <a:cubicBezTo>
                    <a:pt x="125" y="316"/>
                    <a:pt x="125" y="316"/>
                    <a:pt x="125" y="316"/>
                  </a:cubicBezTo>
                  <a:cubicBezTo>
                    <a:pt x="126" y="317"/>
                    <a:pt x="126" y="317"/>
                    <a:pt x="126" y="317"/>
                  </a:cubicBezTo>
                  <a:cubicBezTo>
                    <a:pt x="126" y="318"/>
                    <a:pt x="126" y="318"/>
                    <a:pt x="126" y="318"/>
                  </a:cubicBezTo>
                  <a:cubicBezTo>
                    <a:pt x="124" y="318"/>
                    <a:pt x="124" y="318"/>
                    <a:pt x="124" y="318"/>
                  </a:cubicBezTo>
                  <a:cubicBezTo>
                    <a:pt x="122" y="319"/>
                    <a:pt x="122" y="319"/>
                    <a:pt x="122" y="319"/>
                  </a:cubicBezTo>
                  <a:cubicBezTo>
                    <a:pt x="121" y="319"/>
                    <a:pt x="121" y="319"/>
                    <a:pt x="121" y="319"/>
                  </a:cubicBezTo>
                  <a:cubicBezTo>
                    <a:pt x="118" y="319"/>
                    <a:pt x="118" y="319"/>
                    <a:pt x="118" y="319"/>
                  </a:cubicBezTo>
                  <a:cubicBezTo>
                    <a:pt x="117" y="319"/>
                    <a:pt x="117" y="319"/>
                    <a:pt x="117" y="319"/>
                  </a:cubicBezTo>
                  <a:cubicBezTo>
                    <a:pt x="115" y="319"/>
                    <a:pt x="115" y="319"/>
                    <a:pt x="115" y="319"/>
                  </a:cubicBezTo>
                  <a:lnTo>
                    <a:pt x="112" y="320"/>
                  </a:lnTo>
                  <a:close/>
                  <a:moveTo>
                    <a:pt x="114" y="330"/>
                  </a:moveTo>
                  <a:cubicBezTo>
                    <a:pt x="113" y="331"/>
                    <a:pt x="113" y="331"/>
                    <a:pt x="113" y="331"/>
                  </a:cubicBezTo>
                  <a:cubicBezTo>
                    <a:pt x="111" y="331"/>
                    <a:pt x="111" y="331"/>
                    <a:pt x="111" y="331"/>
                  </a:cubicBezTo>
                  <a:cubicBezTo>
                    <a:pt x="110" y="331"/>
                    <a:pt x="110" y="331"/>
                    <a:pt x="110" y="331"/>
                  </a:cubicBezTo>
                  <a:cubicBezTo>
                    <a:pt x="109" y="331"/>
                    <a:pt x="109" y="331"/>
                    <a:pt x="109" y="331"/>
                  </a:cubicBezTo>
                  <a:cubicBezTo>
                    <a:pt x="109" y="331"/>
                    <a:pt x="109" y="331"/>
                    <a:pt x="109" y="331"/>
                  </a:cubicBezTo>
                  <a:cubicBezTo>
                    <a:pt x="109" y="332"/>
                    <a:pt x="109" y="332"/>
                    <a:pt x="109" y="332"/>
                  </a:cubicBezTo>
                  <a:cubicBezTo>
                    <a:pt x="107" y="331"/>
                    <a:pt x="107" y="331"/>
                    <a:pt x="107" y="331"/>
                  </a:cubicBezTo>
                  <a:cubicBezTo>
                    <a:pt x="106" y="329"/>
                    <a:pt x="106" y="329"/>
                    <a:pt x="106" y="329"/>
                  </a:cubicBezTo>
                  <a:cubicBezTo>
                    <a:pt x="104" y="328"/>
                    <a:pt x="104" y="328"/>
                    <a:pt x="104" y="328"/>
                  </a:cubicBezTo>
                  <a:cubicBezTo>
                    <a:pt x="104" y="327"/>
                    <a:pt x="104" y="327"/>
                    <a:pt x="104" y="327"/>
                  </a:cubicBezTo>
                  <a:cubicBezTo>
                    <a:pt x="106" y="327"/>
                    <a:pt x="106" y="327"/>
                    <a:pt x="106" y="327"/>
                  </a:cubicBezTo>
                  <a:cubicBezTo>
                    <a:pt x="106" y="327"/>
                    <a:pt x="106" y="327"/>
                    <a:pt x="106" y="327"/>
                  </a:cubicBezTo>
                  <a:cubicBezTo>
                    <a:pt x="108" y="327"/>
                    <a:pt x="108" y="327"/>
                    <a:pt x="108" y="327"/>
                  </a:cubicBezTo>
                  <a:cubicBezTo>
                    <a:pt x="111" y="328"/>
                    <a:pt x="111" y="328"/>
                    <a:pt x="111" y="328"/>
                  </a:cubicBezTo>
                  <a:cubicBezTo>
                    <a:pt x="113" y="329"/>
                    <a:pt x="113" y="329"/>
                    <a:pt x="113" y="329"/>
                  </a:cubicBezTo>
                  <a:lnTo>
                    <a:pt x="114" y="330"/>
                  </a:lnTo>
                  <a:close/>
                  <a:moveTo>
                    <a:pt x="85" y="310"/>
                  </a:moveTo>
                  <a:cubicBezTo>
                    <a:pt x="85" y="310"/>
                    <a:pt x="85" y="310"/>
                    <a:pt x="85" y="310"/>
                  </a:cubicBezTo>
                  <a:cubicBezTo>
                    <a:pt x="86" y="309"/>
                    <a:pt x="86" y="309"/>
                    <a:pt x="86" y="309"/>
                  </a:cubicBezTo>
                  <a:cubicBezTo>
                    <a:pt x="87" y="309"/>
                    <a:pt x="87" y="309"/>
                    <a:pt x="87" y="309"/>
                  </a:cubicBezTo>
                  <a:cubicBezTo>
                    <a:pt x="87" y="310"/>
                    <a:pt x="87" y="310"/>
                    <a:pt x="87" y="310"/>
                  </a:cubicBezTo>
                  <a:cubicBezTo>
                    <a:pt x="87" y="310"/>
                    <a:pt x="87" y="310"/>
                    <a:pt x="87" y="310"/>
                  </a:cubicBezTo>
                  <a:cubicBezTo>
                    <a:pt x="88" y="310"/>
                    <a:pt x="88" y="310"/>
                    <a:pt x="88" y="310"/>
                  </a:cubicBezTo>
                  <a:cubicBezTo>
                    <a:pt x="88" y="311"/>
                    <a:pt x="88" y="311"/>
                    <a:pt x="88" y="311"/>
                  </a:cubicBezTo>
                  <a:cubicBezTo>
                    <a:pt x="87" y="311"/>
                    <a:pt x="87" y="311"/>
                    <a:pt x="87" y="311"/>
                  </a:cubicBezTo>
                  <a:cubicBezTo>
                    <a:pt x="86" y="312"/>
                    <a:pt x="86" y="312"/>
                    <a:pt x="86" y="312"/>
                  </a:cubicBezTo>
                  <a:cubicBezTo>
                    <a:pt x="85" y="311"/>
                    <a:pt x="85" y="311"/>
                    <a:pt x="85" y="311"/>
                  </a:cubicBezTo>
                  <a:cubicBezTo>
                    <a:pt x="85" y="311"/>
                    <a:pt x="85" y="311"/>
                    <a:pt x="85" y="311"/>
                  </a:cubicBezTo>
                  <a:cubicBezTo>
                    <a:pt x="85" y="311"/>
                    <a:pt x="85" y="311"/>
                    <a:pt x="85" y="311"/>
                  </a:cubicBezTo>
                  <a:cubicBezTo>
                    <a:pt x="85" y="311"/>
                    <a:pt x="85" y="311"/>
                    <a:pt x="85" y="311"/>
                  </a:cubicBezTo>
                  <a:cubicBezTo>
                    <a:pt x="85" y="311"/>
                    <a:pt x="85" y="311"/>
                    <a:pt x="85" y="311"/>
                  </a:cubicBezTo>
                  <a:cubicBezTo>
                    <a:pt x="86" y="311"/>
                    <a:pt x="86" y="311"/>
                    <a:pt x="86" y="311"/>
                  </a:cubicBezTo>
                  <a:lnTo>
                    <a:pt x="85" y="310"/>
                  </a:lnTo>
                  <a:close/>
                  <a:moveTo>
                    <a:pt x="24" y="370"/>
                  </a:moveTo>
                  <a:cubicBezTo>
                    <a:pt x="24" y="356"/>
                    <a:pt x="25" y="342"/>
                    <a:pt x="27" y="329"/>
                  </a:cubicBezTo>
                  <a:cubicBezTo>
                    <a:pt x="27" y="329"/>
                    <a:pt x="27" y="329"/>
                    <a:pt x="27" y="329"/>
                  </a:cubicBezTo>
                  <a:cubicBezTo>
                    <a:pt x="31" y="329"/>
                    <a:pt x="31" y="329"/>
                    <a:pt x="31" y="329"/>
                  </a:cubicBezTo>
                  <a:cubicBezTo>
                    <a:pt x="37" y="327"/>
                    <a:pt x="37" y="327"/>
                    <a:pt x="37" y="327"/>
                  </a:cubicBezTo>
                  <a:cubicBezTo>
                    <a:pt x="42" y="326"/>
                    <a:pt x="42" y="326"/>
                    <a:pt x="42" y="326"/>
                  </a:cubicBezTo>
                  <a:cubicBezTo>
                    <a:pt x="43" y="326"/>
                    <a:pt x="43" y="326"/>
                    <a:pt x="43" y="326"/>
                  </a:cubicBezTo>
                  <a:cubicBezTo>
                    <a:pt x="44" y="327"/>
                    <a:pt x="44" y="327"/>
                    <a:pt x="44" y="327"/>
                  </a:cubicBezTo>
                  <a:cubicBezTo>
                    <a:pt x="46" y="324"/>
                    <a:pt x="46" y="324"/>
                    <a:pt x="46" y="324"/>
                  </a:cubicBezTo>
                  <a:cubicBezTo>
                    <a:pt x="48" y="320"/>
                    <a:pt x="48" y="320"/>
                    <a:pt x="48" y="320"/>
                  </a:cubicBezTo>
                  <a:cubicBezTo>
                    <a:pt x="49" y="315"/>
                    <a:pt x="49" y="315"/>
                    <a:pt x="49" y="315"/>
                  </a:cubicBezTo>
                  <a:cubicBezTo>
                    <a:pt x="57" y="312"/>
                    <a:pt x="57" y="312"/>
                    <a:pt x="57" y="312"/>
                  </a:cubicBezTo>
                  <a:cubicBezTo>
                    <a:pt x="59" y="312"/>
                    <a:pt x="59" y="312"/>
                    <a:pt x="59" y="312"/>
                  </a:cubicBezTo>
                  <a:cubicBezTo>
                    <a:pt x="62" y="312"/>
                    <a:pt x="62" y="312"/>
                    <a:pt x="62" y="312"/>
                  </a:cubicBezTo>
                  <a:cubicBezTo>
                    <a:pt x="65" y="311"/>
                    <a:pt x="65" y="311"/>
                    <a:pt x="65" y="311"/>
                  </a:cubicBezTo>
                  <a:cubicBezTo>
                    <a:pt x="66" y="312"/>
                    <a:pt x="66" y="312"/>
                    <a:pt x="66" y="312"/>
                  </a:cubicBezTo>
                  <a:cubicBezTo>
                    <a:pt x="67" y="313"/>
                    <a:pt x="67" y="313"/>
                    <a:pt x="67" y="313"/>
                  </a:cubicBezTo>
                  <a:cubicBezTo>
                    <a:pt x="67" y="314"/>
                    <a:pt x="67" y="314"/>
                    <a:pt x="67" y="314"/>
                  </a:cubicBezTo>
                  <a:cubicBezTo>
                    <a:pt x="65" y="318"/>
                    <a:pt x="65" y="318"/>
                    <a:pt x="65" y="318"/>
                  </a:cubicBezTo>
                  <a:cubicBezTo>
                    <a:pt x="63" y="320"/>
                    <a:pt x="63" y="320"/>
                    <a:pt x="63" y="320"/>
                  </a:cubicBezTo>
                  <a:cubicBezTo>
                    <a:pt x="63" y="321"/>
                    <a:pt x="63" y="321"/>
                    <a:pt x="63" y="321"/>
                  </a:cubicBezTo>
                  <a:cubicBezTo>
                    <a:pt x="63" y="323"/>
                    <a:pt x="63" y="323"/>
                    <a:pt x="63" y="323"/>
                  </a:cubicBezTo>
                  <a:cubicBezTo>
                    <a:pt x="60" y="329"/>
                    <a:pt x="60" y="329"/>
                    <a:pt x="60" y="329"/>
                  </a:cubicBezTo>
                  <a:cubicBezTo>
                    <a:pt x="59" y="332"/>
                    <a:pt x="59" y="332"/>
                    <a:pt x="59" y="332"/>
                  </a:cubicBezTo>
                  <a:cubicBezTo>
                    <a:pt x="58" y="328"/>
                    <a:pt x="58" y="328"/>
                    <a:pt x="58" y="328"/>
                  </a:cubicBezTo>
                  <a:cubicBezTo>
                    <a:pt x="57" y="330"/>
                    <a:pt x="57" y="330"/>
                    <a:pt x="57" y="330"/>
                  </a:cubicBezTo>
                  <a:cubicBezTo>
                    <a:pt x="57" y="335"/>
                    <a:pt x="57" y="335"/>
                    <a:pt x="57" y="335"/>
                  </a:cubicBezTo>
                  <a:cubicBezTo>
                    <a:pt x="55" y="340"/>
                    <a:pt x="55" y="340"/>
                    <a:pt x="55" y="340"/>
                  </a:cubicBezTo>
                  <a:cubicBezTo>
                    <a:pt x="53" y="342"/>
                    <a:pt x="53" y="342"/>
                    <a:pt x="53" y="342"/>
                  </a:cubicBezTo>
                  <a:cubicBezTo>
                    <a:pt x="53" y="343"/>
                    <a:pt x="53" y="343"/>
                    <a:pt x="53" y="343"/>
                  </a:cubicBezTo>
                  <a:cubicBezTo>
                    <a:pt x="54" y="343"/>
                    <a:pt x="54" y="343"/>
                    <a:pt x="54" y="343"/>
                  </a:cubicBezTo>
                  <a:cubicBezTo>
                    <a:pt x="57" y="343"/>
                    <a:pt x="57" y="343"/>
                    <a:pt x="57" y="343"/>
                  </a:cubicBezTo>
                  <a:cubicBezTo>
                    <a:pt x="59" y="343"/>
                    <a:pt x="59" y="343"/>
                    <a:pt x="59" y="343"/>
                  </a:cubicBezTo>
                  <a:cubicBezTo>
                    <a:pt x="64" y="343"/>
                    <a:pt x="64" y="343"/>
                    <a:pt x="64" y="343"/>
                  </a:cubicBezTo>
                  <a:cubicBezTo>
                    <a:pt x="68" y="342"/>
                    <a:pt x="68" y="342"/>
                    <a:pt x="68" y="342"/>
                  </a:cubicBezTo>
                  <a:cubicBezTo>
                    <a:pt x="69" y="342"/>
                    <a:pt x="69" y="342"/>
                    <a:pt x="69" y="342"/>
                  </a:cubicBezTo>
                  <a:cubicBezTo>
                    <a:pt x="69" y="342"/>
                    <a:pt x="69" y="342"/>
                    <a:pt x="69" y="342"/>
                  </a:cubicBezTo>
                  <a:cubicBezTo>
                    <a:pt x="70" y="342"/>
                    <a:pt x="70" y="342"/>
                    <a:pt x="70" y="342"/>
                  </a:cubicBezTo>
                  <a:cubicBezTo>
                    <a:pt x="73" y="343"/>
                    <a:pt x="73" y="343"/>
                    <a:pt x="73" y="343"/>
                  </a:cubicBezTo>
                  <a:cubicBezTo>
                    <a:pt x="72" y="344"/>
                    <a:pt x="72" y="344"/>
                    <a:pt x="72" y="344"/>
                  </a:cubicBezTo>
                  <a:cubicBezTo>
                    <a:pt x="72" y="344"/>
                    <a:pt x="72" y="344"/>
                    <a:pt x="72" y="344"/>
                  </a:cubicBezTo>
                  <a:cubicBezTo>
                    <a:pt x="74" y="345"/>
                    <a:pt x="74" y="345"/>
                    <a:pt x="74" y="345"/>
                  </a:cubicBezTo>
                  <a:cubicBezTo>
                    <a:pt x="75" y="345"/>
                    <a:pt x="75" y="345"/>
                    <a:pt x="75" y="345"/>
                  </a:cubicBezTo>
                  <a:cubicBezTo>
                    <a:pt x="76" y="345"/>
                    <a:pt x="76" y="345"/>
                    <a:pt x="76" y="345"/>
                  </a:cubicBezTo>
                  <a:cubicBezTo>
                    <a:pt x="78" y="347"/>
                    <a:pt x="78" y="347"/>
                    <a:pt x="78" y="347"/>
                  </a:cubicBezTo>
                  <a:cubicBezTo>
                    <a:pt x="78" y="349"/>
                    <a:pt x="78" y="349"/>
                    <a:pt x="78" y="349"/>
                  </a:cubicBezTo>
                  <a:cubicBezTo>
                    <a:pt x="76" y="353"/>
                    <a:pt x="76" y="353"/>
                    <a:pt x="76" y="353"/>
                  </a:cubicBezTo>
                  <a:cubicBezTo>
                    <a:pt x="76" y="356"/>
                    <a:pt x="76" y="356"/>
                    <a:pt x="76" y="356"/>
                  </a:cubicBezTo>
                  <a:cubicBezTo>
                    <a:pt x="76" y="360"/>
                    <a:pt x="76" y="360"/>
                    <a:pt x="76" y="360"/>
                  </a:cubicBezTo>
                  <a:cubicBezTo>
                    <a:pt x="75" y="361"/>
                    <a:pt x="75" y="361"/>
                    <a:pt x="75" y="361"/>
                  </a:cubicBezTo>
                  <a:cubicBezTo>
                    <a:pt x="75" y="362"/>
                    <a:pt x="75" y="362"/>
                    <a:pt x="75" y="362"/>
                  </a:cubicBezTo>
                  <a:cubicBezTo>
                    <a:pt x="75" y="363"/>
                    <a:pt x="75" y="363"/>
                    <a:pt x="75" y="363"/>
                  </a:cubicBezTo>
                  <a:cubicBezTo>
                    <a:pt x="75" y="365"/>
                    <a:pt x="75" y="365"/>
                    <a:pt x="75" y="365"/>
                  </a:cubicBezTo>
                  <a:cubicBezTo>
                    <a:pt x="74" y="367"/>
                    <a:pt x="74" y="367"/>
                    <a:pt x="74" y="367"/>
                  </a:cubicBezTo>
                  <a:cubicBezTo>
                    <a:pt x="74" y="372"/>
                    <a:pt x="74" y="372"/>
                    <a:pt x="74" y="372"/>
                  </a:cubicBezTo>
                  <a:cubicBezTo>
                    <a:pt x="75" y="373"/>
                    <a:pt x="75" y="373"/>
                    <a:pt x="75" y="373"/>
                  </a:cubicBezTo>
                  <a:cubicBezTo>
                    <a:pt x="78" y="378"/>
                    <a:pt x="78" y="378"/>
                    <a:pt x="78" y="378"/>
                  </a:cubicBezTo>
                  <a:cubicBezTo>
                    <a:pt x="80" y="380"/>
                    <a:pt x="80" y="380"/>
                    <a:pt x="80" y="380"/>
                  </a:cubicBezTo>
                  <a:cubicBezTo>
                    <a:pt x="80" y="380"/>
                    <a:pt x="80" y="380"/>
                    <a:pt x="80" y="380"/>
                  </a:cubicBezTo>
                  <a:cubicBezTo>
                    <a:pt x="80" y="382"/>
                    <a:pt x="80" y="382"/>
                    <a:pt x="80" y="382"/>
                  </a:cubicBezTo>
                  <a:cubicBezTo>
                    <a:pt x="80" y="381"/>
                    <a:pt x="80" y="381"/>
                    <a:pt x="80" y="381"/>
                  </a:cubicBezTo>
                  <a:cubicBezTo>
                    <a:pt x="82" y="382"/>
                    <a:pt x="82" y="382"/>
                    <a:pt x="82" y="382"/>
                  </a:cubicBezTo>
                  <a:cubicBezTo>
                    <a:pt x="87" y="382"/>
                    <a:pt x="87" y="382"/>
                    <a:pt x="87" y="382"/>
                  </a:cubicBezTo>
                  <a:cubicBezTo>
                    <a:pt x="91" y="381"/>
                    <a:pt x="91" y="381"/>
                    <a:pt x="91" y="381"/>
                  </a:cubicBezTo>
                  <a:cubicBezTo>
                    <a:pt x="91" y="382"/>
                    <a:pt x="91" y="382"/>
                    <a:pt x="91" y="382"/>
                  </a:cubicBezTo>
                  <a:cubicBezTo>
                    <a:pt x="91" y="383"/>
                    <a:pt x="91" y="383"/>
                    <a:pt x="91" y="383"/>
                  </a:cubicBezTo>
                  <a:cubicBezTo>
                    <a:pt x="92" y="382"/>
                    <a:pt x="92" y="382"/>
                    <a:pt x="92" y="382"/>
                  </a:cubicBezTo>
                  <a:cubicBezTo>
                    <a:pt x="92" y="381"/>
                    <a:pt x="92" y="381"/>
                    <a:pt x="92" y="381"/>
                  </a:cubicBezTo>
                  <a:cubicBezTo>
                    <a:pt x="93" y="379"/>
                    <a:pt x="93" y="379"/>
                    <a:pt x="93" y="379"/>
                  </a:cubicBezTo>
                  <a:cubicBezTo>
                    <a:pt x="96" y="379"/>
                    <a:pt x="96" y="379"/>
                    <a:pt x="96" y="379"/>
                  </a:cubicBezTo>
                  <a:cubicBezTo>
                    <a:pt x="97" y="379"/>
                    <a:pt x="97" y="379"/>
                    <a:pt x="97" y="379"/>
                  </a:cubicBezTo>
                  <a:cubicBezTo>
                    <a:pt x="99" y="380"/>
                    <a:pt x="99" y="380"/>
                    <a:pt x="99" y="380"/>
                  </a:cubicBezTo>
                  <a:cubicBezTo>
                    <a:pt x="100" y="382"/>
                    <a:pt x="100" y="382"/>
                    <a:pt x="100" y="382"/>
                  </a:cubicBezTo>
                  <a:cubicBezTo>
                    <a:pt x="102" y="384"/>
                    <a:pt x="102" y="384"/>
                    <a:pt x="102" y="384"/>
                  </a:cubicBezTo>
                  <a:cubicBezTo>
                    <a:pt x="106" y="387"/>
                    <a:pt x="106" y="387"/>
                    <a:pt x="106" y="387"/>
                  </a:cubicBezTo>
                  <a:cubicBezTo>
                    <a:pt x="105" y="386"/>
                    <a:pt x="105" y="386"/>
                    <a:pt x="105" y="386"/>
                  </a:cubicBezTo>
                  <a:cubicBezTo>
                    <a:pt x="106" y="386"/>
                    <a:pt x="106" y="386"/>
                    <a:pt x="106" y="386"/>
                  </a:cubicBezTo>
                  <a:cubicBezTo>
                    <a:pt x="105" y="384"/>
                    <a:pt x="105" y="384"/>
                    <a:pt x="105" y="384"/>
                  </a:cubicBezTo>
                  <a:cubicBezTo>
                    <a:pt x="108" y="382"/>
                    <a:pt x="108" y="382"/>
                    <a:pt x="108" y="382"/>
                  </a:cubicBezTo>
                  <a:cubicBezTo>
                    <a:pt x="110" y="380"/>
                    <a:pt x="110" y="380"/>
                    <a:pt x="110" y="380"/>
                  </a:cubicBezTo>
                  <a:cubicBezTo>
                    <a:pt x="110" y="380"/>
                    <a:pt x="110" y="380"/>
                    <a:pt x="110" y="380"/>
                  </a:cubicBezTo>
                  <a:cubicBezTo>
                    <a:pt x="111" y="377"/>
                    <a:pt x="111" y="377"/>
                    <a:pt x="111" y="377"/>
                  </a:cubicBezTo>
                  <a:cubicBezTo>
                    <a:pt x="112" y="374"/>
                    <a:pt x="112" y="374"/>
                    <a:pt x="112" y="374"/>
                  </a:cubicBezTo>
                  <a:cubicBezTo>
                    <a:pt x="115" y="371"/>
                    <a:pt x="115" y="371"/>
                    <a:pt x="115" y="371"/>
                  </a:cubicBezTo>
                  <a:cubicBezTo>
                    <a:pt x="119" y="369"/>
                    <a:pt x="115" y="372"/>
                    <a:pt x="118" y="372"/>
                  </a:cubicBezTo>
                  <a:cubicBezTo>
                    <a:pt x="120" y="369"/>
                    <a:pt x="120" y="369"/>
                    <a:pt x="120" y="369"/>
                  </a:cubicBezTo>
                  <a:cubicBezTo>
                    <a:pt x="122" y="369"/>
                    <a:pt x="122" y="368"/>
                    <a:pt x="126" y="366"/>
                  </a:cubicBezTo>
                  <a:cubicBezTo>
                    <a:pt x="131" y="364"/>
                    <a:pt x="127" y="363"/>
                    <a:pt x="129" y="363"/>
                  </a:cubicBezTo>
                  <a:cubicBezTo>
                    <a:pt x="132" y="363"/>
                    <a:pt x="132" y="363"/>
                    <a:pt x="132" y="363"/>
                  </a:cubicBezTo>
                  <a:cubicBezTo>
                    <a:pt x="132" y="365"/>
                    <a:pt x="132" y="365"/>
                    <a:pt x="132" y="365"/>
                  </a:cubicBezTo>
                  <a:cubicBezTo>
                    <a:pt x="131" y="367"/>
                    <a:pt x="131" y="367"/>
                    <a:pt x="131" y="367"/>
                  </a:cubicBezTo>
                  <a:cubicBezTo>
                    <a:pt x="132" y="371"/>
                    <a:pt x="132" y="371"/>
                    <a:pt x="132" y="371"/>
                  </a:cubicBezTo>
                  <a:cubicBezTo>
                    <a:pt x="131" y="372"/>
                    <a:pt x="131" y="372"/>
                    <a:pt x="131" y="372"/>
                  </a:cubicBezTo>
                  <a:cubicBezTo>
                    <a:pt x="131" y="373"/>
                    <a:pt x="131" y="373"/>
                    <a:pt x="131" y="373"/>
                  </a:cubicBezTo>
                  <a:cubicBezTo>
                    <a:pt x="128" y="377"/>
                    <a:pt x="128" y="377"/>
                    <a:pt x="128" y="377"/>
                  </a:cubicBezTo>
                  <a:cubicBezTo>
                    <a:pt x="130" y="379"/>
                    <a:pt x="130" y="379"/>
                    <a:pt x="130" y="379"/>
                  </a:cubicBezTo>
                  <a:cubicBezTo>
                    <a:pt x="134" y="379"/>
                    <a:pt x="134" y="379"/>
                    <a:pt x="134" y="379"/>
                  </a:cubicBezTo>
                  <a:cubicBezTo>
                    <a:pt x="133" y="375"/>
                    <a:pt x="133" y="375"/>
                    <a:pt x="133" y="375"/>
                  </a:cubicBezTo>
                  <a:cubicBezTo>
                    <a:pt x="132" y="373"/>
                    <a:pt x="132" y="373"/>
                    <a:pt x="132" y="373"/>
                  </a:cubicBezTo>
                  <a:cubicBezTo>
                    <a:pt x="133" y="371"/>
                    <a:pt x="133" y="371"/>
                    <a:pt x="133" y="371"/>
                  </a:cubicBezTo>
                  <a:cubicBezTo>
                    <a:pt x="138" y="368"/>
                    <a:pt x="138" y="368"/>
                    <a:pt x="138" y="368"/>
                  </a:cubicBezTo>
                  <a:cubicBezTo>
                    <a:pt x="140" y="367"/>
                    <a:pt x="140" y="367"/>
                    <a:pt x="140" y="367"/>
                  </a:cubicBezTo>
                  <a:cubicBezTo>
                    <a:pt x="140" y="366"/>
                    <a:pt x="140" y="366"/>
                    <a:pt x="140" y="366"/>
                  </a:cubicBezTo>
                  <a:cubicBezTo>
                    <a:pt x="139" y="366"/>
                    <a:pt x="139" y="366"/>
                    <a:pt x="139" y="366"/>
                  </a:cubicBezTo>
                  <a:cubicBezTo>
                    <a:pt x="138" y="365"/>
                    <a:pt x="138" y="365"/>
                    <a:pt x="138" y="365"/>
                  </a:cubicBezTo>
                  <a:cubicBezTo>
                    <a:pt x="141" y="365"/>
                    <a:pt x="141" y="365"/>
                    <a:pt x="141" y="365"/>
                  </a:cubicBezTo>
                  <a:cubicBezTo>
                    <a:pt x="143" y="367"/>
                    <a:pt x="143" y="367"/>
                    <a:pt x="143" y="367"/>
                  </a:cubicBezTo>
                  <a:cubicBezTo>
                    <a:pt x="145" y="367"/>
                    <a:pt x="145" y="367"/>
                    <a:pt x="145" y="367"/>
                  </a:cubicBezTo>
                  <a:cubicBezTo>
                    <a:pt x="146" y="368"/>
                    <a:pt x="146" y="368"/>
                    <a:pt x="146" y="368"/>
                  </a:cubicBezTo>
                  <a:cubicBezTo>
                    <a:pt x="147" y="370"/>
                    <a:pt x="147" y="370"/>
                    <a:pt x="147" y="370"/>
                  </a:cubicBezTo>
                  <a:cubicBezTo>
                    <a:pt x="146" y="371"/>
                    <a:pt x="148" y="372"/>
                    <a:pt x="152" y="372"/>
                  </a:cubicBezTo>
                  <a:cubicBezTo>
                    <a:pt x="156" y="371"/>
                    <a:pt x="160" y="372"/>
                    <a:pt x="159" y="373"/>
                  </a:cubicBezTo>
                  <a:cubicBezTo>
                    <a:pt x="158" y="374"/>
                    <a:pt x="160" y="374"/>
                    <a:pt x="165" y="374"/>
                  </a:cubicBezTo>
                  <a:cubicBezTo>
                    <a:pt x="169" y="373"/>
                    <a:pt x="166" y="372"/>
                    <a:pt x="169" y="372"/>
                  </a:cubicBezTo>
                  <a:cubicBezTo>
                    <a:pt x="165" y="371"/>
                    <a:pt x="167" y="371"/>
                    <a:pt x="170" y="371"/>
                  </a:cubicBezTo>
                  <a:cubicBezTo>
                    <a:pt x="172" y="371"/>
                    <a:pt x="172" y="371"/>
                    <a:pt x="172" y="371"/>
                  </a:cubicBezTo>
                  <a:cubicBezTo>
                    <a:pt x="174" y="371"/>
                    <a:pt x="174" y="371"/>
                    <a:pt x="174" y="371"/>
                  </a:cubicBezTo>
                  <a:cubicBezTo>
                    <a:pt x="177" y="371"/>
                    <a:pt x="177" y="371"/>
                    <a:pt x="177" y="371"/>
                  </a:cubicBezTo>
                  <a:cubicBezTo>
                    <a:pt x="177" y="371"/>
                    <a:pt x="177" y="371"/>
                    <a:pt x="177" y="371"/>
                  </a:cubicBezTo>
                  <a:cubicBezTo>
                    <a:pt x="173" y="372"/>
                    <a:pt x="173" y="372"/>
                    <a:pt x="173" y="372"/>
                  </a:cubicBezTo>
                  <a:cubicBezTo>
                    <a:pt x="172" y="372"/>
                    <a:pt x="172" y="372"/>
                    <a:pt x="172" y="372"/>
                  </a:cubicBezTo>
                  <a:cubicBezTo>
                    <a:pt x="175" y="376"/>
                    <a:pt x="175" y="376"/>
                    <a:pt x="175" y="376"/>
                  </a:cubicBezTo>
                  <a:cubicBezTo>
                    <a:pt x="178" y="377"/>
                    <a:pt x="178" y="377"/>
                    <a:pt x="178" y="377"/>
                  </a:cubicBezTo>
                  <a:cubicBezTo>
                    <a:pt x="181" y="381"/>
                    <a:pt x="181" y="381"/>
                    <a:pt x="181" y="381"/>
                  </a:cubicBezTo>
                  <a:cubicBezTo>
                    <a:pt x="182" y="382"/>
                    <a:pt x="182" y="382"/>
                    <a:pt x="182" y="382"/>
                  </a:cubicBezTo>
                  <a:cubicBezTo>
                    <a:pt x="183" y="382"/>
                    <a:pt x="183" y="382"/>
                    <a:pt x="183" y="382"/>
                  </a:cubicBezTo>
                  <a:cubicBezTo>
                    <a:pt x="180" y="384"/>
                    <a:pt x="180" y="384"/>
                    <a:pt x="180" y="384"/>
                  </a:cubicBezTo>
                  <a:cubicBezTo>
                    <a:pt x="183" y="384"/>
                    <a:pt x="183" y="384"/>
                    <a:pt x="183" y="384"/>
                  </a:cubicBezTo>
                  <a:cubicBezTo>
                    <a:pt x="186" y="386"/>
                    <a:pt x="186" y="386"/>
                    <a:pt x="186" y="386"/>
                  </a:cubicBezTo>
                  <a:cubicBezTo>
                    <a:pt x="191" y="389"/>
                    <a:pt x="191" y="389"/>
                    <a:pt x="191" y="389"/>
                  </a:cubicBezTo>
                  <a:cubicBezTo>
                    <a:pt x="193" y="394"/>
                    <a:pt x="193" y="394"/>
                    <a:pt x="193" y="394"/>
                  </a:cubicBezTo>
                  <a:cubicBezTo>
                    <a:pt x="196" y="395"/>
                    <a:pt x="196" y="395"/>
                    <a:pt x="196" y="395"/>
                  </a:cubicBezTo>
                  <a:cubicBezTo>
                    <a:pt x="198" y="397"/>
                    <a:pt x="198" y="397"/>
                    <a:pt x="198" y="397"/>
                  </a:cubicBezTo>
                  <a:cubicBezTo>
                    <a:pt x="197" y="402"/>
                    <a:pt x="197" y="402"/>
                    <a:pt x="197" y="402"/>
                  </a:cubicBezTo>
                  <a:cubicBezTo>
                    <a:pt x="199" y="400"/>
                    <a:pt x="199" y="400"/>
                    <a:pt x="199" y="400"/>
                  </a:cubicBezTo>
                  <a:cubicBezTo>
                    <a:pt x="203" y="400"/>
                    <a:pt x="203" y="400"/>
                    <a:pt x="203" y="400"/>
                  </a:cubicBezTo>
                  <a:cubicBezTo>
                    <a:pt x="206" y="400"/>
                    <a:pt x="206" y="400"/>
                    <a:pt x="206" y="400"/>
                  </a:cubicBezTo>
                  <a:cubicBezTo>
                    <a:pt x="207" y="400"/>
                    <a:pt x="207" y="400"/>
                    <a:pt x="207" y="400"/>
                  </a:cubicBezTo>
                  <a:cubicBezTo>
                    <a:pt x="208" y="400"/>
                    <a:pt x="208" y="400"/>
                    <a:pt x="208" y="400"/>
                  </a:cubicBezTo>
                  <a:cubicBezTo>
                    <a:pt x="210" y="400"/>
                    <a:pt x="210" y="400"/>
                    <a:pt x="210" y="400"/>
                  </a:cubicBezTo>
                  <a:cubicBezTo>
                    <a:pt x="211" y="400"/>
                    <a:pt x="211" y="400"/>
                    <a:pt x="211" y="400"/>
                  </a:cubicBezTo>
                  <a:cubicBezTo>
                    <a:pt x="215" y="401"/>
                    <a:pt x="215" y="401"/>
                    <a:pt x="215" y="401"/>
                  </a:cubicBezTo>
                  <a:cubicBezTo>
                    <a:pt x="217" y="401"/>
                    <a:pt x="217" y="401"/>
                    <a:pt x="217" y="401"/>
                  </a:cubicBezTo>
                  <a:cubicBezTo>
                    <a:pt x="221" y="404"/>
                    <a:pt x="221" y="404"/>
                    <a:pt x="221" y="404"/>
                  </a:cubicBezTo>
                  <a:cubicBezTo>
                    <a:pt x="222" y="404"/>
                    <a:pt x="222" y="404"/>
                    <a:pt x="222" y="404"/>
                  </a:cubicBezTo>
                  <a:cubicBezTo>
                    <a:pt x="223" y="405"/>
                    <a:pt x="223" y="405"/>
                    <a:pt x="223" y="405"/>
                  </a:cubicBezTo>
                  <a:cubicBezTo>
                    <a:pt x="224" y="407"/>
                    <a:pt x="224" y="407"/>
                    <a:pt x="224" y="407"/>
                  </a:cubicBezTo>
                  <a:cubicBezTo>
                    <a:pt x="226" y="409"/>
                    <a:pt x="226" y="409"/>
                    <a:pt x="226" y="409"/>
                  </a:cubicBezTo>
                  <a:cubicBezTo>
                    <a:pt x="228" y="411"/>
                    <a:pt x="228" y="411"/>
                    <a:pt x="228" y="411"/>
                  </a:cubicBezTo>
                  <a:cubicBezTo>
                    <a:pt x="228" y="411"/>
                    <a:pt x="228" y="411"/>
                    <a:pt x="228" y="411"/>
                  </a:cubicBezTo>
                  <a:cubicBezTo>
                    <a:pt x="229" y="412"/>
                    <a:pt x="229" y="412"/>
                    <a:pt x="229" y="412"/>
                  </a:cubicBezTo>
                  <a:cubicBezTo>
                    <a:pt x="232" y="423"/>
                    <a:pt x="232" y="423"/>
                    <a:pt x="232" y="423"/>
                  </a:cubicBezTo>
                  <a:cubicBezTo>
                    <a:pt x="234" y="428"/>
                    <a:pt x="234" y="428"/>
                    <a:pt x="234" y="428"/>
                  </a:cubicBezTo>
                  <a:cubicBezTo>
                    <a:pt x="230" y="433"/>
                    <a:pt x="230" y="433"/>
                    <a:pt x="230" y="433"/>
                  </a:cubicBezTo>
                  <a:cubicBezTo>
                    <a:pt x="228" y="439"/>
                    <a:pt x="228" y="439"/>
                    <a:pt x="228" y="439"/>
                  </a:cubicBezTo>
                  <a:cubicBezTo>
                    <a:pt x="225" y="442"/>
                    <a:pt x="225" y="442"/>
                    <a:pt x="225" y="442"/>
                  </a:cubicBezTo>
                  <a:cubicBezTo>
                    <a:pt x="228" y="446"/>
                    <a:pt x="228" y="446"/>
                    <a:pt x="228" y="446"/>
                  </a:cubicBezTo>
                  <a:cubicBezTo>
                    <a:pt x="227" y="443"/>
                    <a:pt x="227" y="443"/>
                    <a:pt x="227" y="443"/>
                  </a:cubicBezTo>
                  <a:cubicBezTo>
                    <a:pt x="231" y="439"/>
                    <a:pt x="231" y="439"/>
                    <a:pt x="231" y="439"/>
                  </a:cubicBezTo>
                  <a:cubicBezTo>
                    <a:pt x="232" y="435"/>
                    <a:pt x="232" y="435"/>
                    <a:pt x="232" y="435"/>
                  </a:cubicBezTo>
                  <a:cubicBezTo>
                    <a:pt x="235" y="434"/>
                    <a:pt x="235" y="434"/>
                    <a:pt x="235" y="434"/>
                  </a:cubicBezTo>
                  <a:cubicBezTo>
                    <a:pt x="237" y="434"/>
                    <a:pt x="237" y="434"/>
                    <a:pt x="237" y="434"/>
                  </a:cubicBezTo>
                  <a:cubicBezTo>
                    <a:pt x="243" y="435"/>
                    <a:pt x="243" y="435"/>
                    <a:pt x="243" y="435"/>
                  </a:cubicBezTo>
                  <a:cubicBezTo>
                    <a:pt x="241" y="439"/>
                    <a:pt x="241" y="439"/>
                    <a:pt x="241" y="439"/>
                  </a:cubicBezTo>
                  <a:cubicBezTo>
                    <a:pt x="240" y="443"/>
                    <a:pt x="240" y="443"/>
                    <a:pt x="240" y="443"/>
                  </a:cubicBezTo>
                  <a:cubicBezTo>
                    <a:pt x="238" y="443"/>
                    <a:pt x="238" y="443"/>
                    <a:pt x="238" y="443"/>
                  </a:cubicBezTo>
                  <a:cubicBezTo>
                    <a:pt x="236" y="444"/>
                    <a:pt x="236" y="444"/>
                    <a:pt x="236" y="444"/>
                  </a:cubicBezTo>
                  <a:cubicBezTo>
                    <a:pt x="234" y="444"/>
                    <a:pt x="234" y="444"/>
                    <a:pt x="234" y="444"/>
                  </a:cubicBezTo>
                  <a:cubicBezTo>
                    <a:pt x="231" y="445"/>
                    <a:pt x="231" y="445"/>
                    <a:pt x="231" y="445"/>
                  </a:cubicBezTo>
                  <a:cubicBezTo>
                    <a:pt x="233" y="445"/>
                    <a:pt x="233" y="445"/>
                    <a:pt x="233" y="445"/>
                  </a:cubicBezTo>
                  <a:cubicBezTo>
                    <a:pt x="236" y="445"/>
                    <a:pt x="236" y="445"/>
                    <a:pt x="236" y="445"/>
                  </a:cubicBezTo>
                  <a:cubicBezTo>
                    <a:pt x="240" y="443"/>
                    <a:pt x="235" y="445"/>
                    <a:pt x="238" y="449"/>
                  </a:cubicBezTo>
                  <a:cubicBezTo>
                    <a:pt x="237" y="445"/>
                    <a:pt x="240" y="443"/>
                    <a:pt x="241" y="444"/>
                  </a:cubicBezTo>
                  <a:cubicBezTo>
                    <a:pt x="242" y="444"/>
                    <a:pt x="241" y="440"/>
                    <a:pt x="245" y="439"/>
                  </a:cubicBezTo>
                  <a:cubicBezTo>
                    <a:pt x="249" y="438"/>
                    <a:pt x="249" y="440"/>
                    <a:pt x="255" y="443"/>
                  </a:cubicBezTo>
                  <a:cubicBezTo>
                    <a:pt x="262" y="446"/>
                    <a:pt x="260" y="447"/>
                    <a:pt x="259" y="447"/>
                  </a:cubicBezTo>
                  <a:cubicBezTo>
                    <a:pt x="260" y="451"/>
                    <a:pt x="260" y="451"/>
                    <a:pt x="260" y="451"/>
                  </a:cubicBezTo>
                  <a:cubicBezTo>
                    <a:pt x="265" y="451"/>
                    <a:pt x="265" y="451"/>
                    <a:pt x="265" y="451"/>
                  </a:cubicBezTo>
                  <a:cubicBezTo>
                    <a:pt x="269" y="453"/>
                    <a:pt x="274" y="454"/>
                    <a:pt x="275" y="454"/>
                  </a:cubicBezTo>
                  <a:cubicBezTo>
                    <a:pt x="284" y="456"/>
                    <a:pt x="284" y="456"/>
                    <a:pt x="284" y="456"/>
                  </a:cubicBezTo>
                  <a:cubicBezTo>
                    <a:pt x="293" y="463"/>
                    <a:pt x="293" y="463"/>
                    <a:pt x="293" y="463"/>
                  </a:cubicBezTo>
                  <a:cubicBezTo>
                    <a:pt x="298" y="464"/>
                    <a:pt x="298" y="464"/>
                    <a:pt x="298" y="464"/>
                  </a:cubicBezTo>
                  <a:cubicBezTo>
                    <a:pt x="303" y="466"/>
                    <a:pt x="303" y="466"/>
                    <a:pt x="303" y="466"/>
                  </a:cubicBezTo>
                  <a:cubicBezTo>
                    <a:pt x="305" y="475"/>
                    <a:pt x="305" y="475"/>
                    <a:pt x="305" y="475"/>
                  </a:cubicBezTo>
                  <a:cubicBezTo>
                    <a:pt x="304" y="488"/>
                    <a:pt x="304" y="488"/>
                    <a:pt x="304" y="488"/>
                  </a:cubicBezTo>
                  <a:cubicBezTo>
                    <a:pt x="301" y="491"/>
                    <a:pt x="301" y="493"/>
                    <a:pt x="297" y="496"/>
                  </a:cubicBezTo>
                  <a:cubicBezTo>
                    <a:pt x="293" y="500"/>
                    <a:pt x="293" y="508"/>
                    <a:pt x="290" y="511"/>
                  </a:cubicBezTo>
                  <a:cubicBezTo>
                    <a:pt x="287" y="510"/>
                    <a:pt x="287" y="510"/>
                    <a:pt x="287" y="510"/>
                  </a:cubicBezTo>
                  <a:cubicBezTo>
                    <a:pt x="287" y="512"/>
                    <a:pt x="287" y="512"/>
                    <a:pt x="287" y="512"/>
                  </a:cubicBezTo>
                  <a:cubicBezTo>
                    <a:pt x="288" y="514"/>
                    <a:pt x="286" y="517"/>
                    <a:pt x="288" y="522"/>
                  </a:cubicBezTo>
                  <a:cubicBezTo>
                    <a:pt x="290" y="526"/>
                    <a:pt x="287" y="527"/>
                    <a:pt x="288" y="533"/>
                  </a:cubicBezTo>
                  <a:cubicBezTo>
                    <a:pt x="289" y="539"/>
                    <a:pt x="285" y="536"/>
                    <a:pt x="287" y="541"/>
                  </a:cubicBezTo>
                  <a:cubicBezTo>
                    <a:pt x="289" y="546"/>
                    <a:pt x="283" y="543"/>
                    <a:pt x="285" y="549"/>
                  </a:cubicBezTo>
                  <a:cubicBezTo>
                    <a:pt x="287" y="555"/>
                    <a:pt x="280" y="554"/>
                    <a:pt x="281" y="559"/>
                  </a:cubicBezTo>
                  <a:cubicBezTo>
                    <a:pt x="281" y="564"/>
                    <a:pt x="279" y="562"/>
                    <a:pt x="278" y="564"/>
                  </a:cubicBezTo>
                  <a:cubicBezTo>
                    <a:pt x="273" y="566"/>
                    <a:pt x="273" y="566"/>
                    <a:pt x="273" y="566"/>
                  </a:cubicBezTo>
                  <a:cubicBezTo>
                    <a:pt x="272" y="566"/>
                    <a:pt x="272" y="566"/>
                    <a:pt x="272" y="566"/>
                  </a:cubicBezTo>
                  <a:cubicBezTo>
                    <a:pt x="269" y="566"/>
                    <a:pt x="269" y="566"/>
                    <a:pt x="269" y="566"/>
                  </a:cubicBezTo>
                  <a:cubicBezTo>
                    <a:pt x="266" y="567"/>
                    <a:pt x="266" y="567"/>
                    <a:pt x="266" y="567"/>
                  </a:cubicBezTo>
                  <a:cubicBezTo>
                    <a:pt x="264" y="569"/>
                    <a:pt x="262" y="569"/>
                    <a:pt x="257" y="574"/>
                  </a:cubicBezTo>
                  <a:cubicBezTo>
                    <a:pt x="251" y="580"/>
                    <a:pt x="255" y="583"/>
                    <a:pt x="255" y="584"/>
                  </a:cubicBezTo>
                  <a:cubicBezTo>
                    <a:pt x="254" y="588"/>
                    <a:pt x="257" y="591"/>
                    <a:pt x="255" y="593"/>
                  </a:cubicBezTo>
                  <a:cubicBezTo>
                    <a:pt x="253" y="595"/>
                    <a:pt x="257" y="595"/>
                    <a:pt x="252" y="598"/>
                  </a:cubicBezTo>
                  <a:cubicBezTo>
                    <a:pt x="246" y="602"/>
                    <a:pt x="250" y="603"/>
                    <a:pt x="248" y="606"/>
                  </a:cubicBezTo>
                  <a:cubicBezTo>
                    <a:pt x="246" y="609"/>
                    <a:pt x="249" y="613"/>
                    <a:pt x="245" y="616"/>
                  </a:cubicBezTo>
                  <a:cubicBezTo>
                    <a:pt x="240" y="618"/>
                    <a:pt x="247" y="619"/>
                    <a:pt x="239" y="624"/>
                  </a:cubicBezTo>
                  <a:cubicBezTo>
                    <a:pt x="237" y="628"/>
                    <a:pt x="231" y="628"/>
                    <a:pt x="229" y="626"/>
                  </a:cubicBezTo>
                  <a:cubicBezTo>
                    <a:pt x="226" y="626"/>
                    <a:pt x="226" y="626"/>
                    <a:pt x="226" y="626"/>
                  </a:cubicBezTo>
                  <a:cubicBezTo>
                    <a:pt x="224" y="625"/>
                    <a:pt x="224" y="625"/>
                    <a:pt x="224" y="625"/>
                  </a:cubicBezTo>
                  <a:cubicBezTo>
                    <a:pt x="223" y="624"/>
                    <a:pt x="218" y="626"/>
                    <a:pt x="217" y="619"/>
                  </a:cubicBezTo>
                  <a:cubicBezTo>
                    <a:pt x="215" y="624"/>
                    <a:pt x="220" y="624"/>
                    <a:pt x="217" y="625"/>
                  </a:cubicBezTo>
                  <a:cubicBezTo>
                    <a:pt x="215" y="625"/>
                    <a:pt x="227" y="627"/>
                    <a:pt x="227" y="632"/>
                  </a:cubicBezTo>
                  <a:cubicBezTo>
                    <a:pt x="226" y="636"/>
                    <a:pt x="228" y="636"/>
                    <a:pt x="229" y="635"/>
                  </a:cubicBezTo>
                  <a:cubicBezTo>
                    <a:pt x="230" y="636"/>
                    <a:pt x="230" y="636"/>
                    <a:pt x="230" y="636"/>
                  </a:cubicBezTo>
                  <a:cubicBezTo>
                    <a:pt x="231" y="640"/>
                    <a:pt x="230" y="639"/>
                    <a:pt x="229" y="641"/>
                  </a:cubicBezTo>
                  <a:cubicBezTo>
                    <a:pt x="228" y="647"/>
                    <a:pt x="225" y="645"/>
                    <a:pt x="222" y="647"/>
                  </a:cubicBezTo>
                  <a:cubicBezTo>
                    <a:pt x="218" y="649"/>
                    <a:pt x="215" y="649"/>
                    <a:pt x="213" y="648"/>
                  </a:cubicBezTo>
                  <a:cubicBezTo>
                    <a:pt x="212" y="648"/>
                    <a:pt x="212" y="648"/>
                    <a:pt x="212" y="648"/>
                  </a:cubicBezTo>
                  <a:cubicBezTo>
                    <a:pt x="211" y="647"/>
                    <a:pt x="211" y="647"/>
                    <a:pt x="211" y="647"/>
                  </a:cubicBezTo>
                  <a:cubicBezTo>
                    <a:pt x="210" y="647"/>
                    <a:pt x="210" y="647"/>
                    <a:pt x="210" y="647"/>
                  </a:cubicBezTo>
                  <a:cubicBezTo>
                    <a:pt x="210" y="649"/>
                    <a:pt x="210" y="649"/>
                    <a:pt x="210" y="649"/>
                  </a:cubicBezTo>
                  <a:cubicBezTo>
                    <a:pt x="211" y="651"/>
                    <a:pt x="211" y="651"/>
                    <a:pt x="211" y="651"/>
                  </a:cubicBezTo>
                  <a:cubicBezTo>
                    <a:pt x="211" y="653"/>
                    <a:pt x="211" y="653"/>
                    <a:pt x="211" y="653"/>
                  </a:cubicBezTo>
                  <a:cubicBezTo>
                    <a:pt x="211" y="657"/>
                    <a:pt x="211" y="657"/>
                    <a:pt x="211" y="657"/>
                  </a:cubicBezTo>
                  <a:cubicBezTo>
                    <a:pt x="205" y="659"/>
                    <a:pt x="205" y="659"/>
                    <a:pt x="205" y="659"/>
                  </a:cubicBezTo>
                  <a:cubicBezTo>
                    <a:pt x="202" y="658"/>
                    <a:pt x="202" y="658"/>
                    <a:pt x="202" y="658"/>
                  </a:cubicBezTo>
                  <a:cubicBezTo>
                    <a:pt x="201" y="659"/>
                    <a:pt x="201" y="659"/>
                    <a:pt x="201" y="659"/>
                  </a:cubicBezTo>
                  <a:cubicBezTo>
                    <a:pt x="206" y="662"/>
                    <a:pt x="200" y="665"/>
                    <a:pt x="205" y="665"/>
                  </a:cubicBezTo>
                  <a:cubicBezTo>
                    <a:pt x="207" y="665"/>
                    <a:pt x="207" y="665"/>
                    <a:pt x="207" y="665"/>
                  </a:cubicBezTo>
                  <a:cubicBezTo>
                    <a:pt x="207" y="664"/>
                    <a:pt x="207" y="664"/>
                    <a:pt x="207" y="664"/>
                  </a:cubicBezTo>
                  <a:cubicBezTo>
                    <a:pt x="209" y="666"/>
                    <a:pt x="209" y="666"/>
                    <a:pt x="209" y="666"/>
                  </a:cubicBezTo>
                  <a:cubicBezTo>
                    <a:pt x="207" y="667"/>
                    <a:pt x="207" y="667"/>
                    <a:pt x="207" y="667"/>
                  </a:cubicBezTo>
                  <a:cubicBezTo>
                    <a:pt x="204" y="667"/>
                    <a:pt x="204" y="667"/>
                    <a:pt x="204" y="667"/>
                  </a:cubicBezTo>
                  <a:cubicBezTo>
                    <a:pt x="207" y="668"/>
                    <a:pt x="207" y="668"/>
                    <a:pt x="207" y="668"/>
                  </a:cubicBezTo>
                  <a:cubicBezTo>
                    <a:pt x="206" y="670"/>
                    <a:pt x="206" y="670"/>
                    <a:pt x="206" y="670"/>
                  </a:cubicBezTo>
                  <a:cubicBezTo>
                    <a:pt x="206" y="673"/>
                    <a:pt x="206" y="673"/>
                    <a:pt x="206" y="673"/>
                  </a:cubicBezTo>
                  <a:cubicBezTo>
                    <a:pt x="206" y="674"/>
                    <a:pt x="206" y="674"/>
                    <a:pt x="206" y="674"/>
                  </a:cubicBezTo>
                  <a:cubicBezTo>
                    <a:pt x="98" y="616"/>
                    <a:pt x="24" y="501"/>
                    <a:pt x="24" y="37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14" name="Google Shape;1014;p7"/>
          <p:cNvSpPr txBox="1"/>
          <p:nvPr/>
        </p:nvSpPr>
        <p:spPr>
          <a:xfrm>
            <a:off x="929796" y="2695242"/>
            <a:ext cx="2297689" cy="2133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accent1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Online research</a:t>
            </a:r>
            <a:endParaRPr/>
          </a:p>
        </p:txBody>
      </p:sp>
      <p:sp>
        <p:nvSpPr>
          <p:cNvPr id="1015" name="Google Shape;1015;p7"/>
          <p:cNvSpPr txBox="1"/>
          <p:nvPr/>
        </p:nvSpPr>
        <p:spPr>
          <a:xfrm>
            <a:off x="638629" y="1740813"/>
            <a:ext cx="2635385" cy="9971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 b="1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rPr>
              <a:t>Mandatory vs optional education, which is more effective?</a:t>
            </a:r>
            <a:endParaRPr/>
          </a:p>
        </p:txBody>
      </p:sp>
      <p:grpSp>
        <p:nvGrpSpPr>
          <p:cNvPr id="1016" name="Google Shape;1016;p7"/>
          <p:cNvGrpSpPr/>
          <p:nvPr/>
        </p:nvGrpSpPr>
        <p:grpSpPr>
          <a:xfrm>
            <a:off x="3415564" y="1916125"/>
            <a:ext cx="471493" cy="471491"/>
            <a:chOff x="1237829" y="1727275"/>
            <a:chExt cx="699076" cy="699074"/>
          </a:xfrm>
        </p:grpSpPr>
        <p:sp>
          <p:nvSpPr>
            <p:cNvPr id="1017" name="Google Shape;1017;p7"/>
            <p:cNvSpPr/>
            <p:nvPr/>
          </p:nvSpPr>
          <p:spPr>
            <a:xfrm>
              <a:off x="1237829" y="1727275"/>
              <a:ext cx="699076" cy="699074"/>
            </a:xfrm>
            <a:prstGeom prst="ellipse">
              <a:avLst/>
            </a:prstGeom>
            <a:gradFill>
              <a:gsLst>
                <a:gs pos="0">
                  <a:srgbClr val="A6D177"/>
                </a:gs>
                <a:gs pos="50000">
                  <a:srgbClr val="9CD15F"/>
                </a:gs>
                <a:gs pos="100000">
                  <a:srgbClr val="89BE4D"/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2745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8" name="Google Shape;1018;p7"/>
            <p:cNvSpPr/>
            <p:nvPr/>
          </p:nvSpPr>
          <p:spPr>
            <a:xfrm>
              <a:off x="1447703" y="1937148"/>
              <a:ext cx="279328" cy="279328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0732" y="6661"/>
                  </a:moveTo>
                  <a:cubicBezTo>
                    <a:pt x="20540" y="6471"/>
                    <a:pt x="20228" y="6473"/>
                    <a:pt x="20038" y="6667"/>
                  </a:cubicBezTo>
                  <a:cubicBezTo>
                    <a:pt x="19903" y="6804"/>
                    <a:pt x="19870" y="7000"/>
                    <a:pt x="19929" y="7171"/>
                  </a:cubicBezTo>
                  <a:lnTo>
                    <a:pt x="19918" y="7175"/>
                  </a:lnTo>
                  <a:cubicBezTo>
                    <a:pt x="20365" y="8298"/>
                    <a:pt x="20618" y="9518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cubicBezTo>
                    <a:pt x="5378" y="20618"/>
                    <a:pt x="982" y="16223"/>
                    <a:pt x="982" y="10800"/>
                  </a:cubicBezTo>
                  <a:cubicBezTo>
                    <a:pt x="982" y="5377"/>
                    <a:pt x="5378" y="982"/>
                    <a:pt x="10800" y="982"/>
                  </a:cubicBezTo>
                  <a:cubicBezTo>
                    <a:pt x="13575" y="982"/>
                    <a:pt x="16077" y="2136"/>
                    <a:pt x="17862" y="3989"/>
                  </a:cubicBezTo>
                  <a:lnTo>
                    <a:pt x="17868" y="3982"/>
                  </a:lnTo>
                  <a:cubicBezTo>
                    <a:pt x="18062" y="4157"/>
                    <a:pt x="18359" y="4153"/>
                    <a:pt x="18544" y="3965"/>
                  </a:cubicBezTo>
                  <a:cubicBezTo>
                    <a:pt x="18734" y="3771"/>
                    <a:pt x="18732" y="3461"/>
                    <a:pt x="18539" y="3270"/>
                  </a:cubicBezTo>
                  <a:cubicBezTo>
                    <a:pt x="18520" y="3252"/>
                    <a:pt x="18496" y="3244"/>
                    <a:pt x="18476" y="3230"/>
                  </a:cubicBezTo>
                  <a:cubicBezTo>
                    <a:pt x="16521" y="1241"/>
                    <a:pt x="13810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ubicBezTo>
                    <a:pt x="0" y="16764"/>
                    <a:pt x="4835" y="21600"/>
                    <a:pt x="10800" y="21600"/>
                  </a:cubicBezTo>
                  <a:cubicBezTo>
                    <a:pt x="16765" y="21600"/>
                    <a:pt x="21600" y="16764"/>
                    <a:pt x="21600" y="10800"/>
                  </a:cubicBezTo>
                  <a:cubicBezTo>
                    <a:pt x="21600" y="9412"/>
                    <a:pt x="21329" y="8089"/>
                    <a:pt x="20851" y="6869"/>
                  </a:cubicBezTo>
                  <a:cubicBezTo>
                    <a:pt x="20828" y="6794"/>
                    <a:pt x="20793" y="6721"/>
                    <a:pt x="20732" y="6661"/>
                  </a:cubicBezTo>
                  <a:moveTo>
                    <a:pt x="10792" y="13534"/>
                  </a:moveTo>
                  <a:lnTo>
                    <a:pt x="6238" y="8980"/>
                  </a:lnTo>
                  <a:cubicBezTo>
                    <a:pt x="6149" y="8891"/>
                    <a:pt x="6027" y="8836"/>
                    <a:pt x="5891" y="8836"/>
                  </a:cubicBezTo>
                  <a:cubicBezTo>
                    <a:pt x="5620" y="8836"/>
                    <a:pt x="5400" y="9056"/>
                    <a:pt x="5400" y="9327"/>
                  </a:cubicBezTo>
                  <a:cubicBezTo>
                    <a:pt x="5400" y="9463"/>
                    <a:pt x="5455" y="9585"/>
                    <a:pt x="5544" y="9675"/>
                  </a:cubicBezTo>
                  <a:lnTo>
                    <a:pt x="10453" y="14583"/>
                  </a:lnTo>
                  <a:cubicBezTo>
                    <a:pt x="10542" y="14672"/>
                    <a:pt x="10664" y="14727"/>
                    <a:pt x="10800" y="14727"/>
                  </a:cubicBezTo>
                  <a:cubicBezTo>
                    <a:pt x="10940" y="14727"/>
                    <a:pt x="11064" y="14668"/>
                    <a:pt x="11154" y="14574"/>
                  </a:cubicBezTo>
                  <a:lnTo>
                    <a:pt x="11155" y="14576"/>
                  </a:lnTo>
                  <a:lnTo>
                    <a:pt x="19353" y="5988"/>
                  </a:lnTo>
                  <a:cubicBezTo>
                    <a:pt x="19353" y="5989"/>
                    <a:pt x="19354" y="5990"/>
                    <a:pt x="19354" y="5991"/>
                  </a:cubicBezTo>
                  <a:lnTo>
                    <a:pt x="20055" y="5255"/>
                  </a:lnTo>
                  <a:cubicBezTo>
                    <a:pt x="20055" y="5255"/>
                    <a:pt x="20054" y="5254"/>
                    <a:pt x="20054" y="5253"/>
                  </a:cubicBezTo>
                  <a:lnTo>
                    <a:pt x="21464" y="3775"/>
                  </a:lnTo>
                  <a:lnTo>
                    <a:pt x="21463" y="3774"/>
                  </a:lnTo>
                  <a:cubicBezTo>
                    <a:pt x="21547" y="3686"/>
                    <a:pt x="21600" y="3567"/>
                    <a:pt x="21600" y="3436"/>
                  </a:cubicBezTo>
                  <a:cubicBezTo>
                    <a:pt x="21600" y="3166"/>
                    <a:pt x="21380" y="2945"/>
                    <a:pt x="21109" y="2945"/>
                  </a:cubicBezTo>
                  <a:cubicBezTo>
                    <a:pt x="20969" y="2945"/>
                    <a:pt x="20844" y="3005"/>
                    <a:pt x="20755" y="3099"/>
                  </a:cubicBezTo>
                  <a:lnTo>
                    <a:pt x="20754" y="3097"/>
                  </a:lnTo>
                  <a:lnTo>
                    <a:pt x="19493" y="4419"/>
                  </a:lnTo>
                  <a:cubicBezTo>
                    <a:pt x="19492" y="4418"/>
                    <a:pt x="19491" y="4416"/>
                    <a:pt x="19490" y="4415"/>
                  </a:cubicBezTo>
                  <a:lnTo>
                    <a:pt x="18805" y="5133"/>
                  </a:lnTo>
                  <a:cubicBezTo>
                    <a:pt x="18806" y="5134"/>
                    <a:pt x="18807" y="5136"/>
                    <a:pt x="18807" y="5137"/>
                  </a:cubicBezTo>
                  <a:cubicBezTo>
                    <a:pt x="18807" y="5137"/>
                    <a:pt x="10792" y="13534"/>
                    <a:pt x="10792" y="1353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9025" tIns="19025" rIns="19025" bIns="190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>
                <a:solidFill>
                  <a:schemeClr val="dk1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</p:txBody>
        </p:sp>
      </p:grpSp>
      <p:grpSp>
        <p:nvGrpSpPr>
          <p:cNvPr id="1019" name="Google Shape;1019;p7"/>
          <p:cNvGrpSpPr/>
          <p:nvPr/>
        </p:nvGrpSpPr>
        <p:grpSpPr>
          <a:xfrm>
            <a:off x="3421312" y="3425309"/>
            <a:ext cx="471493" cy="471491"/>
            <a:chOff x="1237829" y="3292077"/>
            <a:chExt cx="699076" cy="699074"/>
          </a:xfrm>
        </p:grpSpPr>
        <p:sp>
          <p:nvSpPr>
            <p:cNvPr id="1020" name="Google Shape;1020;p7"/>
            <p:cNvSpPr/>
            <p:nvPr/>
          </p:nvSpPr>
          <p:spPr>
            <a:xfrm>
              <a:off x="1237829" y="3292077"/>
              <a:ext cx="699076" cy="699074"/>
            </a:xfrm>
            <a:prstGeom prst="ellipse">
              <a:avLst/>
            </a:prstGeom>
            <a:gradFill>
              <a:gsLst>
                <a:gs pos="0">
                  <a:srgbClr val="97C963"/>
                </a:gs>
                <a:gs pos="50000">
                  <a:srgbClr val="8AC943"/>
                </a:gs>
                <a:gs pos="100000">
                  <a:srgbClr val="7AB833"/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2745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1" name="Google Shape;1021;p7"/>
            <p:cNvSpPr/>
            <p:nvPr/>
          </p:nvSpPr>
          <p:spPr>
            <a:xfrm>
              <a:off x="1444704" y="3501950"/>
              <a:ext cx="279328" cy="279328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0732" y="6661"/>
                  </a:moveTo>
                  <a:cubicBezTo>
                    <a:pt x="20540" y="6471"/>
                    <a:pt x="20228" y="6473"/>
                    <a:pt x="20038" y="6667"/>
                  </a:cubicBezTo>
                  <a:cubicBezTo>
                    <a:pt x="19903" y="6804"/>
                    <a:pt x="19870" y="7000"/>
                    <a:pt x="19929" y="7171"/>
                  </a:cubicBezTo>
                  <a:lnTo>
                    <a:pt x="19918" y="7175"/>
                  </a:lnTo>
                  <a:cubicBezTo>
                    <a:pt x="20365" y="8298"/>
                    <a:pt x="20618" y="9518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cubicBezTo>
                    <a:pt x="5378" y="20618"/>
                    <a:pt x="982" y="16223"/>
                    <a:pt x="982" y="10800"/>
                  </a:cubicBezTo>
                  <a:cubicBezTo>
                    <a:pt x="982" y="5377"/>
                    <a:pt x="5378" y="982"/>
                    <a:pt x="10800" y="982"/>
                  </a:cubicBezTo>
                  <a:cubicBezTo>
                    <a:pt x="13575" y="982"/>
                    <a:pt x="16077" y="2136"/>
                    <a:pt x="17862" y="3989"/>
                  </a:cubicBezTo>
                  <a:lnTo>
                    <a:pt x="17868" y="3982"/>
                  </a:lnTo>
                  <a:cubicBezTo>
                    <a:pt x="18062" y="4157"/>
                    <a:pt x="18359" y="4153"/>
                    <a:pt x="18544" y="3965"/>
                  </a:cubicBezTo>
                  <a:cubicBezTo>
                    <a:pt x="18734" y="3771"/>
                    <a:pt x="18732" y="3461"/>
                    <a:pt x="18539" y="3270"/>
                  </a:cubicBezTo>
                  <a:cubicBezTo>
                    <a:pt x="18520" y="3252"/>
                    <a:pt x="18496" y="3244"/>
                    <a:pt x="18476" y="3230"/>
                  </a:cubicBezTo>
                  <a:cubicBezTo>
                    <a:pt x="16521" y="1241"/>
                    <a:pt x="13810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ubicBezTo>
                    <a:pt x="0" y="16764"/>
                    <a:pt x="4835" y="21600"/>
                    <a:pt x="10800" y="21600"/>
                  </a:cubicBezTo>
                  <a:cubicBezTo>
                    <a:pt x="16765" y="21600"/>
                    <a:pt x="21600" y="16764"/>
                    <a:pt x="21600" y="10800"/>
                  </a:cubicBezTo>
                  <a:cubicBezTo>
                    <a:pt x="21600" y="9412"/>
                    <a:pt x="21329" y="8089"/>
                    <a:pt x="20851" y="6869"/>
                  </a:cubicBezTo>
                  <a:cubicBezTo>
                    <a:pt x="20828" y="6794"/>
                    <a:pt x="20793" y="6721"/>
                    <a:pt x="20732" y="6661"/>
                  </a:cubicBezTo>
                  <a:moveTo>
                    <a:pt x="10792" y="13534"/>
                  </a:moveTo>
                  <a:lnTo>
                    <a:pt x="6238" y="8980"/>
                  </a:lnTo>
                  <a:cubicBezTo>
                    <a:pt x="6149" y="8891"/>
                    <a:pt x="6027" y="8836"/>
                    <a:pt x="5891" y="8836"/>
                  </a:cubicBezTo>
                  <a:cubicBezTo>
                    <a:pt x="5620" y="8836"/>
                    <a:pt x="5400" y="9056"/>
                    <a:pt x="5400" y="9327"/>
                  </a:cubicBezTo>
                  <a:cubicBezTo>
                    <a:pt x="5400" y="9463"/>
                    <a:pt x="5455" y="9585"/>
                    <a:pt x="5544" y="9675"/>
                  </a:cubicBezTo>
                  <a:lnTo>
                    <a:pt x="10453" y="14583"/>
                  </a:lnTo>
                  <a:cubicBezTo>
                    <a:pt x="10542" y="14672"/>
                    <a:pt x="10664" y="14727"/>
                    <a:pt x="10800" y="14727"/>
                  </a:cubicBezTo>
                  <a:cubicBezTo>
                    <a:pt x="10940" y="14727"/>
                    <a:pt x="11064" y="14668"/>
                    <a:pt x="11154" y="14574"/>
                  </a:cubicBezTo>
                  <a:lnTo>
                    <a:pt x="11155" y="14576"/>
                  </a:lnTo>
                  <a:lnTo>
                    <a:pt x="19353" y="5988"/>
                  </a:lnTo>
                  <a:cubicBezTo>
                    <a:pt x="19353" y="5989"/>
                    <a:pt x="19354" y="5990"/>
                    <a:pt x="19354" y="5991"/>
                  </a:cubicBezTo>
                  <a:lnTo>
                    <a:pt x="20055" y="5255"/>
                  </a:lnTo>
                  <a:cubicBezTo>
                    <a:pt x="20055" y="5255"/>
                    <a:pt x="20054" y="5254"/>
                    <a:pt x="20054" y="5253"/>
                  </a:cubicBezTo>
                  <a:lnTo>
                    <a:pt x="21464" y="3775"/>
                  </a:lnTo>
                  <a:lnTo>
                    <a:pt x="21463" y="3774"/>
                  </a:lnTo>
                  <a:cubicBezTo>
                    <a:pt x="21547" y="3686"/>
                    <a:pt x="21600" y="3567"/>
                    <a:pt x="21600" y="3436"/>
                  </a:cubicBezTo>
                  <a:cubicBezTo>
                    <a:pt x="21600" y="3166"/>
                    <a:pt x="21380" y="2945"/>
                    <a:pt x="21109" y="2945"/>
                  </a:cubicBezTo>
                  <a:cubicBezTo>
                    <a:pt x="20969" y="2945"/>
                    <a:pt x="20844" y="3005"/>
                    <a:pt x="20755" y="3099"/>
                  </a:cubicBezTo>
                  <a:lnTo>
                    <a:pt x="20754" y="3097"/>
                  </a:lnTo>
                  <a:lnTo>
                    <a:pt x="19493" y="4419"/>
                  </a:lnTo>
                  <a:cubicBezTo>
                    <a:pt x="19492" y="4418"/>
                    <a:pt x="19491" y="4416"/>
                    <a:pt x="19490" y="4415"/>
                  </a:cubicBezTo>
                  <a:lnTo>
                    <a:pt x="18805" y="5133"/>
                  </a:lnTo>
                  <a:cubicBezTo>
                    <a:pt x="18806" y="5134"/>
                    <a:pt x="18807" y="5136"/>
                    <a:pt x="18807" y="5137"/>
                  </a:cubicBezTo>
                  <a:cubicBezTo>
                    <a:pt x="18807" y="5137"/>
                    <a:pt x="10792" y="13534"/>
                    <a:pt x="10792" y="1353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9025" tIns="19025" rIns="19025" bIns="190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>
                <a:solidFill>
                  <a:schemeClr val="dk1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</p:txBody>
        </p:sp>
      </p:grpSp>
      <p:grpSp>
        <p:nvGrpSpPr>
          <p:cNvPr id="1022" name="Google Shape;1022;p7"/>
          <p:cNvGrpSpPr/>
          <p:nvPr/>
        </p:nvGrpSpPr>
        <p:grpSpPr>
          <a:xfrm>
            <a:off x="3422800" y="4913629"/>
            <a:ext cx="471493" cy="471491"/>
            <a:chOff x="1237829" y="4856879"/>
            <a:chExt cx="699076" cy="699074"/>
          </a:xfrm>
        </p:grpSpPr>
        <p:sp>
          <p:nvSpPr>
            <p:cNvPr id="1023" name="Google Shape;1023;p7"/>
            <p:cNvSpPr/>
            <p:nvPr/>
          </p:nvSpPr>
          <p:spPr>
            <a:xfrm>
              <a:off x="1237829" y="4856879"/>
              <a:ext cx="699076" cy="699074"/>
            </a:xfrm>
            <a:prstGeom prst="ellipse">
              <a:avLst/>
            </a:prstGeom>
            <a:gradFill>
              <a:gsLst>
                <a:gs pos="0">
                  <a:srgbClr val="8ABC5C"/>
                </a:gs>
                <a:gs pos="50000">
                  <a:srgbClr val="7BB83B"/>
                </a:gs>
                <a:gs pos="100000">
                  <a:srgbClr val="6CA72F"/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2745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4" name="Google Shape;1024;p7"/>
            <p:cNvSpPr/>
            <p:nvPr/>
          </p:nvSpPr>
          <p:spPr>
            <a:xfrm>
              <a:off x="1442604" y="5066752"/>
              <a:ext cx="279328" cy="279328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0732" y="6661"/>
                  </a:moveTo>
                  <a:cubicBezTo>
                    <a:pt x="20540" y="6471"/>
                    <a:pt x="20228" y="6473"/>
                    <a:pt x="20038" y="6667"/>
                  </a:cubicBezTo>
                  <a:cubicBezTo>
                    <a:pt x="19903" y="6804"/>
                    <a:pt x="19870" y="7000"/>
                    <a:pt x="19929" y="7171"/>
                  </a:cubicBezTo>
                  <a:lnTo>
                    <a:pt x="19918" y="7175"/>
                  </a:lnTo>
                  <a:cubicBezTo>
                    <a:pt x="20365" y="8298"/>
                    <a:pt x="20618" y="9518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cubicBezTo>
                    <a:pt x="5378" y="20618"/>
                    <a:pt x="982" y="16223"/>
                    <a:pt x="982" y="10800"/>
                  </a:cubicBezTo>
                  <a:cubicBezTo>
                    <a:pt x="982" y="5377"/>
                    <a:pt x="5378" y="982"/>
                    <a:pt x="10800" y="982"/>
                  </a:cubicBezTo>
                  <a:cubicBezTo>
                    <a:pt x="13575" y="982"/>
                    <a:pt x="16077" y="2136"/>
                    <a:pt x="17862" y="3989"/>
                  </a:cubicBezTo>
                  <a:lnTo>
                    <a:pt x="17868" y="3982"/>
                  </a:lnTo>
                  <a:cubicBezTo>
                    <a:pt x="18062" y="4157"/>
                    <a:pt x="18359" y="4153"/>
                    <a:pt x="18544" y="3965"/>
                  </a:cubicBezTo>
                  <a:cubicBezTo>
                    <a:pt x="18734" y="3771"/>
                    <a:pt x="18732" y="3461"/>
                    <a:pt x="18539" y="3270"/>
                  </a:cubicBezTo>
                  <a:cubicBezTo>
                    <a:pt x="18520" y="3252"/>
                    <a:pt x="18496" y="3244"/>
                    <a:pt x="18476" y="3230"/>
                  </a:cubicBezTo>
                  <a:cubicBezTo>
                    <a:pt x="16521" y="1241"/>
                    <a:pt x="13810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ubicBezTo>
                    <a:pt x="0" y="16764"/>
                    <a:pt x="4835" y="21600"/>
                    <a:pt x="10800" y="21600"/>
                  </a:cubicBezTo>
                  <a:cubicBezTo>
                    <a:pt x="16765" y="21600"/>
                    <a:pt x="21600" y="16764"/>
                    <a:pt x="21600" y="10800"/>
                  </a:cubicBezTo>
                  <a:cubicBezTo>
                    <a:pt x="21600" y="9412"/>
                    <a:pt x="21329" y="8089"/>
                    <a:pt x="20851" y="6869"/>
                  </a:cubicBezTo>
                  <a:cubicBezTo>
                    <a:pt x="20828" y="6794"/>
                    <a:pt x="20793" y="6721"/>
                    <a:pt x="20732" y="6661"/>
                  </a:cubicBezTo>
                  <a:moveTo>
                    <a:pt x="10792" y="13534"/>
                  </a:moveTo>
                  <a:lnTo>
                    <a:pt x="6238" y="8980"/>
                  </a:lnTo>
                  <a:cubicBezTo>
                    <a:pt x="6149" y="8891"/>
                    <a:pt x="6027" y="8836"/>
                    <a:pt x="5891" y="8836"/>
                  </a:cubicBezTo>
                  <a:cubicBezTo>
                    <a:pt x="5620" y="8836"/>
                    <a:pt x="5400" y="9056"/>
                    <a:pt x="5400" y="9327"/>
                  </a:cubicBezTo>
                  <a:cubicBezTo>
                    <a:pt x="5400" y="9463"/>
                    <a:pt x="5455" y="9585"/>
                    <a:pt x="5544" y="9675"/>
                  </a:cubicBezTo>
                  <a:lnTo>
                    <a:pt x="10453" y="14583"/>
                  </a:lnTo>
                  <a:cubicBezTo>
                    <a:pt x="10542" y="14672"/>
                    <a:pt x="10664" y="14727"/>
                    <a:pt x="10800" y="14727"/>
                  </a:cubicBezTo>
                  <a:cubicBezTo>
                    <a:pt x="10940" y="14727"/>
                    <a:pt x="11064" y="14668"/>
                    <a:pt x="11154" y="14574"/>
                  </a:cubicBezTo>
                  <a:lnTo>
                    <a:pt x="11155" y="14576"/>
                  </a:lnTo>
                  <a:lnTo>
                    <a:pt x="19353" y="5988"/>
                  </a:lnTo>
                  <a:cubicBezTo>
                    <a:pt x="19353" y="5989"/>
                    <a:pt x="19354" y="5990"/>
                    <a:pt x="19354" y="5991"/>
                  </a:cubicBezTo>
                  <a:lnTo>
                    <a:pt x="20055" y="5255"/>
                  </a:lnTo>
                  <a:cubicBezTo>
                    <a:pt x="20055" y="5255"/>
                    <a:pt x="20054" y="5254"/>
                    <a:pt x="20054" y="5253"/>
                  </a:cubicBezTo>
                  <a:lnTo>
                    <a:pt x="21464" y="3775"/>
                  </a:lnTo>
                  <a:lnTo>
                    <a:pt x="21463" y="3774"/>
                  </a:lnTo>
                  <a:cubicBezTo>
                    <a:pt x="21547" y="3686"/>
                    <a:pt x="21600" y="3567"/>
                    <a:pt x="21600" y="3436"/>
                  </a:cubicBezTo>
                  <a:cubicBezTo>
                    <a:pt x="21600" y="3166"/>
                    <a:pt x="21380" y="2945"/>
                    <a:pt x="21109" y="2945"/>
                  </a:cubicBezTo>
                  <a:cubicBezTo>
                    <a:pt x="20969" y="2945"/>
                    <a:pt x="20844" y="3005"/>
                    <a:pt x="20755" y="3099"/>
                  </a:cubicBezTo>
                  <a:lnTo>
                    <a:pt x="20754" y="3097"/>
                  </a:lnTo>
                  <a:lnTo>
                    <a:pt x="19493" y="4419"/>
                  </a:lnTo>
                  <a:cubicBezTo>
                    <a:pt x="19492" y="4418"/>
                    <a:pt x="19491" y="4416"/>
                    <a:pt x="19490" y="4415"/>
                  </a:cubicBezTo>
                  <a:lnTo>
                    <a:pt x="18805" y="5133"/>
                  </a:lnTo>
                  <a:cubicBezTo>
                    <a:pt x="18806" y="5134"/>
                    <a:pt x="18807" y="5136"/>
                    <a:pt x="18807" y="5137"/>
                  </a:cubicBezTo>
                  <a:cubicBezTo>
                    <a:pt x="18807" y="5137"/>
                    <a:pt x="10792" y="13534"/>
                    <a:pt x="10792" y="1353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9025" tIns="19025" rIns="19025" bIns="190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>
                <a:solidFill>
                  <a:schemeClr val="dk1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</p:txBody>
        </p:sp>
      </p:grpSp>
      <p:grpSp>
        <p:nvGrpSpPr>
          <p:cNvPr id="1025" name="Google Shape;1025;p7"/>
          <p:cNvGrpSpPr/>
          <p:nvPr/>
        </p:nvGrpSpPr>
        <p:grpSpPr>
          <a:xfrm>
            <a:off x="8292886" y="1923610"/>
            <a:ext cx="471493" cy="471491"/>
            <a:chOff x="1237829" y="1727275"/>
            <a:chExt cx="699076" cy="699074"/>
          </a:xfrm>
        </p:grpSpPr>
        <p:sp>
          <p:nvSpPr>
            <p:cNvPr id="1026" name="Google Shape;1026;p7"/>
            <p:cNvSpPr/>
            <p:nvPr/>
          </p:nvSpPr>
          <p:spPr>
            <a:xfrm>
              <a:off x="1237829" y="1727275"/>
              <a:ext cx="699076" cy="699074"/>
            </a:xfrm>
            <a:prstGeom prst="ellipse">
              <a:avLst/>
            </a:prstGeom>
            <a:gradFill>
              <a:gsLst>
                <a:gs pos="0">
                  <a:srgbClr val="79AA56"/>
                </a:gs>
                <a:gs pos="50000">
                  <a:srgbClr val="67A431"/>
                </a:gs>
                <a:gs pos="100000">
                  <a:srgbClr val="5A9527"/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2745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7" name="Google Shape;1027;p7"/>
            <p:cNvSpPr/>
            <p:nvPr/>
          </p:nvSpPr>
          <p:spPr>
            <a:xfrm>
              <a:off x="1447703" y="1937148"/>
              <a:ext cx="279328" cy="279328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0732" y="6661"/>
                  </a:moveTo>
                  <a:cubicBezTo>
                    <a:pt x="20540" y="6471"/>
                    <a:pt x="20228" y="6473"/>
                    <a:pt x="20038" y="6667"/>
                  </a:cubicBezTo>
                  <a:cubicBezTo>
                    <a:pt x="19903" y="6804"/>
                    <a:pt x="19870" y="7000"/>
                    <a:pt x="19929" y="7171"/>
                  </a:cubicBezTo>
                  <a:lnTo>
                    <a:pt x="19918" y="7175"/>
                  </a:lnTo>
                  <a:cubicBezTo>
                    <a:pt x="20365" y="8298"/>
                    <a:pt x="20618" y="9518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cubicBezTo>
                    <a:pt x="5378" y="20618"/>
                    <a:pt x="982" y="16223"/>
                    <a:pt x="982" y="10800"/>
                  </a:cubicBezTo>
                  <a:cubicBezTo>
                    <a:pt x="982" y="5377"/>
                    <a:pt x="5378" y="982"/>
                    <a:pt x="10800" y="982"/>
                  </a:cubicBezTo>
                  <a:cubicBezTo>
                    <a:pt x="13575" y="982"/>
                    <a:pt x="16077" y="2136"/>
                    <a:pt x="17862" y="3989"/>
                  </a:cubicBezTo>
                  <a:lnTo>
                    <a:pt x="17868" y="3982"/>
                  </a:lnTo>
                  <a:cubicBezTo>
                    <a:pt x="18062" y="4157"/>
                    <a:pt x="18359" y="4153"/>
                    <a:pt x="18544" y="3965"/>
                  </a:cubicBezTo>
                  <a:cubicBezTo>
                    <a:pt x="18734" y="3771"/>
                    <a:pt x="18732" y="3461"/>
                    <a:pt x="18539" y="3270"/>
                  </a:cubicBezTo>
                  <a:cubicBezTo>
                    <a:pt x="18520" y="3252"/>
                    <a:pt x="18496" y="3244"/>
                    <a:pt x="18476" y="3230"/>
                  </a:cubicBezTo>
                  <a:cubicBezTo>
                    <a:pt x="16521" y="1241"/>
                    <a:pt x="13810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ubicBezTo>
                    <a:pt x="0" y="16764"/>
                    <a:pt x="4835" y="21600"/>
                    <a:pt x="10800" y="21600"/>
                  </a:cubicBezTo>
                  <a:cubicBezTo>
                    <a:pt x="16765" y="21600"/>
                    <a:pt x="21600" y="16764"/>
                    <a:pt x="21600" y="10800"/>
                  </a:cubicBezTo>
                  <a:cubicBezTo>
                    <a:pt x="21600" y="9412"/>
                    <a:pt x="21329" y="8089"/>
                    <a:pt x="20851" y="6869"/>
                  </a:cubicBezTo>
                  <a:cubicBezTo>
                    <a:pt x="20828" y="6794"/>
                    <a:pt x="20793" y="6721"/>
                    <a:pt x="20732" y="6661"/>
                  </a:cubicBezTo>
                  <a:moveTo>
                    <a:pt x="10792" y="13534"/>
                  </a:moveTo>
                  <a:lnTo>
                    <a:pt x="6238" y="8980"/>
                  </a:lnTo>
                  <a:cubicBezTo>
                    <a:pt x="6149" y="8891"/>
                    <a:pt x="6027" y="8836"/>
                    <a:pt x="5891" y="8836"/>
                  </a:cubicBezTo>
                  <a:cubicBezTo>
                    <a:pt x="5620" y="8836"/>
                    <a:pt x="5400" y="9056"/>
                    <a:pt x="5400" y="9327"/>
                  </a:cubicBezTo>
                  <a:cubicBezTo>
                    <a:pt x="5400" y="9463"/>
                    <a:pt x="5455" y="9585"/>
                    <a:pt x="5544" y="9675"/>
                  </a:cubicBezTo>
                  <a:lnTo>
                    <a:pt x="10453" y="14583"/>
                  </a:lnTo>
                  <a:cubicBezTo>
                    <a:pt x="10542" y="14672"/>
                    <a:pt x="10664" y="14727"/>
                    <a:pt x="10800" y="14727"/>
                  </a:cubicBezTo>
                  <a:cubicBezTo>
                    <a:pt x="10940" y="14727"/>
                    <a:pt x="11064" y="14668"/>
                    <a:pt x="11154" y="14574"/>
                  </a:cubicBezTo>
                  <a:lnTo>
                    <a:pt x="11155" y="14576"/>
                  </a:lnTo>
                  <a:lnTo>
                    <a:pt x="19353" y="5988"/>
                  </a:lnTo>
                  <a:cubicBezTo>
                    <a:pt x="19353" y="5989"/>
                    <a:pt x="19354" y="5990"/>
                    <a:pt x="19354" y="5991"/>
                  </a:cubicBezTo>
                  <a:lnTo>
                    <a:pt x="20055" y="5255"/>
                  </a:lnTo>
                  <a:cubicBezTo>
                    <a:pt x="20055" y="5255"/>
                    <a:pt x="20054" y="5254"/>
                    <a:pt x="20054" y="5253"/>
                  </a:cubicBezTo>
                  <a:lnTo>
                    <a:pt x="21464" y="3775"/>
                  </a:lnTo>
                  <a:lnTo>
                    <a:pt x="21463" y="3774"/>
                  </a:lnTo>
                  <a:cubicBezTo>
                    <a:pt x="21547" y="3686"/>
                    <a:pt x="21600" y="3567"/>
                    <a:pt x="21600" y="3436"/>
                  </a:cubicBezTo>
                  <a:cubicBezTo>
                    <a:pt x="21600" y="3166"/>
                    <a:pt x="21380" y="2945"/>
                    <a:pt x="21109" y="2945"/>
                  </a:cubicBezTo>
                  <a:cubicBezTo>
                    <a:pt x="20969" y="2945"/>
                    <a:pt x="20844" y="3005"/>
                    <a:pt x="20755" y="3099"/>
                  </a:cubicBezTo>
                  <a:lnTo>
                    <a:pt x="20754" y="3097"/>
                  </a:lnTo>
                  <a:lnTo>
                    <a:pt x="19493" y="4419"/>
                  </a:lnTo>
                  <a:cubicBezTo>
                    <a:pt x="19492" y="4418"/>
                    <a:pt x="19491" y="4416"/>
                    <a:pt x="19490" y="4415"/>
                  </a:cubicBezTo>
                  <a:lnTo>
                    <a:pt x="18805" y="5133"/>
                  </a:lnTo>
                  <a:cubicBezTo>
                    <a:pt x="18806" y="5134"/>
                    <a:pt x="18807" y="5136"/>
                    <a:pt x="18807" y="5137"/>
                  </a:cubicBezTo>
                  <a:cubicBezTo>
                    <a:pt x="18807" y="5137"/>
                    <a:pt x="10792" y="13534"/>
                    <a:pt x="10792" y="1353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9025" tIns="19025" rIns="19025" bIns="190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>
                <a:solidFill>
                  <a:schemeClr val="dk1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</p:txBody>
        </p:sp>
      </p:grpSp>
      <p:grpSp>
        <p:nvGrpSpPr>
          <p:cNvPr id="1028" name="Google Shape;1028;p7"/>
          <p:cNvGrpSpPr/>
          <p:nvPr/>
        </p:nvGrpSpPr>
        <p:grpSpPr>
          <a:xfrm>
            <a:off x="8292886" y="3456137"/>
            <a:ext cx="471493" cy="471491"/>
            <a:chOff x="1237829" y="3292077"/>
            <a:chExt cx="699076" cy="699074"/>
          </a:xfrm>
        </p:grpSpPr>
        <p:sp>
          <p:nvSpPr>
            <p:cNvPr id="1029" name="Google Shape;1029;p7"/>
            <p:cNvSpPr/>
            <p:nvPr/>
          </p:nvSpPr>
          <p:spPr>
            <a:xfrm>
              <a:off x="1237829" y="3292077"/>
              <a:ext cx="699076" cy="699074"/>
            </a:xfrm>
            <a:prstGeom prst="ellipse">
              <a:avLst/>
            </a:prstGeom>
            <a:gradFill>
              <a:gsLst>
                <a:gs pos="0">
                  <a:srgbClr val="6A9851"/>
                </a:gs>
                <a:gs pos="50000">
                  <a:srgbClr val="538F29"/>
                </a:gs>
                <a:gs pos="100000">
                  <a:srgbClr val="498220"/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2745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0" name="Google Shape;1030;p7"/>
            <p:cNvSpPr/>
            <p:nvPr/>
          </p:nvSpPr>
          <p:spPr>
            <a:xfrm>
              <a:off x="1444704" y="3501950"/>
              <a:ext cx="279328" cy="279328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0732" y="6661"/>
                  </a:moveTo>
                  <a:cubicBezTo>
                    <a:pt x="20540" y="6471"/>
                    <a:pt x="20228" y="6473"/>
                    <a:pt x="20038" y="6667"/>
                  </a:cubicBezTo>
                  <a:cubicBezTo>
                    <a:pt x="19903" y="6804"/>
                    <a:pt x="19870" y="7000"/>
                    <a:pt x="19929" y="7171"/>
                  </a:cubicBezTo>
                  <a:lnTo>
                    <a:pt x="19918" y="7175"/>
                  </a:lnTo>
                  <a:cubicBezTo>
                    <a:pt x="20365" y="8298"/>
                    <a:pt x="20618" y="9518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cubicBezTo>
                    <a:pt x="5378" y="20618"/>
                    <a:pt x="982" y="16223"/>
                    <a:pt x="982" y="10800"/>
                  </a:cubicBezTo>
                  <a:cubicBezTo>
                    <a:pt x="982" y="5377"/>
                    <a:pt x="5378" y="982"/>
                    <a:pt x="10800" y="982"/>
                  </a:cubicBezTo>
                  <a:cubicBezTo>
                    <a:pt x="13575" y="982"/>
                    <a:pt x="16077" y="2136"/>
                    <a:pt x="17862" y="3989"/>
                  </a:cubicBezTo>
                  <a:lnTo>
                    <a:pt x="17868" y="3982"/>
                  </a:lnTo>
                  <a:cubicBezTo>
                    <a:pt x="18062" y="4157"/>
                    <a:pt x="18359" y="4153"/>
                    <a:pt x="18544" y="3965"/>
                  </a:cubicBezTo>
                  <a:cubicBezTo>
                    <a:pt x="18734" y="3771"/>
                    <a:pt x="18732" y="3461"/>
                    <a:pt x="18539" y="3270"/>
                  </a:cubicBezTo>
                  <a:cubicBezTo>
                    <a:pt x="18520" y="3252"/>
                    <a:pt x="18496" y="3244"/>
                    <a:pt x="18476" y="3230"/>
                  </a:cubicBezTo>
                  <a:cubicBezTo>
                    <a:pt x="16521" y="1241"/>
                    <a:pt x="13810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ubicBezTo>
                    <a:pt x="0" y="16764"/>
                    <a:pt x="4835" y="21600"/>
                    <a:pt x="10800" y="21600"/>
                  </a:cubicBezTo>
                  <a:cubicBezTo>
                    <a:pt x="16765" y="21600"/>
                    <a:pt x="21600" y="16764"/>
                    <a:pt x="21600" y="10800"/>
                  </a:cubicBezTo>
                  <a:cubicBezTo>
                    <a:pt x="21600" y="9412"/>
                    <a:pt x="21329" y="8089"/>
                    <a:pt x="20851" y="6869"/>
                  </a:cubicBezTo>
                  <a:cubicBezTo>
                    <a:pt x="20828" y="6794"/>
                    <a:pt x="20793" y="6721"/>
                    <a:pt x="20732" y="6661"/>
                  </a:cubicBezTo>
                  <a:moveTo>
                    <a:pt x="10792" y="13534"/>
                  </a:moveTo>
                  <a:lnTo>
                    <a:pt x="6238" y="8980"/>
                  </a:lnTo>
                  <a:cubicBezTo>
                    <a:pt x="6149" y="8891"/>
                    <a:pt x="6027" y="8836"/>
                    <a:pt x="5891" y="8836"/>
                  </a:cubicBezTo>
                  <a:cubicBezTo>
                    <a:pt x="5620" y="8836"/>
                    <a:pt x="5400" y="9056"/>
                    <a:pt x="5400" y="9327"/>
                  </a:cubicBezTo>
                  <a:cubicBezTo>
                    <a:pt x="5400" y="9463"/>
                    <a:pt x="5455" y="9585"/>
                    <a:pt x="5544" y="9675"/>
                  </a:cubicBezTo>
                  <a:lnTo>
                    <a:pt x="10453" y="14583"/>
                  </a:lnTo>
                  <a:cubicBezTo>
                    <a:pt x="10542" y="14672"/>
                    <a:pt x="10664" y="14727"/>
                    <a:pt x="10800" y="14727"/>
                  </a:cubicBezTo>
                  <a:cubicBezTo>
                    <a:pt x="10940" y="14727"/>
                    <a:pt x="11064" y="14668"/>
                    <a:pt x="11154" y="14574"/>
                  </a:cubicBezTo>
                  <a:lnTo>
                    <a:pt x="11155" y="14576"/>
                  </a:lnTo>
                  <a:lnTo>
                    <a:pt x="19353" y="5988"/>
                  </a:lnTo>
                  <a:cubicBezTo>
                    <a:pt x="19353" y="5989"/>
                    <a:pt x="19354" y="5990"/>
                    <a:pt x="19354" y="5991"/>
                  </a:cubicBezTo>
                  <a:lnTo>
                    <a:pt x="20055" y="5255"/>
                  </a:lnTo>
                  <a:cubicBezTo>
                    <a:pt x="20055" y="5255"/>
                    <a:pt x="20054" y="5254"/>
                    <a:pt x="20054" y="5253"/>
                  </a:cubicBezTo>
                  <a:lnTo>
                    <a:pt x="21464" y="3775"/>
                  </a:lnTo>
                  <a:lnTo>
                    <a:pt x="21463" y="3774"/>
                  </a:lnTo>
                  <a:cubicBezTo>
                    <a:pt x="21547" y="3686"/>
                    <a:pt x="21600" y="3567"/>
                    <a:pt x="21600" y="3436"/>
                  </a:cubicBezTo>
                  <a:cubicBezTo>
                    <a:pt x="21600" y="3166"/>
                    <a:pt x="21380" y="2945"/>
                    <a:pt x="21109" y="2945"/>
                  </a:cubicBezTo>
                  <a:cubicBezTo>
                    <a:pt x="20969" y="2945"/>
                    <a:pt x="20844" y="3005"/>
                    <a:pt x="20755" y="3099"/>
                  </a:cubicBezTo>
                  <a:lnTo>
                    <a:pt x="20754" y="3097"/>
                  </a:lnTo>
                  <a:lnTo>
                    <a:pt x="19493" y="4419"/>
                  </a:lnTo>
                  <a:cubicBezTo>
                    <a:pt x="19492" y="4418"/>
                    <a:pt x="19491" y="4416"/>
                    <a:pt x="19490" y="4415"/>
                  </a:cubicBezTo>
                  <a:lnTo>
                    <a:pt x="18805" y="5133"/>
                  </a:lnTo>
                  <a:cubicBezTo>
                    <a:pt x="18806" y="5134"/>
                    <a:pt x="18807" y="5136"/>
                    <a:pt x="18807" y="5137"/>
                  </a:cubicBezTo>
                  <a:cubicBezTo>
                    <a:pt x="18807" y="5137"/>
                    <a:pt x="10792" y="13534"/>
                    <a:pt x="10792" y="1353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9025" tIns="19025" rIns="19025" bIns="190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>
                <a:solidFill>
                  <a:schemeClr val="dk1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</p:txBody>
        </p:sp>
      </p:grpSp>
      <p:grpSp>
        <p:nvGrpSpPr>
          <p:cNvPr id="1031" name="Google Shape;1031;p7"/>
          <p:cNvGrpSpPr/>
          <p:nvPr/>
        </p:nvGrpSpPr>
        <p:grpSpPr>
          <a:xfrm>
            <a:off x="8292886" y="4932138"/>
            <a:ext cx="471493" cy="471491"/>
            <a:chOff x="1237829" y="4856879"/>
            <a:chExt cx="699076" cy="699074"/>
          </a:xfrm>
        </p:grpSpPr>
        <p:sp>
          <p:nvSpPr>
            <p:cNvPr id="1032" name="Google Shape;1032;p7"/>
            <p:cNvSpPr/>
            <p:nvPr/>
          </p:nvSpPr>
          <p:spPr>
            <a:xfrm>
              <a:off x="1237829" y="4856879"/>
              <a:ext cx="699076" cy="699074"/>
            </a:xfrm>
            <a:prstGeom prst="ellipse">
              <a:avLst/>
            </a:prstGeom>
            <a:gradFill>
              <a:gsLst>
                <a:gs pos="0">
                  <a:srgbClr val="547B4B"/>
                </a:gs>
                <a:gs pos="50000">
                  <a:srgbClr val="316C1A"/>
                </a:gs>
                <a:gs pos="100000">
                  <a:srgbClr val="296212"/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2745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3" name="Google Shape;1033;p7"/>
            <p:cNvSpPr/>
            <p:nvPr/>
          </p:nvSpPr>
          <p:spPr>
            <a:xfrm>
              <a:off x="1442604" y="5066752"/>
              <a:ext cx="279328" cy="279328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0732" y="6661"/>
                  </a:moveTo>
                  <a:cubicBezTo>
                    <a:pt x="20540" y="6471"/>
                    <a:pt x="20228" y="6473"/>
                    <a:pt x="20038" y="6667"/>
                  </a:cubicBezTo>
                  <a:cubicBezTo>
                    <a:pt x="19903" y="6804"/>
                    <a:pt x="19870" y="7000"/>
                    <a:pt x="19929" y="7171"/>
                  </a:cubicBezTo>
                  <a:lnTo>
                    <a:pt x="19918" y="7175"/>
                  </a:lnTo>
                  <a:cubicBezTo>
                    <a:pt x="20365" y="8298"/>
                    <a:pt x="20618" y="9518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cubicBezTo>
                    <a:pt x="5378" y="20618"/>
                    <a:pt x="982" y="16223"/>
                    <a:pt x="982" y="10800"/>
                  </a:cubicBezTo>
                  <a:cubicBezTo>
                    <a:pt x="982" y="5377"/>
                    <a:pt x="5378" y="982"/>
                    <a:pt x="10800" y="982"/>
                  </a:cubicBezTo>
                  <a:cubicBezTo>
                    <a:pt x="13575" y="982"/>
                    <a:pt x="16077" y="2136"/>
                    <a:pt x="17862" y="3989"/>
                  </a:cubicBezTo>
                  <a:lnTo>
                    <a:pt x="17868" y="3982"/>
                  </a:lnTo>
                  <a:cubicBezTo>
                    <a:pt x="18062" y="4157"/>
                    <a:pt x="18359" y="4153"/>
                    <a:pt x="18544" y="3965"/>
                  </a:cubicBezTo>
                  <a:cubicBezTo>
                    <a:pt x="18734" y="3771"/>
                    <a:pt x="18732" y="3461"/>
                    <a:pt x="18539" y="3270"/>
                  </a:cubicBezTo>
                  <a:cubicBezTo>
                    <a:pt x="18520" y="3252"/>
                    <a:pt x="18496" y="3244"/>
                    <a:pt x="18476" y="3230"/>
                  </a:cubicBezTo>
                  <a:cubicBezTo>
                    <a:pt x="16521" y="1241"/>
                    <a:pt x="13810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ubicBezTo>
                    <a:pt x="0" y="16764"/>
                    <a:pt x="4835" y="21600"/>
                    <a:pt x="10800" y="21600"/>
                  </a:cubicBezTo>
                  <a:cubicBezTo>
                    <a:pt x="16765" y="21600"/>
                    <a:pt x="21600" y="16764"/>
                    <a:pt x="21600" y="10800"/>
                  </a:cubicBezTo>
                  <a:cubicBezTo>
                    <a:pt x="21600" y="9412"/>
                    <a:pt x="21329" y="8089"/>
                    <a:pt x="20851" y="6869"/>
                  </a:cubicBezTo>
                  <a:cubicBezTo>
                    <a:pt x="20828" y="6794"/>
                    <a:pt x="20793" y="6721"/>
                    <a:pt x="20732" y="6661"/>
                  </a:cubicBezTo>
                  <a:moveTo>
                    <a:pt x="10792" y="13534"/>
                  </a:moveTo>
                  <a:lnTo>
                    <a:pt x="6238" y="8980"/>
                  </a:lnTo>
                  <a:cubicBezTo>
                    <a:pt x="6149" y="8891"/>
                    <a:pt x="6027" y="8836"/>
                    <a:pt x="5891" y="8836"/>
                  </a:cubicBezTo>
                  <a:cubicBezTo>
                    <a:pt x="5620" y="8836"/>
                    <a:pt x="5400" y="9056"/>
                    <a:pt x="5400" y="9327"/>
                  </a:cubicBezTo>
                  <a:cubicBezTo>
                    <a:pt x="5400" y="9463"/>
                    <a:pt x="5455" y="9585"/>
                    <a:pt x="5544" y="9675"/>
                  </a:cubicBezTo>
                  <a:lnTo>
                    <a:pt x="10453" y="14583"/>
                  </a:lnTo>
                  <a:cubicBezTo>
                    <a:pt x="10542" y="14672"/>
                    <a:pt x="10664" y="14727"/>
                    <a:pt x="10800" y="14727"/>
                  </a:cubicBezTo>
                  <a:cubicBezTo>
                    <a:pt x="10940" y="14727"/>
                    <a:pt x="11064" y="14668"/>
                    <a:pt x="11154" y="14574"/>
                  </a:cubicBezTo>
                  <a:lnTo>
                    <a:pt x="11155" y="14576"/>
                  </a:lnTo>
                  <a:lnTo>
                    <a:pt x="19353" y="5988"/>
                  </a:lnTo>
                  <a:cubicBezTo>
                    <a:pt x="19353" y="5989"/>
                    <a:pt x="19354" y="5990"/>
                    <a:pt x="19354" y="5991"/>
                  </a:cubicBezTo>
                  <a:lnTo>
                    <a:pt x="20055" y="5255"/>
                  </a:lnTo>
                  <a:cubicBezTo>
                    <a:pt x="20055" y="5255"/>
                    <a:pt x="20054" y="5254"/>
                    <a:pt x="20054" y="5253"/>
                  </a:cubicBezTo>
                  <a:lnTo>
                    <a:pt x="21464" y="3775"/>
                  </a:lnTo>
                  <a:lnTo>
                    <a:pt x="21463" y="3774"/>
                  </a:lnTo>
                  <a:cubicBezTo>
                    <a:pt x="21547" y="3686"/>
                    <a:pt x="21600" y="3567"/>
                    <a:pt x="21600" y="3436"/>
                  </a:cubicBezTo>
                  <a:cubicBezTo>
                    <a:pt x="21600" y="3166"/>
                    <a:pt x="21380" y="2945"/>
                    <a:pt x="21109" y="2945"/>
                  </a:cubicBezTo>
                  <a:cubicBezTo>
                    <a:pt x="20969" y="2945"/>
                    <a:pt x="20844" y="3005"/>
                    <a:pt x="20755" y="3099"/>
                  </a:cubicBezTo>
                  <a:lnTo>
                    <a:pt x="20754" y="3097"/>
                  </a:lnTo>
                  <a:lnTo>
                    <a:pt x="19493" y="4419"/>
                  </a:lnTo>
                  <a:cubicBezTo>
                    <a:pt x="19492" y="4418"/>
                    <a:pt x="19491" y="4416"/>
                    <a:pt x="19490" y="4415"/>
                  </a:cubicBezTo>
                  <a:lnTo>
                    <a:pt x="18805" y="5133"/>
                  </a:lnTo>
                  <a:cubicBezTo>
                    <a:pt x="18806" y="5134"/>
                    <a:pt x="18807" y="5136"/>
                    <a:pt x="18807" y="5137"/>
                  </a:cubicBezTo>
                  <a:cubicBezTo>
                    <a:pt x="18807" y="5137"/>
                    <a:pt x="10792" y="13534"/>
                    <a:pt x="10792" y="1353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9025" tIns="19025" rIns="19025" bIns="190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>
                <a:solidFill>
                  <a:schemeClr val="dk1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</p:txBody>
        </p:sp>
      </p:grpSp>
      <p:sp>
        <p:nvSpPr>
          <p:cNvPr id="1034" name="Google Shape;1034;p7"/>
          <p:cNvSpPr txBox="1"/>
          <p:nvPr/>
        </p:nvSpPr>
        <p:spPr>
          <a:xfrm>
            <a:off x="900768" y="4204727"/>
            <a:ext cx="2297689" cy="2133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accent1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Online research</a:t>
            </a:r>
            <a:endParaRPr/>
          </a:p>
        </p:txBody>
      </p:sp>
      <p:sp>
        <p:nvSpPr>
          <p:cNvPr id="1035" name="Google Shape;1035;p7"/>
          <p:cNvSpPr txBox="1"/>
          <p:nvPr/>
        </p:nvSpPr>
        <p:spPr>
          <a:xfrm>
            <a:off x="609601" y="3250298"/>
            <a:ext cx="2635385" cy="9971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 b="1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rPr>
              <a:t>Are methods deployed by other institutions feasible for UVic?</a:t>
            </a:r>
            <a:endParaRPr/>
          </a:p>
        </p:txBody>
      </p:sp>
      <p:sp>
        <p:nvSpPr>
          <p:cNvPr id="1036" name="Google Shape;1036;p7"/>
          <p:cNvSpPr txBox="1"/>
          <p:nvPr/>
        </p:nvSpPr>
        <p:spPr>
          <a:xfrm>
            <a:off x="886253" y="5699698"/>
            <a:ext cx="2297689" cy="2133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accent1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Survey</a:t>
            </a:r>
            <a:endParaRPr/>
          </a:p>
        </p:txBody>
      </p:sp>
      <p:sp>
        <p:nvSpPr>
          <p:cNvPr id="1037" name="Google Shape;1037;p7"/>
          <p:cNvSpPr txBox="1"/>
          <p:nvPr/>
        </p:nvSpPr>
        <p:spPr>
          <a:xfrm>
            <a:off x="595086" y="4745269"/>
            <a:ext cx="2635385" cy="9971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 b="1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rPr>
              <a:t>Can we educate the whole campus or should we focus on residence?</a:t>
            </a:r>
            <a:endParaRPr/>
          </a:p>
        </p:txBody>
      </p:sp>
      <p:sp>
        <p:nvSpPr>
          <p:cNvPr id="1038" name="Google Shape;1038;p7"/>
          <p:cNvSpPr txBox="1"/>
          <p:nvPr/>
        </p:nvSpPr>
        <p:spPr>
          <a:xfrm>
            <a:off x="8969829" y="2675655"/>
            <a:ext cx="2297689" cy="2133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accent1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Survey</a:t>
            </a:r>
            <a:endParaRPr/>
          </a:p>
        </p:txBody>
      </p:sp>
      <p:sp>
        <p:nvSpPr>
          <p:cNvPr id="1039" name="Google Shape;1039;p7"/>
          <p:cNvSpPr txBox="1"/>
          <p:nvPr/>
        </p:nvSpPr>
        <p:spPr>
          <a:xfrm>
            <a:off x="8969829" y="1711783"/>
            <a:ext cx="2635385" cy="9971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 b="1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rPr>
              <a:t>What aspects of recycling do people have issues with?</a:t>
            </a:r>
            <a:endParaRPr/>
          </a:p>
        </p:txBody>
      </p:sp>
      <p:sp>
        <p:nvSpPr>
          <p:cNvPr id="1040" name="Google Shape;1040;p7"/>
          <p:cNvSpPr txBox="1"/>
          <p:nvPr/>
        </p:nvSpPr>
        <p:spPr>
          <a:xfrm>
            <a:off x="8940800" y="4272227"/>
            <a:ext cx="2297689" cy="2133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accent1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Survey</a:t>
            </a:r>
            <a:endParaRPr/>
          </a:p>
        </p:txBody>
      </p:sp>
      <p:sp>
        <p:nvSpPr>
          <p:cNvPr id="1041" name="Google Shape;1041;p7"/>
          <p:cNvSpPr txBox="1"/>
          <p:nvPr/>
        </p:nvSpPr>
        <p:spPr>
          <a:xfrm>
            <a:off x="8940800" y="3308355"/>
            <a:ext cx="2635385" cy="9971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 b="1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rPr>
              <a:t>Are there any issues with the current on-campus garbage sorting system?</a:t>
            </a:r>
            <a:endParaRPr/>
          </a:p>
        </p:txBody>
      </p:sp>
      <p:sp>
        <p:nvSpPr>
          <p:cNvPr id="1042" name="Google Shape;1042;p7"/>
          <p:cNvSpPr txBox="1"/>
          <p:nvPr/>
        </p:nvSpPr>
        <p:spPr>
          <a:xfrm>
            <a:off x="8911771" y="5810742"/>
            <a:ext cx="2297689" cy="2133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accent1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Survey</a:t>
            </a:r>
            <a:endParaRPr/>
          </a:p>
        </p:txBody>
      </p:sp>
      <p:sp>
        <p:nvSpPr>
          <p:cNvPr id="1043" name="Google Shape;1043;p7"/>
          <p:cNvSpPr txBox="1"/>
          <p:nvPr/>
        </p:nvSpPr>
        <p:spPr>
          <a:xfrm>
            <a:off x="8911771" y="4846870"/>
            <a:ext cx="2815772" cy="9971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 b="1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rPr>
              <a:t>Is educating people enough to make a substantial effect on the current condition? </a:t>
            </a:r>
            <a:endParaRPr/>
          </a:p>
        </p:txBody>
      </p:sp>
      <p:grpSp>
        <p:nvGrpSpPr>
          <p:cNvPr id="1044" name="Google Shape;1044;p7"/>
          <p:cNvGrpSpPr/>
          <p:nvPr/>
        </p:nvGrpSpPr>
        <p:grpSpPr>
          <a:xfrm>
            <a:off x="1956321" y="6197395"/>
            <a:ext cx="471493" cy="471491"/>
            <a:chOff x="1237829" y="1727275"/>
            <a:chExt cx="699076" cy="699074"/>
          </a:xfrm>
        </p:grpSpPr>
        <p:sp>
          <p:nvSpPr>
            <p:cNvPr id="1045" name="Google Shape;1045;p7"/>
            <p:cNvSpPr/>
            <p:nvPr/>
          </p:nvSpPr>
          <p:spPr>
            <a:xfrm>
              <a:off x="1237829" y="1727275"/>
              <a:ext cx="699076" cy="699074"/>
            </a:xfrm>
            <a:prstGeom prst="ellipse">
              <a:avLst/>
            </a:prstGeom>
            <a:gradFill>
              <a:gsLst>
                <a:gs pos="0">
                  <a:srgbClr val="79AA56"/>
                </a:gs>
                <a:gs pos="50000">
                  <a:srgbClr val="67A431"/>
                </a:gs>
                <a:gs pos="100000">
                  <a:srgbClr val="5A9527"/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2745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6" name="Google Shape;1046;p7"/>
            <p:cNvSpPr/>
            <p:nvPr/>
          </p:nvSpPr>
          <p:spPr>
            <a:xfrm>
              <a:off x="1447703" y="1937148"/>
              <a:ext cx="279328" cy="279328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0732" y="6661"/>
                  </a:moveTo>
                  <a:cubicBezTo>
                    <a:pt x="20540" y="6471"/>
                    <a:pt x="20228" y="6473"/>
                    <a:pt x="20038" y="6667"/>
                  </a:cubicBezTo>
                  <a:cubicBezTo>
                    <a:pt x="19903" y="6804"/>
                    <a:pt x="19870" y="7000"/>
                    <a:pt x="19929" y="7171"/>
                  </a:cubicBezTo>
                  <a:lnTo>
                    <a:pt x="19918" y="7175"/>
                  </a:lnTo>
                  <a:cubicBezTo>
                    <a:pt x="20365" y="8298"/>
                    <a:pt x="20618" y="9518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cubicBezTo>
                    <a:pt x="5378" y="20618"/>
                    <a:pt x="982" y="16223"/>
                    <a:pt x="982" y="10800"/>
                  </a:cubicBezTo>
                  <a:cubicBezTo>
                    <a:pt x="982" y="5377"/>
                    <a:pt x="5378" y="982"/>
                    <a:pt x="10800" y="982"/>
                  </a:cubicBezTo>
                  <a:cubicBezTo>
                    <a:pt x="13575" y="982"/>
                    <a:pt x="16077" y="2136"/>
                    <a:pt x="17862" y="3989"/>
                  </a:cubicBezTo>
                  <a:lnTo>
                    <a:pt x="17868" y="3982"/>
                  </a:lnTo>
                  <a:cubicBezTo>
                    <a:pt x="18062" y="4157"/>
                    <a:pt x="18359" y="4153"/>
                    <a:pt x="18544" y="3965"/>
                  </a:cubicBezTo>
                  <a:cubicBezTo>
                    <a:pt x="18734" y="3771"/>
                    <a:pt x="18732" y="3461"/>
                    <a:pt x="18539" y="3270"/>
                  </a:cubicBezTo>
                  <a:cubicBezTo>
                    <a:pt x="18520" y="3252"/>
                    <a:pt x="18496" y="3244"/>
                    <a:pt x="18476" y="3230"/>
                  </a:cubicBezTo>
                  <a:cubicBezTo>
                    <a:pt x="16521" y="1241"/>
                    <a:pt x="13810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ubicBezTo>
                    <a:pt x="0" y="16764"/>
                    <a:pt x="4835" y="21600"/>
                    <a:pt x="10800" y="21600"/>
                  </a:cubicBezTo>
                  <a:cubicBezTo>
                    <a:pt x="16765" y="21600"/>
                    <a:pt x="21600" y="16764"/>
                    <a:pt x="21600" y="10800"/>
                  </a:cubicBezTo>
                  <a:cubicBezTo>
                    <a:pt x="21600" y="9412"/>
                    <a:pt x="21329" y="8089"/>
                    <a:pt x="20851" y="6869"/>
                  </a:cubicBezTo>
                  <a:cubicBezTo>
                    <a:pt x="20828" y="6794"/>
                    <a:pt x="20793" y="6721"/>
                    <a:pt x="20732" y="6661"/>
                  </a:cubicBezTo>
                  <a:moveTo>
                    <a:pt x="10792" y="13534"/>
                  </a:moveTo>
                  <a:lnTo>
                    <a:pt x="6238" y="8980"/>
                  </a:lnTo>
                  <a:cubicBezTo>
                    <a:pt x="6149" y="8891"/>
                    <a:pt x="6027" y="8836"/>
                    <a:pt x="5891" y="8836"/>
                  </a:cubicBezTo>
                  <a:cubicBezTo>
                    <a:pt x="5620" y="8836"/>
                    <a:pt x="5400" y="9056"/>
                    <a:pt x="5400" y="9327"/>
                  </a:cubicBezTo>
                  <a:cubicBezTo>
                    <a:pt x="5400" y="9463"/>
                    <a:pt x="5455" y="9585"/>
                    <a:pt x="5544" y="9675"/>
                  </a:cubicBezTo>
                  <a:lnTo>
                    <a:pt x="10453" y="14583"/>
                  </a:lnTo>
                  <a:cubicBezTo>
                    <a:pt x="10542" y="14672"/>
                    <a:pt x="10664" y="14727"/>
                    <a:pt x="10800" y="14727"/>
                  </a:cubicBezTo>
                  <a:cubicBezTo>
                    <a:pt x="10940" y="14727"/>
                    <a:pt x="11064" y="14668"/>
                    <a:pt x="11154" y="14574"/>
                  </a:cubicBezTo>
                  <a:lnTo>
                    <a:pt x="11155" y="14576"/>
                  </a:lnTo>
                  <a:lnTo>
                    <a:pt x="19353" y="5988"/>
                  </a:lnTo>
                  <a:cubicBezTo>
                    <a:pt x="19353" y="5989"/>
                    <a:pt x="19354" y="5990"/>
                    <a:pt x="19354" y="5991"/>
                  </a:cubicBezTo>
                  <a:lnTo>
                    <a:pt x="20055" y="5255"/>
                  </a:lnTo>
                  <a:cubicBezTo>
                    <a:pt x="20055" y="5255"/>
                    <a:pt x="20054" y="5254"/>
                    <a:pt x="20054" y="5253"/>
                  </a:cubicBezTo>
                  <a:lnTo>
                    <a:pt x="21464" y="3775"/>
                  </a:lnTo>
                  <a:lnTo>
                    <a:pt x="21463" y="3774"/>
                  </a:lnTo>
                  <a:cubicBezTo>
                    <a:pt x="21547" y="3686"/>
                    <a:pt x="21600" y="3567"/>
                    <a:pt x="21600" y="3436"/>
                  </a:cubicBezTo>
                  <a:cubicBezTo>
                    <a:pt x="21600" y="3166"/>
                    <a:pt x="21380" y="2945"/>
                    <a:pt x="21109" y="2945"/>
                  </a:cubicBezTo>
                  <a:cubicBezTo>
                    <a:pt x="20969" y="2945"/>
                    <a:pt x="20844" y="3005"/>
                    <a:pt x="20755" y="3099"/>
                  </a:cubicBezTo>
                  <a:lnTo>
                    <a:pt x="20754" y="3097"/>
                  </a:lnTo>
                  <a:lnTo>
                    <a:pt x="19493" y="4419"/>
                  </a:lnTo>
                  <a:cubicBezTo>
                    <a:pt x="19492" y="4418"/>
                    <a:pt x="19491" y="4416"/>
                    <a:pt x="19490" y="4415"/>
                  </a:cubicBezTo>
                  <a:lnTo>
                    <a:pt x="18805" y="5133"/>
                  </a:lnTo>
                  <a:cubicBezTo>
                    <a:pt x="18806" y="5134"/>
                    <a:pt x="18807" y="5136"/>
                    <a:pt x="18807" y="5137"/>
                  </a:cubicBezTo>
                  <a:cubicBezTo>
                    <a:pt x="18807" y="5137"/>
                    <a:pt x="10792" y="13534"/>
                    <a:pt x="10792" y="1353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9025" tIns="19025" rIns="19025" bIns="190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>
                <a:solidFill>
                  <a:schemeClr val="dk1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</p:txBody>
        </p:sp>
      </p:grpSp>
      <p:sp>
        <p:nvSpPr>
          <p:cNvPr id="1047" name="Google Shape;1047;p7"/>
          <p:cNvSpPr txBox="1"/>
          <p:nvPr/>
        </p:nvSpPr>
        <p:spPr>
          <a:xfrm>
            <a:off x="2654582" y="6266197"/>
            <a:ext cx="6939361" cy="9971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 b="1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rPr>
              <a:t>What sort of education system to implement: face to face or online?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l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52" name="Google Shape;1052;p8"/>
          <p:cNvCxnSpPr>
            <a:stCxn id="1053" idx="6"/>
            <a:endCxn id="1054" idx="2"/>
          </p:cNvCxnSpPr>
          <p:nvPr/>
        </p:nvCxnSpPr>
        <p:spPr>
          <a:xfrm>
            <a:off x="1321698" y="4874219"/>
            <a:ext cx="9548700" cy="0"/>
          </a:xfrm>
          <a:prstGeom prst="straightConnector1">
            <a:avLst/>
          </a:prstGeom>
          <a:noFill/>
          <a:ln w="12700" cap="flat" cmpd="sng">
            <a:solidFill>
              <a:srgbClr val="BFBFBF"/>
            </a:solidFill>
            <a:prstDash val="dash"/>
            <a:round/>
            <a:headEnd type="none" w="sm" len="sm"/>
            <a:tailEnd type="none" w="sm" len="sm"/>
          </a:ln>
        </p:spPr>
      </p:cxnSp>
      <p:grpSp>
        <p:nvGrpSpPr>
          <p:cNvPr id="1055" name="Google Shape;1055;p8"/>
          <p:cNvGrpSpPr/>
          <p:nvPr/>
        </p:nvGrpSpPr>
        <p:grpSpPr>
          <a:xfrm>
            <a:off x="392730" y="4409735"/>
            <a:ext cx="928968" cy="928968"/>
            <a:chOff x="255774" y="3805440"/>
            <a:chExt cx="696726" cy="696726"/>
          </a:xfrm>
        </p:grpSpPr>
        <p:sp>
          <p:nvSpPr>
            <p:cNvPr id="1053" name="Google Shape;1053;p8"/>
            <p:cNvSpPr/>
            <p:nvPr/>
          </p:nvSpPr>
          <p:spPr>
            <a:xfrm>
              <a:off x="255774" y="3805440"/>
              <a:ext cx="696726" cy="696726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rgbClr val="BFBFB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6" name="Google Shape;1056;p8"/>
            <p:cNvSpPr/>
            <p:nvPr/>
          </p:nvSpPr>
          <p:spPr>
            <a:xfrm rot="5400000">
              <a:off x="493716" y="4019782"/>
              <a:ext cx="279448" cy="240904"/>
            </a:xfrm>
            <a:prstGeom prst="triangle">
              <a:avLst>
                <a:gd name="adj" fmla="val 50000"/>
              </a:avLst>
            </a:prstGeom>
            <a:solidFill>
              <a:srgbClr val="BFBFB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57" name="Google Shape;1057;p8"/>
          <p:cNvGrpSpPr/>
          <p:nvPr/>
        </p:nvGrpSpPr>
        <p:grpSpPr>
          <a:xfrm>
            <a:off x="10870303" y="4409735"/>
            <a:ext cx="928968" cy="928968"/>
            <a:chOff x="8113954" y="3805440"/>
            <a:chExt cx="696726" cy="696726"/>
          </a:xfrm>
        </p:grpSpPr>
        <p:sp>
          <p:nvSpPr>
            <p:cNvPr id="1054" name="Google Shape;1054;p8"/>
            <p:cNvSpPr/>
            <p:nvPr/>
          </p:nvSpPr>
          <p:spPr>
            <a:xfrm>
              <a:off x="8113954" y="3805440"/>
              <a:ext cx="696726" cy="696726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rgbClr val="BFBFB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8" name="Google Shape;1058;p8"/>
            <p:cNvSpPr/>
            <p:nvPr/>
          </p:nvSpPr>
          <p:spPr>
            <a:xfrm>
              <a:off x="8358214" y="4048124"/>
              <a:ext cx="238120" cy="238120"/>
            </a:xfrm>
            <a:prstGeom prst="rect">
              <a:avLst/>
            </a:prstGeom>
            <a:solidFill>
              <a:srgbClr val="BFBFB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59" name="Google Shape;1059;p8"/>
          <p:cNvSpPr/>
          <p:nvPr/>
        </p:nvSpPr>
        <p:spPr>
          <a:xfrm>
            <a:off x="586744" y="5429519"/>
            <a:ext cx="61908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A5A5A5"/>
                </a:solidFill>
                <a:latin typeface="Open Sans"/>
                <a:ea typeface="Open Sans"/>
                <a:cs typeface="Open Sans"/>
                <a:sym typeface="Open Sans"/>
              </a:rPr>
              <a:t>Start</a:t>
            </a:r>
            <a:endParaRPr/>
          </a:p>
        </p:txBody>
      </p:sp>
      <p:sp>
        <p:nvSpPr>
          <p:cNvPr id="1060" name="Google Shape;1060;p8"/>
          <p:cNvSpPr/>
          <p:nvPr/>
        </p:nvSpPr>
        <p:spPr>
          <a:xfrm>
            <a:off x="10989885" y="5493005"/>
            <a:ext cx="729687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A5A5A5"/>
                </a:solidFill>
                <a:latin typeface="Open Sans"/>
                <a:ea typeface="Open Sans"/>
                <a:cs typeface="Open Sans"/>
                <a:sym typeface="Open Sans"/>
              </a:rPr>
              <a:t>Finish</a:t>
            </a:r>
            <a:endParaRPr/>
          </a:p>
        </p:txBody>
      </p:sp>
      <p:sp>
        <p:nvSpPr>
          <p:cNvPr id="1061" name="Google Shape;1061;p8"/>
          <p:cNvSpPr/>
          <p:nvPr/>
        </p:nvSpPr>
        <p:spPr>
          <a:xfrm>
            <a:off x="1720119" y="4735415"/>
            <a:ext cx="277608" cy="277608"/>
          </a:xfrm>
          <a:prstGeom prst="ellipse">
            <a:avLst/>
          </a:prstGeom>
          <a:solidFill>
            <a:srgbClr val="BFBFB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62" name="Google Shape;1062;p8"/>
          <p:cNvGrpSpPr/>
          <p:nvPr/>
        </p:nvGrpSpPr>
        <p:grpSpPr>
          <a:xfrm>
            <a:off x="1921379" y="2561848"/>
            <a:ext cx="1901124" cy="1287296"/>
            <a:chOff x="2264200" y="2018402"/>
            <a:chExt cx="1425843" cy="965472"/>
          </a:xfrm>
        </p:grpSpPr>
        <p:sp>
          <p:nvSpPr>
            <p:cNvPr id="1063" name="Google Shape;1063;p8"/>
            <p:cNvSpPr/>
            <p:nvPr/>
          </p:nvSpPr>
          <p:spPr>
            <a:xfrm>
              <a:off x="2264200" y="2591459"/>
              <a:ext cx="1425843" cy="39241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rgbClr val="A5A5A5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Surveying community members</a:t>
              </a:r>
              <a:endParaRPr sz="1400">
                <a:solidFill>
                  <a:srgbClr val="A5A5A5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1064" name="Google Shape;1064;p8"/>
            <p:cNvSpPr/>
            <p:nvPr/>
          </p:nvSpPr>
          <p:spPr>
            <a:xfrm>
              <a:off x="2285984" y="2018402"/>
              <a:ext cx="1124346" cy="3000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 dirty="0">
                  <a:solidFill>
                    <a:srgbClr val="95CF50"/>
                  </a:solidFill>
                  <a:latin typeface="Open Sans"/>
                  <a:ea typeface="Open Sans"/>
                  <a:cs typeface="Open Sans"/>
                  <a:sym typeface="Open Sans"/>
                </a:rPr>
                <a:t>Phase one</a:t>
              </a:r>
              <a:endParaRPr sz="1200" dirty="0"/>
            </a:p>
          </p:txBody>
        </p:sp>
        <p:sp>
          <p:nvSpPr>
            <p:cNvPr id="1065" name="Google Shape;1065;p8"/>
            <p:cNvSpPr/>
            <p:nvPr/>
          </p:nvSpPr>
          <p:spPr>
            <a:xfrm>
              <a:off x="2285983" y="2288951"/>
              <a:ext cx="1404059" cy="23080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 dirty="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8</a:t>
              </a:r>
              <a:r>
                <a:rPr lang="en-US" b="1" baseline="30000" dirty="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th</a:t>
              </a:r>
              <a:r>
                <a:rPr lang="en-US" b="1" dirty="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 Nov – 18</a:t>
              </a:r>
              <a:r>
                <a:rPr lang="en-US" b="1" baseline="30000" dirty="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th</a:t>
              </a:r>
              <a:r>
                <a:rPr lang="en-US" b="1" dirty="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 Nov</a:t>
              </a:r>
              <a:endParaRPr sz="1200" dirty="0"/>
            </a:p>
          </p:txBody>
        </p:sp>
      </p:grpSp>
      <p:cxnSp>
        <p:nvCxnSpPr>
          <p:cNvPr id="1066" name="Google Shape;1066;p8"/>
          <p:cNvCxnSpPr/>
          <p:nvPr/>
        </p:nvCxnSpPr>
        <p:spPr>
          <a:xfrm>
            <a:off x="1859603" y="2725485"/>
            <a:ext cx="9941" cy="2009466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1067" name="Google Shape;1067;p8"/>
          <p:cNvGrpSpPr/>
          <p:nvPr/>
        </p:nvGrpSpPr>
        <p:grpSpPr>
          <a:xfrm>
            <a:off x="1464118" y="1723107"/>
            <a:ext cx="788717" cy="788717"/>
            <a:chOff x="1919285" y="1550983"/>
            <a:chExt cx="591537" cy="591537"/>
          </a:xfrm>
        </p:grpSpPr>
        <p:sp>
          <p:nvSpPr>
            <p:cNvPr id="1068" name="Google Shape;1068;p8"/>
            <p:cNvSpPr/>
            <p:nvPr/>
          </p:nvSpPr>
          <p:spPr>
            <a:xfrm rot="8100000">
              <a:off x="2005914" y="1637612"/>
              <a:ext cx="418280" cy="418280"/>
            </a:xfrm>
            <a:prstGeom prst="teardrop">
              <a:avLst>
                <a:gd name="adj" fmla="val 131619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9" name="Google Shape;1069;p8"/>
            <p:cNvSpPr/>
            <p:nvPr/>
          </p:nvSpPr>
          <p:spPr>
            <a:xfrm>
              <a:off x="2115407" y="1762183"/>
              <a:ext cx="199914" cy="171356"/>
            </a:xfrm>
            <a:custGeom>
              <a:avLst/>
              <a:gdLst/>
              <a:ahLst/>
              <a:cxnLst/>
              <a:rect l="l" t="t" r="r" b="b"/>
              <a:pathLst>
                <a:path w="323" h="275" extrusionOk="0">
                  <a:moveTo>
                    <a:pt x="53" y="27"/>
                  </a:moveTo>
                  <a:lnTo>
                    <a:pt x="15" y="2"/>
                  </a:lnTo>
                  <a:lnTo>
                    <a:pt x="15" y="2"/>
                  </a:lnTo>
                  <a:lnTo>
                    <a:pt x="9" y="0"/>
                  </a:lnTo>
                  <a:lnTo>
                    <a:pt x="4" y="0"/>
                  </a:lnTo>
                  <a:lnTo>
                    <a:pt x="0" y="4"/>
                  </a:lnTo>
                  <a:lnTo>
                    <a:pt x="0" y="11"/>
                  </a:lnTo>
                  <a:lnTo>
                    <a:pt x="0" y="62"/>
                  </a:lnTo>
                  <a:lnTo>
                    <a:pt x="0" y="62"/>
                  </a:lnTo>
                  <a:lnTo>
                    <a:pt x="0" y="67"/>
                  </a:lnTo>
                  <a:lnTo>
                    <a:pt x="4" y="71"/>
                  </a:lnTo>
                  <a:lnTo>
                    <a:pt x="9" y="71"/>
                  </a:lnTo>
                  <a:lnTo>
                    <a:pt x="15" y="69"/>
                  </a:lnTo>
                  <a:lnTo>
                    <a:pt x="53" y="45"/>
                  </a:lnTo>
                  <a:lnTo>
                    <a:pt x="53" y="45"/>
                  </a:lnTo>
                  <a:lnTo>
                    <a:pt x="58" y="40"/>
                  </a:lnTo>
                  <a:lnTo>
                    <a:pt x="60" y="36"/>
                  </a:lnTo>
                  <a:lnTo>
                    <a:pt x="58" y="31"/>
                  </a:lnTo>
                  <a:lnTo>
                    <a:pt x="53" y="27"/>
                  </a:lnTo>
                  <a:lnTo>
                    <a:pt x="53" y="27"/>
                  </a:lnTo>
                  <a:close/>
                  <a:moveTo>
                    <a:pt x="307" y="11"/>
                  </a:moveTo>
                  <a:lnTo>
                    <a:pt x="102" y="11"/>
                  </a:lnTo>
                  <a:lnTo>
                    <a:pt x="102" y="11"/>
                  </a:lnTo>
                  <a:lnTo>
                    <a:pt x="95" y="11"/>
                  </a:lnTo>
                  <a:lnTo>
                    <a:pt x="91" y="14"/>
                  </a:lnTo>
                  <a:lnTo>
                    <a:pt x="85" y="20"/>
                  </a:lnTo>
                  <a:lnTo>
                    <a:pt x="85" y="27"/>
                  </a:lnTo>
                  <a:lnTo>
                    <a:pt x="85" y="43"/>
                  </a:lnTo>
                  <a:lnTo>
                    <a:pt x="85" y="43"/>
                  </a:lnTo>
                  <a:lnTo>
                    <a:pt x="85" y="51"/>
                  </a:lnTo>
                  <a:lnTo>
                    <a:pt x="91" y="56"/>
                  </a:lnTo>
                  <a:lnTo>
                    <a:pt x="95" y="60"/>
                  </a:lnTo>
                  <a:lnTo>
                    <a:pt x="102" y="62"/>
                  </a:lnTo>
                  <a:lnTo>
                    <a:pt x="307" y="62"/>
                  </a:lnTo>
                  <a:lnTo>
                    <a:pt x="307" y="62"/>
                  </a:lnTo>
                  <a:lnTo>
                    <a:pt x="314" y="60"/>
                  </a:lnTo>
                  <a:lnTo>
                    <a:pt x="319" y="56"/>
                  </a:lnTo>
                  <a:lnTo>
                    <a:pt x="323" y="51"/>
                  </a:lnTo>
                  <a:lnTo>
                    <a:pt x="323" y="43"/>
                  </a:lnTo>
                  <a:lnTo>
                    <a:pt x="323" y="27"/>
                  </a:lnTo>
                  <a:lnTo>
                    <a:pt x="323" y="27"/>
                  </a:lnTo>
                  <a:lnTo>
                    <a:pt x="323" y="20"/>
                  </a:lnTo>
                  <a:lnTo>
                    <a:pt x="319" y="14"/>
                  </a:lnTo>
                  <a:lnTo>
                    <a:pt x="314" y="11"/>
                  </a:lnTo>
                  <a:lnTo>
                    <a:pt x="307" y="11"/>
                  </a:lnTo>
                  <a:lnTo>
                    <a:pt x="307" y="11"/>
                  </a:lnTo>
                  <a:close/>
                  <a:moveTo>
                    <a:pt x="15" y="172"/>
                  </a:moveTo>
                  <a:lnTo>
                    <a:pt x="53" y="147"/>
                  </a:lnTo>
                  <a:lnTo>
                    <a:pt x="53" y="147"/>
                  </a:lnTo>
                  <a:lnTo>
                    <a:pt x="58" y="143"/>
                  </a:lnTo>
                  <a:lnTo>
                    <a:pt x="60" y="138"/>
                  </a:lnTo>
                  <a:lnTo>
                    <a:pt x="58" y="134"/>
                  </a:lnTo>
                  <a:lnTo>
                    <a:pt x="53" y="130"/>
                  </a:lnTo>
                  <a:lnTo>
                    <a:pt x="15" y="112"/>
                  </a:lnTo>
                  <a:lnTo>
                    <a:pt x="15" y="112"/>
                  </a:lnTo>
                  <a:lnTo>
                    <a:pt x="9" y="111"/>
                  </a:lnTo>
                  <a:lnTo>
                    <a:pt x="4" y="111"/>
                  </a:lnTo>
                  <a:lnTo>
                    <a:pt x="0" y="114"/>
                  </a:lnTo>
                  <a:lnTo>
                    <a:pt x="0" y="121"/>
                  </a:lnTo>
                  <a:lnTo>
                    <a:pt x="0" y="163"/>
                  </a:lnTo>
                  <a:lnTo>
                    <a:pt x="0" y="163"/>
                  </a:lnTo>
                  <a:lnTo>
                    <a:pt x="0" y="170"/>
                  </a:lnTo>
                  <a:lnTo>
                    <a:pt x="4" y="172"/>
                  </a:lnTo>
                  <a:lnTo>
                    <a:pt x="9" y="174"/>
                  </a:lnTo>
                  <a:lnTo>
                    <a:pt x="15" y="172"/>
                  </a:lnTo>
                  <a:lnTo>
                    <a:pt x="15" y="172"/>
                  </a:lnTo>
                  <a:close/>
                  <a:moveTo>
                    <a:pt x="307" y="112"/>
                  </a:moveTo>
                  <a:lnTo>
                    <a:pt x="102" y="112"/>
                  </a:lnTo>
                  <a:lnTo>
                    <a:pt x="102" y="112"/>
                  </a:lnTo>
                  <a:lnTo>
                    <a:pt x="95" y="114"/>
                  </a:lnTo>
                  <a:lnTo>
                    <a:pt x="91" y="118"/>
                  </a:lnTo>
                  <a:lnTo>
                    <a:pt x="85" y="123"/>
                  </a:lnTo>
                  <a:lnTo>
                    <a:pt x="85" y="129"/>
                  </a:lnTo>
                  <a:lnTo>
                    <a:pt x="85" y="147"/>
                  </a:lnTo>
                  <a:lnTo>
                    <a:pt x="85" y="147"/>
                  </a:lnTo>
                  <a:lnTo>
                    <a:pt x="85" y="154"/>
                  </a:lnTo>
                  <a:lnTo>
                    <a:pt x="91" y="159"/>
                  </a:lnTo>
                  <a:lnTo>
                    <a:pt x="95" y="163"/>
                  </a:lnTo>
                  <a:lnTo>
                    <a:pt x="102" y="163"/>
                  </a:lnTo>
                  <a:lnTo>
                    <a:pt x="307" y="163"/>
                  </a:lnTo>
                  <a:lnTo>
                    <a:pt x="307" y="163"/>
                  </a:lnTo>
                  <a:lnTo>
                    <a:pt x="314" y="163"/>
                  </a:lnTo>
                  <a:lnTo>
                    <a:pt x="319" y="159"/>
                  </a:lnTo>
                  <a:lnTo>
                    <a:pt x="323" y="154"/>
                  </a:lnTo>
                  <a:lnTo>
                    <a:pt x="323" y="147"/>
                  </a:lnTo>
                  <a:lnTo>
                    <a:pt x="323" y="129"/>
                  </a:lnTo>
                  <a:lnTo>
                    <a:pt x="323" y="129"/>
                  </a:lnTo>
                  <a:lnTo>
                    <a:pt x="323" y="123"/>
                  </a:lnTo>
                  <a:lnTo>
                    <a:pt x="319" y="118"/>
                  </a:lnTo>
                  <a:lnTo>
                    <a:pt x="314" y="114"/>
                  </a:lnTo>
                  <a:lnTo>
                    <a:pt x="307" y="112"/>
                  </a:lnTo>
                  <a:lnTo>
                    <a:pt x="307" y="112"/>
                  </a:lnTo>
                  <a:close/>
                  <a:moveTo>
                    <a:pt x="53" y="232"/>
                  </a:moveTo>
                  <a:lnTo>
                    <a:pt x="15" y="207"/>
                  </a:lnTo>
                  <a:lnTo>
                    <a:pt x="15" y="207"/>
                  </a:lnTo>
                  <a:lnTo>
                    <a:pt x="9" y="205"/>
                  </a:lnTo>
                  <a:lnTo>
                    <a:pt x="4" y="205"/>
                  </a:lnTo>
                  <a:lnTo>
                    <a:pt x="0" y="208"/>
                  </a:lnTo>
                  <a:lnTo>
                    <a:pt x="0" y="214"/>
                  </a:lnTo>
                  <a:lnTo>
                    <a:pt x="0" y="266"/>
                  </a:lnTo>
                  <a:lnTo>
                    <a:pt x="0" y="266"/>
                  </a:lnTo>
                  <a:lnTo>
                    <a:pt x="0" y="272"/>
                  </a:lnTo>
                  <a:lnTo>
                    <a:pt x="4" y="275"/>
                  </a:lnTo>
                  <a:lnTo>
                    <a:pt x="9" y="275"/>
                  </a:lnTo>
                  <a:lnTo>
                    <a:pt x="15" y="274"/>
                  </a:lnTo>
                  <a:lnTo>
                    <a:pt x="53" y="250"/>
                  </a:lnTo>
                  <a:lnTo>
                    <a:pt x="53" y="250"/>
                  </a:lnTo>
                  <a:lnTo>
                    <a:pt x="58" y="245"/>
                  </a:lnTo>
                  <a:lnTo>
                    <a:pt x="60" y="241"/>
                  </a:lnTo>
                  <a:lnTo>
                    <a:pt x="58" y="236"/>
                  </a:lnTo>
                  <a:lnTo>
                    <a:pt x="53" y="232"/>
                  </a:lnTo>
                  <a:lnTo>
                    <a:pt x="53" y="232"/>
                  </a:lnTo>
                  <a:close/>
                  <a:moveTo>
                    <a:pt x="307" y="214"/>
                  </a:moveTo>
                  <a:lnTo>
                    <a:pt x="102" y="214"/>
                  </a:lnTo>
                  <a:lnTo>
                    <a:pt x="102" y="214"/>
                  </a:lnTo>
                  <a:lnTo>
                    <a:pt x="95" y="216"/>
                  </a:lnTo>
                  <a:lnTo>
                    <a:pt x="91" y="219"/>
                  </a:lnTo>
                  <a:lnTo>
                    <a:pt x="85" y="225"/>
                  </a:lnTo>
                  <a:lnTo>
                    <a:pt x="85" y="232"/>
                  </a:lnTo>
                  <a:lnTo>
                    <a:pt x="85" y="248"/>
                  </a:lnTo>
                  <a:lnTo>
                    <a:pt x="85" y="248"/>
                  </a:lnTo>
                  <a:lnTo>
                    <a:pt x="85" y="256"/>
                  </a:lnTo>
                  <a:lnTo>
                    <a:pt x="91" y="261"/>
                  </a:lnTo>
                  <a:lnTo>
                    <a:pt x="95" y="265"/>
                  </a:lnTo>
                  <a:lnTo>
                    <a:pt x="102" y="266"/>
                  </a:lnTo>
                  <a:lnTo>
                    <a:pt x="307" y="266"/>
                  </a:lnTo>
                  <a:lnTo>
                    <a:pt x="307" y="266"/>
                  </a:lnTo>
                  <a:lnTo>
                    <a:pt x="314" y="265"/>
                  </a:lnTo>
                  <a:lnTo>
                    <a:pt x="319" y="261"/>
                  </a:lnTo>
                  <a:lnTo>
                    <a:pt x="323" y="256"/>
                  </a:lnTo>
                  <a:lnTo>
                    <a:pt x="323" y="248"/>
                  </a:lnTo>
                  <a:lnTo>
                    <a:pt x="323" y="232"/>
                  </a:lnTo>
                  <a:lnTo>
                    <a:pt x="323" y="232"/>
                  </a:lnTo>
                  <a:lnTo>
                    <a:pt x="323" y="225"/>
                  </a:lnTo>
                  <a:lnTo>
                    <a:pt x="319" y="219"/>
                  </a:lnTo>
                  <a:lnTo>
                    <a:pt x="314" y="216"/>
                  </a:lnTo>
                  <a:lnTo>
                    <a:pt x="307" y="214"/>
                  </a:lnTo>
                  <a:lnTo>
                    <a:pt x="307" y="21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60950" rIns="121900" bIns="609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70" name="Google Shape;1070;p8"/>
          <p:cNvSpPr/>
          <p:nvPr/>
        </p:nvSpPr>
        <p:spPr>
          <a:xfrm>
            <a:off x="6149729" y="4735415"/>
            <a:ext cx="277608" cy="277608"/>
          </a:xfrm>
          <a:prstGeom prst="ellipse">
            <a:avLst/>
          </a:prstGeom>
          <a:solidFill>
            <a:srgbClr val="BFBFB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71" name="Google Shape;1071;p8"/>
          <p:cNvCxnSpPr/>
          <p:nvPr/>
        </p:nvCxnSpPr>
        <p:spPr>
          <a:xfrm>
            <a:off x="6289117" y="2725487"/>
            <a:ext cx="10037" cy="2009464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1072" name="Google Shape;1072;p8"/>
          <p:cNvGrpSpPr/>
          <p:nvPr/>
        </p:nvGrpSpPr>
        <p:grpSpPr>
          <a:xfrm>
            <a:off x="5893728" y="1752136"/>
            <a:ext cx="788717" cy="788717"/>
            <a:chOff x="4991119" y="1550983"/>
            <a:chExt cx="591537" cy="591537"/>
          </a:xfrm>
        </p:grpSpPr>
        <p:sp>
          <p:nvSpPr>
            <p:cNvPr id="1073" name="Google Shape;1073;p8"/>
            <p:cNvSpPr/>
            <p:nvPr/>
          </p:nvSpPr>
          <p:spPr>
            <a:xfrm rot="8100000">
              <a:off x="5077748" y="1637612"/>
              <a:ext cx="418280" cy="418280"/>
            </a:xfrm>
            <a:prstGeom prst="teardrop">
              <a:avLst>
                <a:gd name="adj" fmla="val 131619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4" name="Google Shape;1074;p8"/>
            <p:cNvSpPr/>
            <p:nvPr/>
          </p:nvSpPr>
          <p:spPr>
            <a:xfrm>
              <a:off x="5169641" y="1770740"/>
              <a:ext cx="176324" cy="198674"/>
            </a:xfrm>
            <a:custGeom>
              <a:avLst/>
              <a:gdLst/>
              <a:ahLst/>
              <a:cxnLst/>
              <a:rect l="l" t="t" r="r" b="b"/>
              <a:pathLst>
                <a:path w="282" h="319" extrusionOk="0">
                  <a:moveTo>
                    <a:pt x="230" y="212"/>
                  </a:moveTo>
                  <a:lnTo>
                    <a:pt x="230" y="212"/>
                  </a:lnTo>
                  <a:lnTo>
                    <a:pt x="221" y="214"/>
                  </a:lnTo>
                  <a:lnTo>
                    <a:pt x="212" y="216"/>
                  </a:lnTo>
                  <a:lnTo>
                    <a:pt x="204" y="220"/>
                  </a:lnTo>
                  <a:lnTo>
                    <a:pt x="197" y="223"/>
                  </a:lnTo>
                  <a:lnTo>
                    <a:pt x="105" y="169"/>
                  </a:lnTo>
                  <a:lnTo>
                    <a:pt x="105" y="169"/>
                  </a:lnTo>
                  <a:lnTo>
                    <a:pt x="105" y="160"/>
                  </a:lnTo>
                  <a:lnTo>
                    <a:pt x="105" y="160"/>
                  </a:lnTo>
                  <a:lnTo>
                    <a:pt x="105" y="151"/>
                  </a:lnTo>
                  <a:lnTo>
                    <a:pt x="197" y="96"/>
                  </a:lnTo>
                  <a:lnTo>
                    <a:pt x="197" y="96"/>
                  </a:lnTo>
                  <a:lnTo>
                    <a:pt x="204" y="100"/>
                  </a:lnTo>
                  <a:lnTo>
                    <a:pt x="212" y="104"/>
                  </a:lnTo>
                  <a:lnTo>
                    <a:pt x="221" y="105"/>
                  </a:lnTo>
                  <a:lnTo>
                    <a:pt x="230" y="107"/>
                  </a:lnTo>
                  <a:lnTo>
                    <a:pt x="230" y="107"/>
                  </a:lnTo>
                  <a:lnTo>
                    <a:pt x="239" y="105"/>
                  </a:lnTo>
                  <a:lnTo>
                    <a:pt x="250" y="102"/>
                  </a:lnTo>
                  <a:lnTo>
                    <a:pt x="259" y="98"/>
                  </a:lnTo>
                  <a:lnTo>
                    <a:pt x="266" y="91"/>
                  </a:lnTo>
                  <a:lnTo>
                    <a:pt x="273" y="84"/>
                  </a:lnTo>
                  <a:lnTo>
                    <a:pt x="277" y="75"/>
                  </a:lnTo>
                  <a:lnTo>
                    <a:pt x="281" y="64"/>
                  </a:lnTo>
                  <a:lnTo>
                    <a:pt x="282" y="53"/>
                  </a:lnTo>
                  <a:lnTo>
                    <a:pt x="282" y="53"/>
                  </a:lnTo>
                  <a:lnTo>
                    <a:pt x="281" y="44"/>
                  </a:lnTo>
                  <a:lnTo>
                    <a:pt x="277" y="33"/>
                  </a:lnTo>
                  <a:lnTo>
                    <a:pt x="273" y="24"/>
                  </a:lnTo>
                  <a:lnTo>
                    <a:pt x="266" y="17"/>
                  </a:lnTo>
                  <a:lnTo>
                    <a:pt x="259" y="9"/>
                  </a:lnTo>
                  <a:lnTo>
                    <a:pt x="250" y="4"/>
                  </a:lnTo>
                  <a:lnTo>
                    <a:pt x="239" y="2"/>
                  </a:lnTo>
                  <a:lnTo>
                    <a:pt x="230" y="0"/>
                  </a:lnTo>
                  <a:lnTo>
                    <a:pt x="230" y="0"/>
                  </a:lnTo>
                  <a:lnTo>
                    <a:pt x="219" y="2"/>
                  </a:lnTo>
                  <a:lnTo>
                    <a:pt x="208" y="4"/>
                  </a:lnTo>
                  <a:lnTo>
                    <a:pt x="199" y="9"/>
                  </a:lnTo>
                  <a:lnTo>
                    <a:pt x="192" y="17"/>
                  </a:lnTo>
                  <a:lnTo>
                    <a:pt x="184" y="24"/>
                  </a:lnTo>
                  <a:lnTo>
                    <a:pt x="181" y="33"/>
                  </a:lnTo>
                  <a:lnTo>
                    <a:pt x="177" y="44"/>
                  </a:lnTo>
                  <a:lnTo>
                    <a:pt x="175" y="53"/>
                  </a:lnTo>
                  <a:lnTo>
                    <a:pt x="175" y="53"/>
                  </a:lnTo>
                  <a:lnTo>
                    <a:pt x="177" y="62"/>
                  </a:lnTo>
                  <a:lnTo>
                    <a:pt x="85" y="118"/>
                  </a:lnTo>
                  <a:lnTo>
                    <a:pt x="85" y="118"/>
                  </a:lnTo>
                  <a:lnTo>
                    <a:pt x="78" y="113"/>
                  </a:lnTo>
                  <a:lnTo>
                    <a:pt x="68" y="109"/>
                  </a:lnTo>
                  <a:lnTo>
                    <a:pt x="61" y="107"/>
                  </a:lnTo>
                  <a:lnTo>
                    <a:pt x="52" y="107"/>
                  </a:lnTo>
                  <a:lnTo>
                    <a:pt x="52" y="107"/>
                  </a:lnTo>
                  <a:lnTo>
                    <a:pt x="41" y="107"/>
                  </a:lnTo>
                  <a:lnTo>
                    <a:pt x="30" y="111"/>
                  </a:lnTo>
                  <a:lnTo>
                    <a:pt x="23" y="116"/>
                  </a:lnTo>
                  <a:lnTo>
                    <a:pt x="14" y="122"/>
                  </a:lnTo>
                  <a:lnTo>
                    <a:pt x="9" y="131"/>
                  </a:lnTo>
                  <a:lnTo>
                    <a:pt x="3" y="140"/>
                  </a:lnTo>
                  <a:lnTo>
                    <a:pt x="0" y="149"/>
                  </a:lnTo>
                  <a:lnTo>
                    <a:pt x="0" y="160"/>
                  </a:lnTo>
                  <a:lnTo>
                    <a:pt x="0" y="160"/>
                  </a:lnTo>
                  <a:lnTo>
                    <a:pt x="0" y="171"/>
                  </a:lnTo>
                  <a:lnTo>
                    <a:pt x="3" y="180"/>
                  </a:lnTo>
                  <a:lnTo>
                    <a:pt x="9" y="189"/>
                  </a:lnTo>
                  <a:lnTo>
                    <a:pt x="14" y="198"/>
                  </a:lnTo>
                  <a:lnTo>
                    <a:pt x="23" y="203"/>
                  </a:lnTo>
                  <a:lnTo>
                    <a:pt x="30" y="209"/>
                  </a:lnTo>
                  <a:lnTo>
                    <a:pt x="41" y="212"/>
                  </a:lnTo>
                  <a:lnTo>
                    <a:pt x="52" y="212"/>
                  </a:lnTo>
                  <a:lnTo>
                    <a:pt x="52" y="212"/>
                  </a:lnTo>
                  <a:lnTo>
                    <a:pt x="61" y="212"/>
                  </a:lnTo>
                  <a:lnTo>
                    <a:pt x="68" y="211"/>
                  </a:lnTo>
                  <a:lnTo>
                    <a:pt x="78" y="207"/>
                  </a:lnTo>
                  <a:lnTo>
                    <a:pt x="85" y="202"/>
                  </a:lnTo>
                  <a:lnTo>
                    <a:pt x="177" y="258"/>
                  </a:lnTo>
                  <a:lnTo>
                    <a:pt x="177" y="258"/>
                  </a:lnTo>
                  <a:lnTo>
                    <a:pt x="175" y="267"/>
                  </a:lnTo>
                  <a:lnTo>
                    <a:pt x="175" y="267"/>
                  </a:lnTo>
                  <a:lnTo>
                    <a:pt x="177" y="278"/>
                  </a:lnTo>
                  <a:lnTo>
                    <a:pt x="181" y="287"/>
                  </a:lnTo>
                  <a:lnTo>
                    <a:pt x="184" y="296"/>
                  </a:lnTo>
                  <a:lnTo>
                    <a:pt x="192" y="303"/>
                  </a:lnTo>
                  <a:lnTo>
                    <a:pt x="199" y="310"/>
                  </a:lnTo>
                  <a:lnTo>
                    <a:pt x="208" y="316"/>
                  </a:lnTo>
                  <a:lnTo>
                    <a:pt x="219" y="318"/>
                  </a:lnTo>
                  <a:lnTo>
                    <a:pt x="230" y="319"/>
                  </a:lnTo>
                  <a:lnTo>
                    <a:pt x="230" y="319"/>
                  </a:lnTo>
                  <a:lnTo>
                    <a:pt x="239" y="318"/>
                  </a:lnTo>
                  <a:lnTo>
                    <a:pt x="250" y="316"/>
                  </a:lnTo>
                  <a:lnTo>
                    <a:pt x="259" y="310"/>
                  </a:lnTo>
                  <a:lnTo>
                    <a:pt x="266" y="303"/>
                  </a:lnTo>
                  <a:lnTo>
                    <a:pt x="273" y="296"/>
                  </a:lnTo>
                  <a:lnTo>
                    <a:pt x="277" y="287"/>
                  </a:lnTo>
                  <a:lnTo>
                    <a:pt x="281" y="278"/>
                  </a:lnTo>
                  <a:lnTo>
                    <a:pt x="282" y="267"/>
                  </a:lnTo>
                  <a:lnTo>
                    <a:pt x="282" y="267"/>
                  </a:lnTo>
                  <a:lnTo>
                    <a:pt x="281" y="256"/>
                  </a:lnTo>
                  <a:lnTo>
                    <a:pt x="277" y="245"/>
                  </a:lnTo>
                  <a:lnTo>
                    <a:pt x="273" y="236"/>
                  </a:lnTo>
                  <a:lnTo>
                    <a:pt x="266" y="229"/>
                  </a:lnTo>
                  <a:lnTo>
                    <a:pt x="259" y="221"/>
                  </a:lnTo>
                  <a:lnTo>
                    <a:pt x="250" y="218"/>
                  </a:lnTo>
                  <a:lnTo>
                    <a:pt x="239" y="214"/>
                  </a:lnTo>
                  <a:lnTo>
                    <a:pt x="230" y="212"/>
                  </a:lnTo>
                  <a:lnTo>
                    <a:pt x="230" y="21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60950" rIns="121900" bIns="609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75" name="Google Shape;1075;p8"/>
          <p:cNvSpPr/>
          <p:nvPr/>
        </p:nvSpPr>
        <p:spPr>
          <a:xfrm>
            <a:off x="3938102" y="4735415"/>
            <a:ext cx="277608" cy="277608"/>
          </a:xfrm>
          <a:prstGeom prst="ellipse">
            <a:avLst/>
          </a:prstGeom>
          <a:solidFill>
            <a:srgbClr val="BFBFB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76" name="Google Shape;1076;p8"/>
          <p:cNvCxnSpPr/>
          <p:nvPr/>
        </p:nvCxnSpPr>
        <p:spPr>
          <a:xfrm rot="5400000">
            <a:off x="3457711" y="4114764"/>
            <a:ext cx="1238259" cy="2117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1077" name="Google Shape;1077;p8"/>
          <p:cNvGrpSpPr/>
          <p:nvPr/>
        </p:nvGrpSpPr>
        <p:grpSpPr>
          <a:xfrm>
            <a:off x="4197569" y="3088663"/>
            <a:ext cx="1807208" cy="1213765"/>
            <a:chOff x="3806083" y="2814637"/>
            <a:chExt cx="1355406" cy="910324"/>
          </a:xfrm>
        </p:grpSpPr>
        <p:sp>
          <p:nvSpPr>
            <p:cNvPr id="1078" name="Google Shape;1078;p8"/>
            <p:cNvSpPr/>
            <p:nvPr/>
          </p:nvSpPr>
          <p:spPr>
            <a:xfrm>
              <a:off x="3895893" y="3332546"/>
              <a:ext cx="1265596" cy="39241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rgbClr val="A5A5A5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Researching and gathering data</a:t>
              </a:r>
              <a:endParaRPr/>
            </a:p>
          </p:txBody>
        </p:sp>
        <p:sp>
          <p:nvSpPr>
            <p:cNvPr id="1079" name="Google Shape;1079;p8"/>
            <p:cNvSpPr/>
            <p:nvPr/>
          </p:nvSpPr>
          <p:spPr>
            <a:xfrm>
              <a:off x="3806083" y="2814637"/>
              <a:ext cx="1134446" cy="3000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 dirty="0">
                  <a:solidFill>
                    <a:srgbClr val="95CF50"/>
                  </a:solidFill>
                  <a:latin typeface="Open Sans"/>
                  <a:ea typeface="Open Sans"/>
                  <a:cs typeface="Open Sans"/>
                  <a:sym typeface="Open Sans"/>
                </a:rPr>
                <a:t>Phase two</a:t>
              </a:r>
              <a:endParaRPr sz="1200" dirty="0"/>
            </a:p>
          </p:txBody>
        </p:sp>
      </p:grpSp>
      <p:grpSp>
        <p:nvGrpSpPr>
          <p:cNvPr id="1080" name="Google Shape;1080;p8"/>
          <p:cNvGrpSpPr/>
          <p:nvPr/>
        </p:nvGrpSpPr>
        <p:grpSpPr>
          <a:xfrm>
            <a:off x="3683033" y="2479063"/>
            <a:ext cx="788717" cy="788717"/>
            <a:chOff x="3420182" y="2357436"/>
            <a:chExt cx="591537" cy="591537"/>
          </a:xfrm>
        </p:grpSpPr>
        <p:sp>
          <p:nvSpPr>
            <p:cNvPr id="1081" name="Google Shape;1081;p8"/>
            <p:cNvSpPr/>
            <p:nvPr/>
          </p:nvSpPr>
          <p:spPr>
            <a:xfrm rot="8100000">
              <a:off x="3506811" y="2444065"/>
              <a:ext cx="418280" cy="418280"/>
            </a:xfrm>
            <a:prstGeom prst="teardrop">
              <a:avLst>
                <a:gd name="adj" fmla="val 13161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2" name="Google Shape;1082;p8"/>
            <p:cNvSpPr/>
            <p:nvPr/>
          </p:nvSpPr>
          <p:spPr>
            <a:xfrm>
              <a:off x="3628143" y="2604458"/>
              <a:ext cx="187500" cy="166390"/>
            </a:xfrm>
            <a:custGeom>
              <a:avLst/>
              <a:gdLst/>
              <a:ahLst/>
              <a:cxnLst/>
              <a:rect l="l" t="t" r="r" b="b"/>
              <a:pathLst>
                <a:path w="301" h="266" extrusionOk="0">
                  <a:moveTo>
                    <a:pt x="300" y="79"/>
                  </a:moveTo>
                  <a:lnTo>
                    <a:pt x="220" y="1"/>
                  </a:lnTo>
                  <a:lnTo>
                    <a:pt x="220" y="1"/>
                  </a:lnTo>
                  <a:lnTo>
                    <a:pt x="218" y="0"/>
                  </a:lnTo>
                  <a:lnTo>
                    <a:pt x="218" y="0"/>
                  </a:lnTo>
                  <a:lnTo>
                    <a:pt x="216" y="3"/>
                  </a:lnTo>
                  <a:lnTo>
                    <a:pt x="216" y="47"/>
                  </a:lnTo>
                  <a:lnTo>
                    <a:pt x="216" y="47"/>
                  </a:lnTo>
                  <a:lnTo>
                    <a:pt x="200" y="49"/>
                  </a:lnTo>
                  <a:lnTo>
                    <a:pt x="185" y="50"/>
                  </a:lnTo>
                  <a:lnTo>
                    <a:pt x="155" y="56"/>
                  </a:lnTo>
                  <a:lnTo>
                    <a:pt x="127" y="67"/>
                  </a:lnTo>
                  <a:lnTo>
                    <a:pt x="102" y="81"/>
                  </a:lnTo>
                  <a:lnTo>
                    <a:pt x="102" y="81"/>
                  </a:lnTo>
                  <a:lnTo>
                    <a:pt x="87" y="90"/>
                  </a:lnTo>
                  <a:lnTo>
                    <a:pt x="75" y="101"/>
                  </a:lnTo>
                  <a:lnTo>
                    <a:pt x="62" y="114"/>
                  </a:lnTo>
                  <a:lnTo>
                    <a:pt x="49" y="127"/>
                  </a:lnTo>
                  <a:lnTo>
                    <a:pt x="49" y="127"/>
                  </a:lnTo>
                  <a:lnTo>
                    <a:pt x="39" y="141"/>
                  </a:lnTo>
                  <a:lnTo>
                    <a:pt x="29" y="157"/>
                  </a:lnTo>
                  <a:lnTo>
                    <a:pt x="20" y="172"/>
                  </a:lnTo>
                  <a:lnTo>
                    <a:pt x="15" y="190"/>
                  </a:lnTo>
                  <a:lnTo>
                    <a:pt x="10" y="206"/>
                  </a:lnTo>
                  <a:lnTo>
                    <a:pt x="4" y="224"/>
                  </a:lnTo>
                  <a:lnTo>
                    <a:pt x="2" y="244"/>
                  </a:lnTo>
                  <a:lnTo>
                    <a:pt x="0" y="263"/>
                  </a:lnTo>
                  <a:lnTo>
                    <a:pt x="0" y="263"/>
                  </a:lnTo>
                  <a:lnTo>
                    <a:pt x="2" y="266"/>
                  </a:lnTo>
                  <a:lnTo>
                    <a:pt x="4" y="266"/>
                  </a:lnTo>
                  <a:lnTo>
                    <a:pt x="64" y="266"/>
                  </a:lnTo>
                  <a:lnTo>
                    <a:pt x="64" y="266"/>
                  </a:lnTo>
                  <a:lnTo>
                    <a:pt x="66" y="266"/>
                  </a:lnTo>
                  <a:lnTo>
                    <a:pt x="66" y="266"/>
                  </a:lnTo>
                  <a:lnTo>
                    <a:pt x="66" y="263"/>
                  </a:lnTo>
                  <a:lnTo>
                    <a:pt x="66" y="263"/>
                  </a:lnTo>
                  <a:lnTo>
                    <a:pt x="68" y="250"/>
                  </a:lnTo>
                  <a:lnTo>
                    <a:pt x="69" y="237"/>
                  </a:lnTo>
                  <a:lnTo>
                    <a:pt x="71" y="223"/>
                  </a:lnTo>
                  <a:lnTo>
                    <a:pt x="77" y="212"/>
                  </a:lnTo>
                  <a:lnTo>
                    <a:pt x="80" y="199"/>
                  </a:lnTo>
                  <a:lnTo>
                    <a:pt x="87" y="188"/>
                  </a:lnTo>
                  <a:lnTo>
                    <a:pt x="102" y="166"/>
                  </a:lnTo>
                  <a:lnTo>
                    <a:pt x="102" y="166"/>
                  </a:lnTo>
                  <a:lnTo>
                    <a:pt x="113" y="154"/>
                  </a:lnTo>
                  <a:lnTo>
                    <a:pt x="126" y="145"/>
                  </a:lnTo>
                  <a:lnTo>
                    <a:pt x="138" y="134"/>
                  </a:lnTo>
                  <a:lnTo>
                    <a:pt x="153" y="127"/>
                  </a:lnTo>
                  <a:lnTo>
                    <a:pt x="153" y="127"/>
                  </a:lnTo>
                  <a:lnTo>
                    <a:pt x="167" y="121"/>
                  </a:lnTo>
                  <a:lnTo>
                    <a:pt x="184" y="116"/>
                  </a:lnTo>
                  <a:lnTo>
                    <a:pt x="198" y="114"/>
                  </a:lnTo>
                  <a:lnTo>
                    <a:pt x="216" y="112"/>
                  </a:lnTo>
                  <a:lnTo>
                    <a:pt x="216" y="161"/>
                  </a:lnTo>
                  <a:lnTo>
                    <a:pt x="216" y="161"/>
                  </a:lnTo>
                  <a:lnTo>
                    <a:pt x="218" y="165"/>
                  </a:lnTo>
                  <a:lnTo>
                    <a:pt x="218" y="165"/>
                  </a:lnTo>
                  <a:lnTo>
                    <a:pt x="220" y="165"/>
                  </a:lnTo>
                  <a:lnTo>
                    <a:pt x="300" y="85"/>
                  </a:lnTo>
                  <a:lnTo>
                    <a:pt x="300" y="85"/>
                  </a:lnTo>
                  <a:lnTo>
                    <a:pt x="301" y="83"/>
                  </a:lnTo>
                  <a:lnTo>
                    <a:pt x="300" y="79"/>
                  </a:lnTo>
                  <a:lnTo>
                    <a:pt x="300" y="7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60950" rIns="121900" bIns="609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83" name="Google Shape;1083;p8"/>
          <p:cNvSpPr/>
          <p:nvPr/>
        </p:nvSpPr>
        <p:spPr>
          <a:xfrm>
            <a:off x="8491984" y="4735415"/>
            <a:ext cx="277608" cy="277608"/>
          </a:xfrm>
          <a:prstGeom prst="ellipse">
            <a:avLst/>
          </a:prstGeom>
          <a:solidFill>
            <a:srgbClr val="BFBFB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84" name="Google Shape;1084;p8"/>
          <p:cNvCxnSpPr/>
          <p:nvPr/>
        </p:nvCxnSpPr>
        <p:spPr>
          <a:xfrm rot="5400000">
            <a:off x="8011593" y="4114764"/>
            <a:ext cx="1238259" cy="2117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1085" name="Google Shape;1085;p8"/>
          <p:cNvGrpSpPr/>
          <p:nvPr/>
        </p:nvGrpSpPr>
        <p:grpSpPr>
          <a:xfrm>
            <a:off x="8236915" y="2479063"/>
            <a:ext cx="788717" cy="788717"/>
            <a:chOff x="6563454" y="2357436"/>
            <a:chExt cx="591537" cy="591537"/>
          </a:xfrm>
        </p:grpSpPr>
        <p:sp>
          <p:nvSpPr>
            <p:cNvPr id="1086" name="Google Shape;1086;p8"/>
            <p:cNvSpPr/>
            <p:nvPr/>
          </p:nvSpPr>
          <p:spPr>
            <a:xfrm rot="8100000">
              <a:off x="6650083" y="2444065"/>
              <a:ext cx="418280" cy="418280"/>
            </a:xfrm>
            <a:prstGeom prst="teardrop">
              <a:avLst>
                <a:gd name="adj" fmla="val 131619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087" name="Google Shape;1087;p8"/>
            <p:cNvGrpSpPr/>
            <p:nvPr/>
          </p:nvGrpSpPr>
          <p:grpSpPr>
            <a:xfrm>
              <a:off x="6760454" y="2563811"/>
              <a:ext cx="188740" cy="250826"/>
              <a:chOff x="8429652" y="3143254"/>
              <a:chExt cx="241300" cy="320675"/>
            </a:xfrm>
          </p:grpSpPr>
          <p:sp>
            <p:nvSpPr>
              <p:cNvPr id="1088" name="Google Shape;1088;p8"/>
              <p:cNvSpPr/>
              <p:nvPr/>
            </p:nvSpPr>
            <p:spPr>
              <a:xfrm>
                <a:off x="8429652" y="3143254"/>
                <a:ext cx="241300" cy="320675"/>
              </a:xfrm>
              <a:custGeom>
                <a:avLst/>
                <a:gdLst/>
                <a:ahLst/>
                <a:cxnLst/>
                <a:rect l="l" t="t" r="r" b="b"/>
                <a:pathLst>
                  <a:path w="303" h="405" extrusionOk="0">
                    <a:moveTo>
                      <a:pt x="150" y="0"/>
                    </a:moveTo>
                    <a:lnTo>
                      <a:pt x="150" y="0"/>
                    </a:lnTo>
                    <a:lnTo>
                      <a:pt x="136" y="2"/>
                    </a:lnTo>
                    <a:lnTo>
                      <a:pt x="121" y="4"/>
                    </a:lnTo>
                    <a:lnTo>
                      <a:pt x="107" y="8"/>
                    </a:lnTo>
                    <a:lnTo>
                      <a:pt x="92" y="13"/>
                    </a:lnTo>
                    <a:lnTo>
                      <a:pt x="80" y="18"/>
                    </a:lnTo>
                    <a:lnTo>
                      <a:pt x="67" y="28"/>
                    </a:lnTo>
                    <a:lnTo>
                      <a:pt x="56" y="35"/>
                    </a:lnTo>
                    <a:lnTo>
                      <a:pt x="45" y="46"/>
                    </a:lnTo>
                    <a:lnTo>
                      <a:pt x="34" y="57"/>
                    </a:lnTo>
                    <a:lnTo>
                      <a:pt x="25" y="67"/>
                    </a:lnTo>
                    <a:lnTo>
                      <a:pt x="18" y="80"/>
                    </a:lnTo>
                    <a:lnTo>
                      <a:pt x="13" y="93"/>
                    </a:lnTo>
                    <a:lnTo>
                      <a:pt x="7" y="107"/>
                    </a:lnTo>
                    <a:lnTo>
                      <a:pt x="4" y="122"/>
                    </a:lnTo>
                    <a:lnTo>
                      <a:pt x="2" y="136"/>
                    </a:lnTo>
                    <a:lnTo>
                      <a:pt x="0" y="153"/>
                    </a:lnTo>
                    <a:lnTo>
                      <a:pt x="0" y="153"/>
                    </a:lnTo>
                    <a:lnTo>
                      <a:pt x="2" y="171"/>
                    </a:lnTo>
                    <a:lnTo>
                      <a:pt x="5" y="187"/>
                    </a:lnTo>
                    <a:lnTo>
                      <a:pt x="9" y="205"/>
                    </a:lnTo>
                    <a:lnTo>
                      <a:pt x="16" y="221"/>
                    </a:lnTo>
                    <a:lnTo>
                      <a:pt x="25" y="236"/>
                    </a:lnTo>
                    <a:lnTo>
                      <a:pt x="36" y="251"/>
                    </a:lnTo>
                    <a:lnTo>
                      <a:pt x="49" y="263"/>
                    </a:lnTo>
                    <a:lnTo>
                      <a:pt x="63" y="274"/>
                    </a:lnTo>
                    <a:lnTo>
                      <a:pt x="65" y="276"/>
                    </a:lnTo>
                    <a:lnTo>
                      <a:pt x="65" y="276"/>
                    </a:lnTo>
                    <a:lnTo>
                      <a:pt x="69" y="278"/>
                    </a:lnTo>
                    <a:lnTo>
                      <a:pt x="71" y="281"/>
                    </a:lnTo>
                    <a:lnTo>
                      <a:pt x="74" y="290"/>
                    </a:lnTo>
                    <a:lnTo>
                      <a:pt x="76" y="301"/>
                    </a:lnTo>
                    <a:lnTo>
                      <a:pt x="76" y="303"/>
                    </a:lnTo>
                    <a:lnTo>
                      <a:pt x="76" y="354"/>
                    </a:lnTo>
                    <a:lnTo>
                      <a:pt x="76" y="354"/>
                    </a:lnTo>
                    <a:lnTo>
                      <a:pt x="76" y="359"/>
                    </a:lnTo>
                    <a:lnTo>
                      <a:pt x="80" y="367"/>
                    </a:lnTo>
                    <a:lnTo>
                      <a:pt x="83" y="372"/>
                    </a:lnTo>
                    <a:lnTo>
                      <a:pt x="89" y="376"/>
                    </a:lnTo>
                    <a:lnTo>
                      <a:pt x="140" y="401"/>
                    </a:lnTo>
                    <a:lnTo>
                      <a:pt x="140" y="401"/>
                    </a:lnTo>
                    <a:lnTo>
                      <a:pt x="145" y="403"/>
                    </a:lnTo>
                    <a:lnTo>
                      <a:pt x="150" y="405"/>
                    </a:lnTo>
                    <a:lnTo>
                      <a:pt x="150" y="405"/>
                    </a:lnTo>
                    <a:lnTo>
                      <a:pt x="158" y="403"/>
                    </a:lnTo>
                    <a:lnTo>
                      <a:pt x="163" y="401"/>
                    </a:lnTo>
                    <a:lnTo>
                      <a:pt x="214" y="376"/>
                    </a:lnTo>
                    <a:lnTo>
                      <a:pt x="214" y="376"/>
                    </a:lnTo>
                    <a:lnTo>
                      <a:pt x="219" y="372"/>
                    </a:lnTo>
                    <a:lnTo>
                      <a:pt x="225" y="367"/>
                    </a:lnTo>
                    <a:lnTo>
                      <a:pt x="227" y="359"/>
                    </a:lnTo>
                    <a:lnTo>
                      <a:pt x="228" y="354"/>
                    </a:lnTo>
                    <a:lnTo>
                      <a:pt x="228" y="303"/>
                    </a:lnTo>
                    <a:lnTo>
                      <a:pt x="228" y="303"/>
                    </a:lnTo>
                    <a:lnTo>
                      <a:pt x="228" y="296"/>
                    </a:lnTo>
                    <a:lnTo>
                      <a:pt x="230" y="289"/>
                    </a:lnTo>
                    <a:lnTo>
                      <a:pt x="236" y="278"/>
                    </a:lnTo>
                    <a:lnTo>
                      <a:pt x="241" y="272"/>
                    </a:lnTo>
                    <a:lnTo>
                      <a:pt x="243" y="270"/>
                    </a:lnTo>
                    <a:lnTo>
                      <a:pt x="248" y="267"/>
                    </a:lnTo>
                    <a:lnTo>
                      <a:pt x="248" y="267"/>
                    </a:lnTo>
                    <a:lnTo>
                      <a:pt x="261" y="256"/>
                    </a:lnTo>
                    <a:lnTo>
                      <a:pt x="272" y="243"/>
                    </a:lnTo>
                    <a:lnTo>
                      <a:pt x="281" y="231"/>
                    </a:lnTo>
                    <a:lnTo>
                      <a:pt x="288" y="216"/>
                    </a:lnTo>
                    <a:lnTo>
                      <a:pt x="294" y="200"/>
                    </a:lnTo>
                    <a:lnTo>
                      <a:pt x="299" y="185"/>
                    </a:lnTo>
                    <a:lnTo>
                      <a:pt x="301" y="169"/>
                    </a:lnTo>
                    <a:lnTo>
                      <a:pt x="303" y="153"/>
                    </a:lnTo>
                    <a:lnTo>
                      <a:pt x="303" y="153"/>
                    </a:lnTo>
                    <a:lnTo>
                      <a:pt x="301" y="136"/>
                    </a:lnTo>
                    <a:lnTo>
                      <a:pt x="299" y="122"/>
                    </a:lnTo>
                    <a:lnTo>
                      <a:pt x="295" y="107"/>
                    </a:lnTo>
                    <a:lnTo>
                      <a:pt x="290" y="93"/>
                    </a:lnTo>
                    <a:lnTo>
                      <a:pt x="285" y="80"/>
                    </a:lnTo>
                    <a:lnTo>
                      <a:pt x="275" y="67"/>
                    </a:lnTo>
                    <a:lnTo>
                      <a:pt x="268" y="57"/>
                    </a:lnTo>
                    <a:lnTo>
                      <a:pt x="257" y="46"/>
                    </a:lnTo>
                    <a:lnTo>
                      <a:pt x="246" y="35"/>
                    </a:lnTo>
                    <a:lnTo>
                      <a:pt x="236" y="28"/>
                    </a:lnTo>
                    <a:lnTo>
                      <a:pt x="223" y="18"/>
                    </a:lnTo>
                    <a:lnTo>
                      <a:pt x="210" y="13"/>
                    </a:lnTo>
                    <a:lnTo>
                      <a:pt x="196" y="8"/>
                    </a:lnTo>
                    <a:lnTo>
                      <a:pt x="181" y="4"/>
                    </a:lnTo>
                    <a:lnTo>
                      <a:pt x="167" y="2"/>
                    </a:lnTo>
                    <a:lnTo>
                      <a:pt x="150" y="0"/>
                    </a:lnTo>
                    <a:lnTo>
                      <a:pt x="150" y="0"/>
                    </a:lnTo>
                    <a:close/>
                    <a:moveTo>
                      <a:pt x="150" y="379"/>
                    </a:moveTo>
                    <a:lnTo>
                      <a:pt x="100" y="354"/>
                    </a:lnTo>
                    <a:lnTo>
                      <a:pt x="203" y="354"/>
                    </a:lnTo>
                    <a:lnTo>
                      <a:pt x="150" y="379"/>
                    </a:lnTo>
                    <a:close/>
                    <a:moveTo>
                      <a:pt x="203" y="303"/>
                    </a:moveTo>
                    <a:lnTo>
                      <a:pt x="203" y="328"/>
                    </a:lnTo>
                    <a:lnTo>
                      <a:pt x="100" y="328"/>
                    </a:lnTo>
                    <a:lnTo>
                      <a:pt x="100" y="303"/>
                    </a:lnTo>
                    <a:lnTo>
                      <a:pt x="100" y="303"/>
                    </a:lnTo>
                    <a:lnTo>
                      <a:pt x="203" y="303"/>
                    </a:lnTo>
                    <a:lnTo>
                      <a:pt x="203" y="303"/>
                    </a:lnTo>
                    <a:close/>
                    <a:moveTo>
                      <a:pt x="232" y="249"/>
                    </a:moveTo>
                    <a:lnTo>
                      <a:pt x="232" y="249"/>
                    </a:lnTo>
                    <a:lnTo>
                      <a:pt x="230" y="249"/>
                    </a:lnTo>
                    <a:lnTo>
                      <a:pt x="223" y="254"/>
                    </a:lnTo>
                    <a:lnTo>
                      <a:pt x="214" y="263"/>
                    </a:lnTo>
                    <a:lnTo>
                      <a:pt x="210" y="270"/>
                    </a:lnTo>
                    <a:lnTo>
                      <a:pt x="207" y="278"/>
                    </a:lnTo>
                    <a:lnTo>
                      <a:pt x="96" y="278"/>
                    </a:lnTo>
                    <a:lnTo>
                      <a:pt x="96" y="278"/>
                    </a:lnTo>
                    <a:lnTo>
                      <a:pt x="94" y="270"/>
                    </a:lnTo>
                    <a:lnTo>
                      <a:pt x="91" y="265"/>
                    </a:lnTo>
                    <a:lnTo>
                      <a:pt x="85" y="260"/>
                    </a:lnTo>
                    <a:lnTo>
                      <a:pt x="78" y="254"/>
                    </a:lnTo>
                    <a:lnTo>
                      <a:pt x="78" y="254"/>
                    </a:lnTo>
                    <a:lnTo>
                      <a:pt x="67" y="245"/>
                    </a:lnTo>
                    <a:lnTo>
                      <a:pt x="56" y="234"/>
                    </a:lnTo>
                    <a:lnTo>
                      <a:pt x="47" y="223"/>
                    </a:lnTo>
                    <a:lnTo>
                      <a:pt x="40" y="211"/>
                    </a:lnTo>
                    <a:lnTo>
                      <a:pt x="34" y="196"/>
                    </a:lnTo>
                    <a:lnTo>
                      <a:pt x="29" y="182"/>
                    </a:lnTo>
                    <a:lnTo>
                      <a:pt x="27" y="167"/>
                    </a:lnTo>
                    <a:lnTo>
                      <a:pt x="25" y="153"/>
                    </a:lnTo>
                    <a:lnTo>
                      <a:pt x="25" y="153"/>
                    </a:lnTo>
                    <a:lnTo>
                      <a:pt x="25" y="140"/>
                    </a:lnTo>
                    <a:lnTo>
                      <a:pt x="27" y="127"/>
                    </a:lnTo>
                    <a:lnTo>
                      <a:pt x="31" y="115"/>
                    </a:lnTo>
                    <a:lnTo>
                      <a:pt x="36" y="104"/>
                    </a:lnTo>
                    <a:lnTo>
                      <a:pt x="40" y="93"/>
                    </a:lnTo>
                    <a:lnTo>
                      <a:pt x="47" y="82"/>
                    </a:lnTo>
                    <a:lnTo>
                      <a:pt x="54" y="71"/>
                    </a:lnTo>
                    <a:lnTo>
                      <a:pt x="62" y="64"/>
                    </a:lnTo>
                    <a:lnTo>
                      <a:pt x="71" y="55"/>
                    </a:lnTo>
                    <a:lnTo>
                      <a:pt x="82" y="47"/>
                    </a:lnTo>
                    <a:lnTo>
                      <a:pt x="91" y="42"/>
                    </a:lnTo>
                    <a:lnTo>
                      <a:pt x="101" y="37"/>
                    </a:lnTo>
                    <a:lnTo>
                      <a:pt x="114" y="31"/>
                    </a:lnTo>
                    <a:lnTo>
                      <a:pt x="125" y="29"/>
                    </a:lnTo>
                    <a:lnTo>
                      <a:pt x="138" y="28"/>
                    </a:lnTo>
                    <a:lnTo>
                      <a:pt x="150" y="26"/>
                    </a:lnTo>
                    <a:lnTo>
                      <a:pt x="150" y="26"/>
                    </a:lnTo>
                    <a:lnTo>
                      <a:pt x="165" y="28"/>
                    </a:lnTo>
                    <a:lnTo>
                      <a:pt x="176" y="29"/>
                    </a:lnTo>
                    <a:lnTo>
                      <a:pt x="188" y="31"/>
                    </a:lnTo>
                    <a:lnTo>
                      <a:pt x="199" y="37"/>
                    </a:lnTo>
                    <a:lnTo>
                      <a:pt x="212" y="42"/>
                    </a:lnTo>
                    <a:lnTo>
                      <a:pt x="221" y="47"/>
                    </a:lnTo>
                    <a:lnTo>
                      <a:pt x="232" y="55"/>
                    </a:lnTo>
                    <a:lnTo>
                      <a:pt x="239" y="64"/>
                    </a:lnTo>
                    <a:lnTo>
                      <a:pt x="248" y="71"/>
                    </a:lnTo>
                    <a:lnTo>
                      <a:pt x="256" y="82"/>
                    </a:lnTo>
                    <a:lnTo>
                      <a:pt x="261" y="93"/>
                    </a:lnTo>
                    <a:lnTo>
                      <a:pt x="266" y="104"/>
                    </a:lnTo>
                    <a:lnTo>
                      <a:pt x="272" y="115"/>
                    </a:lnTo>
                    <a:lnTo>
                      <a:pt x="274" y="127"/>
                    </a:lnTo>
                    <a:lnTo>
                      <a:pt x="275" y="140"/>
                    </a:lnTo>
                    <a:lnTo>
                      <a:pt x="277" y="153"/>
                    </a:lnTo>
                    <a:lnTo>
                      <a:pt x="277" y="153"/>
                    </a:lnTo>
                    <a:lnTo>
                      <a:pt x="275" y="165"/>
                    </a:lnTo>
                    <a:lnTo>
                      <a:pt x="274" y="180"/>
                    </a:lnTo>
                    <a:lnTo>
                      <a:pt x="270" y="192"/>
                    </a:lnTo>
                    <a:lnTo>
                      <a:pt x="265" y="205"/>
                    </a:lnTo>
                    <a:lnTo>
                      <a:pt x="259" y="218"/>
                    </a:lnTo>
                    <a:lnTo>
                      <a:pt x="250" y="229"/>
                    </a:lnTo>
                    <a:lnTo>
                      <a:pt x="243" y="240"/>
                    </a:lnTo>
                    <a:lnTo>
                      <a:pt x="232" y="249"/>
                    </a:lnTo>
                    <a:lnTo>
                      <a:pt x="232" y="249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60950" rIns="121900" bIns="6095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9" name="Google Shape;1089;p8"/>
              <p:cNvSpPr/>
              <p:nvPr/>
            </p:nvSpPr>
            <p:spPr>
              <a:xfrm>
                <a:off x="8550302" y="3184529"/>
                <a:ext cx="79375" cy="79375"/>
              </a:xfrm>
              <a:custGeom>
                <a:avLst/>
                <a:gdLst/>
                <a:ahLst/>
                <a:cxnLst/>
                <a:rect l="l" t="t" r="r" b="b"/>
                <a:pathLst>
                  <a:path w="102" h="102" extrusionOk="0">
                    <a:moveTo>
                      <a:pt x="13" y="0"/>
                    </a:moveTo>
                    <a:lnTo>
                      <a:pt x="13" y="0"/>
                    </a:lnTo>
                    <a:lnTo>
                      <a:pt x="9" y="2"/>
                    </a:lnTo>
                    <a:lnTo>
                      <a:pt x="4" y="4"/>
                    </a:lnTo>
                    <a:lnTo>
                      <a:pt x="2" y="7"/>
                    </a:lnTo>
                    <a:lnTo>
                      <a:pt x="0" y="13"/>
                    </a:lnTo>
                    <a:lnTo>
                      <a:pt x="0" y="13"/>
                    </a:lnTo>
                    <a:lnTo>
                      <a:pt x="2" y="18"/>
                    </a:lnTo>
                    <a:lnTo>
                      <a:pt x="4" y="22"/>
                    </a:lnTo>
                    <a:lnTo>
                      <a:pt x="9" y="24"/>
                    </a:lnTo>
                    <a:lnTo>
                      <a:pt x="13" y="25"/>
                    </a:lnTo>
                    <a:lnTo>
                      <a:pt x="13" y="25"/>
                    </a:lnTo>
                    <a:lnTo>
                      <a:pt x="24" y="27"/>
                    </a:lnTo>
                    <a:lnTo>
                      <a:pt x="35" y="31"/>
                    </a:lnTo>
                    <a:lnTo>
                      <a:pt x="46" y="36"/>
                    </a:lnTo>
                    <a:lnTo>
                      <a:pt x="57" y="44"/>
                    </a:lnTo>
                    <a:lnTo>
                      <a:pt x="64" y="53"/>
                    </a:lnTo>
                    <a:lnTo>
                      <a:pt x="71" y="64"/>
                    </a:lnTo>
                    <a:lnTo>
                      <a:pt x="75" y="76"/>
                    </a:lnTo>
                    <a:lnTo>
                      <a:pt x="77" y="89"/>
                    </a:lnTo>
                    <a:lnTo>
                      <a:pt x="77" y="89"/>
                    </a:lnTo>
                    <a:lnTo>
                      <a:pt x="78" y="94"/>
                    </a:lnTo>
                    <a:lnTo>
                      <a:pt x="80" y="98"/>
                    </a:lnTo>
                    <a:lnTo>
                      <a:pt x="84" y="102"/>
                    </a:lnTo>
                    <a:lnTo>
                      <a:pt x="89" y="102"/>
                    </a:lnTo>
                    <a:lnTo>
                      <a:pt x="89" y="102"/>
                    </a:lnTo>
                    <a:lnTo>
                      <a:pt x="95" y="102"/>
                    </a:lnTo>
                    <a:lnTo>
                      <a:pt x="98" y="98"/>
                    </a:lnTo>
                    <a:lnTo>
                      <a:pt x="100" y="94"/>
                    </a:lnTo>
                    <a:lnTo>
                      <a:pt x="102" y="89"/>
                    </a:lnTo>
                    <a:lnTo>
                      <a:pt x="102" y="89"/>
                    </a:lnTo>
                    <a:lnTo>
                      <a:pt x="100" y="69"/>
                    </a:lnTo>
                    <a:lnTo>
                      <a:pt x="95" y="51"/>
                    </a:lnTo>
                    <a:lnTo>
                      <a:pt x="86" y="36"/>
                    </a:lnTo>
                    <a:lnTo>
                      <a:pt x="75" y="24"/>
                    </a:lnTo>
                    <a:lnTo>
                      <a:pt x="60" y="13"/>
                    </a:lnTo>
                    <a:lnTo>
                      <a:pt x="46" y="6"/>
                    </a:lnTo>
                    <a:lnTo>
                      <a:pt x="29" y="2"/>
                    </a:lnTo>
                    <a:lnTo>
                      <a:pt x="13" y="0"/>
                    </a:lnTo>
                    <a:lnTo>
                      <a:pt x="1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60950" rIns="121900" bIns="6095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090" name="Google Shape;1090;p8"/>
          <p:cNvSpPr txBox="1"/>
          <p:nvPr/>
        </p:nvSpPr>
        <p:spPr>
          <a:xfrm>
            <a:off x="2324884" y="408124"/>
            <a:ext cx="7553866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Timeline</a:t>
            </a:r>
            <a:endParaRPr sz="3200" b="1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91" name="Google Shape;1091;p8"/>
          <p:cNvSpPr/>
          <p:nvPr/>
        </p:nvSpPr>
        <p:spPr>
          <a:xfrm>
            <a:off x="4338846" y="3437258"/>
            <a:ext cx="2014027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15</a:t>
            </a:r>
            <a:r>
              <a:rPr lang="en-US" b="1" baseline="300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</a:t>
            </a:r>
            <a:r>
              <a:rPr lang="en-US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Nov – 30</a:t>
            </a:r>
            <a:r>
              <a:rPr lang="en-US" b="1" baseline="300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</a:t>
            </a:r>
            <a:r>
              <a:rPr lang="en-US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Nov</a:t>
            </a:r>
            <a:endParaRPr sz="1200" dirty="0"/>
          </a:p>
        </p:txBody>
      </p:sp>
      <p:grpSp>
        <p:nvGrpSpPr>
          <p:cNvPr id="1092" name="Google Shape;1092;p8"/>
          <p:cNvGrpSpPr/>
          <p:nvPr/>
        </p:nvGrpSpPr>
        <p:grpSpPr>
          <a:xfrm>
            <a:off x="6279750" y="2770152"/>
            <a:ext cx="2212232" cy="1718182"/>
            <a:chOff x="2264199" y="2018402"/>
            <a:chExt cx="1659174" cy="1288635"/>
          </a:xfrm>
        </p:grpSpPr>
        <p:sp>
          <p:nvSpPr>
            <p:cNvPr id="1093" name="Google Shape;1093;p8"/>
            <p:cNvSpPr/>
            <p:nvPr/>
          </p:nvSpPr>
          <p:spPr>
            <a:xfrm>
              <a:off x="2264199" y="2591458"/>
              <a:ext cx="1481681" cy="71557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rgbClr val="A5A5A5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Analyzing the data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A5A5A5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rgbClr val="A5A5A5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Estimate the cost and timeline</a:t>
              </a:r>
              <a:endParaRPr sz="1400">
                <a:solidFill>
                  <a:srgbClr val="A5A5A5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1094" name="Google Shape;1094;p8"/>
            <p:cNvSpPr/>
            <p:nvPr/>
          </p:nvSpPr>
          <p:spPr>
            <a:xfrm>
              <a:off x="2285984" y="2018402"/>
              <a:ext cx="1276840" cy="3000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 dirty="0">
                  <a:solidFill>
                    <a:srgbClr val="95CF50"/>
                  </a:solidFill>
                  <a:latin typeface="Open Sans"/>
                  <a:ea typeface="Open Sans"/>
                  <a:cs typeface="Open Sans"/>
                  <a:sym typeface="Open Sans"/>
                </a:rPr>
                <a:t>Phase three</a:t>
              </a:r>
              <a:endParaRPr sz="1200" dirty="0"/>
            </a:p>
          </p:txBody>
        </p:sp>
        <p:sp>
          <p:nvSpPr>
            <p:cNvPr id="1095" name="Google Shape;1095;p8"/>
            <p:cNvSpPr/>
            <p:nvPr/>
          </p:nvSpPr>
          <p:spPr>
            <a:xfrm>
              <a:off x="2285984" y="2288951"/>
              <a:ext cx="1637389" cy="25391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 dirty="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25</a:t>
              </a:r>
              <a:r>
                <a:rPr lang="en-US" sz="1600" b="1" baseline="30000" dirty="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th</a:t>
              </a:r>
              <a:r>
                <a:rPr lang="en-US" sz="1600" b="1" dirty="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 Nov – 29</a:t>
              </a:r>
              <a:r>
                <a:rPr lang="en-US" sz="1600" b="1" baseline="30000" dirty="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th</a:t>
              </a:r>
              <a:r>
                <a:rPr lang="en-US" sz="1600" b="1" dirty="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 Nov</a:t>
              </a:r>
              <a:endParaRPr dirty="0"/>
            </a:p>
          </p:txBody>
        </p:sp>
      </p:grpSp>
      <p:grpSp>
        <p:nvGrpSpPr>
          <p:cNvPr id="1096" name="Google Shape;1096;p8"/>
          <p:cNvGrpSpPr/>
          <p:nvPr/>
        </p:nvGrpSpPr>
        <p:grpSpPr>
          <a:xfrm>
            <a:off x="8800480" y="3321980"/>
            <a:ext cx="2033628" cy="1071854"/>
            <a:chOff x="2264200" y="2018402"/>
            <a:chExt cx="1525221" cy="803890"/>
          </a:xfrm>
        </p:grpSpPr>
        <p:sp>
          <p:nvSpPr>
            <p:cNvPr id="1097" name="Google Shape;1097;p8"/>
            <p:cNvSpPr/>
            <p:nvPr/>
          </p:nvSpPr>
          <p:spPr>
            <a:xfrm>
              <a:off x="2264200" y="2591459"/>
              <a:ext cx="1425843" cy="2308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rgbClr val="A5A5A5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Draft report</a:t>
              </a:r>
              <a:endParaRPr sz="1400">
                <a:solidFill>
                  <a:srgbClr val="A5A5A5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1098" name="Google Shape;1098;p8"/>
            <p:cNvSpPr/>
            <p:nvPr/>
          </p:nvSpPr>
          <p:spPr>
            <a:xfrm>
              <a:off x="2285984" y="2018402"/>
              <a:ext cx="1159308" cy="3000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 dirty="0">
                  <a:solidFill>
                    <a:srgbClr val="95CF50"/>
                  </a:solidFill>
                  <a:latin typeface="Open Sans"/>
                  <a:ea typeface="Open Sans"/>
                  <a:cs typeface="Open Sans"/>
                  <a:sym typeface="Open Sans"/>
                </a:rPr>
                <a:t>Phase four</a:t>
              </a:r>
              <a:endParaRPr sz="1200" dirty="0"/>
            </a:p>
          </p:txBody>
        </p:sp>
        <p:sp>
          <p:nvSpPr>
            <p:cNvPr id="1099" name="Google Shape;1099;p8"/>
            <p:cNvSpPr/>
            <p:nvPr/>
          </p:nvSpPr>
          <p:spPr>
            <a:xfrm>
              <a:off x="2285984" y="2288951"/>
              <a:ext cx="1503437" cy="23080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 dirty="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10</a:t>
              </a:r>
              <a:r>
                <a:rPr lang="en-US" b="1" baseline="30000" dirty="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th</a:t>
              </a:r>
              <a:r>
                <a:rPr lang="en-US" b="1" dirty="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 Nov – 6th Dec</a:t>
              </a:r>
              <a:endParaRPr sz="1200" dirty="0"/>
            </a:p>
          </p:txBody>
        </p:sp>
      </p:grpSp>
    </p:spTree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" name="Google Shape;1105;p9"/>
          <p:cNvSpPr txBox="1"/>
          <p:nvPr/>
        </p:nvSpPr>
        <p:spPr>
          <a:xfrm>
            <a:off x="2324884" y="408124"/>
            <a:ext cx="7553866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Work Completed</a:t>
            </a:r>
            <a:endParaRPr sz="3200" b="1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1106" name="Google Shape;1106;p9"/>
          <p:cNvGrpSpPr/>
          <p:nvPr/>
        </p:nvGrpSpPr>
        <p:grpSpPr>
          <a:xfrm>
            <a:off x="801466" y="1329300"/>
            <a:ext cx="4557344" cy="4925192"/>
            <a:chOff x="4278313" y="2035175"/>
            <a:chExt cx="3638550" cy="3932238"/>
          </a:xfrm>
        </p:grpSpPr>
        <p:sp>
          <p:nvSpPr>
            <p:cNvPr id="1107" name="Google Shape;1107;p9"/>
            <p:cNvSpPr/>
            <p:nvPr/>
          </p:nvSpPr>
          <p:spPr>
            <a:xfrm>
              <a:off x="4278313" y="2038350"/>
              <a:ext cx="3635375" cy="39258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8" name="Google Shape;1108;p9"/>
            <p:cNvSpPr/>
            <p:nvPr/>
          </p:nvSpPr>
          <p:spPr>
            <a:xfrm>
              <a:off x="6135688" y="2778125"/>
              <a:ext cx="26988" cy="242888"/>
            </a:xfrm>
            <a:custGeom>
              <a:avLst/>
              <a:gdLst/>
              <a:ahLst/>
              <a:cxnLst/>
              <a:rect l="l" t="t" r="r" b="b"/>
              <a:pathLst>
                <a:path w="9" h="80" extrusionOk="0">
                  <a:moveTo>
                    <a:pt x="8" y="16"/>
                  </a:moveTo>
                  <a:cubicBezTo>
                    <a:pt x="8" y="9"/>
                    <a:pt x="8" y="6"/>
                    <a:pt x="8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6"/>
                    <a:pt x="8" y="6"/>
                    <a:pt x="8" y="5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7"/>
                    <a:pt x="7" y="7"/>
                    <a:pt x="7" y="6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5" y="8"/>
                    <a:pt x="5" y="8"/>
                    <a:pt x="6" y="7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2" y="7"/>
                    <a:pt x="3" y="8"/>
                    <a:pt x="4" y="8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0" y="6"/>
                    <a:pt x="1" y="7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5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6"/>
                    <a:pt x="0" y="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6"/>
                    <a:pt x="8" y="6"/>
                    <a:pt x="8" y="5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8" y="2"/>
                    <a:pt x="8" y="2"/>
                    <a:pt x="7" y="2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6" y="0"/>
                    <a:pt x="5" y="0"/>
                    <a:pt x="4" y="0"/>
                  </a:cubicBezTo>
                  <a:cubicBezTo>
                    <a:pt x="3" y="0"/>
                    <a:pt x="3" y="0"/>
                    <a:pt x="2" y="0"/>
                  </a:cubicBezTo>
                  <a:cubicBezTo>
                    <a:pt x="1" y="1"/>
                    <a:pt x="1" y="1"/>
                    <a:pt x="1" y="2"/>
                  </a:cubicBezTo>
                  <a:cubicBezTo>
                    <a:pt x="0" y="2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6"/>
                    <a:pt x="0" y="9"/>
                    <a:pt x="0" y="16"/>
                  </a:cubicBezTo>
                  <a:cubicBezTo>
                    <a:pt x="8" y="16"/>
                    <a:pt x="8" y="16"/>
                    <a:pt x="8" y="16"/>
                  </a:cubicBezTo>
                  <a:close/>
                  <a:moveTo>
                    <a:pt x="8" y="48"/>
                  </a:moveTo>
                  <a:cubicBezTo>
                    <a:pt x="8" y="42"/>
                    <a:pt x="8" y="37"/>
                    <a:pt x="8" y="32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7"/>
                    <a:pt x="0" y="42"/>
                    <a:pt x="0" y="48"/>
                  </a:cubicBezTo>
                  <a:cubicBezTo>
                    <a:pt x="8" y="48"/>
                    <a:pt x="8" y="48"/>
                    <a:pt x="8" y="48"/>
                  </a:cubicBezTo>
                  <a:close/>
                  <a:moveTo>
                    <a:pt x="9" y="80"/>
                  </a:moveTo>
                  <a:cubicBezTo>
                    <a:pt x="9" y="74"/>
                    <a:pt x="9" y="69"/>
                    <a:pt x="9" y="64"/>
                  </a:cubicBezTo>
                  <a:cubicBezTo>
                    <a:pt x="1" y="64"/>
                    <a:pt x="1" y="64"/>
                    <a:pt x="1" y="64"/>
                  </a:cubicBezTo>
                  <a:cubicBezTo>
                    <a:pt x="1" y="69"/>
                    <a:pt x="1" y="74"/>
                    <a:pt x="1" y="80"/>
                  </a:cubicBezTo>
                  <a:cubicBezTo>
                    <a:pt x="9" y="80"/>
                    <a:pt x="9" y="80"/>
                    <a:pt x="9" y="80"/>
                  </a:cubicBezTo>
                  <a:close/>
                </a:path>
              </a:pathLst>
            </a:custGeom>
            <a:solidFill>
              <a:srgbClr val="4E72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9" name="Google Shape;1109;p9"/>
            <p:cNvSpPr/>
            <p:nvPr/>
          </p:nvSpPr>
          <p:spPr>
            <a:xfrm>
              <a:off x="6132513" y="4843463"/>
              <a:ext cx="30163" cy="582613"/>
            </a:xfrm>
            <a:custGeom>
              <a:avLst/>
              <a:gdLst/>
              <a:ahLst/>
              <a:cxnLst/>
              <a:rect l="l" t="t" r="r" b="b"/>
              <a:pathLst>
                <a:path w="10" h="193" extrusionOk="0">
                  <a:moveTo>
                    <a:pt x="8" y="1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8" y="1"/>
                    <a:pt x="8" y="1"/>
                    <a:pt x="8" y="1"/>
                  </a:cubicBezTo>
                  <a:close/>
                  <a:moveTo>
                    <a:pt x="9" y="33"/>
                  </a:moveTo>
                  <a:cubicBezTo>
                    <a:pt x="9" y="27"/>
                    <a:pt x="8" y="22"/>
                    <a:pt x="8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22"/>
                    <a:pt x="1" y="27"/>
                    <a:pt x="1" y="33"/>
                  </a:cubicBezTo>
                  <a:lnTo>
                    <a:pt x="9" y="33"/>
                  </a:lnTo>
                  <a:close/>
                  <a:moveTo>
                    <a:pt x="9" y="65"/>
                  </a:moveTo>
                  <a:cubicBezTo>
                    <a:pt x="9" y="60"/>
                    <a:pt x="9" y="54"/>
                    <a:pt x="9" y="49"/>
                  </a:cubicBezTo>
                  <a:cubicBezTo>
                    <a:pt x="1" y="49"/>
                    <a:pt x="1" y="49"/>
                    <a:pt x="1" y="49"/>
                  </a:cubicBezTo>
                  <a:cubicBezTo>
                    <a:pt x="1" y="54"/>
                    <a:pt x="1" y="60"/>
                    <a:pt x="1" y="65"/>
                  </a:cubicBezTo>
                  <a:cubicBezTo>
                    <a:pt x="9" y="65"/>
                    <a:pt x="9" y="65"/>
                    <a:pt x="9" y="65"/>
                  </a:cubicBezTo>
                  <a:close/>
                  <a:moveTo>
                    <a:pt x="9" y="97"/>
                  </a:moveTo>
                  <a:cubicBezTo>
                    <a:pt x="9" y="92"/>
                    <a:pt x="9" y="86"/>
                    <a:pt x="9" y="81"/>
                  </a:cubicBezTo>
                  <a:cubicBezTo>
                    <a:pt x="1" y="81"/>
                    <a:pt x="1" y="81"/>
                    <a:pt x="1" y="81"/>
                  </a:cubicBezTo>
                  <a:cubicBezTo>
                    <a:pt x="1" y="86"/>
                    <a:pt x="1" y="92"/>
                    <a:pt x="1" y="97"/>
                  </a:cubicBezTo>
                  <a:cubicBezTo>
                    <a:pt x="9" y="97"/>
                    <a:pt x="9" y="97"/>
                    <a:pt x="9" y="97"/>
                  </a:cubicBezTo>
                  <a:close/>
                  <a:moveTo>
                    <a:pt x="9" y="129"/>
                  </a:moveTo>
                  <a:cubicBezTo>
                    <a:pt x="9" y="124"/>
                    <a:pt x="9" y="118"/>
                    <a:pt x="9" y="113"/>
                  </a:cubicBezTo>
                  <a:cubicBezTo>
                    <a:pt x="1" y="113"/>
                    <a:pt x="1" y="113"/>
                    <a:pt x="1" y="113"/>
                  </a:cubicBezTo>
                  <a:cubicBezTo>
                    <a:pt x="1" y="118"/>
                    <a:pt x="1" y="124"/>
                    <a:pt x="1" y="129"/>
                  </a:cubicBezTo>
                  <a:cubicBezTo>
                    <a:pt x="9" y="129"/>
                    <a:pt x="9" y="129"/>
                    <a:pt x="9" y="129"/>
                  </a:cubicBezTo>
                  <a:close/>
                  <a:moveTo>
                    <a:pt x="9" y="161"/>
                  </a:moveTo>
                  <a:cubicBezTo>
                    <a:pt x="9" y="156"/>
                    <a:pt x="9" y="150"/>
                    <a:pt x="9" y="145"/>
                  </a:cubicBezTo>
                  <a:cubicBezTo>
                    <a:pt x="1" y="145"/>
                    <a:pt x="1" y="145"/>
                    <a:pt x="1" y="145"/>
                  </a:cubicBezTo>
                  <a:cubicBezTo>
                    <a:pt x="1" y="151"/>
                    <a:pt x="1" y="156"/>
                    <a:pt x="1" y="161"/>
                  </a:cubicBezTo>
                  <a:cubicBezTo>
                    <a:pt x="9" y="161"/>
                    <a:pt x="9" y="161"/>
                    <a:pt x="9" y="161"/>
                  </a:cubicBezTo>
                  <a:close/>
                  <a:moveTo>
                    <a:pt x="10" y="193"/>
                  </a:moveTo>
                  <a:cubicBezTo>
                    <a:pt x="10" y="188"/>
                    <a:pt x="10" y="182"/>
                    <a:pt x="10" y="177"/>
                  </a:cubicBezTo>
                  <a:cubicBezTo>
                    <a:pt x="2" y="177"/>
                    <a:pt x="2" y="177"/>
                    <a:pt x="2" y="177"/>
                  </a:cubicBezTo>
                  <a:cubicBezTo>
                    <a:pt x="2" y="183"/>
                    <a:pt x="2" y="188"/>
                    <a:pt x="2" y="193"/>
                  </a:cubicBezTo>
                  <a:cubicBezTo>
                    <a:pt x="10" y="193"/>
                    <a:pt x="10" y="193"/>
                    <a:pt x="10" y="193"/>
                  </a:cubicBezTo>
                  <a:close/>
                </a:path>
              </a:pathLst>
            </a:custGeom>
            <a:solidFill>
              <a:srgbClr val="4E72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0" name="Google Shape;1110;p9"/>
            <p:cNvSpPr/>
            <p:nvPr/>
          </p:nvSpPr>
          <p:spPr>
            <a:xfrm>
              <a:off x="6940551" y="4386263"/>
              <a:ext cx="406400" cy="203200"/>
            </a:xfrm>
            <a:custGeom>
              <a:avLst/>
              <a:gdLst/>
              <a:ahLst/>
              <a:cxnLst/>
              <a:rect l="l" t="t" r="r" b="b"/>
              <a:pathLst>
                <a:path w="134" h="67" extrusionOk="0">
                  <a:moveTo>
                    <a:pt x="18" y="5"/>
                  </a:moveTo>
                  <a:cubicBezTo>
                    <a:pt x="11" y="3"/>
                    <a:pt x="6" y="1"/>
                    <a:pt x="2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3" y="8"/>
                    <a:pt x="8" y="10"/>
                    <a:pt x="15" y="13"/>
                  </a:cubicBezTo>
                  <a:cubicBezTo>
                    <a:pt x="18" y="5"/>
                    <a:pt x="18" y="5"/>
                    <a:pt x="18" y="5"/>
                  </a:cubicBezTo>
                  <a:close/>
                  <a:moveTo>
                    <a:pt x="47" y="18"/>
                  </a:moveTo>
                  <a:cubicBezTo>
                    <a:pt x="42" y="15"/>
                    <a:pt x="37" y="13"/>
                    <a:pt x="32" y="11"/>
                  </a:cubicBezTo>
                  <a:cubicBezTo>
                    <a:pt x="29" y="19"/>
                    <a:pt x="29" y="19"/>
                    <a:pt x="29" y="19"/>
                  </a:cubicBezTo>
                  <a:cubicBezTo>
                    <a:pt x="34" y="21"/>
                    <a:pt x="39" y="23"/>
                    <a:pt x="44" y="25"/>
                  </a:cubicBezTo>
                  <a:cubicBezTo>
                    <a:pt x="47" y="18"/>
                    <a:pt x="47" y="18"/>
                    <a:pt x="47" y="18"/>
                  </a:cubicBezTo>
                  <a:close/>
                  <a:moveTo>
                    <a:pt x="76" y="31"/>
                  </a:moveTo>
                  <a:cubicBezTo>
                    <a:pt x="71" y="29"/>
                    <a:pt x="66" y="27"/>
                    <a:pt x="62" y="24"/>
                  </a:cubicBezTo>
                  <a:cubicBezTo>
                    <a:pt x="58" y="32"/>
                    <a:pt x="58" y="32"/>
                    <a:pt x="58" y="32"/>
                  </a:cubicBezTo>
                  <a:cubicBezTo>
                    <a:pt x="63" y="34"/>
                    <a:pt x="68" y="36"/>
                    <a:pt x="73" y="39"/>
                  </a:cubicBezTo>
                  <a:cubicBezTo>
                    <a:pt x="76" y="31"/>
                    <a:pt x="76" y="31"/>
                    <a:pt x="76" y="31"/>
                  </a:cubicBezTo>
                  <a:close/>
                  <a:moveTo>
                    <a:pt x="105" y="45"/>
                  </a:moveTo>
                  <a:cubicBezTo>
                    <a:pt x="100" y="43"/>
                    <a:pt x="95" y="40"/>
                    <a:pt x="91" y="38"/>
                  </a:cubicBezTo>
                  <a:cubicBezTo>
                    <a:pt x="87" y="45"/>
                    <a:pt x="87" y="45"/>
                    <a:pt x="87" y="45"/>
                  </a:cubicBezTo>
                  <a:cubicBezTo>
                    <a:pt x="92" y="48"/>
                    <a:pt x="97" y="50"/>
                    <a:pt x="102" y="52"/>
                  </a:cubicBezTo>
                  <a:cubicBezTo>
                    <a:pt x="105" y="45"/>
                    <a:pt x="105" y="45"/>
                    <a:pt x="105" y="45"/>
                  </a:cubicBezTo>
                  <a:close/>
                  <a:moveTo>
                    <a:pt x="134" y="60"/>
                  </a:moveTo>
                  <a:cubicBezTo>
                    <a:pt x="129" y="57"/>
                    <a:pt x="124" y="55"/>
                    <a:pt x="119" y="52"/>
                  </a:cubicBezTo>
                  <a:cubicBezTo>
                    <a:pt x="116" y="60"/>
                    <a:pt x="116" y="60"/>
                    <a:pt x="116" y="60"/>
                  </a:cubicBezTo>
                  <a:cubicBezTo>
                    <a:pt x="120" y="62"/>
                    <a:pt x="125" y="64"/>
                    <a:pt x="130" y="67"/>
                  </a:cubicBezTo>
                  <a:cubicBezTo>
                    <a:pt x="134" y="60"/>
                    <a:pt x="134" y="60"/>
                    <a:pt x="134" y="60"/>
                  </a:cubicBezTo>
                  <a:close/>
                </a:path>
              </a:pathLst>
            </a:custGeom>
            <a:solidFill>
              <a:srgbClr val="4E72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1" name="Google Shape;1111;p9"/>
            <p:cNvSpPr/>
            <p:nvPr/>
          </p:nvSpPr>
          <p:spPr>
            <a:xfrm>
              <a:off x="7065963" y="3371850"/>
              <a:ext cx="280988" cy="184150"/>
            </a:xfrm>
            <a:custGeom>
              <a:avLst/>
              <a:gdLst/>
              <a:ahLst/>
              <a:cxnLst/>
              <a:rect l="l" t="t" r="r" b="b"/>
              <a:pathLst>
                <a:path w="93" h="61" extrusionOk="0">
                  <a:moveTo>
                    <a:pt x="7" y="50"/>
                  </a:moveTo>
                  <a:cubicBezTo>
                    <a:pt x="5" y="51"/>
                    <a:pt x="3" y="52"/>
                    <a:pt x="2" y="53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4" y="61"/>
                    <a:pt x="4" y="61"/>
                    <a:pt x="4" y="61"/>
                  </a:cubicBezTo>
                  <a:cubicBezTo>
                    <a:pt x="4" y="61"/>
                    <a:pt x="6" y="60"/>
                    <a:pt x="11" y="57"/>
                  </a:cubicBezTo>
                  <a:cubicBezTo>
                    <a:pt x="7" y="50"/>
                    <a:pt x="7" y="50"/>
                    <a:pt x="7" y="50"/>
                  </a:cubicBezTo>
                  <a:close/>
                  <a:moveTo>
                    <a:pt x="34" y="34"/>
                  </a:moveTo>
                  <a:cubicBezTo>
                    <a:pt x="29" y="37"/>
                    <a:pt x="25" y="40"/>
                    <a:pt x="21" y="42"/>
                  </a:cubicBezTo>
                  <a:cubicBezTo>
                    <a:pt x="25" y="49"/>
                    <a:pt x="25" y="49"/>
                    <a:pt x="25" y="49"/>
                  </a:cubicBezTo>
                  <a:cubicBezTo>
                    <a:pt x="29" y="47"/>
                    <a:pt x="34" y="44"/>
                    <a:pt x="39" y="41"/>
                  </a:cubicBezTo>
                  <a:cubicBezTo>
                    <a:pt x="34" y="34"/>
                    <a:pt x="34" y="34"/>
                    <a:pt x="34" y="34"/>
                  </a:cubicBezTo>
                  <a:close/>
                  <a:moveTo>
                    <a:pt x="62" y="17"/>
                  </a:moveTo>
                  <a:cubicBezTo>
                    <a:pt x="57" y="20"/>
                    <a:pt x="53" y="23"/>
                    <a:pt x="48" y="26"/>
                  </a:cubicBezTo>
                  <a:cubicBezTo>
                    <a:pt x="52" y="33"/>
                    <a:pt x="52" y="33"/>
                    <a:pt x="52" y="33"/>
                  </a:cubicBezTo>
                  <a:cubicBezTo>
                    <a:pt x="57" y="30"/>
                    <a:pt x="61" y="27"/>
                    <a:pt x="66" y="24"/>
                  </a:cubicBezTo>
                  <a:cubicBezTo>
                    <a:pt x="62" y="17"/>
                    <a:pt x="62" y="17"/>
                    <a:pt x="62" y="17"/>
                  </a:cubicBezTo>
                  <a:close/>
                  <a:moveTo>
                    <a:pt x="89" y="0"/>
                  </a:moveTo>
                  <a:cubicBezTo>
                    <a:pt x="84" y="3"/>
                    <a:pt x="80" y="6"/>
                    <a:pt x="75" y="9"/>
                  </a:cubicBezTo>
                  <a:cubicBezTo>
                    <a:pt x="80" y="16"/>
                    <a:pt x="80" y="16"/>
                    <a:pt x="80" y="16"/>
                  </a:cubicBezTo>
                  <a:cubicBezTo>
                    <a:pt x="84" y="13"/>
                    <a:pt x="89" y="10"/>
                    <a:pt x="93" y="7"/>
                  </a:cubicBezTo>
                  <a:cubicBezTo>
                    <a:pt x="89" y="0"/>
                    <a:pt x="89" y="0"/>
                    <a:pt x="89" y="0"/>
                  </a:cubicBezTo>
                  <a:close/>
                </a:path>
              </a:pathLst>
            </a:custGeom>
            <a:solidFill>
              <a:srgbClr val="4E72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2" name="Google Shape;1112;p9"/>
            <p:cNvSpPr/>
            <p:nvPr/>
          </p:nvSpPr>
          <p:spPr>
            <a:xfrm>
              <a:off x="4856163" y="4443413"/>
              <a:ext cx="285750" cy="160338"/>
            </a:xfrm>
            <a:custGeom>
              <a:avLst/>
              <a:gdLst/>
              <a:ahLst/>
              <a:cxnLst/>
              <a:rect l="l" t="t" r="r" b="b"/>
              <a:pathLst>
                <a:path w="94" h="53" extrusionOk="0">
                  <a:moveTo>
                    <a:pt x="90" y="9"/>
                  </a:moveTo>
                  <a:cubicBezTo>
                    <a:pt x="91" y="9"/>
                    <a:pt x="92" y="8"/>
                    <a:pt x="93" y="8"/>
                  </a:cubicBezTo>
                  <a:cubicBezTo>
                    <a:pt x="94" y="7"/>
                    <a:pt x="94" y="7"/>
                    <a:pt x="94" y="7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90" y="0"/>
                    <a:pt x="89" y="1"/>
                    <a:pt x="86" y="2"/>
                  </a:cubicBezTo>
                  <a:cubicBezTo>
                    <a:pt x="90" y="9"/>
                    <a:pt x="90" y="9"/>
                    <a:pt x="90" y="9"/>
                  </a:cubicBezTo>
                  <a:close/>
                  <a:moveTo>
                    <a:pt x="61" y="24"/>
                  </a:moveTo>
                  <a:cubicBezTo>
                    <a:pt x="67" y="21"/>
                    <a:pt x="71" y="18"/>
                    <a:pt x="75" y="17"/>
                  </a:cubicBezTo>
                  <a:cubicBezTo>
                    <a:pt x="72" y="9"/>
                    <a:pt x="72" y="9"/>
                    <a:pt x="72" y="9"/>
                  </a:cubicBezTo>
                  <a:cubicBezTo>
                    <a:pt x="68" y="11"/>
                    <a:pt x="63" y="14"/>
                    <a:pt x="57" y="17"/>
                  </a:cubicBezTo>
                  <a:lnTo>
                    <a:pt x="61" y="24"/>
                  </a:lnTo>
                  <a:close/>
                  <a:moveTo>
                    <a:pt x="33" y="38"/>
                  </a:moveTo>
                  <a:cubicBezTo>
                    <a:pt x="38" y="35"/>
                    <a:pt x="42" y="33"/>
                    <a:pt x="47" y="31"/>
                  </a:cubicBezTo>
                  <a:cubicBezTo>
                    <a:pt x="43" y="24"/>
                    <a:pt x="43" y="24"/>
                    <a:pt x="43" y="24"/>
                  </a:cubicBezTo>
                  <a:cubicBezTo>
                    <a:pt x="39" y="26"/>
                    <a:pt x="34" y="28"/>
                    <a:pt x="29" y="31"/>
                  </a:cubicBezTo>
                  <a:lnTo>
                    <a:pt x="33" y="38"/>
                  </a:lnTo>
                  <a:close/>
                  <a:moveTo>
                    <a:pt x="4" y="53"/>
                  </a:moveTo>
                  <a:cubicBezTo>
                    <a:pt x="9" y="50"/>
                    <a:pt x="14" y="48"/>
                    <a:pt x="18" y="45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0" y="41"/>
                    <a:pt x="5" y="43"/>
                    <a:pt x="0" y="45"/>
                  </a:cubicBezTo>
                  <a:cubicBezTo>
                    <a:pt x="4" y="53"/>
                    <a:pt x="4" y="53"/>
                    <a:pt x="4" y="53"/>
                  </a:cubicBezTo>
                  <a:close/>
                </a:path>
              </a:pathLst>
            </a:custGeom>
            <a:solidFill>
              <a:srgbClr val="4E72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3" name="Google Shape;1113;p9"/>
            <p:cNvSpPr/>
            <p:nvPr/>
          </p:nvSpPr>
          <p:spPr>
            <a:xfrm>
              <a:off x="4829176" y="3295650"/>
              <a:ext cx="293688" cy="211138"/>
            </a:xfrm>
            <a:custGeom>
              <a:avLst/>
              <a:gdLst/>
              <a:ahLst/>
              <a:cxnLst/>
              <a:rect l="l" t="t" r="r" b="b"/>
              <a:pathLst>
                <a:path w="97" h="70" extrusionOk="0">
                  <a:moveTo>
                    <a:pt x="79" y="61"/>
                  </a:moveTo>
                  <a:cubicBezTo>
                    <a:pt x="84" y="64"/>
                    <a:pt x="89" y="68"/>
                    <a:pt x="92" y="70"/>
                  </a:cubicBezTo>
                  <a:cubicBezTo>
                    <a:pt x="97" y="63"/>
                    <a:pt x="97" y="63"/>
                    <a:pt x="97" y="63"/>
                  </a:cubicBezTo>
                  <a:cubicBezTo>
                    <a:pt x="93" y="61"/>
                    <a:pt x="89" y="58"/>
                    <a:pt x="84" y="54"/>
                  </a:cubicBezTo>
                  <a:lnTo>
                    <a:pt x="79" y="61"/>
                  </a:lnTo>
                  <a:close/>
                  <a:moveTo>
                    <a:pt x="53" y="43"/>
                  </a:moveTo>
                  <a:cubicBezTo>
                    <a:pt x="57" y="46"/>
                    <a:pt x="62" y="49"/>
                    <a:pt x="66" y="52"/>
                  </a:cubicBezTo>
                  <a:cubicBezTo>
                    <a:pt x="70" y="45"/>
                    <a:pt x="70" y="45"/>
                    <a:pt x="70" y="45"/>
                  </a:cubicBezTo>
                  <a:cubicBezTo>
                    <a:pt x="66" y="42"/>
                    <a:pt x="62" y="39"/>
                    <a:pt x="57" y="36"/>
                  </a:cubicBezTo>
                  <a:cubicBezTo>
                    <a:pt x="53" y="43"/>
                    <a:pt x="53" y="43"/>
                    <a:pt x="53" y="43"/>
                  </a:cubicBezTo>
                  <a:close/>
                  <a:moveTo>
                    <a:pt x="26" y="25"/>
                  </a:moveTo>
                  <a:cubicBezTo>
                    <a:pt x="31" y="28"/>
                    <a:pt x="35" y="31"/>
                    <a:pt x="39" y="34"/>
                  </a:cubicBezTo>
                  <a:cubicBezTo>
                    <a:pt x="44" y="27"/>
                    <a:pt x="44" y="27"/>
                    <a:pt x="44" y="27"/>
                  </a:cubicBezTo>
                  <a:cubicBezTo>
                    <a:pt x="40" y="24"/>
                    <a:pt x="35" y="21"/>
                    <a:pt x="31" y="18"/>
                  </a:cubicBezTo>
                  <a:cubicBezTo>
                    <a:pt x="26" y="25"/>
                    <a:pt x="26" y="25"/>
                    <a:pt x="26" y="25"/>
                  </a:cubicBezTo>
                  <a:close/>
                  <a:moveTo>
                    <a:pt x="0" y="7"/>
                  </a:moveTo>
                  <a:cubicBezTo>
                    <a:pt x="4" y="9"/>
                    <a:pt x="8" y="12"/>
                    <a:pt x="13" y="16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3" y="6"/>
                    <a:pt x="8" y="3"/>
                    <a:pt x="4" y="0"/>
                  </a:cubicBezTo>
                  <a:cubicBezTo>
                    <a:pt x="0" y="7"/>
                    <a:pt x="0" y="7"/>
                    <a:pt x="0" y="7"/>
                  </a:cubicBezTo>
                  <a:close/>
                </a:path>
              </a:pathLst>
            </a:custGeom>
            <a:solidFill>
              <a:srgbClr val="4E72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4" name="Google Shape;1114;p9"/>
            <p:cNvSpPr/>
            <p:nvPr/>
          </p:nvSpPr>
          <p:spPr>
            <a:xfrm>
              <a:off x="4448176" y="2355850"/>
              <a:ext cx="3295650" cy="3287713"/>
            </a:xfrm>
            <a:custGeom>
              <a:avLst/>
              <a:gdLst/>
              <a:ahLst/>
              <a:cxnLst/>
              <a:rect l="l" t="t" r="r" b="b"/>
              <a:pathLst>
                <a:path w="1088" h="1088" extrusionOk="0">
                  <a:moveTo>
                    <a:pt x="1080" y="543"/>
                  </a:moveTo>
                  <a:cubicBezTo>
                    <a:pt x="1080" y="543"/>
                    <a:pt x="1080" y="544"/>
                    <a:pt x="1080" y="544"/>
                  </a:cubicBezTo>
                  <a:cubicBezTo>
                    <a:pt x="1080" y="550"/>
                    <a:pt x="1080" y="555"/>
                    <a:pt x="1080" y="560"/>
                  </a:cubicBezTo>
                  <a:cubicBezTo>
                    <a:pt x="1088" y="560"/>
                    <a:pt x="1088" y="560"/>
                    <a:pt x="1088" y="560"/>
                  </a:cubicBezTo>
                  <a:cubicBezTo>
                    <a:pt x="1088" y="555"/>
                    <a:pt x="1088" y="550"/>
                    <a:pt x="1088" y="544"/>
                  </a:cubicBezTo>
                  <a:cubicBezTo>
                    <a:pt x="1088" y="544"/>
                    <a:pt x="1088" y="543"/>
                    <a:pt x="1088" y="543"/>
                  </a:cubicBezTo>
                  <a:cubicBezTo>
                    <a:pt x="1080" y="543"/>
                    <a:pt x="1080" y="543"/>
                    <a:pt x="1080" y="543"/>
                  </a:cubicBezTo>
                  <a:moveTo>
                    <a:pt x="1079" y="511"/>
                  </a:moveTo>
                  <a:cubicBezTo>
                    <a:pt x="1080" y="516"/>
                    <a:pt x="1080" y="522"/>
                    <a:pt x="1080" y="527"/>
                  </a:cubicBezTo>
                  <a:cubicBezTo>
                    <a:pt x="1088" y="527"/>
                    <a:pt x="1088" y="527"/>
                    <a:pt x="1088" y="527"/>
                  </a:cubicBezTo>
                  <a:cubicBezTo>
                    <a:pt x="1088" y="521"/>
                    <a:pt x="1088" y="516"/>
                    <a:pt x="1087" y="511"/>
                  </a:cubicBezTo>
                  <a:cubicBezTo>
                    <a:pt x="1079" y="511"/>
                    <a:pt x="1079" y="511"/>
                    <a:pt x="1079" y="511"/>
                  </a:cubicBezTo>
                  <a:cubicBezTo>
                    <a:pt x="1079" y="511"/>
                    <a:pt x="1079" y="511"/>
                    <a:pt x="1079" y="511"/>
                  </a:cubicBezTo>
                  <a:moveTo>
                    <a:pt x="1076" y="479"/>
                  </a:moveTo>
                  <a:cubicBezTo>
                    <a:pt x="1077" y="485"/>
                    <a:pt x="1078" y="490"/>
                    <a:pt x="1078" y="495"/>
                  </a:cubicBezTo>
                  <a:cubicBezTo>
                    <a:pt x="1086" y="494"/>
                    <a:pt x="1086" y="494"/>
                    <a:pt x="1086" y="494"/>
                  </a:cubicBezTo>
                  <a:cubicBezTo>
                    <a:pt x="1086" y="489"/>
                    <a:pt x="1085" y="484"/>
                    <a:pt x="1084" y="478"/>
                  </a:cubicBezTo>
                  <a:cubicBezTo>
                    <a:pt x="1076" y="479"/>
                    <a:pt x="1076" y="479"/>
                    <a:pt x="1076" y="479"/>
                  </a:cubicBezTo>
                  <a:moveTo>
                    <a:pt x="1072" y="448"/>
                  </a:moveTo>
                  <a:cubicBezTo>
                    <a:pt x="1073" y="453"/>
                    <a:pt x="1074" y="458"/>
                    <a:pt x="1074" y="464"/>
                  </a:cubicBezTo>
                  <a:cubicBezTo>
                    <a:pt x="1082" y="462"/>
                    <a:pt x="1082" y="462"/>
                    <a:pt x="1082" y="462"/>
                  </a:cubicBezTo>
                  <a:cubicBezTo>
                    <a:pt x="1081" y="457"/>
                    <a:pt x="1081" y="452"/>
                    <a:pt x="1080" y="447"/>
                  </a:cubicBezTo>
                  <a:cubicBezTo>
                    <a:pt x="1072" y="448"/>
                    <a:pt x="1072" y="448"/>
                    <a:pt x="1072" y="448"/>
                  </a:cubicBezTo>
                  <a:moveTo>
                    <a:pt x="1065" y="417"/>
                  </a:moveTo>
                  <a:cubicBezTo>
                    <a:pt x="1066" y="422"/>
                    <a:pt x="1068" y="427"/>
                    <a:pt x="1069" y="432"/>
                  </a:cubicBezTo>
                  <a:cubicBezTo>
                    <a:pt x="1076" y="431"/>
                    <a:pt x="1076" y="431"/>
                    <a:pt x="1076" y="431"/>
                  </a:cubicBezTo>
                  <a:cubicBezTo>
                    <a:pt x="1075" y="425"/>
                    <a:pt x="1074" y="420"/>
                    <a:pt x="1073" y="415"/>
                  </a:cubicBezTo>
                  <a:cubicBezTo>
                    <a:pt x="1065" y="417"/>
                    <a:pt x="1065" y="417"/>
                    <a:pt x="1065" y="417"/>
                  </a:cubicBezTo>
                  <a:moveTo>
                    <a:pt x="1057" y="386"/>
                  </a:moveTo>
                  <a:cubicBezTo>
                    <a:pt x="1058" y="391"/>
                    <a:pt x="1060" y="396"/>
                    <a:pt x="1061" y="402"/>
                  </a:cubicBezTo>
                  <a:cubicBezTo>
                    <a:pt x="1069" y="399"/>
                    <a:pt x="1069" y="399"/>
                    <a:pt x="1069" y="399"/>
                  </a:cubicBezTo>
                  <a:cubicBezTo>
                    <a:pt x="1067" y="394"/>
                    <a:pt x="1066" y="389"/>
                    <a:pt x="1064" y="384"/>
                  </a:cubicBezTo>
                  <a:cubicBezTo>
                    <a:pt x="1057" y="386"/>
                    <a:pt x="1057" y="386"/>
                    <a:pt x="1057" y="386"/>
                  </a:cubicBezTo>
                  <a:moveTo>
                    <a:pt x="1046" y="356"/>
                  </a:moveTo>
                  <a:cubicBezTo>
                    <a:pt x="1048" y="361"/>
                    <a:pt x="1050" y="366"/>
                    <a:pt x="1052" y="371"/>
                  </a:cubicBezTo>
                  <a:cubicBezTo>
                    <a:pt x="1059" y="369"/>
                    <a:pt x="1059" y="369"/>
                    <a:pt x="1059" y="369"/>
                  </a:cubicBezTo>
                  <a:cubicBezTo>
                    <a:pt x="1058" y="364"/>
                    <a:pt x="1056" y="358"/>
                    <a:pt x="1054" y="353"/>
                  </a:cubicBezTo>
                  <a:cubicBezTo>
                    <a:pt x="1046" y="356"/>
                    <a:pt x="1046" y="356"/>
                    <a:pt x="1046" y="356"/>
                  </a:cubicBezTo>
                  <a:moveTo>
                    <a:pt x="1034" y="327"/>
                  </a:moveTo>
                  <a:cubicBezTo>
                    <a:pt x="1037" y="332"/>
                    <a:pt x="1039" y="337"/>
                    <a:pt x="1041" y="341"/>
                  </a:cubicBezTo>
                  <a:cubicBezTo>
                    <a:pt x="1048" y="338"/>
                    <a:pt x="1048" y="338"/>
                    <a:pt x="1048" y="338"/>
                  </a:cubicBezTo>
                  <a:cubicBezTo>
                    <a:pt x="1046" y="334"/>
                    <a:pt x="1044" y="329"/>
                    <a:pt x="1042" y="324"/>
                  </a:cubicBezTo>
                  <a:cubicBezTo>
                    <a:pt x="1034" y="327"/>
                    <a:pt x="1034" y="327"/>
                    <a:pt x="1034" y="327"/>
                  </a:cubicBezTo>
                  <a:cubicBezTo>
                    <a:pt x="1034" y="327"/>
                    <a:pt x="1034" y="327"/>
                    <a:pt x="1034" y="327"/>
                  </a:cubicBezTo>
                  <a:moveTo>
                    <a:pt x="1021" y="298"/>
                  </a:moveTo>
                  <a:cubicBezTo>
                    <a:pt x="1023" y="303"/>
                    <a:pt x="1026" y="308"/>
                    <a:pt x="1028" y="313"/>
                  </a:cubicBezTo>
                  <a:cubicBezTo>
                    <a:pt x="1035" y="309"/>
                    <a:pt x="1035" y="309"/>
                    <a:pt x="1035" y="309"/>
                  </a:cubicBezTo>
                  <a:cubicBezTo>
                    <a:pt x="1033" y="304"/>
                    <a:pt x="1030" y="299"/>
                    <a:pt x="1028" y="295"/>
                  </a:cubicBezTo>
                  <a:cubicBezTo>
                    <a:pt x="1021" y="298"/>
                    <a:pt x="1021" y="298"/>
                    <a:pt x="1021" y="298"/>
                  </a:cubicBezTo>
                  <a:cubicBezTo>
                    <a:pt x="1021" y="298"/>
                    <a:pt x="1021" y="298"/>
                    <a:pt x="1021" y="298"/>
                  </a:cubicBezTo>
                  <a:moveTo>
                    <a:pt x="1005" y="271"/>
                  </a:moveTo>
                  <a:cubicBezTo>
                    <a:pt x="1008" y="275"/>
                    <a:pt x="1011" y="280"/>
                    <a:pt x="1013" y="284"/>
                  </a:cubicBezTo>
                  <a:cubicBezTo>
                    <a:pt x="1020" y="281"/>
                    <a:pt x="1020" y="281"/>
                    <a:pt x="1020" y="281"/>
                  </a:cubicBezTo>
                  <a:cubicBezTo>
                    <a:pt x="1018" y="276"/>
                    <a:pt x="1015" y="271"/>
                    <a:pt x="1012" y="267"/>
                  </a:cubicBezTo>
                  <a:cubicBezTo>
                    <a:pt x="1005" y="271"/>
                    <a:pt x="1005" y="271"/>
                    <a:pt x="1005" y="271"/>
                  </a:cubicBezTo>
                  <a:moveTo>
                    <a:pt x="988" y="244"/>
                  </a:moveTo>
                  <a:cubicBezTo>
                    <a:pt x="991" y="248"/>
                    <a:pt x="994" y="253"/>
                    <a:pt x="997" y="257"/>
                  </a:cubicBezTo>
                  <a:cubicBezTo>
                    <a:pt x="1004" y="253"/>
                    <a:pt x="1004" y="253"/>
                    <a:pt x="1004" y="253"/>
                  </a:cubicBezTo>
                  <a:cubicBezTo>
                    <a:pt x="1001" y="248"/>
                    <a:pt x="998" y="244"/>
                    <a:pt x="995" y="239"/>
                  </a:cubicBezTo>
                  <a:cubicBezTo>
                    <a:pt x="988" y="244"/>
                    <a:pt x="988" y="244"/>
                    <a:pt x="988" y="244"/>
                  </a:cubicBezTo>
                  <a:moveTo>
                    <a:pt x="970" y="218"/>
                  </a:moveTo>
                  <a:cubicBezTo>
                    <a:pt x="973" y="222"/>
                    <a:pt x="976" y="227"/>
                    <a:pt x="979" y="231"/>
                  </a:cubicBezTo>
                  <a:cubicBezTo>
                    <a:pt x="986" y="226"/>
                    <a:pt x="986" y="226"/>
                    <a:pt x="986" y="226"/>
                  </a:cubicBezTo>
                  <a:cubicBezTo>
                    <a:pt x="983" y="222"/>
                    <a:pt x="979" y="218"/>
                    <a:pt x="976" y="213"/>
                  </a:cubicBezTo>
                  <a:cubicBezTo>
                    <a:pt x="970" y="218"/>
                    <a:pt x="970" y="218"/>
                    <a:pt x="970" y="218"/>
                  </a:cubicBezTo>
                  <a:moveTo>
                    <a:pt x="950" y="194"/>
                  </a:moveTo>
                  <a:cubicBezTo>
                    <a:pt x="953" y="198"/>
                    <a:pt x="957" y="202"/>
                    <a:pt x="960" y="206"/>
                  </a:cubicBezTo>
                  <a:cubicBezTo>
                    <a:pt x="966" y="201"/>
                    <a:pt x="966" y="201"/>
                    <a:pt x="966" y="201"/>
                  </a:cubicBezTo>
                  <a:cubicBezTo>
                    <a:pt x="963" y="197"/>
                    <a:pt x="959" y="192"/>
                    <a:pt x="956" y="188"/>
                  </a:cubicBezTo>
                  <a:cubicBezTo>
                    <a:pt x="950" y="194"/>
                    <a:pt x="950" y="194"/>
                    <a:pt x="950" y="194"/>
                  </a:cubicBezTo>
                  <a:moveTo>
                    <a:pt x="928" y="170"/>
                  </a:moveTo>
                  <a:cubicBezTo>
                    <a:pt x="932" y="174"/>
                    <a:pt x="936" y="178"/>
                    <a:pt x="939" y="182"/>
                  </a:cubicBezTo>
                  <a:cubicBezTo>
                    <a:pt x="945" y="176"/>
                    <a:pt x="945" y="176"/>
                    <a:pt x="945" y="176"/>
                  </a:cubicBezTo>
                  <a:cubicBezTo>
                    <a:pt x="941" y="172"/>
                    <a:pt x="938" y="169"/>
                    <a:pt x="934" y="165"/>
                  </a:cubicBezTo>
                  <a:cubicBezTo>
                    <a:pt x="928" y="170"/>
                    <a:pt x="928" y="170"/>
                    <a:pt x="928" y="170"/>
                  </a:cubicBezTo>
                  <a:moveTo>
                    <a:pt x="905" y="148"/>
                  </a:moveTo>
                  <a:cubicBezTo>
                    <a:pt x="909" y="152"/>
                    <a:pt x="913" y="155"/>
                    <a:pt x="917" y="159"/>
                  </a:cubicBezTo>
                  <a:cubicBezTo>
                    <a:pt x="923" y="153"/>
                    <a:pt x="923" y="153"/>
                    <a:pt x="923" y="153"/>
                  </a:cubicBezTo>
                  <a:cubicBezTo>
                    <a:pt x="919" y="150"/>
                    <a:pt x="915" y="146"/>
                    <a:pt x="911" y="142"/>
                  </a:cubicBezTo>
                  <a:cubicBezTo>
                    <a:pt x="905" y="148"/>
                    <a:pt x="905" y="148"/>
                    <a:pt x="905" y="148"/>
                  </a:cubicBezTo>
                  <a:moveTo>
                    <a:pt x="881" y="127"/>
                  </a:moveTo>
                  <a:cubicBezTo>
                    <a:pt x="885" y="131"/>
                    <a:pt x="890" y="134"/>
                    <a:pt x="894" y="138"/>
                  </a:cubicBezTo>
                  <a:cubicBezTo>
                    <a:pt x="899" y="132"/>
                    <a:pt x="899" y="132"/>
                    <a:pt x="899" y="132"/>
                  </a:cubicBezTo>
                  <a:cubicBezTo>
                    <a:pt x="895" y="128"/>
                    <a:pt x="891" y="125"/>
                    <a:pt x="886" y="121"/>
                  </a:cubicBezTo>
                  <a:cubicBezTo>
                    <a:pt x="881" y="127"/>
                    <a:pt x="881" y="127"/>
                    <a:pt x="881" y="127"/>
                  </a:cubicBezTo>
                  <a:moveTo>
                    <a:pt x="856" y="108"/>
                  </a:moveTo>
                  <a:cubicBezTo>
                    <a:pt x="860" y="111"/>
                    <a:pt x="865" y="114"/>
                    <a:pt x="869" y="118"/>
                  </a:cubicBezTo>
                  <a:cubicBezTo>
                    <a:pt x="874" y="111"/>
                    <a:pt x="874" y="111"/>
                    <a:pt x="874" y="111"/>
                  </a:cubicBezTo>
                  <a:cubicBezTo>
                    <a:pt x="869" y="108"/>
                    <a:pt x="865" y="105"/>
                    <a:pt x="861" y="102"/>
                  </a:cubicBezTo>
                  <a:cubicBezTo>
                    <a:pt x="856" y="108"/>
                    <a:pt x="856" y="108"/>
                    <a:pt x="856" y="108"/>
                  </a:cubicBezTo>
                  <a:moveTo>
                    <a:pt x="830" y="91"/>
                  </a:moveTo>
                  <a:cubicBezTo>
                    <a:pt x="834" y="93"/>
                    <a:pt x="839" y="96"/>
                    <a:pt x="843" y="99"/>
                  </a:cubicBezTo>
                  <a:cubicBezTo>
                    <a:pt x="847" y="93"/>
                    <a:pt x="847" y="93"/>
                    <a:pt x="847" y="93"/>
                  </a:cubicBezTo>
                  <a:cubicBezTo>
                    <a:pt x="843" y="90"/>
                    <a:pt x="838" y="87"/>
                    <a:pt x="834" y="84"/>
                  </a:cubicBezTo>
                  <a:cubicBezTo>
                    <a:pt x="830" y="91"/>
                    <a:pt x="830" y="91"/>
                    <a:pt x="830" y="91"/>
                  </a:cubicBezTo>
                  <a:moveTo>
                    <a:pt x="802" y="74"/>
                  </a:moveTo>
                  <a:cubicBezTo>
                    <a:pt x="807" y="77"/>
                    <a:pt x="812" y="80"/>
                    <a:pt x="816" y="82"/>
                  </a:cubicBezTo>
                  <a:cubicBezTo>
                    <a:pt x="820" y="75"/>
                    <a:pt x="820" y="75"/>
                    <a:pt x="820" y="75"/>
                  </a:cubicBezTo>
                  <a:cubicBezTo>
                    <a:pt x="816" y="73"/>
                    <a:pt x="811" y="70"/>
                    <a:pt x="806" y="67"/>
                  </a:cubicBezTo>
                  <a:cubicBezTo>
                    <a:pt x="802" y="74"/>
                    <a:pt x="802" y="74"/>
                    <a:pt x="802" y="74"/>
                  </a:cubicBezTo>
                  <a:moveTo>
                    <a:pt x="774" y="60"/>
                  </a:moveTo>
                  <a:cubicBezTo>
                    <a:pt x="779" y="62"/>
                    <a:pt x="783" y="65"/>
                    <a:pt x="788" y="67"/>
                  </a:cubicBezTo>
                  <a:cubicBezTo>
                    <a:pt x="792" y="60"/>
                    <a:pt x="792" y="60"/>
                    <a:pt x="792" y="60"/>
                  </a:cubicBezTo>
                  <a:cubicBezTo>
                    <a:pt x="787" y="57"/>
                    <a:pt x="782" y="55"/>
                    <a:pt x="777" y="53"/>
                  </a:cubicBezTo>
                  <a:cubicBezTo>
                    <a:pt x="774" y="60"/>
                    <a:pt x="774" y="60"/>
                    <a:pt x="774" y="60"/>
                  </a:cubicBezTo>
                  <a:moveTo>
                    <a:pt x="745" y="47"/>
                  </a:moveTo>
                  <a:cubicBezTo>
                    <a:pt x="750" y="49"/>
                    <a:pt x="755" y="51"/>
                    <a:pt x="759" y="53"/>
                  </a:cubicBezTo>
                  <a:cubicBezTo>
                    <a:pt x="763" y="46"/>
                    <a:pt x="763" y="46"/>
                    <a:pt x="763" y="46"/>
                  </a:cubicBezTo>
                  <a:cubicBezTo>
                    <a:pt x="758" y="44"/>
                    <a:pt x="753" y="42"/>
                    <a:pt x="748" y="40"/>
                  </a:cubicBezTo>
                  <a:cubicBezTo>
                    <a:pt x="745" y="47"/>
                    <a:pt x="745" y="47"/>
                    <a:pt x="745" y="47"/>
                  </a:cubicBezTo>
                  <a:moveTo>
                    <a:pt x="715" y="36"/>
                  </a:moveTo>
                  <a:cubicBezTo>
                    <a:pt x="720" y="38"/>
                    <a:pt x="725" y="40"/>
                    <a:pt x="730" y="41"/>
                  </a:cubicBezTo>
                  <a:cubicBezTo>
                    <a:pt x="733" y="34"/>
                    <a:pt x="733" y="34"/>
                    <a:pt x="733" y="34"/>
                  </a:cubicBezTo>
                  <a:cubicBezTo>
                    <a:pt x="728" y="32"/>
                    <a:pt x="723" y="30"/>
                    <a:pt x="717" y="28"/>
                  </a:cubicBezTo>
                  <a:cubicBezTo>
                    <a:pt x="715" y="36"/>
                    <a:pt x="715" y="36"/>
                    <a:pt x="715" y="36"/>
                  </a:cubicBezTo>
                  <a:moveTo>
                    <a:pt x="684" y="27"/>
                  </a:moveTo>
                  <a:cubicBezTo>
                    <a:pt x="690" y="28"/>
                    <a:pt x="695" y="30"/>
                    <a:pt x="700" y="31"/>
                  </a:cubicBezTo>
                  <a:cubicBezTo>
                    <a:pt x="702" y="24"/>
                    <a:pt x="702" y="24"/>
                    <a:pt x="702" y="24"/>
                  </a:cubicBezTo>
                  <a:cubicBezTo>
                    <a:pt x="697" y="22"/>
                    <a:pt x="692" y="21"/>
                    <a:pt x="687" y="19"/>
                  </a:cubicBezTo>
                  <a:cubicBezTo>
                    <a:pt x="684" y="27"/>
                    <a:pt x="684" y="27"/>
                    <a:pt x="684" y="27"/>
                  </a:cubicBezTo>
                  <a:moveTo>
                    <a:pt x="654" y="20"/>
                  </a:moveTo>
                  <a:cubicBezTo>
                    <a:pt x="659" y="21"/>
                    <a:pt x="664" y="22"/>
                    <a:pt x="669" y="23"/>
                  </a:cubicBezTo>
                  <a:cubicBezTo>
                    <a:pt x="671" y="15"/>
                    <a:pt x="671" y="15"/>
                    <a:pt x="671" y="15"/>
                  </a:cubicBezTo>
                  <a:cubicBezTo>
                    <a:pt x="666" y="14"/>
                    <a:pt x="660" y="13"/>
                    <a:pt x="655" y="12"/>
                  </a:cubicBezTo>
                  <a:cubicBezTo>
                    <a:pt x="654" y="20"/>
                    <a:pt x="654" y="20"/>
                    <a:pt x="654" y="20"/>
                  </a:cubicBezTo>
                  <a:moveTo>
                    <a:pt x="622" y="14"/>
                  </a:moveTo>
                  <a:cubicBezTo>
                    <a:pt x="628" y="15"/>
                    <a:pt x="633" y="16"/>
                    <a:pt x="638" y="17"/>
                  </a:cubicBezTo>
                  <a:cubicBezTo>
                    <a:pt x="639" y="9"/>
                    <a:pt x="639" y="9"/>
                    <a:pt x="639" y="9"/>
                  </a:cubicBezTo>
                  <a:cubicBezTo>
                    <a:pt x="634" y="8"/>
                    <a:pt x="629" y="7"/>
                    <a:pt x="623" y="6"/>
                  </a:cubicBezTo>
                  <a:cubicBezTo>
                    <a:pt x="622" y="14"/>
                    <a:pt x="622" y="14"/>
                    <a:pt x="622" y="14"/>
                  </a:cubicBezTo>
                  <a:moveTo>
                    <a:pt x="591" y="10"/>
                  </a:moveTo>
                  <a:cubicBezTo>
                    <a:pt x="596" y="11"/>
                    <a:pt x="601" y="11"/>
                    <a:pt x="607" y="12"/>
                  </a:cubicBezTo>
                  <a:cubicBezTo>
                    <a:pt x="607" y="4"/>
                    <a:pt x="607" y="4"/>
                    <a:pt x="607" y="4"/>
                  </a:cubicBezTo>
                  <a:cubicBezTo>
                    <a:pt x="602" y="3"/>
                    <a:pt x="597" y="3"/>
                    <a:pt x="591" y="2"/>
                  </a:cubicBezTo>
                  <a:cubicBezTo>
                    <a:pt x="591" y="10"/>
                    <a:pt x="591" y="10"/>
                    <a:pt x="591" y="10"/>
                  </a:cubicBezTo>
                  <a:moveTo>
                    <a:pt x="559" y="9"/>
                  </a:moveTo>
                  <a:cubicBezTo>
                    <a:pt x="564" y="9"/>
                    <a:pt x="570" y="9"/>
                    <a:pt x="575" y="9"/>
                  </a:cubicBezTo>
                  <a:cubicBezTo>
                    <a:pt x="575" y="1"/>
                    <a:pt x="575" y="1"/>
                    <a:pt x="575" y="1"/>
                  </a:cubicBezTo>
                  <a:cubicBezTo>
                    <a:pt x="570" y="1"/>
                    <a:pt x="565" y="1"/>
                    <a:pt x="559" y="1"/>
                  </a:cubicBezTo>
                  <a:cubicBezTo>
                    <a:pt x="559" y="9"/>
                    <a:pt x="559" y="9"/>
                    <a:pt x="559" y="9"/>
                  </a:cubicBezTo>
                  <a:moveTo>
                    <a:pt x="527" y="9"/>
                  </a:moveTo>
                  <a:cubicBezTo>
                    <a:pt x="533" y="8"/>
                    <a:pt x="538" y="8"/>
                    <a:pt x="543" y="8"/>
                  </a:cubicBezTo>
                  <a:cubicBezTo>
                    <a:pt x="543" y="0"/>
                    <a:pt x="543" y="0"/>
                    <a:pt x="543" y="0"/>
                  </a:cubicBezTo>
                  <a:cubicBezTo>
                    <a:pt x="538" y="0"/>
                    <a:pt x="532" y="0"/>
                    <a:pt x="527" y="1"/>
                  </a:cubicBezTo>
                  <a:cubicBezTo>
                    <a:pt x="527" y="9"/>
                    <a:pt x="527" y="9"/>
                    <a:pt x="527" y="9"/>
                  </a:cubicBezTo>
                  <a:moveTo>
                    <a:pt x="496" y="11"/>
                  </a:moveTo>
                  <a:cubicBezTo>
                    <a:pt x="501" y="10"/>
                    <a:pt x="506" y="10"/>
                    <a:pt x="511" y="9"/>
                  </a:cubicBezTo>
                  <a:cubicBezTo>
                    <a:pt x="511" y="1"/>
                    <a:pt x="511" y="1"/>
                    <a:pt x="511" y="1"/>
                  </a:cubicBezTo>
                  <a:cubicBezTo>
                    <a:pt x="506" y="2"/>
                    <a:pt x="500" y="2"/>
                    <a:pt x="495" y="3"/>
                  </a:cubicBezTo>
                  <a:cubicBezTo>
                    <a:pt x="496" y="11"/>
                    <a:pt x="496" y="11"/>
                    <a:pt x="496" y="11"/>
                  </a:cubicBezTo>
                  <a:moveTo>
                    <a:pt x="464" y="14"/>
                  </a:moveTo>
                  <a:cubicBezTo>
                    <a:pt x="469" y="14"/>
                    <a:pt x="475" y="13"/>
                    <a:pt x="480" y="12"/>
                  </a:cubicBezTo>
                  <a:cubicBezTo>
                    <a:pt x="479" y="4"/>
                    <a:pt x="479" y="4"/>
                    <a:pt x="479" y="4"/>
                  </a:cubicBezTo>
                  <a:cubicBezTo>
                    <a:pt x="474" y="5"/>
                    <a:pt x="468" y="6"/>
                    <a:pt x="463" y="6"/>
                  </a:cubicBezTo>
                  <a:cubicBezTo>
                    <a:pt x="464" y="14"/>
                    <a:pt x="464" y="14"/>
                    <a:pt x="464" y="14"/>
                  </a:cubicBezTo>
                  <a:moveTo>
                    <a:pt x="433" y="20"/>
                  </a:moveTo>
                  <a:cubicBezTo>
                    <a:pt x="438" y="19"/>
                    <a:pt x="443" y="18"/>
                    <a:pt x="448" y="17"/>
                  </a:cubicBezTo>
                  <a:cubicBezTo>
                    <a:pt x="447" y="9"/>
                    <a:pt x="447" y="9"/>
                    <a:pt x="447" y="9"/>
                  </a:cubicBezTo>
                  <a:cubicBezTo>
                    <a:pt x="442" y="10"/>
                    <a:pt x="436" y="11"/>
                    <a:pt x="431" y="12"/>
                  </a:cubicBezTo>
                  <a:cubicBezTo>
                    <a:pt x="433" y="20"/>
                    <a:pt x="433" y="20"/>
                    <a:pt x="433" y="20"/>
                  </a:cubicBezTo>
                  <a:moveTo>
                    <a:pt x="402" y="27"/>
                  </a:moveTo>
                  <a:cubicBezTo>
                    <a:pt x="407" y="26"/>
                    <a:pt x="412" y="25"/>
                    <a:pt x="417" y="24"/>
                  </a:cubicBezTo>
                  <a:cubicBezTo>
                    <a:pt x="415" y="16"/>
                    <a:pt x="415" y="16"/>
                    <a:pt x="415" y="16"/>
                  </a:cubicBezTo>
                  <a:cubicBezTo>
                    <a:pt x="410" y="17"/>
                    <a:pt x="405" y="18"/>
                    <a:pt x="400" y="20"/>
                  </a:cubicBezTo>
                  <a:cubicBezTo>
                    <a:pt x="402" y="27"/>
                    <a:pt x="402" y="27"/>
                    <a:pt x="402" y="27"/>
                  </a:cubicBezTo>
                  <a:moveTo>
                    <a:pt x="372" y="37"/>
                  </a:moveTo>
                  <a:cubicBezTo>
                    <a:pt x="377" y="35"/>
                    <a:pt x="382" y="33"/>
                    <a:pt x="387" y="32"/>
                  </a:cubicBezTo>
                  <a:cubicBezTo>
                    <a:pt x="384" y="24"/>
                    <a:pt x="384" y="24"/>
                    <a:pt x="384" y="24"/>
                  </a:cubicBezTo>
                  <a:cubicBezTo>
                    <a:pt x="379" y="26"/>
                    <a:pt x="374" y="28"/>
                    <a:pt x="369" y="29"/>
                  </a:cubicBezTo>
                  <a:cubicBezTo>
                    <a:pt x="372" y="37"/>
                    <a:pt x="372" y="37"/>
                    <a:pt x="372" y="37"/>
                  </a:cubicBezTo>
                  <a:moveTo>
                    <a:pt x="342" y="48"/>
                  </a:moveTo>
                  <a:cubicBezTo>
                    <a:pt x="347" y="46"/>
                    <a:pt x="352" y="44"/>
                    <a:pt x="357" y="42"/>
                  </a:cubicBezTo>
                  <a:cubicBezTo>
                    <a:pt x="354" y="35"/>
                    <a:pt x="354" y="35"/>
                    <a:pt x="354" y="35"/>
                  </a:cubicBezTo>
                  <a:cubicBezTo>
                    <a:pt x="349" y="37"/>
                    <a:pt x="344" y="39"/>
                    <a:pt x="339" y="41"/>
                  </a:cubicBezTo>
                  <a:cubicBezTo>
                    <a:pt x="342" y="48"/>
                    <a:pt x="342" y="48"/>
                    <a:pt x="342" y="48"/>
                  </a:cubicBezTo>
                  <a:moveTo>
                    <a:pt x="313" y="61"/>
                  </a:moveTo>
                  <a:cubicBezTo>
                    <a:pt x="318" y="58"/>
                    <a:pt x="323" y="56"/>
                    <a:pt x="327" y="54"/>
                  </a:cubicBezTo>
                  <a:cubicBezTo>
                    <a:pt x="324" y="47"/>
                    <a:pt x="324" y="47"/>
                    <a:pt x="324" y="47"/>
                  </a:cubicBezTo>
                  <a:cubicBezTo>
                    <a:pt x="319" y="49"/>
                    <a:pt x="314" y="51"/>
                    <a:pt x="310" y="54"/>
                  </a:cubicBezTo>
                  <a:cubicBezTo>
                    <a:pt x="313" y="61"/>
                    <a:pt x="313" y="61"/>
                    <a:pt x="313" y="61"/>
                  </a:cubicBezTo>
                  <a:cubicBezTo>
                    <a:pt x="313" y="61"/>
                    <a:pt x="313" y="61"/>
                    <a:pt x="313" y="61"/>
                  </a:cubicBezTo>
                  <a:moveTo>
                    <a:pt x="285" y="75"/>
                  </a:moveTo>
                  <a:cubicBezTo>
                    <a:pt x="289" y="73"/>
                    <a:pt x="294" y="70"/>
                    <a:pt x="299" y="68"/>
                  </a:cubicBezTo>
                  <a:cubicBezTo>
                    <a:pt x="295" y="61"/>
                    <a:pt x="295" y="61"/>
                    <a:pt x="295" y="61"/>
                  </a:cubicBezTo>
                  <a:cubicBezTo>
                    <a:pt x="290" y="63"/>
                    <a:pt x="286" y="66"/>
                    <a:pt x="281" y="68"/>
                  </a:cubicBezTo>
                  <a:cubicBezTo>
                    <a:pt x="285" y="75"/>
                    <a:pt x="285" y="75"/>
                    <a:pt x="285" y="75"/>
                  </a:cubicBezTo>
                  <a:moveTo>
                    <a:pt x="258" y="91"/>
                  </a:moveTo>
                  <a:cubicBezTo>
                    <a:pt x="262" y="89"/>
                    <a:pt x="267" y="86"/>
                    <a:pt x="271" y="83"/>
                  </a:cubicBezTo>
                  <a:cubicBezTo>
                    <a:pt x="267" y="76"/>
                    <a:pt x="267" y="76"/>
                    <a:pt x="267" y="76"/>
                  </a:cubicBezTo>
                  <a:cubicBezTo>
                    <a:pt x="262" y="79"/>
                    <a:pt x="258" y="82"/>
                    <a:pt x="253" y="85"/>
                  </a:cubicBezTo>
                  <a:cubicBezTo>
                    <a:pt x="258" y="91"/>
                    <a:pt x="258" y="91"/>
                    <a:pt x="258" y="91"/>
                  </a:cubicBezTo>
                  <a:moveTo>
                    <a:pt x="231" y="109"/>
                  </a:moveTo>
                  <a:cubicBezTo>
                    <a:pt x="236" y="106"/>
                    <a:pt x="240" y="103"/>
                    <a:pt x="244" y="100"/>
                  </a:cubicBezTo>
                  <a:cubicBezTo>
                    <a:pt x="240" y="94"/>
                    <a:pt x="240" y="94"/>
                    <a:pt x="240" y="94"/>
                  </a:cubicBezTo>
                  <a:cubicBezTo>
                    <a:pt x="235" y="97"/>
                    <a:pt x="231" y="100"/>
                    <a:pt x="227" y="103"/>
                  </a:cubicBezTo>
                  <a:cubicBezTo>
                    <a:pt x="231" y="109"/>
                    <a:pt x="231" y="109"/>
                    <a:pt x="231" y="109"/>
                  </a:cubicBezTo>
                  <a:moveTo>
                    <a:pt x="206" y="129"/>
                  </a:moveTo>
                  <a:cubicBezTo>
                    <a:pt x="210" y="125"/>
                    <a:pt x="214" y="122"/>
                    <a:pt x="219" y="119"/>
                  </a:cubicBezTo>
                  <a:cubicBezTo>
                    <a:pt x="214" y="112"/>
                    <a:pt x="214" y="112"/>
                    <a:pt x="214" y="112"/>
                  </a:cubicBezTo>
                  <a:cubicBezTo>
                    <a:pt x="209" y="116"/>
                    <a:pt x="205" y="119"/>
                    <a:pt x="201" y="122"/>
                  </a:cubicBezTo>
                  <a:cubicBezTo>
                    <a:pt x="206" y="129"/>
                    <a:pt x="206" y="129"/>
                    <a:pt x="206" y="129"/>
                  </a:cubicBezTo>
                  <a:moveTo>
                    <a:pt x="182" y="149"/>
                  </a:moveTo>
                  <a:cubicBezTo>
                    <a:pt x="186" y="146"/>
                    <a:pt x="190" y="142"/>
                    <a:pt x="194" y="139"/>
                  </a:cubicBezTo>
                  <a:cubicBezTo>
                    <a:pt x="189" y="133"/>
                    <a:pt x="189" y="133"/>
                    <a:pt x="189" y="133"/>
                  </a:cubicBezTo>
                  <a:cubicBezTo>
                    <a:pt x="185" y="136"/>
                    <a:pt x="181" y="140"/>
                    <a:pt x="177" y="143"/>
                  </a:cubicBezTo>
                  <a:cubicBezTo>
                    <a:pt x="182" y="149"/>
                    <a:pt x="182" y="149"/>
                    <a:pt x="182" y="149"/>
                  </a:cubicBezTo>
                  <a:moveTo>
                    <a:pt x="159" y="171"/>
                  </a:moveTo>
                  <a:cubicBezTo>
                    <a:pt x="163" y="168"/>
                    <a:pt x="167" y="164"/>
                    <a:pt x="171" y="160"/>
                  </a:cubicBezTo>
                  <a:cubicBezTo>
                    <a:pt x="165" y="154"/>
                    <a:pt x="165" y="154"/>
                    <a:pt x="165" y="154"/>
                  </a:cubicBezTo>
                  <a:cubicBezTo>
                    <a:pt x="161" y="158"/>
                    <a:pt x="157" y="162"/>
                    <a:pt x="154" y="166"/>
                  </a:cubicBezTo>
                  <a:cubicBezTo>
                    <a:pt x="159" y="171"/>
                    <a:pt x="159" y="171"/>
                    <a:pt x="159" y="171"/>
                  </a:cubicBezTo>
                  <a:moveTo>
                    <a:pt x="138" y="195"/>
                  </a:moveTo>
                  <a:cubicBezTo>
                    <a:pt x="141" y="191"/>
                    <a:pt x="145" y="187"/>
                    <a:pt x="149" y="183"/>
                  </a:cubicBezTo>
                  <a:cubicBezTo>
                    <a:pt x="143" y="178"/>
                    <a:pt x="143" y="178"/>
                    <a:pt x="143" y="178"/>
                  </a:cubicBezTo>
                  <a:cubicBezTo>
                    <a:pt x="139" y="182"/>
                    <a:pt x="135" y="186"/>
                    <a:pt x="132" y="190"/>
                  </a:cubicBezTo>
                  <a:cubicBezTo>
                    <a:pt x="138" y="195"/>
                    <a:pt x="138" y="195"/>
                    <a:pt x="138" y="195"/>
                  </a:cubicBezTo>
                  <a:moveTo>
                    <a:pt x="118" y="220"/>
                  </a:moveTo>
                  <a:cubicBezTo>
                    <a:pt x="121" y="215"/>
                    <a:pt x="124" y="211"/>
                    <a:pt x="128" y="207"/>
                  </a:cubicBezTo>
                  <a:cubicBezTo>
                    <a:pt x="122" y="202"/>
                    <a:pt x="122" y="202"/>
                    <a:pt x="122" y="202"/>
                  </a:cubicBezTo>
                  <a:cubicBezTo>
                    <a:pt x="118" y="206"/>
                    <a:pt x="115" y="210"/>
                    <a:pt x="112" y="215"/>
                  </a:cubicBezTo>
                  <a:cubicBezTo>
                    <a:pt x="118" y="220"/>
                    <a:pt x="118" y="220"/>
                    <a:pt x="118" y="220"/>
                  </a:cubicBezTo>
                  <a:moveTo>
                    <a:pt x="99" y="245"/>
                  </a:moveTo>
                  <a:cubicBezTo>
                    <a:pt x="102" y="241"/>
                    <a:pt x="105" y="237"/>
                    <a:pt x="109" y="232"/>
                  </a:cubicBezTo>
                  <a:cubicBezTo>
                    <a:pt x="102" y="228"/>
                    <a:pt x="102" y="228"/>
                    <a:pt x="102" y="228"/>
                  </a:cubicBezTo>
                  <a:cubicBezTo>
                    <a:pt x="99" y="232"/>
                    <a:pt x="96" y="237"/>
                    <a:pt x="93" y="241"/>
                  </a:cubicBezTo>
                  <a:cubicBezTo>
                    <a:pt x="99" y="245"/>
                    <a:pt x="99" y="245"/>
                    <a:pt x="99" y="245"/>
                  </a:cubicBezTo>
                  <a:cubicBezTo>
                    <a:pt x="99" y="245"/>
                    <a:pt x="99" y="245"/>
                    <a:pt x="99" y="245"/>
                  </a:cubicBezTo>
                  <a:moveTo>
                    <a:pt x="83" y="272"/>
                  </a:moveTo>
                  <a:cubicBezTo>
                    <a:pt x="85" y="268"/>
                    <a:pt x="88" y="263"/>
                    <a:pt x="91" y="259"/>
                  </a:cubicBezTo>
                  <a:cubicBezTo>
                    <a:pt x="84" y="254"/>
                    <a:pt x="84" y="254"/>
                    <a:pt x="84" y="254"/>
                  </a:cubicBezTo>
                  <a:cubicBezTo>
                    <a:pt x="81" y="259"/>
                    <a:pt x="78" y="264"/>
                    <a:pt x="76" y="268"/>
                  </a:cubicBezTo>
                  <a:cubicBezTo>
                    <a:pt x="83" y="272"/>
                    <a:pt x="83" y="272"/>
                    <a:pt x="83" y="272"/>
                  </a:cubicBezTo>
                  <a:cubicBezTo>
                    <a:pt x="83" y="272"/>
                    <a:pt x="83" y="272"/>
                    <a:pt x="83" y="272"/>
                  </a:cubicBezTo>
                  <a:moveTo>
                    <a:pt x="67" y="300"/>
                  </a:moveTo>
                  <a:cubicBezTo>
                    <a:pt x="70" y="295"/>
                    <a:pt x="72" y="291"/>
                    <a:pt x="75" y="286"/>
                  </a:cubicBezTo>
                  <a:cubicBezTo>
                    <a:pt x="68" y="282"/>
                    <a:pt x="68" y="282"/>
                    <a:pt x="68" y="282"/>
                  </a:cubicBezTo>
                  <a:cubicBezTo>
                    <a:pt x="65" y="287"/>
                    <a:pt x="62" y="292"/>
                    <a:pt x="60" y="297"/>
                  </a:cubicBezTo>
                  <a:cubicBezTo>
                    <a:pt x="67" y="300"/>
                    <a:pt x="67" y="300"/>
                    <a:pt x="67" y="300"/>
                  </a:cubicBezTo>
                  <a:moveTo>
                    <a:pt x="53" y="329"/>
                  </a:moveTo>
                  <a:cubicBezTo>
                    <a:pt x="56" y="324"/>
                    <a:pt x="58" y="319"/>
                    <a:pt x="60" y="314"/>
                  </a:cubicBezTo>
                  <a:cubicBezTo>
                    <a:pt x="53" y="311"/>
                    <a:pt x="53" y="311"/>
                    <a:pt x="53" y="311"/>
                  </a:cubicBezTo>
                  <a:cubicBezTo>
                    <a:pt x="51" y="316"/>
                    <a:pt x="48" y="321"/>
                    <a:pt x="46" y="326"/>
                  </a:cubicBezTo>
                  <a:cubicBezTo>
                    <a:pt x="53" y="329"/>
                    <a:pt x="53" y="329"/>
                    <a:pt x="53" y="329"/>
                  </a:cubicBezTo>
                  <a:moveTo>
                    <a:pt x="42" y="358"/>
                  </a:moveTo>
                  <a:cubicBezTo>
                    <a:pt x="43" y="353"/>
                    <a:pt x="45" y="348"/>
                    <a:pt x="47" y="344"/>
                  </a:cubicBezTo>
                  <a:cubicBezTo>
                    <a:pt x="40" y="341"/>
                    <a:pt x="40" y="341"/>
                    <a:pt x="40" y="341"/>
                  </a:cubicBezTo>
                  <a:cubicBezTo>
                    <a:pt x="38" y="346"/>
                    <a:pt x="36" y="351"/>
                    <a:pt x="34" y="356"/>
                  </a:cubicBezTo>
                  <a:cubicBezTo>
                    <a:pt x="42" y="358"/>
                    <a:pt x="42" y="358"/>
                    <a:pt x="42" y="358"/>
                  </a:cubicBezTo>
                  <a:moveTo>
                    <a:pt x="31" y="389"/>
                  </a:moveTo>
                  <a:cubicBezTo>
                    <a:pt x="33" y="384"/>
                    <a:pt x="35" y="378"/>
                    <a:pt x="36" y="373"/>
                  </a:cubicBezTo>
                  <a:cubicBezTo>
                    <a:pt x="29" y="371"/>
                    <a:pt x="29" y="371"/>
                    <a:pt x="29" y="371"/>
                  </a:cubicBezTo>
                  <a:cubicBezTo>
                    <a:pt x="27" y="376"/>
                    <a:pt x="25" y="381"/>
                    <a:pt x="24" y="386"/>
                  </a:cubicBezTo>
                  <a:cubicBezTo>
                    <a:pt x="31" y="389"/>
                    <a:pt x="31" y="389"/>
                    <a:pt x="31" y="389"/>
                  </a:cubicBezTo>
                  <a:cubicBezTo>
                    <a:pt x="31" y="389"/>
                    <a:pt x="31" y="389"/>
                    <a:pt x="31" y="389"/>
                  </a:cubicBezTo>
                  <a:moveTo>
                    <a:pt x="23" y="419"/>
                  </a:moveTo>
                  <a:cubicBezTo>
                    <a:pt x="24" y="414"/>
                    <a:pt x="26" y="409"/>
                    <a:pt x="27" y="404"/>
                  </a:cubicBezTo>
                  <a:cubicBezTo>
                    <a:pt x="19" y="402"/>
                    <a:pt x="19" y="402"/>
                    <a:pt x="19" y="402"/>
                  </a:cubicBezTo>
                  <a:cubicBezTo>
                    <a:pt x="18" y="407"/>
                    <a:pt x="17" y="412"/>
                    <a:pt x="15" y="417"/>
                  </a:cubicBezTo>
                  <a:cubicBezTo>
                    <a:pt x="23" y="419"/>
                    <a:pt x="23" y="419"/>
                    <a:pt x="23" y="419"/>
                  </a:cubicBezTo>
                  <a:moveTo>
                    <a:pt x="17" y="450"/>
                  </a:moveTo>
                  <a:cubicBezTo>
                    <a:pt x="18" y="445"/>
                    <a:pt x="19" y="440"/>
                    <a:pt x="20" y="435"/>
                  </a:cubicBezTo>
                  <a:cubicBezTo>
                    <a:pt x="12" y="433"/>
                    <a:pt x="12" y="433"/>
                    <a:pt x="12" y="433"/>
                  </a:cubicBezTo>
                  <a:cubicBezTo>
                    <a:pt x="11" y="438"/>
                    <a:pt x="10" y="444"/>
                    <a:pt x="9" y="449"/>
                  </a:cubicBezTo>
                  <a:cubicBezTo>
                    <a:pt x="17" y="450"/>
                    <a:pt x="17" y="450"/>
                    <a:pt x="17" y="450"/>
                  </a:cubicBezTo>
                  <a:moveTo>
                    <a:pt x="12" y="482"/>
                  </a:moveTo>
                  <a:cubicBezTo>
                    <a:pt x="13" y="477"/>
                    <a:pt x="13" y="471"/>
                    <a:pt x="14" y="466"/>
                  </a:cubicBezTo>
                  <a:cubicBezTo>
                    <a:pt x="6" y="465"/>
                    <a:pt x="6" y="465"/>
                    <a:pt x="6" y="465"/>
                  </a:cubicBezTo>
                  <a:cubicBezTo>
                    <a:pt x="5" y="470"/>
                    <a:pt x="5" y="476"/>
                    <a:pt x="4" y="481"/>
                  </a:cubicBezTo>
                  <a:cubicBezTo>
                    <a:pt x="12" y="482"/>
                    <a:pt x="12" y="482"/>
                    <a:pt x="12" y="482"/>
                  </a:cubicBezTo>
                  <a:moveTo>
                    <a:pt x="9" y="513"/>
                  </a:moveTo>
                  <a:cubicBezTo>
                    <a:pt x="10" y="508"/>
                    <a:pt x="10" y="503"/>
                    <a:pt x="10" y="498"/>
                  </a:cubicBezTo>
                  <a:cubicBezTo>
                    <a:pt x="2" y="497"/>
                    <a:pt x="2" y="497"/>
                    <a:pt x="2" y="497"/>
                  </a:cubicBezTo>
                  <a:cubicBezTo>
                    <a:pt x="2" y="502"/>
                    <a:pt x="2" y="508"/>
                    <a:pt x="1" y="513"/>
                  </a:cubicBezTo>
                  <a:cubicBezTo>
                    <a:pt x="9" y="513"/>
                    <a:pt x="9" y="513"/>
                    <a:pt x="9" y="513"/>
                  </a:cubicBezTo>
                  <a:moveTo>
                    <a:pt x="8" y="545"/>
                  </a:moveTo>
                  <a:cubicBezTo>
                    <a:pt x="8" y="544"/>
                    <a:pt x="8" y="544"/>
                    <a:pt x="8" y="544"/>
                  </a:cubicBezTo>
                  <a:cubicBezTo>
                    <a:pt x="8" y="539"/>
                    <a:pt x="9" y="534"/>
                    <a:pt x="9" y="529"/>
                  </a:cubicBezTo>
                  <a:cubicBezTo>
                    <a:pt x="1" y="529"/>
                    <a:pt x="1" y="529"/>
                    <a:pt x="1" y="529"/>
                  </a:cubicBezTo>
                  <a:cubicBezTo>
                    <a:pt x="1" y="534"/>
                    <a:pt x="0" y="539"/>
                    <a:pt x="0" y="544"/>
                  </a:cubicBezTo>
                  <a:cubicBezTo>
                    <a:pt x="0" y="545"/>
                    <a:pt x="0" y="545"/>
                    <a:pt x="0" y="545"/>
                  </a:cubicBezTo>
                  <a:cubicBezTo>
                    <a:pt x="8" y="545"/>
                    <a:pt x="8" y="545"/>
                    <a:pt x="8" y="545"/>
                  </a:cubicBezTo>
                  <a:moveTo>
                    <a:pt x="9" y="577"/>
                  </a:moveTo>
                  <a:cubicBezTo>
                    <a:pt x="9" y="572"/>
                    <a:pt x="9" y="566"/>
                    <a:pt x="9" y="561"/>
                  </a:cubicBezTo>
                  <a:cubicBezTo>
                    <a:pt x="1" y="561"/>
                    <a:pt x="1" y="561"/>
                    <a:pt x="1" y="561"/>
                  </a:cubicBezTo>
                  <a:cubicBezTo>
                    <a:pt x="1" y="567"/>
                    <a:pt x="1" y="572"/>
                    <a:pt x="1" y="577"/>
                  </a:cubicBezTo>
                  <a:cubicBezTo>
                    <a:pt x="9" y="577"/>
                    <a:pt x="9" y="577"/>
                    <a:pt x="9" y="577"/>
                  </a:cubicBezTo>
                  <a:moveTo>
                    <a:pt x="12" y="609"/>
                  </a:moveTo>
                  <a:cubicBezTo>
                    <a:pt x="12" y="603"/>
                    <a:pt x="11" y="598"/>
                    <a:pt x="11" y="593"/>
                  </a:cubicBezTo>
                  <a:cubicBezTo>
                    <a:pt x="3" y="593"/>
                    <a:pt x="3" y="593"/>
                    <a:pt x="3" y="593"/>
                  </a:cubicBezTo>
                  <a:cubicBezTo>
                    <a:pt x="3" y="599"/>
                    <a:pt x="4" y="604"/>
                    <a:pt x="4" y="609"/>
                  </a:cubicBezTo>
                  <a:cubicBezTo>
                    <a:pt x="12" y="609"/>
                    <a:pt x="12" y="609"/>
                    <a:pt x="12" y="609"/>
                  </a:cubicBezTo>
                  <a:cubicBezTo>
                    <a:pt x="12" y="609"/>
                    <a:pt x="12" y="609"/>
                    <a:pt x="12" y="609"/>
                  </a:cubicBezTo>
                  <a:moveTo>
                    <a:pt x="17" y="640"/>
                  </a:moveTo>
                  <a:cubicBezTo>
                    <a:pt x="16" y="635"/>
                    <a:pt x="15" y="629"/>
                    <a:pt x="14" y="624"/>
                  </a:cubicBezTo>
                  <a:cubicBezTo>
                    <a:pt x="6" y="625"/>
                    <a:pt x="6" y="625"/>
                    <a:pt x="6" y="625"/>
                  </a:cubicBezTo>
                  <a:cubicBezTo>
                    <a:pt x="7" y="631"/>
                    <a:pt x="8" y="636"/>
                    <a:pt x="9" y="641"/>
                  </a:cubicBezTo>
                  <a:cubicBezTo>
                    <a:pt x="17" y="640"/>
                    <a:pt x="17" y="640"/>
                    <a:pt x="17" y="640"/>
                  </a:cubicBezTo>
                  <a:moveTo>
                    <a:pt x="23" y="671"/>
                  </a:moveTo>
                  <a:cubicBezTo>
                    <a:pt x="22" y="666"/>
                    <a:pt x="21" y="661"/>
                    <a:pt x="20" y="655"/>
                  </a:cubicBezTo>
                  <a:cubicBezTo>
                    <a:pt x="12" y="657"/>
                    <a:pt x="12" y="657"/>
                    <a:pt x="12" y="657"/>
                  </a:cubicBezTo>
                  <a:cubicBezTo>
                    <a:pt x="13" y="662"/>
                    <a:pt x="14" y="668"/>
                    <a:pt x="16" y="673"/>
                  </a:cubicBezTo>
                  <a:cubicBezTo>
                    <a:pt x="23" y="671"/>
                    <a:pt x="23" y="671"/>
                    <a:pt x="23" y="671"/>
                  </a:cubicBezTo>
                  <a:cubicBezTo>
                    <a:pt x="23" y="671"/>
                    <a:pt x="23" y="671"/>
                    <a:pt x="23" y="671"/>
                  </a:cubicBezTo>
                  <a:moveTo>
                    <a:pt x="32" y="702"/>
                  </a:moveTo>
                  <a:cubicBezTo>
                    <a:pt x="30" y="697"/>
                    <a:pt x="29" y="691"/>
                    <a:pt x="27" y="686"/>
                  </a:cubicBezTo>
                  <a:cubicBezTo>
                    <a:pt x="20" y="688"/>
                    <a:pt x="20" y="688"/>
                    <a:pt x="20" y="688"/>
                  </a:cubicBezTo>
                  <a:cubicBezTo>
                    <a:pt x="21" y="694"/>
                    <a:pt x="23" y="699"/>
                    <a:pt x="24" y="704"/>
                  </a:cubicBezTo>
                  <a:cubicBezTo>
                    <a:pt x="32" y="702"/>
                    <a:pt x="32" y="702"/>
                    <a:pt x="32" y="702"/>
                  </a:cubicBezTo>
                  <a:moveTo>
                    <a:pt x="42" y="732"/>
                  </a:moveTo>
                  <a:cubicBezTo>
                    <a:pt x="40" y="727"/>
                    <a:pt x="38" y="722"/>
                    <a:pt x="37" y="717"/>
                  </a:cubicBezTo>
                  <a:cubicBezTo>
                    <a:pt x="29" y="719"/>
                    <a:pt x="29" y="719"/>
                    <a:pt x="29" y="719"/>
                  </a:cubicBezTo>
                  <a:cubicBezTo>
                    <a:pt x="31" y="724"/>
                    <a:pt x="33" y="729"/>
                    <a:pt x="35" y="734"/>
                  </a:cubicBezTo>
                  <a:cubicBezTo>
                    <a:pt x="42" y="732"/>
                    <a:pt x="42" y="732"/>
                    <a:pt x="42" y="732"/>
                  </a:cubicBezTo>
                  <a:moveTo>
                    <a:pt x="54" y="761"/>
                  </a:moveTo>
                  <a:cubicBezTo>
                    <a:pt x="52" y="756"/>
                    <a:pt x="50" y="751"/>
                    <a:pt x="48" y="746"/>
                  </a:cubicBezTo>
                  <a:cubicBezTo>
                    <a:pt x="40" y="749"/>
                    <a:pt x="40" y="749"/>
                    <a:pt x="40" y="749"/>
                  </a:cubicBezTo>
                  <a:cubicBezTo>
                    <a:pt x="42" y="754"/>
                    <a:pt x="45" y="759"/>
                    <a:pt x="47" y="764"/>
                  </a:cubicBezTo>
                  <a:cubicBezTo>
                    <a:pt x="54" y="761"/>
                    <a:pt x="54" y="761"/>
                    <a:pt x="54" y="761"/>
                  </a:cubicBezTo>
                  <a:moveTo>
                    <a:pt x="68" y="790"/>
                  </a:moveTo>
                  <a:cubicBezTo>
                    <a:pt x="65" y="785"/>
                    <a:pt x="63" y="780"/>
                    <a:pt x="61" y="775"/>
                  </a:cubicBezTo>
                  <a:cubicBezTo>
                    <a:pt x="53" y="779"/>
                    <a:pt x="53" y="779"/>
                    <a:pt x="53" y="779"/>
                  </a:cubicBezTo>
                  <a:cubicBezTo>
                    <a:pt x="56" y="784"/>
                    <a:pt x="58" y="788"/>
                    <a:pt x="61" y="793"/>
                  </a:cubicBezTo>
                  <a:cubicBezTo>
                    <a:pt x="68" y="790"/>
                    <a:pt x="68" y="790"/>
                    <a:pt x="68" y="790"/>
                  </a:cubicBezTo>
                  <a:cubicBezTo>
                    <a:pt x="68" y="790"/>
                    <a:pt x="68" y="790"/>
                    <a:pt x="68" y="790"/>
                  </a:cubicBezTo>
                  <a:moveTo>
                    <a:pt x="83" y="817"/>
                  </a:moveTo>
                  <a:cubicBezTo>
                    <a:pt x="80" y="813"/>
                    <a:pt x="78" y="808"/>
                    <a:pt x="75" y="804"/>
                  </a:cubicBezTo>
                  <a:cubicBezTo>
                    <a:pt x="68" y="807"/>
                    <a:pt x="68" y="807"/>
                    <a:pt x="68" y="807"/>
                  </a:cubicBezTo>
                  <a:cubicBezTo>
                    <a:pt x="71" y="812"/>
                    <a:pt x="73" y="817"/>
                    <a:pt x="76" y="821"/>
                  </a:cubicBezTo>
                  <a:cubicBezTo>
                    <a:pt x="83" y="817"/>
                    <a:pt x="83" y="817"/>
                    <a:pt x="83" y="817"/>
                  </a:cubicBezTo>
                  <a:cubicBezTo>
                    <a:pt x="83" y="817"/>
                    <a:pt x="83" y="817"/>
                    <a:pt x="83" y="817"/>
                  </a:cubicBezTo>
                  <a:moveTo>
                    <a:pt x="100" y="844"/>
                  </a:moveTo>
                  <a:cubicBezTo>
                    <a:pt x="97" y="840"/>
                    <a:pt x="94" y="835"/>
                    <a:pt x="91" y="831"/>
                  </a:cubicBezTo>
                  <a:cubicBezTo>
                    <a:pt x="85" y="835"/>
                    <a:pt x="85" y="835"/>
                    <a:pt x="85" y="835"/>
                  </a:cubicBezTo>
                  <a:cubicBezTo>
                    <a:pt x="87" y="840"/>
                    <a:pt x="90" y="844"/>
                    <a:pt x="93" y="849"/>
                  </a:cubicBezTo>
                  <a:cubicBezTo>
                    <a:pt x="100" y="844"/>
                    <a:pt x="100" y="844"/>
                    <a:pt x="100" y="844"/>
                  </a:cubicBezTo>
                  <a:moveTo>
                    <a:pt x="119" y="870"/>
                  </a:moveTo>
                  <a:cubicBezTo>
                    <a:pt x="115" y="866"/>
                    <a:pt x="112" y="861"/>
                    <a:pt x="109" y="857"/>
                  </a:cubicBezTo>
                  <a:cubicBezTo>
                    <a:pt x="103" y="862"/>
                    <a:pt x="103" y="862"/>
                    <a:pt x="103" y="862"/>
                  </a:cubicBezTo>
                  <a:cubicBezTo>
                    <a:pt x="106" y="866"/>
                    <a:pt x="109" y="870"/>
                    <a:pt x="112" y="875"/>
                  </a:cubicBezTo>
                  <a:cubicBezTo>
                    <a:pt x="119" y="870"/>
                    <a:pt x="119" y="870"/>
                    <a:pt x="119" y="870"/>
                  </a:cubicBezTo>
                  <a:moveTo>
                    <a:pt x="139" y="894"/>
                  </a:moveTo>
                  <a:cubicBezTo>
                    <a:pt x="135" y="890"/>
                    <a:pt x="132" y="886"/>
                    <a:pt x="128" y="882"/>
                  </a:cubicBezTo>
                  <a:cubicBezTo>
                    <a:pt x="122" y="887"/>
                    <a:pt x="122" y="887"/>
                    <a:pt x="122" y="887"/>
                  </a:cubicBezTo>
                  <a:cubicBezTo>
                    <a:pt x="126" y="891"/>
                    <a:pt x="129" y="896"/>
                    <a:pt x="133" y="900"/>
                  </a:cubicBezTo>
                  <a:cubicBezTo>
                    <a:pt x="139" y="894"/>
                    <a:pt x="139" y="894"/>
                    <a:pt x="139" y="894"/>
                  </a:cubicBezTo>
                  <a:moveTo>
                    <a:pt x="160" y="918"/>
                  </a:moveTo>
                  <a:cubicBezTo>
                    <a:pt x="156" y="914"/>
                    <a:pt x="153" y="910"/>
                    <a:pt x="149" y="906"/>
                  </a:cubicBezTo>
                  <a:cubicBezTo>
                    <a:pt x="143" y="912"/>
                    <a:pt x="143" y="912"/>
                    <a:pt x="143" y="912"/>
                  </a:cubicBezTo>
                  <a:cubicBezTo>
                    <a:pt x="147" y="916"/>
                    <a:pt x="151" y="920"/>
                    <a:pt x="154" y="923"/>
                  </a:cubicBezTo>
                  <a:cubicBezTo>
                    <a:pt x="160" y="918"/>
                    <a:pt x="160" y="918"/>
                    <a:pt x="160" y="918"/>
                  </a:cubicBezTo>
                  <a:moveTo>
                    <a:pt x="183" y="940"/>
                  </a:moveTo>
                  <a:cubicBezTo>
                    <a:pt x="179" y="936"/>
                    <a:pt x="175" y="933"/>
                    <a:pt x="171" y="929"/>
                  </a:cubicBezTo>
                  <a:cubicBezTo>
                    <a:pt x="166" y="935"/>
                    <a:pt x="166" y="935"/>
                    <a:pt x="166" y="935"/>
                  </a:cubicBezTo>
                  <a:cubicBezTo>
                    <a:pt x="170" y="939"/>
                    <a:pt x="173" y="942"/>
                    <a:pt x="177" y="946"/>
                  </a:cubicBezTo>
                  <a:cubicBezTo>
                    <a:pt x="183" y="940"/>
                    <a:pt x="183" y="940"/>
                    <a:pt x="183" y="940"/>
                  </a:cubicBezTo>
                  <a:moveTo>
                    <a:pt x="207" y="961"/>
                  </a:moveTo>
                  <a:cubicBezTo>
                    <a:pt x="203" y="957"/>
                    <a:pt x="199" y="954"/>
                    <a:pt x="195" y="950"/>
                  </a:cubicBezTo>
                  <a:cubicBezTo>
                    <a:pt x="189" y="957"/>
                    <a:pt x="189" y="957"/>
                    <a:pt x="189" y="957"/>
                  </a:cubicBezTo>
                  <a:cubicBezTo>
                    <a:pt x="194" y="960"/>
                    <a:pt x="198" y="964"/>
                    <a:pt x="202" y="967"/>
                  </a:cubicBezTo>
                  <a:cubicBezTo>
                    <a:pt x="207" y="961"/>
                    <a:pt x="207" y="961"/>
                    <a:pt x="207" y="961"/>
                  </a:cubicBezTo>
                  <a:moveTo>
                    <a:pt x="232" y="980"/>
                  </a:moveTo>
                  <a:cubicBezTo>
                    <a:pt x="228" y="977"/>
                    <a:pt x="224" y="974"/>
                    <a:pt x="219" y="971"/>
                  </a:cubicBezTo>
                  <a:cubicBezTo>
                    <a:pt x="214" y="977"/>
                    <a:pt x="214" y="977"/>
                    <a:pt x="214" y="977"/>
                  </a:cubicBezTo>
                  <a:cubicBezTo>
                    <a:pt x="219" y="980"/>
                    <a:pt x="223" y="983"/>
                    <a:pt x="227" y="986"/>
                  </a:cubicBezTo>
                  <a:cubicBezTo>
                    <a:pt x="232" y="980"/>
                    <a:pt x="232" y="980"/>
                    <a:pt x="232" y="980"/>
                  </a:cubicBezTo>
                  <a:cubicBezTo>
                    <a:pt x="232" y="980"/>
                    <a:pt x="232" y="980"/>
                    <a:pt x="232" y="980"/>
                  </a:cubicBezTo>
                  <a:moveTo>
                    <a:pt x="258" y="998"/>
                  </a:moveTo>
                  <a:cubicBezTo>
                    <a:pt x="254" y="995"/>
                    <a:pt x="250" y="992"/>
                    <a:pt x="245" y="989"/>
                  </a:cubicBezTo>
                  <a:cubicBezTo>
                    <a:pt x="241" y="996"/>
                    <a:pt x="241" y="996"/>
                    <a:pt x="241" y="996"/>
                  </a:cubicBezTo>
                  <a:cubicBezTo>
                    <a:pt x="245" y="999"/>
                    <a:pt x="250" y="1002"/>
                    <a:pt x="254" y="1005"/>
                  </a:cubicBezTo>
                  <a:cubicBezTo>
                    <a:pt x="258" y="998"/>
                    <a:pt x="258" y="998"/>
                    <a:pt x="258" y="998"/>
                  </a:cubicBezTo>
                  <a:moveTo>
                    <a:pt x="286" y="1014"/>
                  </a:moveTo>
                  <a:cubicBezTo>
                    <a:pt x="281" y="1011"/>
                    <a:pt x="277" y="1009"/>
                    <a:pt x="272" y="1006"/>
                  </a:cubicBezTo>
                  <a:cubicBezTo>
                    <a:pt x="268" y="1013"/>
                    <a:pt x="268" y="1013"/>
                    <a:pt x="268" y="1013"/>
                  </a:cubicBezTo>
                  <a:cubicBezTo>
                    <a:pt x="273" y="1016"/>
                    <a:pt x="277" y="1018"/>
                    <a:pt x="282" y="1021"/>
                  </a:cubicBezTo>
                  <a:cubicBezTo>
                    <a:pt x="286" y="1014"/>
                    <a:pt x="286" y="1014"/>
                    <a:pt x="286" y="1014"/>
                  </a:cubicBezTo>
                  <a:moveTo>
                    <a:pt x="314" y="1028"/>
                  </a:moveTo>
                  <a:cubicBezTo>
                    <a:pt x="309" y="1026"/>
                    <a:pt x="305" y="1024"/>
                    <a:pt x="300" y="1021"/>
                  </a:cubicBezTo>
                  <a:cubicBezTo>
                    <a:pt x="296" y="1029"/>
                    <a:pt x="296" y="1029"/>
                    <a:pt x="296" y="1029"/>
                  </a:cubicBezTo>
                  <a:cubicBezTo>
                    <a:pt x="301" y="1031"/>
                    <a:pt x="306" y="1033"/>
                    <a:pt x="311" y="1036"/>
                  </a:cubicBezTo>
                  <a:cubicBezTo>
                    <a:pt x="314" y="1028"/>
                    <a:pt x="314" y="1028"/>
                    <a:pt x="314" y="1028"/>
                  </a:cubicBezTo>
                  <a:moveTo>
                    <a:pt x="343" y="1041"/>
                  </a:moveTo>
                  <a:cubicBezTo>
                    <a:pt x="338" y="1039"/>
                    <a:pt x="333" y="1037"/>
                    <a:pt x="329" y="1035"/>
                  </a:cubicBezTo>
                  <a:cubicBezTo>
                    <a:pt x="325" y="1042"/>
                    <a:pt x="325" y="1042"/>
                    <a:pt x="325" y="1042"/>
                  </a:cubicBezTo>
                  <a:cubicBezTo>
                    <a:pt x="330" y="1045"/>
                    <a:pt x="335" y="1047"/>
                    <a:pt x="340" y="1049"/>
                  </a:cubicBezTo>
                  <a:cubicBezTo>
                    <a:pt x="343" y="1041"/>
                    <a:pt x="343" y="1041"/>
                    <a:pt x="343" y="1041"/>
                  </a:cubicBezTo>
                  <a:moveTo>
                    <a:pt x="373" y="1052"/>
                  </a:moveTo>
                  <a:cubicBezTo>
                    <a:pt x="368" y="1051"/>
                    <a:pt x="363" y="1049"/>
                    <a:pt x="358" y="1047"/>
                  </a:cubicBezTo>
                  <a:cubicBezTo>
                    <a:pt x="355" y="1055"/>
                    <a:pt x="355" y="1055"/>
                    <a:pt x="355" y="1055"/>
                  </a:cubicBezTo>
                  <a:cubicBezTo>
                    <a:pt x="360" y="1056"/>
                    <a:pt x="365" y="1058"/>
                    <a:pt x="371" y="1060"/>
                  </a:cubicBezTo>
                  <a:cubicBezTo>
                    <a:pt x="373" y="1052"/>
                    <a:pt x="373" y="1052"/>
                    <a:pt x="373" y="1052"/>
                  </a:cubicBezTo>
                  <a:moveTo>
                    <a:pt x="404" y="1062"/>
                  </a:moveTo>
                  <a:cubicBezTo>
                    <a:pt x="398" y="1060"/>
                    <a:pt x="393" y="1059"/>
                    <a:pt x="388" y="1057"/>
                  </a:cubicBezTo>
                  <a:cubicBezTo>
                    <a:pt x="386" y="1065"/>
                    <a:pt x="386" y="1065"/>
                    <a:pt x="386" y="1065"/>
                  </a:cubicBezTo>
                  <a:cubicBezTo>
                    <a:pt x="391" y="1066"/>
                    <a:pt x="396" y="1068"/>
                    <a:pt x="401" y="1069"/>
                  </a:cubicBezTo>
                  <a:cubicBezTo>
                    <a:pt x="404" y="1062"/>
                    <a:pt x="404" y="1062"/>
                    <a:pt x="404" y="1062"/>
                  </a:cubicBezTo>
                  <a:moveTo>
                    <a:pt x="434" y="1069"/>
                  </a:moveTo>
                  <a:cubicBezTo>
                    <a:pt x="429" y="1068"/>
                    <a:pt x="424" y="1067"/>
                    <a:pt x="419" y="1066"/>
                  </a:cubicBezTo>
                  <a:cubicBezTo>
                    <a:pt x="417" y="1073"/>
                    <a:pt x="417" y="1073"/>
                    <a:pt x="417" y="1073"/>
                  </a:cubicBezTo>
                  <a:cubicBezTo>
                    <a:pt x="422" y="1075"/>
                    <a:pt x="428" y="1076"/>
                    <a:pt x="433" y="1077"/>
                  </a:cubicBezTo>
                  <a:cubicBezTo>
                    <a:pt x="434" y="1069"/>
                    <a:pt x="434" y="1069"/>
                    <a:pt x="434" y="1069"/>
                  </a:cubicBezTo>
                  <a:moveTo>
                    <a:pt x="466" y="1075"/>
                  </a:moveTo>
                  <a:cubicBezTo>
                    <a:pt x="460" y="1074"/>
                    <a:pt x="455" y="1073"/>
                    <a:pt x="450" y="1072"/>
                  </a:cubicBezTo>
                  <a:cubicBezTo>
                    <a:pt x="449" y="1080"/>
                    <a:pt x="449" y="1080"/>
                    <a:pt x="449" y="1080"/>
                  </a:cubicBezTo>
                  <a:cubicBezTo>
                    <a:pt x="454" y="1081"/>
                    <a:pt x="459" y="1082"/>
                    <a:pt x="465" y="1082"/>
                  </a:cubicBezTo>
                  <a:cubicBezTo>
                    <a:pt x="466" y="1075"/>
                    <a:pt x="466" y="1075"/>
                    <a:pt x="466" y="1075"/>
                  </a:cubicBezTo>
                  <a:cubicBezTo>
                    <a:pt x="466" y="1075"/>
                    <a:pt x="466" y="1075"/>
                    <a:pt x="466" y="1075"/>
                  </a:cubicBezTo>
                  <a:moveTo>
                    <a:pt x="497" y="1078"/>
                  </a:moveTo>
                  <a:cubicBezTo>
                    <a:pt x="492" y="1078"/>
                    <a:pt x="487" y="1077"/>
                    <a:pt x="481" y="1077"/>
                  </a:cubicBezTo>
                  <a:cubicBezTo>
                    <a:pt x="481" y="1085"/>
                    <a:pt x="481" y="1085"/>
                    <a:pt x="481" y="1085"/>
                  </a:cubicBezTo>
                  <a:cubicBezTo>
                    <a:pt x="486" y="1085"/>
                    <a:pt x="491" y="1086"/>
                    <a:pt x="497" y="1086"/>
                  </a:cubicBezTo>
                  <a:cubicBezTo>
                    <a:pt x="497" y="1078"/>
                    <a:pt x="497" y="1078"/>
                    <a:pt x="497" y="1078"/>
                  </a:cubicBezTo>
                  <a:moveTo>
                    <a:pt x="529" y="1080"/>
                  </a:moveTo>
                  <a:cubicBezTo>
                    <a:pt x="524" y="1080"/>
                    <a:pt x="518" y="1080"/>
                    <a:pt x="513" y="1079"/>
                  </a:cubicBezTo>
                  <a:cubicBezTo>
                    <a:pt x="513" y="1087"/>
                    <a:pt x="513" y="1087"/>
                    <a:pt x="513" y="1087"/>
                  </a:cubicBezTo>
                  <a:cubicBezTo>
                    <a:pt x="518" y="1088"/>
                    <a:pt x="523" y="1088"/>
                    <a:pt x="529" y="1088"/>
                  </a:cubicBezTo>
                  <a:cubicBezTo>
                    <a:pt x="529" y="1080"/>
                    <a:pt x="529" y="1080"/>
                    <a:pt x="529" y="1080"/>
                  </a:cubicBezTo>
                  <a:cubicBezTo>
                    <a:pt x="529" y="1080"/>
                    <a:pt x="529" y="1080"/>
                    <a:pt x="529" y="1080"/>
                  </a:cubicBezTo>
                  <a:moveTo>
                    <a:pt x="561" y="1080"/>
                  </a:moveTo>
                  <a:cubicBezTo>
                    <a:pt x="555" y="1080"/>
                    <a:pt x="550" y="1080"/>
                    <a:pt x="545" y="1080"/>
                  </a:cubicBezTo>
                  <a:cubicBezTo>
                    <a:pt x="545" y="1088"/>
                    <a:pt x="545" y="1088"/>
                    <a:pt x="545" y="1088"/>
                  </a:cubicBezTo>
                  <a:cubicBezTo>
                    <a:pt x="550" y="1088"/>
                    <a:pt x="556" y="1088"/>
                    <a:pt x="561" y="1088"/>
                  </a:cubicBezTo>
                  <a:cubicBezTo>
                    <a:pt x="561" y="1080"/>
                    <a:pt x="561" y="1080"/>
                    <a:pt x="561" y="1080"/>
                  </a:cubicBezTo>
                  <a:moveTo>
                    <a:pt x="592" y="1078"/>
                  </a:moveTo>
                  <a:cubicBezTo>
                    <a:pt x="587" y="1079"/>
                    <a:pt x="582" y="1079"/>
                    <a:pt x="577" y="1079"/>
                  </a:cubicBezTo>
                  <a:cubicBezTo>
                    <a:pt x="577" y="1087"/>
                    <a:pt x="577" y="1087"/>
                    <a:pt x="577" y="1087"/>
                  </a:cubicBezTo>
                  <a:cubicBezTo>
                    <a:pt x="582" y="1087"/>
                    <a:pt x="588" y="1087"/>
                    <a:pt x="593" y="1086"/>
                  </a:cubicBezTo>
                  <a:cubicBezTo>
                    <a:pt x="592" y="1078"/>
                    <a:pt x="592" y="1078"/>
                    <a:pt x="592" y="1078"/>
                  </a:cubicBezTo>
                  <a:moveTo>
                    <a:pt x="624" y="1074"/>
                  </a:moveTo>
                  <a:cubicBezTo>
                    <a:pt x="619" y="1075"/>
                    <a:pt x="613" y="1076"/>
                    <a:pt x="608" y="1077"/>
                  </a:cubicBezTo>
                  <a:cubicBezTo>
                    <a:pt x="609" y="1084"/>
                    <a:pt x="609" y="1084"/>
                    <a:pt x="609" y="1084"/>
                  </a:cubicBezTo>
                  <a:cubicBezTo>
                    <a:pt x="614" y="1084"/>
                    <a:pt x="620" y="1083"/>
                    <a:pt x="625" y="1082"/>
                  </a:cubicBezTo>
                  <a:cubicBezTo>
                    <a:pt x="624" y="1074"/>
                    <a:pt x="624" y="1074"/>
                    <a:pt x="624" y="1074"/>
                  </a:cubicBezTo>
                  <a:moveTo>
                    <a:pt x="655" y="1069"/>
                  </a:moveTo>
                  <a:cubicBezTo>
                    <a:pt x="650" y="1070"/>
                    <a:pt x="645" y="1071"/>
                    <a:pt x="640" y="1072"/>
                  </a:cubicBezTo>
                  <a:cubicBezTo>
                    <a:pt x="641" y="1080"/>
                    <a:pt x="641" y="1080"/>
                    <a:pt x="641" y="1080"/>
                  </a:cubicBezTo>
                  <a:cubicBezTo>
                    <a:pt x="646" y="1079"/>
                    <a:pt x="652" y="1078"/>
                    <a:pt x="657" y="1077"/>
                  </a:cubicBezTo>
                  <a:cubicBezTo>
                    <a:pt x="655" y="1069"/>
                    <a:pt x="655" y="1069"/>
                    <a:pt x="655" y="1069"/>
                  </a:cubicBezTo>
                  <a:moveTo>
                    <a:pt x="686" y="1061"/>
                  </a:moveTo>
                  <a:cubicBezTo>
                    <a:pt x="681" y="1063"/>
                    <a:pt x="676" y="1064"/>
                    <a:pt x="671" y="1065"/>
                  </a:cubicBezTo>
                  <a:cubicBezTo>
                    <a:pt x="673" y="1073"/>
                    <a:pt x="673" y="1073"/>
                    <a:pt x="673" y="1073"/>
                  </a:cubicBezTo>
                  <a:cubicBezTo>
                    <a:pt x="678" y="1072"/>
                    <a:pt x="683" y="1071"/>
                    <a:pt x="688" y="1069"/>
                  </a:cubicBezTo>
                  <a:cubicBezTo>
                    <a:pt x="686" y="1061"/>
                    <a:pt x="686" y="1061"/>
                    <a:pt x="686" y="1061"/>
                  </a:cubicBezTo>
                  <a:cubicBezTo>
                    <a:pt x="686" y="1061"/>
                    <a:pt x="686" y="1061"/>
                    <a:pt x="686" y="1061"/>
                  </a:cubicBezTo>
                  <a:moveTo>
                    <a:pt x="716" y="1052"/>
                  </a:moveTo>
                  <a:cubicBezTo>
                    <a:pt x="711" y="1054"/>
                    <a:pt x="706" y="1055"/>
                    <a:pt x="701" y="1057"/>
                  </a:cubicBezTo>
                  <a:cubicBezTo>
                    <a:pt x="704" y="1065"/>
                    <a:pt x="704" y="1065"/>
                    <a:pt x="704" y="1065"/>
                  </a:cubicBezTo>
                  <a:cubicBezTo>
                    <a:pt x="709" y="1063"/>
                    <a:pt x="714" y="1061"/>
                    <a:pt x="719" y="1060"/>
                  </a:cubicBezTo>
                  <a:cubicBezTo>
                    <a:pt x="716" y="1052"/>
                    <a:pt x="716" y="1052"/>
                    <a:pt x="716" y="1052"/>
                  </a:cubicBezTo>
                  <a:moveTo>
                    <a:pt x="746" y="1041"/>
                  </a:moveTo>
                  <a:cubicBezTo>
                    <a:pt x="741" y="1043"/>
                    <a:pt x="736" y="1045"/>
                    <a:pt x="731" y="1047"/>
                  </a:cubicBezTo>
                  <a:cubicBezTo>
                    <a:pt x="734" y="1054"/>
                    <a:pt x="734" y="1054"/>
                    <a:pt x="734" y="1054"/>
                  </a:cubicBezTo>
                  <a:cubicBezTo>
                    <a:pt x="739" y="1052"/>
                    <a:pt x="744" y="1050"/>
                    <a:pt x="749" y="1048"/>
                  </a:cubicBezTo>
                  <a:cubicBezTo>
                    <a:pt x="746" y="1041"/>
                    <a:pt x="746" y="1041"/>
                    <a:pt x="746" y="1041"/>
                  </a:cubicBezTo>
                  <a:cubicBezTo>
                    <a:pt x="746" y="1041"/>
                    <a:pt x="746" y="1041"/>
                    <a:pt x="746" y="1041"/>
                  </a:cubicBezTo>
                  <a:moveTo>
                    <a:pt x="775" y="1028"/>
                  </a:moveTo>
                  <a:cubicBezTo>
                    <a:pt x="770" y="1031"/>
                    <a:pt x="766" y="1033"/>
                    <a:pt x="761" y="1035"/>
                  </a:cubicBezTo>
                  <a:cubicBezTo>
                    <a:pt x="764" y="1042"/>
                    <a:pt x="764" y="1042"/>
                    <a:pt x="764" y="1042"/>
                  </a:cubicBezTo>
                  <a:cubicBezTo>
                    <a:pt x="769" y="1040"/>
                    <a:pt x="774" y="1038"/>
                    <a:pt x="779" y="1035"/>
                  </a:cubicBezTo>
                  <a:cubicBezTo>
                    <a:pt x="775" y="1028"/>
                    <a:pt x="775" y="1028"/>
                    <a:pt x="775" y="1028"/>
                  </a:cubicBezTo>
                  <a:moveTo>
                    <a:pt x="803" y="1014"/>
                  </a:moveTo>
                  <a:cubicBezTo>
                    <a:pt x="799" y="1016"/>
                    <a:pt x="794" y="1019"/>
                    <a:pt x="789" y="1021"/>
                  </a:cubicBezTo>
                  <a:cubicBezTo>
                    <a:pt x="793" y="1028"/>
                    <a:pt x="793" y="1028"/>
                    <a:pt x="793" y="1028"/>
                  </a:cubicBezTo>
                  <a:cubicBezTo>
                    <a:pt x="798" y="1026"/>
                    <a:pt x="802" y="1023"/>
                    <a:pt x="807" y="1021"/>
                  </a:cubicBezTo>
                  <a:cubicBezTo>
                    <a:pt x="803" y="1014"/>
                    <a:pt x="803" y="1014"/>
                    <a:pt x="803" y="1014"/>
                  </a:cubicBezTo>
                  <a:moveTo>
                    <a:pt x="831" y="998"/>
                  </a:moveTo>
                  <a:cubicBezTo>
                    <a:pt x="826" y="1000"/>
                    <a:pt x="822" y="1003"/>
                    <a:pt x="817" y="1006"/>
                  </a:cubicBezTo>
                  <a:cubicBezTo>
                    <a:pt x="821" y="1013"/>
                    <a:pt x="821" y="1013"/>
                    <a:pt x="821" y="1013"/>
                  </a:cubicBezTo>
                  <a:cubicBezTo>
                    <a:pt x="826" y="1010"/>
                    <a:pt x="830" y="1007"/>
                    <a:pt x="835" y="1004"/>
                  </a:cubicBezTo>
                  <a:cubicBezTo>
                    <a:pt x="831" y="998"/>
                    <a:pt x="831" y="998"/>
                    <a:pt x="831" y="998"/>
                  </a:cubicBezTo>
                  <a:moveTo>
                    <a:pt x="857" y="980"/>
                  </a:moveTo>
                  <a:cubicBezTo>
                    <a:pt x="853" y="983"/>
                    <a:pt x="848" y="986"/>
                    <a:pt x="844" y="989"/>
                  </a:cubicBezTo>
                  <a:cubicBezTo>
                    <a:pt x="848" y="996"/>
                    <a:pt x="848" y="996"/>
                    <a:pt x="848" y="996"/>
                  </a:cubicBezTo>
                  <a:cubicBezTo>
                    <a:pt x="853" y="993"/>
                    <a:pt x="857" y="990"/>
                    <a:pt x="861" y="986"/>
                  </a:cubicBezTo>
                  <a:cubicBezTo>
                    <a:pt x="857" y="980"/>
                    <a:pt x="857" y="980"/>
                    <a:pt x="857" y="980"/>
                  </a:cubicBezTo>
                  <a:moveTo>
                    <a:pt x="882" y="961"/>
                  </a:moveTo>
                  <a:cubicBezTo>
                    <a:pt x="878" y="964"/>
                    <a:pt x="874" y="967"/>
                    <a:pt x="870" y="970"/>
                  </a:cubicBezTo>
                  <a:cubicBezTo>
                    <a:pt x="874" y="977"/>
                    <a:pt x="874" y="977"/>
                    <a:pt x="874" y="977"/>
                  </a:cubicBezTo>
                  <a:cubicBezTo>
                    <a:pt x="879" y="974"/>
                    <a:pt x="883" y="970"/>
                    <a:pt x="887" y="967"/>
                  </a:cubicBezTo>
                  <a:cubicBezTo>
                    <a:pt x="882" y="961"/>
                    <a:pt x="882" y="961"/>
                    <a:pt x="882" y="961"/>
                  </a:cubicBezTo>
                  <a:moveTo>
                    <a:pt x="906" y="940"/>
                  </a:moveTo>
                  <a:cubicBezTo>
                    <a:pt x="902" y="943"/>
                    <a:pt x="898" y="947"/>
                    <a:pt x="894" y="950"/>
                  </a:cubicBezTo>
                  <a:cubicBezTo>
                    <a:pt x="899" y="956"/>
                    <a:pt x="899" y="956"/>
                    <a:pt x="899" y="956"/>
                  </a:cubicBezTo>
                  <a:cubicBezTo>
                    <a:pt x="903" y="953"/>
                    <a:pt x="907" y="949"/>
                    <a:pt x="911" y="946"/>
                  </a:cubicBezTo>
                  <a:cubicBezTo>
                    <a:pt x="906" y="940"/>
                    <a:pt x="906" y="940"/>
                    <a:pt x="906" y="940"/>
                  </a:cubicBezTo>
                  <a:moveTo>
                    <a:pt x="929" y="918"/>
                  </a:moveTo>
                  <a:cubicBezTo>
                    <a:pt x="925" y="922"/>
                    <a:pt x="921" y="925"/>
                    <a:pt x="918" y="929"/>
                  </a:cubicBezTo>
                  <a:cubicBezTo>
                    <a:pt x="923" y="935"/>
                    <a:pt x="923" y="935"/>
                    <a:pt x="923" y="935"/>
                  </a:cubicBezTo>
                  <a:cubicBezTo>
                    <a:pt x="927" y="931"/>
                    <a:pt x="931" y="927"/>
                    <a:pt x="935" y="923"/>
                  </a:cubicBezTo>
                  <a:cubicBezTo>
                    <a:pt x="929" y="918"/>
                    <a:pt x="929" y="918"/>
                    <a:pt x="929" y="918"/>
                  </a:cubicBezTo>
                  <a:moveTo>
                    <a:pt x="950" y="894"/>
                  </a:moveTo>
                  <a:cubicBezTo>
                    <a:pt x="947" y="898"/>
                    <a:pt x="943" y="902"/>
                    <a:pt x="940" y="906"/>
                  </a:cubicBezTo>
                  <a:cubicBezTo>
                    <a:pt x="946" y="912"/>
                    <a:pt x="946" y="912"/>
                    <a:pt x="946" y="912"/>
                  </a:cubicBezTo>
                  <a:cubicBezTo>
                    <a:pt x="949" y="908"/>
                    <a:pt x="953" y="904"/>
                    <a:pt x="956" y="900"/>
                  </a:cubicBezTo>
                  <a:cubicBezTo>
                    <a:pt x="950" y="894"/>
                    <a:pt x="950" y="894"/>
                    <a:pt x="950" y="894"/>
                  </a:cubicBezTo>
                  <a:moveTo>
                    <a:pt x="970" y="870"/>
                  </a:moveTo>
                  <a:cubicBezTo>
                    <a:pt x="967" y="874"/>
                    <a:pt x="964" y="878"/>
                    <a:pt x="960" y="882"/>
                  </a:cubicBezTo>
                  <a:cubicBezTo>
                    <a:pt x="967" y="887"/>
                    <a:pt x="967" y="887"/>
                    <a:pt x="967" y="887"/>
                  </a:cubicBezTo>
                  <a:cubicBezTo>
                    <a:pt x="970" y="883"/>
                    <a:pt x="973" y="879"/>
                    <a:pt x="977" y="875"/>
                  </a:cubicBezTo>
                  <a:cubicBezTo>
                    <a:pt x="970" y="870"/>
                    <a:pt x="970" y="870"/>
                    <a:pt x="970" y="870"/>
                  </a:cubicBezTo>
                  <a:moveTo>
                    <a:pt x="989" y="844"/>
                  </a:moveTo>
                  <a:cubicBezTo>
                    <a:pt x="986" y="848"/>
                    <a:pt x="983" y="853"/>
                    <a:pt x="980" y="857"/>
                  </a:cubicBezTo>
                  <a:cubicBezTo>
                    <a:pt x="986" y="862"/>
                    <a:pt x="986" y="862"/>
                    <a:pt x="986" y="862"/>
                  </a:cubicBezTo>
                  <a:cubicBezTo>
                    <a:pt x="989" y="857"/>
                    <a:pt x="993" y="853"/>
                    <a:pt x="996" y="848"/>
                  </a:cubicBezTo>
                  <a:cubicBezTo>
                    <a:pt x="989" y="844"/>
                    <a:pt x="989" y="844"/>
                    <a:pt x="989" y="844"/>
                  </a:cubicBezTo>
                  <a:moveTo>
                    <a:pt x="1006" y="817"/>
                  </a:moveTo>
                  <a:cubicBezTo>
                    <a:pt x="1003" y="822"/>
                    <a:pt x="1000" y="826"/>
                    <a:pt x="998" y="831"/>
                  </a:cubicBezTo>
                  <a:cubicBezTo>
                    <a:pt x="1004" y="835"/>
                    <a:pt x="1004" y="835"/>
                    <a:pt x="1004" y="835"/>
                  </a:cubicBezTo>
                  <a:cubicBezTo>
                    <a:pt x="1007" y="830"/>
                    <a:pt x="1010" y="826"/>
                    <a:pt x="1013" y="821"/>
                  </a:cubicBezTo>
                  <a:cubicBezTo>
                    <a:pt x="1006" y="817"/>
                    <a:pt x="1006" y="817"/>
                    <a:pt x="1006" y="817"/>
                  </a:cubicBezTo>
                  <a:moveTo>
                    <a:pt x="1021" y="789"/>
                  </a:moveTo>
                  <a:cubicBezTo>
                    <a:pt x="1019" y="794"/>
                    <a:pt x="1016" y="799"/>
                    <a:pt x="1014" y="803"/>
                  </a:cubicBezTo>
                  <a:cubicBezTo>
                    <a:pt x="1021" y="807"/>
                    <a:pt x="1021" y="807"/>
                    <a:pt x="1021" y="807"/>
                  </a:cubicBezTo>
                  <a:cubicBezTo>
                    <a:pt x="1023" y="802"/>
                    <a:pt x="1026" y="798"/>
                    <a:pt x="1028" y="793"/>
                  </a:cubicBezTo>
                  <a:cubicBezTo>
                    <a:pt x="1021" y="789"/>
                    <a:pt x="1021" y="789"/>
                    <a:pt x="1021" y="789"/>
                  </a:cubicBezTo>
                  <a:cubicBezTo>
                    <a:pt x="1021" y="789"/>
                    <a:pt x="1021" y="789"/>
                    <a:pt x="1021" y="789"/>
                  </a:cubicBezTo>
                  <a:moveTo>
                    <a:pt x="1035" y="761"/>
                  </a:moveTo>
                  <a:cubicBezTo>
                    <a:pt x="1033" y="765"/>
                    <a:pt x="1031" y="770"/>
                    <a:pt x="1028" y="775"/>
                  </a:cubicBezTo>
                  <a:cubicBezTo>
                    <a:pt x="1036" y="778"/>
                    <a:pt x="1036" y="778"/>
                    <a:pt x="1036" y="778"/>
                  </a:cubicBezTo>
                  <a:cubicBezTo>
                    <a:pt x="1038" y="774"/>
                    <a:pt x="1040" y="769"/>
                    <a:pt x="1042" y="764"/>
                  </a:cubicBezTo>
                  <a:cubicBezTo>
                    <a:pt x="1035" y="761"/>
                    <a:pt x="1035" y="761"/>
                    <a:pt x="1035" y="761"/>
                  </a:cubicBezTo>
                  <a:cubicBezTo>
                    <a:pt x="1035" y="761"/>
                    <a:pt x="1035" y="761"/>
                    <a:pt x="1035" y="761"/>
                  </a:cubicBezTo>
                  <a:moveTo>
                    <a:pt x="1047" y="731"/>
                  </a:moveTo>
                  <a:cubicBezTo>
                    <a:pt x="1045" y="736"/>
                    <a:pt x="1043" y="741"/>
                    <a:pt x="1041" y="746"/>
                  </a:cubicBezTo>
                  <a:cubicBezTo>
                    <a:pt x="1049" y="749"/>
                    <a:pt x="1049" y="749"/>
                    <a:pt x="1049" y="749"/>
                  </a:cubicBezTo>
                  <a:cubicBezTo>
                    <a:pt x="1051" y="744"/>
                    <a:pt x="1053" y="739"/>
                    <a:pt x="1054" y="734"/>
                  </a:cubicBezTo>
                  <a:cubicBezTo>
                    <a:pt x="1047" y="731"/>
                    <a:pt x="1047" y="731"/>
                    <a:pt x="1047" y="731"/>
                  </a:cubicBezTo>
                  <a:moveTo>
                    <a:pt x="1057" y="701"/>
                  </a:moveTo>
                  <a:cubicBezTo>
                    <a:pt x="1056" y="706"/>
                    <a:pt x="1054" y="711"/>
                    <a:pt x="1052" y="716"/>
                  </a:cubicBezTo>
                  <a:cubicBezTo>
                    <a:pt x="1060" y="719"/>
                    <a:pt x="1060" y="719"/>
                    <a:pt x="1060" y="719"/>
                  </a:cubicBezTo>
                  <a:cubicBezTo>
                    <a:pt x="1062" y="713"/>
                    <a:pt x="1063" y="708"/>
                    <a:pt x="1065" y="703"/>
                  </a:cubicBezTo>
                  <a:cubicBezTo>
                    <a:pt x="1057" y="701"/>
                    <a:pt x="1057" y="701"/>
                    <a:pt x="1057" y="701"/>
                  </a:cubicBezTo>
                  <a:moveTo>
                    <a:pt x="1066" y="670"/>
                  </a:moveTo>
                  <a:cubicBezTo>
                    <a:pt x="1064" y="675"/>
                    <a:pt x="1063" y="680"/>
                    <a:pt x="1062" y="686"/>
                  </a:cubicBezTo>
                  <a:cubicBezTo>
                    <a:pt x="1069" y="688"/>
                    <a:pt x="1069" y="688"/>
                    <a:pt x="1069" y="688"/>
                  </a:cubicBezTo>
                  <a:cubicBezTo>
                    <a:pt x="1071" y="683"/>
                    <a:pt x="1072" y="677"/>
                    <a:pt x="1073" y="672"/>
                  </a:cubicBezTo>
                  <a:cubicBezTo>
                    <a:pt x="1066" y="670"/>
                    <a:pt x="1066" y="670"/>
                    <a:pt x="1066" y="670"/>
                  </a:cubicBezTo>
                  <a:cubicBezTo>
                    <a:pt x="1066" y="670"/>
                    <a:pt x="1066" y="670"/>
                    <a:pt x="1066" y="670"/>
                  </a:cubicBezTo>
                  <a:moveTo>
                    <a:pt x="1072" y="639"/>
                  </a:moveTo>
                  <a:cubicBezTo>
                    <a:pt x="1071" y="644"/>
                    <a:pt x="1070" y="650"/>
                    <a:pt x="1069" y="655"/>
                  </a:cubicBezTo>
                  <a:cubicBezTo>
                    <a:pt x="1077" y="656"/>
                    <a:pt x="1077" y="656"/>
                    <a:pt x="1077" y="656"/>
                  </a:cubicBezTo>
                  <a:cubicBezTo>
                    <a:pt x="1078" y="651"/>
                    <a:pt x="1079" y="646"/>
                    <a:pt x="1080" y="641"/>
                  </a:cubicBezTo>
                  <a:cubicBezTo>
                    <a:pt x="1072" y="639"/>
                    <a:pt x="1072" y="639"/>
                    <a:pt x="1072" y="639"/>
                  </a:cubicBezTo>
                  <a:moveTo>
                    <a:pt x="1077" y="608"/>
                  </a:moveTo>
                  <a:cubicBezTo>
                    <a:pt x="1076" y="613"/>
                    <a:pt x="1075" y="618"/>
                    <a:pt x="1075" y="623"/>
                  </a:cubicBezTo>
                  <a:cubicBezTo>
                    <a:pt x="1082" y="625"/>
                    <a:pt x="1082" y="625"/>
                    <a:pt x="1082" y="625"/>
                  </a:cubicBezTo>
                  <a:cubicBezTo>
                    <a:pt x="1083" y="619"/>
                    <a:pt x="1084" y="614"/>
                    <a:pt x="1085" y="609"/>
                  </a:cubicBezTo>
                  <a:cubicBezTo>
                    <a:pt x="1077" y="608"/>
                    <a:pt x="1077" y="608"/>
                    <a:pt x="1077" y="608"/>
                  </a:cubicBezTo>
                  <a:moveTo>
                    <a:pt x="1079" y="576"/>
                  </a:moveTo>
                  <a:cubicBezTo>
                    <a:pt x="1079" y="581"/>
                    <a:pt x="1079" y="587"/>
                    <a:pt x="1078" y="592"/>
                  </a:cubicBezTo>
                  <a:cubicBezTo>
                    <a:pt x="1086" y="593"/>
                    <a:pt x="1086" y="593"/>
                    <a:pt x="1086" y="593"/>
                  </a:cubicBezTo>
                  <a:cubicBezTo>
                    <a:pt x="1087" y="587"/>
                    <a:pt x="1087" y="582"/>
                    <a:pt x="1087" y="577"/>
                  </a:cubicBezTo>
                  <a:cubicBezTo>
                    <a:pt x="1079" y="576"/>
                    <a:pt x="1079" y="576"/>
                    <a:pt x="1079" y="576"/>
                  </a:cubicBezTo>
                </a:path>
              </a:pathLst>
            </a:custGeom>
            <a:solidFill>
              <a:srgbClr val="4E72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5" name="Google Shape;1115;p9"/>
            <p:cNvSpPr/>
            <p:nvPr/>
          </p:nvSpPr>
          <p:spPr>
            <a:xfrm>
              <a:off x="4978401" y="2881313"/>
              <a:ext cx="2238375" cy="2236788"/>
            </a:xfrm>
            <a:custGeom>
              <a:avLst/>
              <a:gdLst/>
              <a:ahLst/>
              <a:cxnLst/>
              <a:rect l="l" t="t" r="r" b="b"/>
              <a:pathLst>
                <a:path w="739" h="740" extrusionOk="0">
                  <a:moveTo>
                    <a:pt x="369" y="0"/>
                  </a:moveTo>
                  <a:cubicBezTo>
                    <a:pt x="165" y="0"/>
                    <a:pt x="0" y="166"/>
                    <a:pt x="0" y="370"/>
                  </a:cubicBezTo>
                  <a:cubicBezTo>
                    <a:pt x="0" y="574"/>
                    <a:pt x="165" y="740"/>
                    <a:pt x="369" y="740"/>
                  </a:cubicBezTo>
                  <a:cubicBezTo>
                    <a:pt x="573" y="740"/>
                    <a:pt x="739" y="574"/>
                    <a:pt x="739" y="370"/>
                  </a:cubicBezTo>
                  <a:cubicBezTo>
                    <a:pt x="739" y="166"/>
                    <a:pt x="573" y="0"/>
                    <a:pt x="369" y="0"/>
                  </a:cubicBezTo>
                  <a:close/>
                  <a:moveTo>
                    <a:pt x="290" y="106"/>
                  </a:moveTo>
                  <a:cubicBezTo>
                    <a:pt x="288" y="102"/>
                    <a:pt x="288" y="102"/>
                    <a:pt x="288" y="102"/>
                  </a:cubicBezTo>
                  <a:cubicBezTo>
                    <a:pt x="289" y="100"/>
                    <a:pt x="289" y="100"/>
                    <a:pt x="289" y="100"/>
                  </a:cubicBezTo>
                  <a:cubicBezTo>
                    <a:pt x="289" y="99"/>
                    <a:pt x="289" y="99"/>
                    <a:pt x="289" y="99"/>
                  </a:cubicBezTo>
                  <a:cubicBezTo>
                    <a:pt x="290" y="96"/>
                    <a:pt x="290" y="96"/>
                    <a:pt x="290" y="96"/>
                  </a:cubicBezTo>
                  <a:cubicBezTo>
                    <a:pt x="292" y="95"/>
                    <a:pt x="292" y="95"/>
                    <a:pt x="292" y="95"/>
                  </a:cubicBezTo>
                  <a:cubicBezTo>
                    <a:pt x="295" y="93"/>
                    <a:pt x="295" y="93"/>
                    <a:pt x="295" y="93"/>
                  </a:cubicBezTo>
                  <a:cubicBezTo>
                    <a:pt x="297" y="93"/>
                    <a:pt x="297" y="93"/>
                    <a:pt x="297" y="93"/>
                  </a:cubicBezTo>
                  <a:cubicBezTo>
                    <a:pt x="299" y="94"/>
                    <a:pt x="299" y="94"/>
                    <a:pt x="299" y="94"/>
                  </a:cubicBezTo>
                  <a:cubicBezTo>
                    <a:pt x="297" y="92"/>
                    <a:pt x="297" y="92"/>
                    <a:pt x="297" y="92"/>
                  </a:cubicBezTo>
                  <a:cubicBezTo>
                    <a:pt x="300" y="91"/>
                    <a:pt x="300" y="91"/>
                    <a:pt x="300" y="91"/>
                  </a:cubicBezTo>
                  <a:cubicBezTo>
                    <a:pt x="301" y="91"/>
                    <a:pt x="301" y="91"/>
                    <a:pt x="301" y="91"/>
                  </a:cubicBezTo>
                  <a:cubicBezTo>
                    <a:pt x="303" y="90"/>
                    <a:pt x="303" y="90"/>
                    <a:pt x="303" y="90"/>
                  </a:cubicBezTo>
                  <a:cubicBezTo>
                    <a:pt x="304" y="88"/>
                    <a:pt x="304" y="88"/>
                    <a:pt x="304" y="88"/>
                  </a:cubicBezTo>
                  <a:cubicBezTo>
                    <a:pt x="300" y="88"/>
                    <a:pt x="300" y="88"/>
                    <a:pt x="300" y="88"/>
                  </a:cubicBezTo>
                  <a:cubicBezTo>
                    <a:pt x="296" y="87"/>
                    <a:pt x="296" y="87"/>
                    <a:pt x="296" y="87"/>
                  </a:cubicBezTo>
                  <a:cubicBezTo>
                    <a:pt x="296" y="86"/>
                    <a:pt x="296" y="86"/>
                    <a:pt x="296" y="86"/>
                  </a:cubicBezTo>
                  <a:cubicBezTo>
                    <a:pt x="298" y="85"/>
                    <a:pt x="298" y="85"/>
                    <a:pt x="298" y="85"/>
                  </a:cubicBezTo>
                  <a:cubicBezTo>
                    <a:pt x="299" y="85"/>
                    <a:pt x="299" y="85"/>
                    <a:pt x="299" y="85"/>
                  </a:cubicBezTo>
                  <a:cubicBezTo>
                    <a:pt x="301" y="86"/>
                    <a:pt x="301" y="86"/>
                    <a:pt x="301" y="86"/>
                  </a:cubicBezTo>
                  <a:cubicBezTo>
                    <a:pt x="305" y="85"/>
                    <a:pt x="305" y="85"/>
                    <a:pt x="305" y="85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3" y="84"/>
                    <a:pt x="303" y="84"/>
                    <a:pt x="303" y="84"/>
                  </a:cubicBezTo>
                  <a:cubicBezTo>
                    <a:pt x="302" y="84"/>
                    <a:pt x="302" y="84"/>
                    <a:pt x="302" y="84"/>
                  </a:cubicBezTo>
                  <a:cubicBezTo>
                    <a:pt x="301" y="84"/>
                    <a:pt x="301" y="84"/>
                    <a:pt x="301" y="84"/>
                  </a:cubicBezTo>
                  <a:cubicBezTo>
                    <a:pt x="298" y="83"/>
                    <a:pt x="298" y="83"/>
                    <a:pt x="298" y="83"/>
                  </a:cubicBezTo>
                  <a:cubicBezTo>
                    <a:pt x="296" y="84"/>
                    <a:pt x="296" y="84"/>
                    <a:pt x="296" y="84"/>
                  </a:cubicBezTo>
                  <a:cubicBezTo>
                    <a:pt x="293" y="83"/>
                    <a:pt x="293" y="83"/>
                    <a:pt x="293" y="83"/>
                  </a:cubicBezTo>
                  <a:cubicBezTo>
                    <a:pt x="295" y="82"/>
                    <a:pt x="295" y="82"/>
                    <a:pt x="295" y="82"/>
                  </a:cubicBezTo>
                  <a:cubicBezTo>
                    <a:pt x="297" y="80"/>
                    <a:pt x="297" y="80"/>
                    <a:pt x="297" y="80"/>
                  </a:cubicBezTo>
                  <a:cubicBezTo>
                    <a:pt x="298" y="78"/>
                    <a:pt x="298" y="78"/>
                    <a:pt x="298" y="78"/>
                  </a:cubicBezTo>
                  <a:cubicBezTo>
                    <a:pt x="296" y="77"/>
                    <a:pt x="296" y="77"/>
                    <a:pt x="296" y="77"/>
                  </a:cubicBezTo>
                  <a:cubicBezTo>
                    <a:pt x="295" y="75"/>
                    <a:pt x="295" y="75"/>
                    <a:pt x="295" y="75"/>
                  </a:cubicBezTo>
                  <a:cubicBezTo>
                    <a:pt x="292" y="73"/>
                    <a:pt x="292" y="73"/>
                    <a:pt x="292" y="73"/>
                  </a:cubicBezTo>
                  <a:cubicBezTo>
                    <a:pt x="291" y="73"/>
                    <a:pt x="291" y="73"/>
                    <a:pt x="291" y="73"/>
                  </a:cubicBezTo>
                  <a:cubicBezTo>
                    <a:pt x="289" y="73"/>
                    <a:pt x="289" y="73"/>
                    <a:pt x="289" y="73"/>
                  </a:cubicBezTo>
                  <a:cubicBezTo>
                    <a:pt x="286" y="73"/>
                    <a:pt x="286" y="73"/>
                    <a:pt x="286" y="73"/>
                  </a:cubicBezTo>
                  <a:cubicBezTo>
                    <a:pt x="282" y="72"/>
                    <a:pt x="282" y="72"/>
                    <a:pt x="282" y="72"/>
                  </a:cubicBezTo>
                  <a:cubicBezTo>
                    <a:pt x="280" y="72"/>
                    <a:pt x="280" y="72"/>
                    <a:pt x="280" y="72"/>
                  </a:cubicBezTo>
                  <a:cubicBezTo>
                    <a:pt x="278" y="72"/>
                    <a:pt x="278" y="72"/>
                    <a:pt x="278" y="72"/>
                  </a:cubicBezTo>
                  <a:cubicBezTo>
                    <a:pt x="275" y="73"/>
                    <a:pt x="275" y="73"/>
                    <a:pt x="275" y="73"/>
                  </a:cubicBezTo>
                  <a:cubicBezTo>
                    <a:pt x="273" y="73"/>
                    <a:pt x="273" y="73"/>
                    <a:pt x="273" y="73"/>
                  </a:cubicBezTo>
                  <a:cubicBezTo>
                    <a:pt x="269" y="74"/>
                    <a:pt x="269" y="74"/>
                    <a:pt x="269" y="74"/>
                  </a:cubicBezTo>
                  <a:cubicBezTo>
                    <a:pt x="270" y="72"/>
                    <a:pt x="270" y="72"/>
                    <a:pt x="270" y="72"/>
                  </a:cubicBezTo>
                  <a:cubicBezTo>
                    <a:pt x="273" y="70"/>
                    <a:pt x="271" y="71"/>
                    <a:pt x="276" y="70"/>
                  </a:cubicBezTo>
                  <a:cubicBezTo>
                    <a:pt x="281" y="70"/>
                    <a:pt x="282" y="70"/>
                    <a:pt x="278" y="70"/>
                  </a:cubicBezTo>
                  <a:cubicBezTo>
                    <a:pt x="274" y="70"/>
                    <a:pt x="279" y="69"/>
                    <a:pt x="276" y="69"/>
                  </a:cubicBezTo>
                  <a:cubicBezTo>
                    <a:pt x="269" y="69"/>
                    <a:pt x="269" y="69"/>
                    <a:pt x="269" y="69"/>
                  </a:cubicBezTo>
                  <a:cubicBezTo>
                    <a:pt x="268" y="69"/>
                    <a:pt x="264" y="69"/>
                    <a:pt x="268" y="68"/>
                  </a:cubicBezTo>
                  <a:cubicBezTo>
                    <a:pt x="273" y="67"/>
                    <a:pt x="273" y="67"/>
                    <a:pt x="273" y="67"/>
                  </a:cubicBezTo>
                  <a:cubicBezTo>
                    <a:pt x="275" y="67"/>
                    <a:pt x="275" y="67"/>
                    <a:pt x="275" y="67"/>
                  </a:cubicBezTo>
                  <a:cubicBezTo>
                    <a:pt x="277" y="67"/>
                    <a:pt x="277" y="67"/>
                    <a:pt x="277" y="67"/>
                  </a:cubicBezTo>
                  <a:cubicBezTo>
                    <a:pt x="280" y="67"/>
                    <a:pt x="280" y="67"/>
                    <a:pt x="280" y="67"/>
                  </a:cubicBezTo>
                  <a:cubicBezTo>
                    <a:pt x="282" y="66"/>
                    <a:pt x="279" y="65"/>
                    <a:pt x="283" y="65"/>
                  </a:cubicBezTo>
                  <a:cubicBezTo>
                    <a:pt x="287" y="64"/>
                    <a:pt x="282" y="63"/>
                    <a:pt x="287" y="63"/>
                  </a:cubicBezTo>
                  <a:cubicBezTo>
                    <a:pt x="291" y="63"/>
                    <a:pt x="291" y="63"/>
                    <a:pt x="291" y="63"/>
                  </a:cubicBezTo>
                  <a:cubicBezTo>
                    <a:pt x="296" y="63"/>
                    <a:pt x="296" y="63"/>
                    <a:pt x="296" y="63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02" y="62"/>
                    <a:pt x="302" y="62"/>
                    <a:pt x="302" y="62"/>
                  </a:cubicBezTo>
                  <a:cubicBezTo>
                    <a:pt x="305" y="62"/>
                    <a:pt x="305" y="62"/>
                    <a:pt x="305" y="62"/>
                  </a:cubicBezTo>
                  <a:cubicBezTo>
                    <a:pt x="307" y="61"/>
                    <a:pt x="307" y="61"/>
                    <a:pt x="307" y="61"/>
                  </a:cubicBezTo>
                  <a:cubicBezTo>
                    <a:pt x="309" y="61"/>
                    <a:pt x="309" y="61"/>
                    <a:pt x="309" y="61"/>
                  </a:cubicBezTo>
                  <a:cubicBezTo>
                    <a:pt x="313" y="61"/>
                    <a:pt x="313" y="61"/>
                    <a:pt x="313" y="61"/>
                  </a:cubicBezTo>
                  <a:cubicBezTo>
                    <a:pt x="316" y="61"/>
                    <a:pt x="316" y="61"/>
                    <a:pt x="316" y="61"/>
                  </a:cubicBezTo>
                  <a:cubicBezTo>
                    <a:pt x="319" y="61"/>
                    <a:pt x="319" y="61"/>
                    <a:pt x="319" y="61"/>
                  </a:cubicBezTo>
                  <a:cubicBezTo>
                    <a:pt x="321" y="61"/>
                    <a:pt x="321" y="61"/>
                    <a:pt x="321" y="61"/>
                  </a:cubicBezTo>
                  <a:cubicBezTo>
                    <a:pt x="324" y="61"/>
                    <a:pt x="324" y="61"/>
                    <a:pt x="324" y="61"/>
                  </a:cubicBezTo>
                  <a:cubicBezTo>
                    <a:pt x="329" y="61"/>
                    <a:pt x="329" y="61"/>
                    <a:pt x="329" y="61"/>
                  </a:cubicBezTo>
                  <a:cubicBezTo>
                    <a:pt x="332" y="61"/>
                    <a:pt x="332" y="61"/>
                    <a:pt x="332" y="61"/>
                  </a:cubicBezTo>
                  <a:cubicBezTo>
                    <a:pt x="336" y="60"/>
                    <a:pt x="336" y="60"/>
                    <a:pt x="336" y="60"/>
                  </a:cubicBezTo>
                  <a:cubicBezTo>
                    <a:pt x="343" y="60"/>
                    <a:pt x="343" y="60"/>
                    <a:pt x="343" y="60"/>
                  </a:cubicBezTo>
                  <a:cubicBezTo>
                    <a:pt x="346" y="60"/>
                    <a:pt x="346" y="60"/>
                    <a:pt x="346" y="60"/>
                  </a:cubicBezTo>
                  <a:cubicBezTo>
                    <a:pt x="348" y="60"/>
                    <a:pt x="348" y="60"/>
                    <a:pt x="348" y="60"/>
                  </a:cubicBezTo>
                  <a:cubicBezTo>
                    <a:pt x="351" y="61"/>
                    <a:pt x="351" y="61"/>
                    <a:pt x="351" y="61"/>
                  </a:cubicBezTo>
                  <a:cubicBezTo>
                    <a:pt x="353" y="61"/>
                    <a:pt x="353" y="61"/>
                    <a:pt x="353" y="61"/>
                  </a:cubicBezTo>
                  <a:cubicBezTo>
                    <a:pt x="355" y="61"/>
                    <a:pt x="355" y="61"/>
                    <a:pt x="355" y="61"/>
                  </a:cubicBezTo>
                  <a:cubicBezTo>
                    <a:pt x="358" y="60"/>
                    <a:pt x="358" y="60"/>
                    <a:pt x="358" y="60"/>
                  </a:cubicBezTo>
                  <a:cubicBezTo>
                    <a:pt x="363" y="59"/>
                    <a:pt x="366" y="59"/>
                    <a:pt x="365" y="60"/>
                  </a:cubicBezTo>
                  <a:cubicBezTo>
                    <a:pt x="363" y="62"/>
                    <a:pt x="364" y="61"/>
                    <a:pt x="369" y="60"/>
                  </a:cubicBezTo>
                  <a:cubicBezTo>
                    <a:pt x="374" y="60"/>
                    <a:pt x="374" y="60"/>
                    <a:pt x="374" y="60"/>
                  </a:cubicBezTo>
                  <a:cubicBezTo>
                    <a:pt x="376" y="60"/>
                    <a:pt x="376" y="60"/>
                    <a:pt x="376" y="60"/>
                  </a:cubicBezTo>
                  <a:cubicBezTo>
                    <a:pt x="380" y="60"/>
                    <a:pt x="380" y="60"/>
                    <a:pt x="380" y="60"/>
                  </a:cubicBezTo>
                  <a:cubicBezTo>
                    <a:pt x="383" y="60"/>
                    <a:pt x="383" y="60"/>
                    <a:pt x="383" y="60"/>
                  </a:cubicBezTo>
                  <a:cubicBezTo>
                    <a:pt x="386" y="61"/>
                    <a:pt x="386" y="61"/>
                    <a:pt x="386" y="61"/>
                  </a:cubicBezTo>
                  <a:cubicBezTo>
                    <a:pt x="389" y="61"/>
                    <a:pt x="389" y="61"/>
                    <a:pt x="389" y="61"/>
                  </a:cubicBezTo>
                  <a:cubicBezTo>
                    <a:pt x="393" y="61"/>
                    <a:pt x="393" y="61"/>
                    <a:pt x="393" y="61"/>
                  </a:cubicBezTo>
                  <a:cubicBezTo>
                    <a:pt x="396" y="61"/>
                    <a:pt x="396" y="61"/>
                    <a:pt x="396" y="61"/>
                  </a:cubicBezTo>
                  <a:cubicBezTo>
                    <a:pt x="400" y="62"/>
                    <a:pt x="400" y="62"/>
                    <a:pt x="400" y="62"/>
                  </a:cubicBezTo>
                  <a:cubicBezTo>
                    <a:pt x="401" y="61"/>
                    <a:pt x="401" y="61"/>
                    <a:pt x="401" y="61"/>
                  </a:cubicBezTo>
                  <a:cubicBezTo>
                    <a:pt x="405" y="61"/>
                    <a:pt x="405" y="61"/>
                    <a:pt x="405" y="61"/>
                  </a:cubicBezTo>
                  <a:cubicBezTo>
                    <a:pt x="405" y="62"/>
                    <a:pt x="405" y="62"/>
                    <a:pt x="405" y="62"/>
                  </a:cubicBezTo>
                  <a:cubicBezTo>
                    <a:pt x="402" y="64"/>
                    <a:pt x="402" y="64"/>
                    <a:pt x="402" y="64"/>
                  </a:cubicBezTo>
                  <a:cubicBezTo>
                    <a:pt x="406" y="63"/>
                    <a:pt x="406" y="63"/>
                    <a:pt x="406" y="63"/>
                  </a:cubicBezTo>
                  <a:cubicBezTo>
                    <a:pt x="405" y="66"/>
                    <a:pt x="405" y="66"/>
                    <a:pt x="405" y="66"/>
                  </a:cubicBezTo>
                  <a:cubicBezTo>
                    <a:pt x="407" y="65"/>
                    <a:pt x="407" y="65"/>
                    <a:pt x="407" y="65"/>
                  </a:cubicBezTo>
                  <a:cubicBezTo>
                    <a:pt x="409" y="62"/>
                    <a:pt x="409" y="62"/>
                    <a:pt x="409" y="62"/>
                  </a:cubicBezTo>
                  <a:cubicBezTo>
                    <a:pt x="413" y="61"/>
                    <a:pt x="413" y="61"/>
                    <a:pt x="413" y="61"/>
                  </a:cubicBezTo>
                  <a:cubicBezTo>
                    <a:pt x="415" y="61"/>
                    <a:pt x="415" y="61"/>
                    <a:pt x="415" y="61"/>
                  </a:cubicBezTo>
                  <a:cubicBezTo>
                    <a:pt x="417" y="62"/>
                    <a:pt x="417" y="62"/>
                    <a:pt x="417" y="62"/>
                  </a:cubicBezTo>
                  <a:cubicBezTo>
                    <a:pt x="416" y="64"/>
                    <a:pt x="416" y="64"/>
                    <a:pt x="416" y="64"/>
                  </a:cubicBezTo>
                  <a:cubicBezTo>
                    <a:pt x="415" y="66"/>
                    <a:pt x="415" y="66"/>
                    <a:pt x="415" y="66"/>
                  </a:cubicBezTo>
                  <a:cubicBezTo>
                    <a:pt x="413" y="67"/>
                    <a:pt x="413" y="67"/>
                    <a:pt x="413" y="67"/>
                  </a:cubicBezTo>
                  <a:cubicBezTo>
                    <a:pt x="411" y="67"/>
                    <a:pt x="411" y="67"/>
                    <a:pt x="411" y="67"/>
                  </a:cubicBezTo>
                  <a:cubicBezTo>
                    <a:pt x="410" y="68"/>
                    <a:pt x="410" y="68"/>
                    <a:pt x="410" y="68"/>
                  </a:cubicBezTo>
                  <a:cubicBezTo>
                    <a:pt x="412" y="68"/>
                    <a:pt x="412" y="68"/>
                    <a:pt x="412" y="68"/>
                  </a:cubicBezTo>
                  <a:cubicBezTo>
                    <a:pt x="415" y="68"/>
                    <a:pt x="415" y="68"/>
                    <a:pt x="415" y="68"/>
                  </a:cubicBezTo>
                  <a:cubicBezTo>
                    <a:pt x="411" y="70"/>
                    <a:pt x="411" y="70"/>
                    <a:pt x="411" y="70"/>
                  </a:cubicBezTo>
                  <a:cubicBezTo>
                    <a:pt x="409" y="70"/>
                    <a:pt x="409" y="70"/>
                    <a:pt x="409" y="70"/>
                  </a:cubicBezTo>
                  <a:cubicBezTo>
                    <a:pt x="408" y="70"/>
                    <a:pt x="408" y="70"/>
                    <a:pt x="408" y="70"/>
                  </a:cubicBezTo>
                  <a:cubicBezTo>
                    <a:pt x="408" y="72"/>
                    <a:pt x="408" y="72"/>
                    <a:pt x="408" y="72"/>
                  </a:cubicBezTo>
                  <a:cubicBezTo>
                    <a:pt x="407" y="74"/>
                    <a:pt x="407" y="74"/>
                    <a:pt x="407" y="74"/>
                  </a:cubicBezTo>
                  <a:cubicBezTo>
                    <a:pt x="407" y="76"/>
                    <a:pt x="407" y="76"/>
                    <a:pt x="407" y="76"/>
                  </a:cubicBezTo>
                  <a:cubicBezTo>
                    <a:pt x="405" y="76"/>
                    <a:pt x="405" y="76"/>
                    <a:pt x="405" y="76"/>
                  </a:cubicBezTo>
                  <a:cubicBezTo>
                    <a:pt x="405" y="76"/>
                    <a:pt x="405" y="76"/>
                    <a:pt x="405" y="76"/>
                  </a:cubicBezTo>
                  <a:cubicBezTo>
                    <a:pt x="399" y="78"/>
                    <a:pt x="399" y="78"/>
                    <a:pt x="399" y="78"/>
                  </a:cubicBezTo>
                  <a:cubicBezTo>
                    <a:pt x="397" y="78"/>
                    <a:pt x="397" y="78"/>
                    <a:pt x="397" y="78"/>
                  </a:cubicBezTo>
                  <a:cubicBezTo>
                    <a:pt x="394" y="78"/>
                    <a:pt x="394" y="78"/>
                    <a:pt x="394" y="78"/>
                  </a:cubicBezTo>
                  <a:cubicBezTo>
                    <a:pt x="390" y="78"/>
                    <a:pt x="390" y="78"/>
                    <a:pt x="390" y="78"/>
                  </a:cubicBezTo>
                  <a:cubicBezTo>
                    <a:pt x="389" y="79"/>
                    <a:pt x="389" y="79"/>
                    <a:pt x="389" y="79"/>
                  </a:cubicBezTo>
                  <a:cubicBezTo>
                    <a:pt x="391" y="80"/>
                    <a:pt x="391" y="80"/>
                    <a:pt x="391" y="80"/>
                  </a:cubicBezTo>
                  <a:cubicBezTo>
                    <a:pt x="391" y="80"/>
                    <a:pt x="391" y="80"/>
                    <a:pt x="391" y="80"/>
                  </a:cubicBezTo>
                  <a:cubicBezTo>
                    <a:pt x="394" y="81"/>
                    <a:pt x="394" y="81"/>
                    <a:pt x="394" y="81"/>
                  </a:cubicBezTo>
                  <a:cubicBezTo>
                    <a:pt x="396" y="80"/>
                    <a:pt x="396" y="80"/>
                    <a:pt x="396" y="80"/>
                  </a:cubicBezTo>
                  <a:cubicBezTo>
                    <a:pt x="397" y="81"/>
                    <a:pt x="397" y="81"/>
                    <a:pt x="397" y="81"/>
                  </a:cubicBezTo>
                  <a:cubicBezTo>
                    <a:pt x="398" y="81"/>
                    <a:pt x="398" y="81"/>
                    <a:pt x="398" y="81"/>
                  </a:cubicBezTo>
                  <a:cubicBezTo>
                    <a:pt x="400" y="83"/>
                    <a:pt x="400" y="83"/>
                    <a:pt x="400" y="83"/>
                  </a:cubicBezTo>
                  <a:cubicBezTo>
                    <a:pt x="398" y="85"/>
                    <a:pt x="398" y="85"/>
                    <a:pt x="398" y="85"/>
                  </a:cubicBezTo>
                  <a:cubicBezTo>
                    <a:pt x="392" y="84"/>
                    <a:pt x="392" y="84"/>
                    <a:pt x="392" y="84"/>
                  </a:cubicBezTo>
                  <a:cubicBezTo>
                    <a:pt x="387" y="82"/>
                    <a:pt x="387" y="82"/>
                    <a:pt x="387" y="82"/>
                  </a:cubicBezTo>
                  <a:cubicBezTo>
                    <a:pt x="381" y="81"/>
                    <a:pt x="381" y="81"/>
                    <a:pt x="381" y="81"/>
                  </a:cubicBezTo>
                  <a:cubicBezTo>
                    <a:pt x="385" y="83"/>
                    <a:pt x="385" y="83"/>
                    <a:pt x="385" y="83"/>
                  </a:cubicBezTo>
                  <a:cubicBezTo>
                    <a:pt x="382" y="84"/>
                    <a:pt x="382" y="84"/>
                    <a:pt x="382" y="84"/>
                  </a:cubicBezTo>
                  <a:cubicBezTo>
                    <a:pt x="382" y="86"/>
                    <a:pt x="382" y="86"/>
                    <a:pt x="382" y="86"/>
                  </a:cubicBezTo>
                  <a:cubicBezTo>
                    <a:pt x="382" y="87"/>
                    <a:pt x="382" y="87"/>
                    <a:pt x="382" y="87"/>
                  </a:cubicBezTo>
                  <a:cubicBezTo>
                    <a:pt x="382" y="87"/>
                    <a:pt x="382" y="87"/>
                    <a:pt x="382" y="87"/>
                  </a:cubicBezTo>
                  <a:cubicBezTo>
                    <a:pt x="386" y="85"/>
                    <a:pt x="386" y="85"/>
                    <a:pt x="386" y="85"/>
                  </a:cubicBezTo>
                  <a:cubicBezTo>
                    <a:pt x="392" y="87"/>
                    <a:pt x="392" y="87"/>
                    <a:pt x="392" y="87"/>
                  </a:cubicBezTo>
                  <a:cubicBezTo>
                    <a:pt x="394" y="86"/>
                    <a:pt x="394" y="86"/>
                    <a:pt x="394" y="86"/>
                  </a:cubicBezTo>
                  <a:cubicBezTo>
                    <a:pt x="395" y="87"/>
                    <a:pt x="395" y="87"/>
                    <a:pt x="395" y="87"/>
                  </a:cubicBezTo>
                  <a:cubicBezTo>
                    <a:pt x="392" y="88"/>
                    <a:pt x="392" y="88"/>
                    <a:pt x="392" y="88"/>
                  </a:cubicBezTo>
                  <a:cubicBezTo>
                    <a:pt x="388" y="90"/>
                    <a:pt x="388" y="90"/>
                    <a:pt x="388" y="90"/>
                  </a:cubicBezTo>
                  <a:cubicBezTo>
                    <a:pt x="384" y="90"/>
                    <a:pt x="384" y="90"/>
                    <a:pt x="384" y="90"/>
                  </a:cubicBezTo>
                  <a:cubicBezTo>
                    <a:pt x="380" y="92"/>
                    <a:pt x="380" y="92"/>
                    <a:pt x="380" y="92"/>
                  </a:cubicBezTo>
                  <a:cubicBezTo>
                    <a:pt x="378" y="92"/>
                    <a:pt x="378" y="92"/>
                    <a:pt x="378" y="92"/>
                  </a:cubicBezTo>
                  <a:cubicBezTo>
                    <a:pt x="374" y="92"/>
                    <a:pt x="374" y="92"/>
                    <a:pt x="374" y="92"/>
                  </a:cubicBezTo>
                  <a:cubicBezTo>
                    <a:pt x="372" y="93"/>
                    <a:pt x="372" y="93"/>
                    <a:pt x="372" y="93"/>
                  </a:cubicBezTo>
                  <a:cubicBezTo>
                    <a:pt x="370" y="93"/>
                    <a:pt x="370" y="93"/>
                    <a:pt x="370" y="93"/>
                  </a:cubicBezTo>
                  <a:cubicBezTo>
                    <a:pt x="368" y="93"/>
                    <a:pt x="368" y="93"/>
                    <a:pt x="368" y="93"/>
                  </a:cubicBezTo>
                  <a:cubicBezTo>
                    <a:pt x="365" y="93"/>
                    <a:pt x="365" y="93"/>
                    <a:pt x="365" y="93"/>
                  </a:cubicBezTo>
                  <a:cubicBezTo>
                    <a:pt x="362" y="92"/>
                    <a:pt x="362" y="92"/>
                    <a:pt x="362" y="92"/>
                  </a:cubicBezTo>
                  <a:cubicBezTo>
                    <a:pt x="362" y="92"/>
                    <a:pt x="362" y="92"/>
                    <a:pt x="362" y="92"/>
                  </a:cubicBezTo>
                  <a:cubicBezTo>
                    <a:pt x="360" y="93"/>
                    <a:pt x="360" y="93"/>
                    <a:pt x="360" y="93"/>
                  </a:cubicBezTo>
                  <a:cubicBezTo>
                    <a:pt x="358" y="95"/>
                    <a:pt x="358" y="95"/>
                    <a:pt x="358" y="95"/>
                  </a:cubicBezTo>
                  <a:cubicBezTo>
                    <a:pt x="356" y="96"/>
                    <a:pt x="356" y="96"/>
                    <a:pt x="356" y="96"/>
                  </a:cubicBezTo>
                  <a:cubicBezTo>
                    <a:pt x="354" y="97"/>
                    <a:pt x="354" y="97"/>
                    <a:pt x="354" y="97"/>
                  </a:cubicBezTo>
                  <a:cubicBezTo>
                    <a:pt x="352" y="98"/>
                    <a:pt x="352" y="98"/>
                    <a:pt x="352" y="98"/>
                  </a:cubicBezTo>
                  <a:cubicBezTo>
                    <a:pt x="348" y="99"/>
                    <a:pt x="348" y="99"/>
                    <a:pt x="348" y="99"/>
                  </a:cubicBezTo>
                  <a:cubicBezTo>
                    <a:pt x="344" y="100"/>
                    <a:pt x="344" y="100"/>
                    <a:pt x="344" y="100"/>
                  </a:cubicBezTo>
                  <a:cubicBezTo>
                    <a:pt x="344" y="99"/>
                    <a:pt x="344" y="99"/>
                    <a:pt x="344" y="99"/>
                  </a:cubicBezTo>
                  <a:cubicBezTo>
                    <a:pt x="340" y="100"/>
                    <a:pt x="340" y="100"/>
                    <a:pt x="340" y="100"/>
                  </a:cubicBezTo>
                  <a:cubicBezTo>
                    <a:pt x="338" y="100"/>
                    <a:pt x="338" y="100"/>
                    <a:pt x="338" y="100"/>
                  </a:cubicBezTo>
                  <a:cubicBezTo>
                    <a:pt x="336" y="100"/>
                    <a:pt x="336" y="100"/>
                    <a:pt x="336" y="100"/>
                  </a:cubicBezTo>
                  <a:cubicBezTo>
                    <a:pt x="333" y="103"/>
                    <a:pt x="333" y="103"/>
                    <a:pt x="333" y="103"/>
                  </a:cubicBezTo>
                  <a:cubicBezTo>
                    <a:pt x="330" y="103"/>
                    <a:pt x="330" y="103"/>
                    <a:pt x="330" y="103"/>
                  </a:cubicBezTo>
                  <a:cubicBezTo>
                    <a:pt x="330" y="105"/>
                    <a:pt x="330" y="105"/>
                    <a:pt x="330" y="105"/>
                  </a:cubicBezTo>
                  <a:cubicBezTo>
                    <a:pt x="327" y="107"/>
                    <a:pt x="327" y="107"/>
                    <a:pt x="327" y="107"/>
                  </a:cubicBezTo>
                  <a:cubicBezTo>
                    <a:pt x="325" y="109"/>
                    <a:pt x="325" y="109"/>
                    <a:pt x="325" y="109"/>
                  </a:cubicBezTo>
                  <a:cubicBezTo>
                    <a:pt x="322" y="110"/>
                    <a:pt x="322" y="110"/>
                    <a:pt x="322" y="110"/>
                  </a:cubicBezTo>
                  <a:cubicBezTo>
                    <a:pt x="319" y="113"/>
                    <a:pt x="319" y="113"/>
                    <a:pt x="319" y="113"/>
                  </a:cubicBezTo>
                  <a:cubicBezTo>
                    <a:pt x="318" y="116"/>
                    <a:pt x="318" y="116"/>
                    <a:pt x="318" y="116"/>
                  </a:cubicBezTo>
                  <a:cubicBezTo>
                    <a:pt x="316" y="118"/>
                    <a:pt x="316" y="118"/>
                    <a:pt x="316" y="118"/>
                  </a:cubicBezTo>
                  <a:cubicBezTo>
                    <a:pt x="313" y="120"/>
                    <a:pt x="313" y="120"/>
                    <a:pt x="313" y="120"/>
                  </a:cubicBezTo>
                  <a:cubicBezTo>
                    <a:pt x="312" y="122"/>
                    <a:pt x="312" y="122"/>
                    <a:pt x="312" y="122"/>
                  </a:cubicBezTo>
                  <a:cubicBezTo>
                    <a:pt x="309" y="122"/>
                    <a:pt x="309" y="122"/>
                    <a:pt x="309" y="122"/>
                  </a:cubicBezTo>
                  <a:cubicBezTo>
                    <a:pt x="307" y="121"/>
                    <a:pt x="307" y="121"/>
                    <a:pt x="307" y="121"/>
                  </a:cubicBezTo>
                  <a:cubicBezTo>
                    <a:pt x="305" y="119"/>
                    <a:pt x="305" y="119"/>
                    <a:pt x="305" y="119"/>
                  </a:cubicBezTo>
                  <a:cubicBezTo>
                    <a:pt x="304" y="118"/>
                    <a:pt x="304" y="118"/>
                    <a:pt x="304" y="118"/>
                  </a:cubicBezTo>
                  <a:cubicBezTo>
                    <a:pt x="301" y="119"/>
                    <a:pt x="301" y="119"/>
                    <a:pt x="301" y="119"/>
                  </a:cubicBezTo>
                  <a:cubicBezTo>
                    <a:pt x="298" y="118"/>
                    <a:pt x="298" y="118"/>
                    <a:pt x="298" y="118"/>
                  </a:cubicBezTo>
                  <a:cubicBezTo>
                    <a:pt x="295" y="116"/>
                    <a:pt x="295" y="116"/>
                    <a:pt x="295" y="116"/>
                  </a:cubicBezTo>
                  <a:cubicBezTo>
                    <a:pt x="294" y="113"/>
                    <a:pt x="294" y="113"/>
                    <a:pt x="294" y="113"/>
                  </a:cubicBezTo>
                  <a:cubicBezTo>
                    <a:pt x="291" y="111"/>
                    <a:pt x="291" y="111"/>
                    <a:pt x="291" y="111"/>
                  </a:cubicBezTo>
                  <a:cubicBezTo>
                    <a:pt x="290" y="108"/>
                    <a:pt x="290" y="108"/>
                    <a:pt x="290" y="108"/>
                  </a:cubicBezTo>
                  <a:cubicBezTo>
                    <a:pt x="292" y="106"/>
                    <a:pt x="292" y="106"/>
                    <a:pt x="292" y="106"/>
                  </a:cubicBezTo>
                  <a:cubicBezTo>
                    <a:pt x="294" y="105"/>
                    <a:pt x="294" y="105"/>
                    <a:pt x="294" y="105"/>
                  </a:cubicBezTo>
                  <a:lnTo>
                    <a:pt x="290" y="106"/>
                  </a:lnTo>
                  <a:close/>
                  <a:moveTo>
                    <a:pt x="291" y="88"/>
                  </a:moveTo>
                  <a:cubicBezTo>
                    <a:pt x="292" y="88"/>
                    <a:pt x="292" y="88"/>
                    <a:pt x="292" y="88"/>
                  </a:cubicBezTo>
                  <a:cubicBezTo>
                    <a:pt x="294" y="88"/>
                    <a:pt x="294" y="88"/>
                    <a:pt x="294" y="88"/>
                  </a:cubicBezTo>
                  <a:cubicBezTo>
                    <a:pt x="296" y="88"/>
                    <a:pt x="296" y="88"/>
                    <a:pt x="296" y="88"/>
                  </a:cubicBezTo>
                  <a:cubicBezTo>
                    <a:pt x="298" y="89"/>
                    <a:pt x="298" y="89"/>
                    <a:pt x="298" y="89"/>
                  </a:cubicBezTo>
                  <a:cubicBezTo>
                    <a:pt x="297" y="90"/>
                    <a:pt x="297" y="90"/>
                    <a:pt x="297" y="90"/>
                  </a:cubicBezTo>
                  <a:cubicBezTo>
                    <a:pt x="295" y="90"/>
                    <a:pt x="295" y="90"/>
                    <a:pt x="295" y="90"/>
                  </a:cubicBezTo>
                  <a:cubicBezTo>
                    <a:pt x="293" y="90"/>
                    <a:pt x="293" y="90"/>
                    <a:pt x="293" y="90"/>
                  </a:cubicBezTo>
                  <a:cubicBezTo>
                    <a:pt x="291" y="89"/>
                    <a:pt x="291" y="89"/>
                    <a:pt x="291" y="89"/>
                  </a:cubicBezTo>
                  <a:lnTo>
                    <a:pt x="291" y="88"/>
                  </a:lnTo>
                  <a:close/>
                  <a:moveTo>
                    <a:pt x="252" y="177"/>
                  </a:moveTo>
                  <a:cubicBezTo>
                    <a:pt x="251" y="177"/>
                    <a:pt x="251" y="177"/>
                    <a:pt x="251" y="177"/>
                  </a:cubicBezTo>
                  <a:cubicBezTo>
                    <a:pt x="252" y="174"/>
                    <a:pt x="252" y="174"/>
                    <a:pt x="252" y="174"/>
                  </a:cubicBezTo>
                  <a:cubicBezTo>
                    <a:pt x="252" y="173"/>
                    <a:pt x="252" y="173"/>
                    <a:pt x="252" y="173"/>
                  </a:cubicBezTo>
                  <a:cubicBezTo>
                    <a:pt x="254" y="173"/>
                    <a:pt x="254" y="173"/>
                    <a:pt x="254" y="173"/>
                  </a:cubicBezTo>
                  <a:cubicBezTo>
                    <a:pt x="256" y="172"/>
                    <a:pt x="256" y="172"/>
                    <a:pt x="256" y="172"/>
                  </a:cubicBezTo>
                  <a:cubicBezTo>
                    <a:pt x="256" y="172"/>
                    <a:pt x="256" y="172"/>
                    <a:pt x="256" y="172"/>
                  </a:cubicBezTo>
                  <a:cubicBezTo>
                    <a:pt x="255" y="173"/>
                    <a:pt x="255" y="173"/>
                    <a:pt x="255" y="173"/>
                  </a:cubicBezTo>
                  <a:cubicBezTo>
                    <a:pt x="257" y="173"/>
                    <a:pt x="257" y="173"/>
                    <a:pt x="257" y="173"/>
                  </a:cubicBezTo>
                  <a:cubicBezTo>
                    <a:pt x="256" y="175"/>
                    <a:pt x="256" y="175"/>
                    <a:pt x="256" y="175"/>
                  </a:cubicBezTo>
                  <a:cubicBezTo>
                    <a:pt x="256" y="177"/>
                    <a:pt x="256" y="177"/>
                    <a:pt x="256" y="177"/>
                  </a:cubicBezTo>
                  <a:cubicBezTo>
                    <a:pt x="254" y="178"/>
                    <a:pt x="254" y="178"/>
                    <a:pt x="254" y="178"/>
                  </a:cubicBezTo>
                  <a:cubicBezTo>
                    <a:pt x="253" y="177"/>
                    <a:pt x="253" y="177"/>
                    <a:pt x="253" y="177"/>
                  </a:cubicBezTo>
                  <a:cubicBezTo>
                    <a:pt x="253" y="175"/>
                    <a:pt x="253" y="175"/>
                    <a:pt x="253" y="175"/>
                  </a:cubicBezTo>
                  <a:lnTo>
                    <a:pt x="252" y="177"/>
                  </a:lnTo>
                  <a:close/>
                  <a:moveTo>
                    <a:pt x="256" y="169"/>
                  </a:moveTo>
                  <a:cubicBezTo>
                    <a:pt x="254" y="170"/>
                    <a:pt x="254" y="170"/>
                    <a:pt x="254" y="170"/>
                  </a:cubicBezTo>
                  <a:cubicBezTo>
                    <a:pt x="256" y="171"/>
                    <a:pt x="256" y="171"/>
                    <a:pt x="256" y="171"/>
                  </a:cubicBezTo>
                  <a:cubicBezTo>
                    <a:pt x="254" y="172"/>
                    <a:pt x="254" y="172"/>
                    <a:pt x="254" y="172"/>
                  </a:cubicBezTo>
                  <a:cubicBezTo>
                    <a:pt x="253" y="172"/>
                    <a:pt x="253" y="172"/>
                    <a:pt x="253" y="172"/>
                  </a:cubicBezTo>
                  <a:cubicBezTo>
                    <a:pt x="251" y="173"/>
                    <a:pt x="251" y="173"/>
                    <a:pt x="251" y="173"/>
                  </a:cubicBezTo>
                  <a:cubicBezTo>
                    <a:pt x="250" y="174"/>
                    <a:pt x="250" y="174"/>
                    <a:pt x="250" y="174"/>
                  </a:cubicBezTo>
                  <a:cubicBezTo>
                    <a:pt x="249" y="175"/>
                    <a:pt x="249" y="175"/>
                    <a:pt x="249" y="175"/>
                  </a:cubicBezTo>
                  <a:cubicBezTo>
                    <a:pt x="248" y="176"/>
                    <a:pt x="248" y="176"/>
                    <a:pt x="248" y="176"/>
                  </a:cubicBezTo>
                  <a:cubicBezTo>
                    <a:pt x="245" y="177"/>
                    <a:pt x="245" y="177"/>
                    <a:pt x="245" y="177"/>
                  </a:cubicBezTo>
                  <a:cubicBezTo>
                    <a:pt x="244" y="177"/>
                    <a:pt x="244" y="177"/>
                    <a:pt x="244" y="177"/>
                  </a:cubicBezTo>
                  <a:cubicBezTo>
                    <a:pt x="244" y="175"/>
                    <a:pt x="244" y="175"/>
                    <a:pt x="244" y="175"/>
                  </a:cubicBezTo>
                  <a:cubicBezTo>
                    <a:pt x="246" y="174"/>
                    <a:pt x="246" y="174"/>
                    <a:pt x="246" y="174"/>
                  </a:cubicBezTo>
                  <a:cubicBezTo>
                    <a:pt x="248" y="173"/>
                    <a:pt x="248" y="173"/>
                    <a:pt x="248" y="173"/>
                  </a:cubicBezTo>
                  <a:cubicBezTo>
                    <a:pt x="247" y="173"/>
                    <a:pt x="247" y="173"/>
                    <a:pt x="247" y="173"/>
                  </a:cubicBezTo>
                  <a:cubicBezTo>
                    <a:pt x="246" y="173"/>
                    <a:pt x="246" y="173"/>
                    <a:pt x="246" y="173"/>
                  </a:cubicBezTo>
                  <a:cubicBezTo>
                    <a:pt x="245" y="173"/>
                    <a:pt x="245" y="173"/>
                    <a:pt x="245" y="173"/>
                  </a:cubicBezTo>
                  <a:cubicBezTo>
                    <a:pt x="244" y="173"/>
                    <a:pt x="244" y="173"/>
                    <a:pt x="244" y="173"/>
                  </a:cubicBezTo>
                  <a:cubicBezTo>
                    <a:pt x="243" y="173"/>
                    <a:pt x="243" y="173"/>
                    <a:pt x="243" y="173"/>
                  </a:cubicBezTo>
                  <a:cubicBezTo>
                    <a:pt x="241" y="173"/>
                    <a:pt x="241" y="173"/>
                    <a:pt x="241" y="173"/>
                  </a:cubicBezTo>
                  <a:cubicBezTo>
                    <a:pt x="239" y="174"/>
                    <a:pt x="239" y="174"/>
                    <a:pt x="239" y="174"/>
                  </a:cubicBezTo>
                  <a:cubicBezTo>
                    <a:pt x="238" y="174"/>
                    <a:pt x="238" y="174"/>
                    <a:pt x="238" y="174"/>
                  </a:cubicBezTo>
                  <a:cubicBezTo>
                    <a:pt x="236" y="174"/>
                    <a:pt x="236" y="174"/>
                    <a:pt x="236" y="174"/>
                  </a:cubicBezTo>
                  <a:cubicBezTo>
                    <a:pt x="235" y="174"/>
                    <a:pt x="235" y="174"/>
                    <a:pt x="235" y="174"/>
                  </a:cubicBezTo>
                  <a:cubicBezTo>
                    <a:pt x="234" y="174"/>
                    <a:pt x="234" y="174"/>
                    <a:pt x="234" y="174"/>
                  </a:cubicBezTo>
                  <a:cubicBezTo>
                    <a:pt x="231" y="174"/>
                    <a:pt x="231" y="174"/>
                    <a:pt x="231" y="174"/>
                  </a:cubicBezTo>
                  <a:cubicBezTo>
                    <a:pt x="231" y="174"/>
                    <a:pt x="231" y="174"/>
                    <a:pt x="231" y="174"/>
                  </a:cubicBezTo>
                  <a:cubicBezTo>
                    <a:pt x="231" y="172"/>
                    <a:pt x="231" y="172"/>
                    <a:pt x="231" y="172"/>
                  </a:cubicBezTo>
                  <a:cubicBezTo>
                    <a:pt x="233" y="171"/>
                    <a:pt x="233" y="171"/>
                    <a:pt x="233" y="171"/>
                  </a:cubicBezTo>
                  <a:cubicBezTo>
                    <a:pt x="234" y="170"/>
                    <a:pt x="234" y="170"/>
                    <a:pt x="234" y="170"/>
                  </a:cubicBezTo>
                  <a:cubicBezTo>
                    <a:pt x="232" y="171"/>
                    <a:pt x="232" y="171"/>
                    <a:pt x="232" y="171"/>
                  </a:cubicBezTo>
                  <a:cubicBezTo>
                    <a:pt x="233" y="170"/>
                    <a:pt x="233" y="170"/>
                    <a:pt x="233" y="170"/>
                  </a:cubicBezTo>
                  <a:cubicBezTo>
                    <a:pt x="234" y="170"/>
                    <a:pt x="234" y="170"/>
                    <a:pt x="234" y="170"/>
                  </a:cubicBezTo>
                  <a:cubicBezTo>
                    <a:pt x="236" y="168"/>
                    <a:pt x="236" y="168"/>
                    <a:pt x="236" y="168"/>
                  </a:cubicBezTo>
                  <a:cubicBezTo>
                    <a:pt x="238" y="168"/>
                    <a:pt x="238" y="168"/>
                    <a:pt x="238" y="168"/>
                  </a:cubicBezTo>
                  <a:cubicBezTo>
                    <a:pt x="238" y="167"/>
                    <a:pt x="238" y="167"/>
                    <a:pt x="238" y="167"/>
                  </a:cubicBezTo>
                  <a:cubicBezTo>
                    <a:pt x="238" y="166"/>
                    <a:pt x="238" y="166"/>
                    <a:pt x="238" y="166"/>
                  </a:cubicBezTo>
                  <a:cubicBezTo>
                    <a:pt x="240" y="165"/>
                    <a:pt x="240" y="165"/>
                    <a:pt x="240" y="165"/>
                  </a:cubicBezTo>
                  <a:cubicBezTo>
                    <a:pt x="242" y="163"/>
                    <a:pt x="242" y="163"/>
                    <a:pt x="242" y="163"/>
                  </a:cubicBezTo>
                  <a:cubicBezTo>
                    <a:pt x="245" y="159"/>
                    <a:pt x="245" y="159"/>
                    <a:pt x="245" y="159"/>
                  </a:cubicBezTo>
                  <a:cubicBezTo>
                    <a:pt x="246" y="158"/>
                    <a:pt x="246" y="158"/>
                    <a:pt x="246" y="158"/>
                  </a:cubicBezTo>
                  <a:cubicBezTo>
                    <a:pt x="247" y="157"/>
                    <a:pt x="247" y="157"/>
                    <a:pt x="247" y="157"/>
                  </a:cubicBezTo>
                  <a:cubicBezTo>
                    <a:pt x="249" y="156"/>
                    <a:pt x="249" y="156"/>
                    <a:pt x="249" y="156"/>
                  </a:cubicBezTo>
                  <a:cubicBezTo>
                    <a:pt x="251" y="155"/>
                    <a:pt x="251" y="155"/>
                    <a:pt x="251" y="155"/>
                  </a:cubicBezTo>
                  <a:cubicBezTo>
                    <a:pt x="251" y="156"/>
                    <a:pt x="251" y="156"/>
                    <a:pt x="251" y="156"/>
                  </a:cubicBezTo>
                  <a:cubicBezTo>
                    <a:pt x="252" y="156"/>
                    <a:pt x="252" y="156"/>
                    <a:pt x="252" y="156"/>
                  </a:cubicBezTo>
                  <a:cubicBezTo>
                    <a:pt x="251" y="157"/>
                    <a:pt x="251" y="157"/>
                    <a:pt x="251" y="157"/>
                  </a:cubicBezTo>
                  <a:cubicBezTo>
                    <a:pt x="251" y="157"/>
                    <a:pt x="251" y="157"/>
                    <a:pt x="251" y="157"/>
                  </a:cubicBezTo>
                  <a:cubicBezTo>
                    <a:pt x="252" y="158"/>
                    <a:pt x="252" y="158"/>
                    <a:pt x="252" y="158"/>
                  </a:cubicBezTo>
                  <a:cubicBezTo>
                    <a:pt x="251" y="159"/>
                    <a:pt x="251" y="159"/>
                    <a:pt x="251" y="159"/>
                  </a:cubicBezTo>
                  <a:cubicBezTo>
                    <a:pt x="249" y="160"/>
                    <a:pt x="249" y="160"/>
                    <a:pt x="249" y="160"/>
                  </a:cubicBezTo>
                  <a:cubicBezTo>
                    <a:pt x="248" y="161"/>
                    <a:pt x="248" y="161"/>
                    <a:pt x="248" y="161"/>
                  </a:cubicBezTo>
                  <a:cubicBezTo>
                    <a:pt x="247" y="162"/>
                    <a:pt x="247" y="162"/>
                    <a:pt x="247" y="162"/>
                  </a:cubicBezTo>
                  <a:cubicBezTo>
                    <a:pt x="245" y="164"/>
                    <a:pt x="245" y="164"/>
                    <a:pt x="245" y="164"/>
                  </a:cubicBezTo>
                  <a:cubicBezTo>
                    <a:pt x="248" y="162"/>
                    <a:pt x="248" y="162"/>
                    <a:pt x="248" y="162"/>
                  </a:cubicBezTo>
                  <a:cubicBezTo>
                    <a:pt x="249" y="162"/>
                    <a:pt x="249" y="162"/>
                    <a:pt x="249" y="162"/>
                  </a:cubicBezTo>
                  <a:cubicBezTo>
                    <a:pt x="250" y="162"/>
                    <a:pt x="250" y="162"/>
                    <a:pt x="250" y="162"/>
                  </a:cubicBezTo>
                  <a:cubicBezTo>
                    <a:pt x="250" y="163"/>
                    <a:pt x="250" y="163"/>
                    <a:pt x="250" y="163"/>
                  </a:cubicBezTo>
                  <a:cubicBezTo>
                    <a:pt x="247" y="163"/>
                    <a:pt x="247" y="163"/>
                    <a:pt x="247" y="163"/>
                  </a:cubicBezTo>
                  <a:cubicBezTo>
                    <a:pt x="249" y="164"/>
                    <a:pt x="249" y="164"/>
                    <a:pt x="249" y="164"/>
                  </a:cubicBezTo>
                  <a:cubicBezTo>
                    <a:pt x="250" y="165"/>
                    <a:pt x="250" y="165"/>
                    <a:pt x="250" y="165"/>
                  </a:cubicBezTo>
                  <a:cubicBezTo>
                    <a:pt x="251" y="165"/>
                    <a:pt x="251" y="165"/>
                    <a:pt x="251" y="165"/>
                  </a:cubicBezTo>
                  <a:cubicBezTo>
                    <a:pt x="252" y="165"/>
                    <a:pt x="252" y="165"/>
                    <a:pt x="252" y="165"/>
                  </a:cubicBezTo>
                  <a:cubicBezTo>
                    <a:pt x="254" y="165"/>
                    <a:pt x="254" y="165"/>
                    <a:pt x="254" y="165"/>
                  </a:cubicBezTo>
                  <a:cubicBezTo>
                    <a:pt x="256" y="166"/>
                    <a:pt x="256" y="166"/>
                    <a:pt x="256" y="166"/>
                  </a:cubicBezTo>
                  <a:cubicBezTo>
                    <a:pt x="256" y="167"/>
                    <a:pt x="256" y="167"/>
                    <a:pt x="256" y="167"/>
                  </a:cubicBezTo>
                  <a:cubicBezTo>
                    <a:pt x="255" y="167"/>
                    <a:pt x="255" y="167"/>
                    <a:pt x="255" y="167"/>
                  </a:cubicBezTo>
                  <a:cubicBezTo>
                    <a:pt x="254" y="168"/>
                    <a:pt x="254" y="168"/>
                    <a:pt x="254" y="168"/>
                  </a:cubicBezTo>
                  <a:cubicBezTo>
                    <a:pt x="255" y="168"/>
                    <a:pt x="255" y="168"/>
                    <a:pt x="255" y="168"/>
                  </a:cubicBezTo>
                  <a:cubicBezTo>
                    <a:pt x="257" y="168"/>
                    <a:pt x="257" y="168"/>
                    <a:pt x="257" y="168"/>
                  </a:cubicBezTo>
                  <a:cubicBezTo>
                    <a:pt x="257" y="169"/>
                    <a:pt x="257" y="169"/>
                    <a:pt x="257" y="169"/>
                  </a:cubicBezTo>
                  <a:lnTo>
                    <a:pt x="256" y="169"/>
                  </a:lnTo>
                  <a:close/>
                  <a:moveTo>
                    <a:pt x="256" y="98"/>
                  </a:moveTo>
                  <a:cubicBezTo>
                    <a:pt x="255" y="99"/>
                    <a:pt x="255" y="99"/>
                    <a:pt x="255" y="99"/>
                  </a:cubicBezTo>
                  <a:cubicBezTo>
                    <a:pt x="254" y="100"/>
                    <a:pt x="254" y="100"/>
                    <a:pt x="254" y="100"/>
                  </a:cubicBezTo>
                  <a:cubicBezTo>
                    <a:pt x="253" y="100"/>
                    <a:pt x="253" y="100"/>
                    <a:pt x="253" y="100"/>
                  </a:cubicBezTo>
                  <a:cubicBezTo>
                    <a:pt x="252" y="100"/>
                    <a:pt x="252" y="100"/>
                    <a:pt x="252" y="100"/>
                  </a:cubicBezTo>
                  <a:cubicBezTo>
                    <a:pt x="251" y="101"/>
                    <a:pt x="251" y="101"/>
                    <a:pt x="251" y="101"/>
                  </a:cubicBezTo>
                  <a:cubicBezTo>
                    <a:pt x="250" y="101"/>
                    <a:pt x="250" y="101"/>
                    <a:pt x="250" y="101"/>
                  </a:cubicBezTo>
                  <a:cubicBezTo>
                    <a:pt x="249" y="102"/>
                    <a:pt x="249" y="102"/>
                    <a:pt x="249" y="102"/>
                  </a:cubicBezTo>
                  <a:cubicBezTo>
                    <a:pt x="249" y="104"/>
                    <a:pt x="249" y="104"/>
                    <a:pt x="249" y="104"/>
                  </a:cubicBezTo>
                  <a:cubicBezTo>
                    <a:pt x="248" y="103"/>
                    <a:pt x="248" y="103"/>
                    <a:pt x="248" y="103"/>
                  </a:cubicBezTo>
                  <a:cubicBezTo>
                    <a:pt x="247" y="102"/>
                    <a:pt x="247" y="102"/>
                    <a:pt x="247" y="102"/>
                  </a:cubicBezTo>
                  <a:cubicBezTo>
                    <a:pt x="246" y="102"/>
                    <a:pt x="246" y="102"/>
                    <a:pt x="246" y="102"/>
                  </a:cubicBezTo>
                  <a:cubicBezTo>
                    <a:pt x="246" y="99"/>
                    <a:pt x="246" y="99"/>
                    <a:pt x="246" y="99"/>
                  </a:cubicBezTo>
                  <a:cubicBezTo>
                    <a:pt x="244" y="101"/>
                    <a:pt x="244" y="101"/>
                    <a:pt x="244" y="101"/>
                  </a:cubicBezTo>
                  <a:cubicBezTo>
                    <a:pt x="243" y="101"/>
                    <a:pt x="243" y="101"/>
                    <a:pt x="243" y="101"/>
                  </a:cubicBezTo>
                  <a:cubicBezTo>
                    <a:pt x="242" y="100"/>
                    <a:pt x="242" y="100"/>
                    <a:pt x="242" y="100"/>
                  </a:cubicBezTo>
                  <a:cubicBezTo>
                    <a:pt x="240" y="100"/>
                    <a:pt x="240" y="100"/>
                    <a:pt x="240" y="100"/>
                  </a:cubicBezTo>
                  <a:cubicBezTo>
                    <a:pt x="238" y="99"/>
                    <a:pt x="238" y="99"/>
                    <a:pt x="238" y="99"/>
                  </a:cubicBezTo>
                  <a:cubicBezTo>
                    <a:pt x="238" y="100"/>
                    <a:pt x="238" y="100"/>
                    <a:pt x="238" y="100"/>
                  </a:cubicBezTo>
                  <a:cubicBezTo>
                    <a:pt x="237" y="101"/>
                    <a:pt x="237" y="101"/>
                    <a:pt x="237" y="101"/>
                  </a:cubicBezTo>
                  <a:cubicBezTo>
                    <a:pt x="236" y="102"/>
                    <a:pt x="236" y="102"/>
                    <a:pt x="236" y="102"/>
                  </a:cubicBezTo>
                  <a:cubicBezTo>
                    <a:pt x="238" y="103"/>
                    <a:pt x="238" y="103"/>
                    <a:pt x="238" y="103"/>
                  </a:cubicBezTo>
                  <a:cubicBezTo>
                    <a:pt x="241" y="105"/>
                    <a:pt x="241" y="105"/>
                    <a:pt x="241" y="105"/>
                  </a:cubicBezTo>
                  <a:cubicBezTo>
                    <a:pt x="241" y="106"/>
                    <a:pt x="241" y="106"/>
                    <a:pt x="241" y="106"/>
                  </a:cubicBezTo>
                  <a:cubicBezTo>
                    <a:pt x="241" y="108"/>
                    <a:pt x="241" y="108"/>
                    <a:pt x="241" y="108"/>
                  </a:cubicBezTo>
                  <a:cubicBezTo>
                    <a:pt x="241" y="109"/>
                    <a:pt x="241" y="109"/>
                    <a:pt x="241" y="109"/>
                  </a:cubicBezTo>
                  <a:cubicBezTo>
                    <a:pt x="238" y="109"/>
                    <a:pt x="238" y="109"/>
                    <a:pt x="238" y="109"/>
                  </a:cubicBezTo>
                  <a:cubicBezTo>
                    <a:pt x="236" y="108"/>
                    <a:pt x="236" y="108"/>
                    <a:pt x="236" y="108"/>
                  </a:cubicBezTo>
                  <a:cubicBezTo>
                    <a:pt x="230" y="108"/>
                    <a:pt x="230" y="108"/>
                    <a:pt x="230" y="108"/>
                  </a:cubicBezTo>
                  <a:cubicBezTo>
                    <a:pt x="233" y="110"/>
                    <a:pt x="233" y="110"/>
                    <a:pt x="233" y="110"/>
                  </a:cubicBezTo>
                  <a:cubicBezTo>
                    <a:pt x="236" y="111"/>
                    <a:pt x="236" y="111"/>
                    <a:pt x="236" y="111"/>
                  </a:cubicBezTo>
                  <a:cubicBezTo>
                    <a:pt x="236" y="112"/>
                    <a:pt x="236" y="112"/>
                    <a:pt x="236" y="112"/>
                  </a:cubicBezTo>
                  <a:cubicBezTo>
                    <a:pt x="237" y="114"/>
                    <a:pt x="237" y="114"/>
                    <a:pt x="237" y="114"/>
                  </a:cubicBezTo>
                  <a:cubicBezTo>
                    <a:pt x="235" y="114"/>
                    <a:pt x="235" y="114"/>
                    <a:pt x="235" y="114"/>
                  </a:cubicBezTo>
                  <a:cubicBezTo>
                    <a:pt x="233" y="114"/>
                    <a:pt x="233" y="114"/>
                    <a:pt x="233" y="114"/>
                  </a:cubicBezTo>
                  <a:cubicBezTo>
                    <a:pt x="227" y="112"/>
                    <a:pt x="227" y="112"/>
                    <a:pt x="227" y="112"/>
                  </a:cubicBezTo>
                  <a:cubicBezTo>
                    <a:pt x="225" y="112"/>
                    <a:pt x="225" y="112"/>
                    <a:pt x="225" y="112"/>
                  </a:cubicBezTo>
                  <a:cubicBezTo>
                    <a:pt x="224" y="113"/>
                    <a:pt x="224" y="113"/>
                    <a:pt x="224" y="113"/>
                  </a:cubicBezTo>
                  <a:cubicBezTo>
                    <a:pt x="219" y="113"/>
                    <a:pt x="219" y="113"/>
                    <a:pt x="219" y="113"/>
                  </a:cubicBezTo>
                  <a:cubicBezTo>
                    <a:pt x="218" y="111"/>
                    <a:pt x="218" y="111"/>
                    <a:pt x="218" y="111"/>
                  </a:cubicBezTo>
                  <a:cubicBezTo>
                    <a:pt x="215" y="111"/>
                    <a:pt x="215" y="111"/>
                    <a:pt x="215" y="111"/>
                  </a:cubicBezTo>
                  <a:cubicBezTo>
                    <a:pt x="210" y="109"/>
                    <a:pt x="210" y="109"/>
                    <a:pt x="210" y="109"/>
                  </a:cubicBezTo>
                  <a:cubicBezTo>
                    <a:pt x="210" y="108"/>
                    <a:pt x="210" y="108"/>
                    <a:pt x="210" y="108"/>
                  </a:cubicBezTo>
                  <a:cubicBezTo>
                    <a:pt x="207" y="106"/>
                    <a:pt x="207" y="106"/>
                    <a:pt x="207" y="106"/>
                  </a:cubicBezTo>
                  <a:cubicBezTo>
                    <a:pt x="209" y="108"/>
                    <a:pt x="209" y="108"/>
                    <a:pt x="209" y="108"/>
                  </a:cubicBezTo>
                  <a:cubicBezTo>
                    <a:pt x="206" y="108"/>
                    <a:pt x="206" y="108"/>
                    <a:pt x="206" y="108"/>
                  </a:cubicBezTo>
                  <a:cubicBezTo>
                    <a:pt x="204" y="108"/>
                    <a:pt x="204" y="108"/>
                    <a:pt x="204" y="108"/>
                  </a:cubicBezTo>
                  <a:cubicBezTo>
                    <a:pt x="203" y="108"/>
                    <a:pt x="203" y="108"/>
                    <a:pt x="203" y="108"/>
                  </a:cubicBezTo>
                  <a:cubicBezTo>
                    <a:pt x="202" y="109"/>
                    <a:pt x="202" y="109"/>
                    <a:pt x="202" y="109"/>
                  </a:cubicBezTo>
                  <a:cubicBezTo>
                    <a:pt x="200" y="110"/>
                    <a:pt x="200" y="110"/>
                    <a:pt x="200" y="110"/>
                  </a:cubicBezTo>
                  <a:cubicBezTo>
                    <a:pt x="198" y="109"/>
                    <a:pt x="198" y="109"/>
                    <a:pt x="198" y="109"/>
                  </a:cubicBezTo>
                  <a:cubicBezTo>
                    <a:pt x="198" y="107"/>
                    <a:pt x="198" y="107"/>
                    <a:pt x="198" y="107"/>
                  </a:cubicBezTo>
                  <a:cubicBezTo>
                    <a:pt x="199" y="105"/>
                    <a:pt x="199" y="105"/>
                    <a:pt x="199" y="105"/>
                  </a:cubicBezTo>
                  <a:cubicBezTo>
                    <a:pt x="200" y="104"/>
                    <a:pt x="200" y="104"/>
                    <a:pt x="200" y="104"/>
                  </a:cubicBezTo>
                  <a:cubicBezTo>
                    <a:pt x="202" y="104"/>
                    <a:pt x="202" y="104"/>
                    <a:pt x="202" y="104"/>
                  </a:cubicBezTo>
                  <a:cubicBezTo>
                    <a:pt x="206" y="103"/>
                    <a:pt x="206" y="103"/>
                    <a:pt x="206" y="103"/>
                  </a:cubicBezTo>
                  <a:cubicBezTo>
                    <a:pt x="208" y="103"/>
                    <a:pt x="208" y="103"/>
                    <a:pt x="208" y="103"/>
                  </a:cubicBezTo>
                  <a:cubicBezTo>
                    <a:pt x="210" y="103"/>
                    <a:pt x="210" y="103"/>
                    <a:pt x="210" y="103"/>
                  </a:cubicBezTo>
                  <a:cubicBezTo>
                    <a:pt x="212" y="103"/>
                    <a:pt x="212" y="103"/>
                    <a:pt x="212" y="103"/>
                  </a:cubicBezTo>
                  <a:cubicBezTo>
                    <a:pt x="213" y="102"/>
                    <a:pt x="213" y="102"/>
                    <a:pt x="213" y="102"/>
                  </a:cubicBezTo>
                  <a:cubicBezTo>
                    <a:pt x="215" y="102"/>
                    <a:pt x="215" y="102"/>
                    <a:pt x="215" y="102"/>
                  </a:cubicBezTo>
                  <a:cubicBezTo>
                    <a:pt x="219" y="102"/>
                    <a:pt x="219" y="102"/>
                    <a:pt x="219" y="102"/>
                  </a:cubicBezTo>
                  <a:cubicBezTo>
                    <a:pt x="215" y="100"/>
                    <a:pt x="215" y="100"/>
                    <a:pt x="215" y="100"/>
                  </a:cubicBezTo>
                  <a:cubicBezTo>
                    <a:pt x="219" y="99"/>
                    <a:pt x="219" y="99"/>
                    <a:pt x="219" y="99"/>
                  </a:cubicBezTo>
                  <a:cubicBezTo>
                    <a:pt x="223" y="100"/>
                    <a:pt x="223" y="100"/>
                    <a:pt x="223" y="100"/>
                  </a:cubicBezTo>
                  <a:cubicBezTo>
                    <a:pt x="224" y="101"/>
                    <a:pt x="224" y="101"/>
                    <a:pt x="224" y="101"/>
                  </a:cubicBezTo>
                  <a:cubicBezTo>
                    <a:pt x="223" y="103"/>
                    <a:pt x="223" y="103"/>
                    <a:pt x="223" y="103"/>
                  </a:cubicBezTo>
                  <a:cubicBezTo>
                    <a:pt x="225" y="101"/>
                    <a:pt x="225" y="101"/>
                    <a:pt x="225" y="101"/>
                  </a:cubicBezTo>
                  <a:cubicBezTo>
                    <a:pt x="227" y="100"/>
                    <a:pt x="227" y="100"/>
                    <a:pt x="227" y="100"/>
                  </a:cubicBezTo>
                  <a:cubicBezTo>
                    <a:pt x="229" y="100"/>
                    <a:pt x="229" y="100"/>
                    <a:pt x="229" y="100"/>
                  </a:cubicBezTo>
                  <a:cubicBezTo>
                    <a:pt x="230" y="99"/>
                    <a:pt x="230" y="99"/>
                    <a:pt x="230" y="99"/>
                  </a:cubicBezTo>
                  <a:cubicBezTo>
                    <a:pt x="228" y="98"/>
                    <a:pt x="228" y="98"/>
                    <a:pt x="228" y="98"/>
                  </a:cubicBezTo>
                  <a:cubicBezTo>
                    <a:pt x="225" y="99"/>
                    <a:pt x="225" y="99"/>
                    <a:pt x="225" y="99"/>
                  </a:cubicBezTo>
                  <a:cubicBezTo>
                    <a:pt x="221" y="98"/>
                    <a:pt x="221" y="98"/>
                    <a:pt x="221" y="98"/>
                  </a:cubicBezTo>
                  <a:cubicBezTo>
                    <a:pt x="224" y="96"/>
                    <a:pt x="224" y="96"/>
                    <a:pt x="224" y="96"/>
                  </a:cubicBezTo>
                  <a:cubicBezTo>
                    <a:pt x="227" y="95"/>
                    <a:pt x="227" y="95"/>
                    <a:pt x="227" y="95"/>
                  </a:cubicBezTo>
                  <a:cubicBezTo>
                    <a:pt x="227" y="93"/>
                    <a:pt x="227" y="93"/>
                    <a:pt x="227" y="93"/>
                  </a:cubicBezTo>
                  <a:cubicBezTo>
                    <a:pt x="225" y="92"/>
                    <a:pt x="225" y="92"/>
                    <a:pt x="225" y="92"/>
                  </a:cubicBezTo>
                  <a:cubicBezTo>
                    <a:pt x="223" y="91"/>
                    <a:pt x="223" y="91"/>
                    <a:pt x="223" y="91"/>
                  </a:cubicBezTo>
                  <a:cubicBezTo>
                    <a:pt x="222" y="91"/>
                    <a:pt x="222" y="91"/>
                    <a:pt x="222" y="91"/>
                  </a:cubicBezTo>
                  <a:cubicBezTo>
                    <a:pt x="222" y="92"/>
                    <a:pt x="222" y="92"/>
                    <a:pt x="222" y="92"/>
                  </a:cubicBezTo>
                  <a:cubicBezTo>
                    <a:pt x="220" y="92"/>
                    <a:pt x="220" y="92"/>
                    <a:pt x="220" y="92"/>
                  </a:cubicBezTo>
                  <a:cubicBezTo>
                    <a:pt x="221" y="91"/>
                    <a:pt x="221" y="91"/>
                    <a:pt x="221" y="91"/>
                  </a:cubicBezTo>
                  <a:cubicBezTo>
                    <a:pt x="220" y="90"/>
                    <a:pt x="220" y="90"/>
                    <a:pt x="220" y="90"/>
                  </a:cubicBezTo>
                  <a:cubicBezTo>
                    <a:pt x="219" y="89"/>
                    <a:pt x="219" y="89"/>
                    <a:pt x="219" y="89"/>
                  </a:cubicBezTo>
                  <a:cubicBezTo>
                    <a:pt x="218" y="89"/>
                    <a:pt x="218" y="89"/>
                    <a:pt x="218" y="89"/>
                  </a:cubicBezTo>
                  <a:cubicBezTo>
                    <a:pt x="217" y="88"/>
                    <a:pt x="217" y="88"/>
                    <a:pt x="217" y="88"/>
                  </a:cubicBezTo>
                  <a:cubicBezTo>
                    <a:pt x="215" y="87"/>
                    <a:pt x="215" y="87"/>
                    <a:pt x="215" y="87"/>
                  </a:cubicBezTo>
                  <a:cubicBezTo>
                    <a:pt x="214" y="87"/>
                    <a:pt x="214" y="87"/>
                    <a:pt x="214" y="87"/>
                  </a:cubicBezTo>
                  <a:cubicBezTo>
                    <a:pt x="214" y="87"/>
                    <a:pt x="214" y="87"/>
                    <a:pt x="214" y="87"/>
                  </a:cubicBezTo>
                  <a:cubicBezTo>
                    <a:pt x="210" y="86"/>
                    <a:pt x="210" y="86"/>
                    <a:pt x="210" y="86"/>
                  </a:cubicBezTo>
                  <a:cubicBezTo>
                    <a:pt x="210" y="89"/>
                    <a:pt x="210" y="89"/>
                    <a:pt x="210" y="89"/>
                  </a:cubicBezTo>
                  <a:cubicBezTo>
                    <a:pt x="208" y="89"/>
                    <a:pt x="208" y="89"/>
                    <a:pt x="208" y="89"/>
                  </a:cubicBezTo>
                  <a:cubicBezTo>
                    <a:pt x="207" y="88"/>
                    <a:pt x="207" y="88"/>
                    <a:pt x="207" y="88"/>
                  </a:cubicBezTo>
                  <a:cubicBezTo>
                    <a:pt x="208" y="90"/>
                    <a:pt x="208" y="90"/>
                    <a:pt x="208" y="90"/>
                  </a:cubicBezTo>
                  <a:cubicBezTo>
                    <a:pt x="205" y="89"/>
                    <a:pt x="205" y="89"/>
                    <a:pt x="205" y="89"/>
                  </a:cubicBezTo>
                  <a:cubicBezTo>
                    <a:pt x="204" y="90"/>
                    <a:pt x="204" y="90"/>
                    <a:pt x="204" y="90"/>
                  </a:cubicBezTo>
                  <a:cubicBezTo>
                    <a:pt x="203" y="90"/>
                    <a:pt x="203" y="90"/>
                    <a:pt x="203" y="90"/>
                  </a:cubicBezTo>
                  <a:cubicBezTo>
                    <a:pt x="201" y="89"/>
                    <a:pt x="201" y="89"/>
                    <a:pt x="201" y="89"/>
                  </a:cubicBezTo>
                  <a:cubicBezTo>
                    <a:pt x="200" y="89"/>
                    <a:pt x="200" y="89"/>
                    <a:pt x="200" y="89"/>
                  </a:cubicBezTo>
                  <a:cubicBezTo>
                    <a:pt x="199" y="89"/>
                    <a:pt x="199" y="89"/>
                    <a:pt x="199" y="89"/>
                  </a:cubicBezTo>
                  <a:cubicBezTo>
                    <a:pt x="200" y="88"/>
                    <a:pt x="200" y="88"/>
                    <a:pt x="200" y="88"/>
                  </a:cubicBezTo>
                  <a:cubicBezTo>
                    <a:pt x="197" y="89"/>
                    <a:pt x="197" y="89"/>
                    <a:pt x="197" y="89"/>
                  </a:cubicBezTo>
                  <a:cubicBezTo>
                    <a:pt x="194" y="89"/>
                    <a:pt x="194" y="89"/>
                    <a:pt x="194" y="89"/>
                  </a:cubicBezTo>
                  <a:cubicBezTo>
                    <a:pt x="191" y="89"/>
                    <a:pt x="191" y="89"/>
                    <a:pt x="191" y="89"/>
                  </a:cubicBezTo>
                  <a:cubicBezTo>
                    <a:pt x="187" y="90"/>
                    <a:pt x="187" y="90"/>
                    <a:pt x="187" y="90"/>
                  </a:cubicBezTo>
                  <a:cubicBezTo>
                    <a:pt x="184" y="91"/>
                    <a:pt x="179" y="87"/>
                    <a:pt x="183" y="87"/>
                  </a:cubicBezTo>
                  <a:cubicBezTo>
                    <a:pt x="185" y="84"/>
                    <a:pt x="185" y="84"/>
                    <a:pt x="185" y="84"/>
                  </a:cubicBezTo>
                  <a:cubicBezTo>
                    <a:pt x="189" y="82"/>
                    <a:pt x="189" y="82"/>
                    <a:pt x="189" y="82"/>
                  </a:cubicBezTo>
                  <a:cubicBezTo>
                    <a:pt x="192" y="80"/>
                    <a:pt x="192" y="80"/>
                    <a:pt x="192" y="80"/>
                  </a:cubicBezTo>
                  <a:cubicBezTo>
                    <a:pt x="199" y="80"/>
                    <a:pt x="199" y="80"/>
                    <a:pt x="199" y="80"/>
                  </a:cubicBezTo>
                  <a:cubicBezTo>
                    <a:pt x="199" y="81"/>
                    <a:pt x="199" y="81"/>
                    <a:pt x="199" y="81"/>
                  </a:cubicBezTo>
                  <a:cubicBezTo>
                    <a:pt x="197" y="84"/>
                    <a:pt x="197" y="84"/>
                    <a:pt x="197" y="84"/>
                  </a:cubicBezTo>
                  <a:cubicBezTo>
                    <a:pt x="196" y="87"/>
                    <a:pt x="196" y="87"/>
                    <a:pt x="196" y="87"/>
                  </a:cubicBezTo>
                  <a:cubicBezTo>
                    <a:pt x="201" y="84"/>
                    <a:pt x="201" y="84"/>
                    <a:pt x="201" y="84"/>
                  </a:cubicBezTo>
                  <a:cubicBezTo>
                    <a:pt x="196" y="83"/>
                    <a:pt x="204" y="82"/>
                    <a:pt x="203" y="81"/>
                  </a:cubicBezTo>
                  <a:cubicBezTo>
                    <a:pt x="206" y="80"/>
                    <a:pt x="206" y="80"/>
                    <a:pt x="206" y="80"/>
                  </a:cubicBezTo>
                  <a:cubicBezTo>
                    <a:pt x="210" y="79"/>
                    <a:pt x="210" y="79"/>
                    <a:pt x="210" y="79"/>
                  </a:cubicBezTo>
                  <a:cubicBezTo>
                    <a:pt x="217" y="78"/>
                    <a:pt x="217" y="78"/>
                    <a:pt x="217" y="78"/>
                  </a:cubicBezTo>
                  <a:cubicBezTo>
                    <a:pt x="218" y="80"/>
                    <a:pt x="218" y="80"/>
                    <a:pt x="218" y="80"/>
                  </a:cubicBezTo>
                  <a:cubicBezTo>
                    <a:pt x="219" y="81"/>
                    <a:pt x="219" y="81"/>
                    <a:pt x="219" y="81"/>
                  </a:cubicBezTo>
                  <a:cubicBezTo>
                    <a:pt x="218" y="83"/>
                    <a:pt x="218" y="83"/>
                    <a:pt x="218" y="83"/>
                  </a:cubicBezTo>
                  <a:cubicBezTo>
                    <a:pt x="221" y="82"/>
                    <a:pt x="221" y="82"/>
                    <a:pt x="221" y="82"/>
                  </a:cubicBezTo>
                  <a:cubicBezTo>
                    <a:pt x="222" y="82"/>
                    <a:pt x="222" y="82"/>
                    <a:pt x="222" y="82"/>
                  </a:cubicBezTo>
                  <a:cubicBezTo>
                    <a:pt x="224" y="81"/>
                    <a:pt x="224" y="81"/>
                    <a:pt x="224" y="81"/>
                  </a:cubicBezTo>
                  <a:cubicBezTo>
                    <a:pt x="225" y="82"/>
                    <a:pt x="225" y="82"/>
                    <a:pt x="225" y="82"/>
                  </a:cubicBezTo>
                  <a:cubicBezTo>
                    <a:pt x="226" y="83"/>
                    <a:pt x="226" y="83"/>
                    <a:pt x="226" y="83"/>
                  </a:cubicBezTo>
                  <a:cubicBezTo>
                    <a:pt x="228" y="84"/>
                    <a:pt x="228" y="84"/>
                    <a:pt x="228" y="84"/>
                  </a:cubicBezTo>
                  <a:cubicBezTo>
                    <a:pt x="228" y="82"/>
                    <a:pt x="228" y="82"/>
                    <a:pt x="228" y="82"/>
                  </a:cubicBezTo>
                  <a:cubicBezTo>
                    <a:pt x="232" y="80"/>
                    <a:pt x="232" y="80"/>
                    <a:pt x="232" y="80"/>
                  </a:cubicBezTo>
                  <a:cubicBezTo>
                    <a:pt x="235" y="81"/>
                    <a:pt x="235" y="81"/>
                    <a:pt x="235" y="81"/>
                  </a:cubicBezTo>
                  <a:cubicBezTo>
                    <a:pt x="236" y="82"/>
                    <a:pt x="236" y="82"/>
                    <a:pt x="236" y="82"/>
                  </a:cubicBezTo>
                  <a:cubicBezTo>
                    <a:pt x="238" y="82"/>
                    <a:pt x="238" y="82"/>
                    <a:pt x="238" y="82"/>
                  </a:cubicBezTo>
                  <a:cubicBezTo>
                    <a:pt x="240" y="83"/>
                    <a:pt x="240" y="83"/>
                    <a:pt x="240" y="83"/>
                  </a:cubicBezTo>
                  <a:cubicBezTo>
                    <a:pt x="242" y="83"/>
                    <a:pt x="242" y="83"/>
                    <a:pt x="242" y="83"/>
                  </a:cubicBezTo>
                  <a:cubicBezTo>
                    <a:pt x="244" y="83"/>
                    <a:pt x="244" y="83"/>
                    <a:pt x="244" y="83"/>
                  </a:cubicBezTo>
                  <a:cubicBezTo>
                    <a:pt x="244" y="84"/>
                    <a:pt x="244" y="84"/>
                    <a:pt x="244" y="84"/>
                  </a:cubicBezTo>
                  <a:cubicBezTo>
                    <a:pt x="245" y="85"/>
                    <a:pt x="245" y="85"/>
                    <a:pt x="245" y="85"/>
                  </a:cubicBezTo>
                  <a:cubicBezTo>
                    <a:pt x="248" y="85"/>
                    <a:pt x="248" y="85"/>
                    <a:pt x="248" y="85"/>
                  </a:cubicBezTo>
                  <a:cubicBezTo>
                    <a:pt x="245" y="87"/>
                    <a:pt x="245" y="87"/>
                    <a:pt x="245" y="87"/>
                  </a:cubicBezTo>
                  <a:cubicBezTo>
                    <a:pt x="246" y="87"/>
                    <a:pt x="246" y="87"/>
                    <a:pt x="246" y="87"/>
                  </a:cubicBezTo>
                  <a:cubicBezTo>
                    <a:pt x="250" y="86"/>
                    <a:pt x="250" y="86"/>
                    <a:pt x="250" y="86"/>
                  </a:cubicBezTo>
                  <a:cubicBezTo>
                    <a:pt x="252" y="88"/>
                    <a:pt x="252" y="88"/>
                    <a:pt x="252" y="88"/>
                  </a:cubicBezTo>
                  <a:cubicBezTo>
                    <a:pt x="247" y="91"/>
                    <a:pt x="247" y="91"/>
                    <a:pt x="247" y="91"/>
                  </a:cubicBezTo>
                  <a:cubicBezTo>
                    <a:pt x="249" y="90"/>
                    <a:pt x="249" y="90"/>
                    <a:pt x="249" y="90"/>
                  </a:cubicBezTo>
                  <a:cubicBezTo>
                    <a:pt x="252" y="90"/>
                    <a:pt x="252" y="90"/>
                    <a:pt x="252" y="90"/>
                  </a:cubicBezTo>
                  <a:cubicBezTo>
                    <a:pt x="250" y="92"/>
                    <a:pt x="250" y="92"/>
                    <a:pt x="250" y="92"/>
                  </a:cubicBezTo>
                  <a:cubicBezTo>
                    <a:pt x="251" y="92"/>
                    <a:pt x="251" y="92"/>
                    <a:pt x="251" y="92"/>
                  </a:cubicBezTo>
                  <a:cubicBezTo>
                    <a:pt x="253" y="92"/>
                    <a:pt x="253" y="92"/>
                    <a:pt x="253" y="92"/>
                  </a:cubicBezTo>
                  <a:cubicBezTo>
                    <a:pt x="254" y="92"/>
                    <a:pt x="254" y="92"/>
                    <a:pt x="254" y="92"/>
                  </a:cubicBezTo>
                  <a:cubicBezTo>
                    <a:pt x="255" y="93"/>
                    <a:pt x="255" y="93"/>
                    <a:pt x="255" y="93"/>
                  </a:cubicBezTo>
                  <a:cubicBezTo>
                    <a:pt x="255" y="93"/>
                    <a:pt x="255" y="93"/>
                    <a:pt x="255" y="93"/>
                  </a:cubicBezTo>
                  <a:cubicBezTo>
                    <a:pt x="256" y="93"/>
                    <a:pt x="256" y="93"/>
                    <a:pt x="256" y="93"/>
                  </a:cubicBezTo>
                  <a:cubicBezTo>
                    <a:pt x="257" y="94"/>
                    <a:pt x="257" y="94"/>
                    <a:pt x="257" y="94"/>
                  </a:cubicBezTo>
                  <a:cubicBezTo>
                    <a:pt x="258" y="94"/>
                    <a:pt x="258" y="94"/>
                    <a:pt x="258" y="94"/>
                  </a:cubicBezTo>
                  <a:cubicBezTo>
                    <a:pt x="259" y="95"/>
                    <a:pt x="259" y="95"/>
                    <a:pt x="259" y="95"/>
                  </a:cubicBezTo>
                  <a:cubicBezTo>
                    <a:pt x="261" y="94"/>
                    <a:pt x="261" y="94"/>
                    <a:pt x="261" y="94"/>
                  </a:cubicBezTo>
                  <a:cubicBezTo>
                    <a:pt x="264" y="95"/>
                    <a:pt x="264" y="95"/>
                    <a:pt x="264" y="95"/>
                  </a:cubicBezTo>
                  <a:cubicBezTo>
                    <a:pt x="263" y="97"/>
                    <a:pt x="263" y="97"/>
                    <a:pt x="263" y="97"/>
                  </a:cubicBezTo>
                  <a:cubicBezTo>
                    <a:pt x="261" y="97"/>
                    <a:pt x="261" y="97"/>
                    <a:pt x="261" y="97"/>
                  </a:cubicBezTo>
                  <a:cubicBezTo>
                    <a:pt x="259" y="97"/>
                    <a:pt x="259" y="97"/>
                    <a:pt x="259" y="97"/>
                  </a:cubicBezTo>
                  <a:cubicBezTo>
                    <a:pt x="258" y="98"/>
                    <a:pt x="258" y="98"/>
                    <a:pt x="258" y="98"/>
                  </a:cubicBezTo>
                  <a:lnTo>
                    <a:pt x="256" y="98"/>
                  </a:lnTo>
                  <a:close/>
                  <a:moveTo>
                    <a:pt x="196" y="99"/>
                  </a:moveTo>
                  <a:cubicBezTo>
                    <a:pt x="192" y="100"/>
                    <a:pt x="192" y="100"/>
                    <a:pt x="192" y="100"/>
                  </a:cubicBezTo>
                  <a:cubicBezTo>
                    <a:pt x="190" y="100"/>
                    <a:pt x="190" y="100"/>
                    <a:pt x="190" y="100"/>
                  </a:cubicBezTo>
                  <a:cubicBezTo>
                    <a:pt x="187" y="100"/>
                    <a:pt x="187" y="100"/>
                    <a:pt x="187" y="100"/>
                  </a:cubicBezTo>
                  <a:cubicBezTo>
                    <a:pt x="186" y="101"/>
                    <a:pt x="186" y="101"/>
                    <a:pt x="186" y="101"/>
                  </a:cubicBezTo>
                  <a:cubicBezTo>
                    <a:pt x="182" y="99"/>
                    <a:pt x="182" y="99"/>
                    <a:pt x="182" y="99"/>
                  </a:cubicBezTo>
                  <a:cubicBezTo>
                    <a:pt x="183" y="100"/>
                    <a:pt x="183" y="100"/>
                    <a:pt x="183" y="100"/>
                  </a:cubicBezTo>
                  <a:cubicBezTo>
                    <a:pt x="183" y="102"/>
                    <a:pt x="183" y="102"/>
                    <a:pt x="183" y="102"/>
                  </a:cubicBezTo>
                  <a:cubicBezTo>
                    <a:pt x="181" y="102"/>
                    <a:pt x="181" y="102"/>
                    <a:pt x="181" y="102"/>
                  </a:cubicBezTo>
                  <a:cubicBezTo>
                    <a:pt x="179" y="101"/>
                    <a:pt x="179" y="101"/>
                    <a:pt x="179" y="101"/>
                  </a:cubicBezTo>
                  <a:cubicBezTo>
                    <a:pt x="176" y="101"/>
                    <a:pt x="176" y="101"/>
                    <a:pt x="176" y="101"/>
                  </a:cubicBezTo>
                  <a:cubicBezTo>
                    <a:pt x="172" y="102"/>
                    <a:pt x="181" y="102"/>
                    <a:pt x="173" y="104"/>
                  </a:cubicBezTo>
                  <a:cubicBezTo>
                    <a:pt x="168" y="106"/>
                    <a:pt x="169" y="106"/>
                    <a:pt x="166" y="106"/>
                  </a:cubicBezTo>
                  <a:cubicBezTo>
                    <a:pt x="162" y="105"/>
                    <a:pt x="166" y="103"/>
                    <a:pt x="160" y="103"/>
                  </a:cubicBezTo>
                  <a:cubicBezTo>
                    <a:pt x="164" y="104"/>
                    <a:pt x="162" y="105"/>
                    <a:pt x="165" y="106"/>
                  </a:cubicBezTo>
                  <a:cubicBezTo>
                    <a:pt x="168" y="106"/>
                    <a:pt x="168" y="106"/>
                    <a:pt x="168" y="106"/>
                  </a:cubicBezTo>
                  <a:cubicBezTo>
                    <a:pt x="167" y="107"/>
                    <a:pt x="167" y="107"/>
                    <a:pt x="167" y="107"/>
                  </a:cubicBezTo>
                  <a:cubicBezTo>
                    <a:pt x="161" y="110"/>
                    <a:pt x="161" y="110"/>
                    <a:pt x="161" y="110"/>
                  </a:cubicBezTo>
                  <a:cubicBezTo>
                    <a:pt x="159" y="110"/>
                    <a:pt x="159" y="110"/>
                    <a:pt x="159" y="110"/>
                  </a:cubicBezTo>
                  <a:cubicBezTo>
                    <a:pt x="156" y="110"/>
                    <a:pt x="156" y="110"/>
                    <a:pt x="156" y="110"/>
                  </a:cubicBezTo>
                  <a:cubicBezTo>
                    <a:pt x="153" y="111"/>
                    <a:pt x="153" y="111"/>
                    <a:pt x="153" y="111"/>
                  </a:cubicBezTo>
                  <a:cubicBezTo>
                    <a:pt x="151" y="111"/>
                    <a:pt x="151" y="111"/>
                    <a:pt x="151" y="111"/>
                  </a:cubicBezTo>
                  <a:cubicBezTo>
                    <a:pt x="149" y="111"/>
                    <a:pt x="147" y="111"/>
                    <a:pt x="143" y="111"/>
                  </a:cubicBezTo>
                  <a:cubicBezTo>
                    <a:pt x="145" y="112"/>
                    <a:pt x="145" y="112"/>
                    <a:pt x="145" y="112"/>
                  </a:cubicBezTo>
                  <a:cubicBezTo>
                    <a:pt x="150" y="112"/>
                    <a:pt x="150" y="112"/>
                    <a:pt x="150" y="112"/>
                  </a:cubicBezTo>
                  <a:cubicBezTo>
                    <a:pt x="151" y="113"/>
                    <a:pt x="151" y="114"/>
                    <a:pt x="147" y="114"/>
                  </a:cubicBezTo>
                  <a:cubicBezTo>
                    <a:pt x="141" y="114"/>
                    <a:pt x="147" y="115"/>
                    <a:pt x="145" y="115"/>
                  </a:cubicBezTo>
                  <a:cubicBezTo>
                    <a:pt x="140" y="116"/>
                    <a:pt x="141" y="117"/>
                    <a:pt x="139" y="117"/>
                  </a:cubicBezTo>
                  <a:cubicBezTo>
                    <a:pt x="133" y="120"/>
                    <a:pt x="133" y="120"/>
                    <a:pt x="133" y="120"/>
                  </a:cubicBezTo>
                  <a:cubicBezTo>
                    <a:pt x="132" y="120"/>
                    <a:pt x="132" y="120"/>
                    <a:pt x="132" y="120"/>
                  </a:cubicBezTo>
                  <a:cubicBezTo>
                    <a:pt x="142" y="111"/>
                    <a:pt x="152" y="102"/>
                    <a:pt x="163" y="94"/>
                  </a:cubicBezTo>
                  <a:cubicBezTo>
                    <a:pt x="166" y="92"/>
                    <a:pt x="166" y="92"/>
                    <a:pt x="166" y="92"/>
                  </a:cubicBezTo>
                  <a:cubicBezTo>
                    <a:pt x="165" y="93"/>
                    <a:pt x="165" y="93"/>
                    <a:pt x="165" y="93"/>
                  </a:cubicBezTo>
                  <a:cubicBezTo>
                    <a:pt x="168" y="91"/>
                    <a:pt x="170" y="89"/>
                    <a:pt x="173" y="87"/>
                  </a:cubicBezTo>
                  <a:cubicBezTo>
                    <a:pt x="174" y="89"/>
                    <a:pt x="174" y="89"/>
                    <a:pt x="174" y="89"/>
                  </a:cubicBezTo>
                  <a:cubicBezTo>
                    <a:pt x="172" y="89"/>
                    <a:pt x="172" y="89"/>
                    <a:pt x="172" y="89"/>
                  </a:cubicBezTo>
                  <a:cubicBezTo>
                    <a:pt x="171" y="89"/>
                    <a:pt x="171" y="89"/>
                    <a:pt x="171" y="89"/>
                  </a:cubicBezTo>
                  <a:cubicBezTo>
                    <a:pt x="170" y="92"/>
                    <a:pt x="170" y="92"/>
                    <a:pt x="170" y="92"/>
                  </a:cubicBezTo>
                  <a:cubicBezTo>
                    <a:pt x="171" y="94"/>
                    <a:pt x="171" y="94"/>
                    <a:pt x="171" y="94"/>
                  </a:cubicBezTo>
                  <a:cubicBezTo>
                    <a:pt x="176" y="93"/>
                    <a:pt x="176" y="93"/>
                    <a:pt x="176" y="93"/>
                  </a:cubicBezTo>
                  <a:cubicBezTo>
                    <a:pt x="178" y="95"/>
                    <a:pt x="178" y="95"/>
                    <a:pt x="178" y="95"/>
                  </a:cubicBezTo>
                  <a:cubicBezTo>
                    <a:pt x="177" y="98"/>
                    <a:pt x="177" y="98"/>
                    <a:pt x="177" y="98"/>
                  </a:cubicBezTo>
                  <a:cubicBezTo>
                    <a:pt x="182" y="95"/>
                    <a:pt x="185" y="95"/>
                    <a:pt x="186" y="94"/>
                  </a:cubicBezTo>
                  <a:cubicBezTo>
                    <a:pt x="190" y="92"/>
                    <a:pt x="190" y="92"/>
                    <a:pt x="190" y="92"/>
                  </a:cubicBezTo>
                  <a:cubicBezTo>
                    <a:pt x="193" y="90"/>
                    <a:pt x="193" y="90"/>
                    <a:pt x="193" y="90"/>
                  </a:cubicBezTo>
                  <a:cubicBezTo>
                    <a:pt x="199" y="91"/>
                    <a:pt x="199" y="91"/>
                    <a:pt x="199" y="91"/>
                  </a:cubicBezTo>
                  <a:cubicBezTo>
                    <a:pt x="201" y="93"/>
                    <a:pt x="201" y="93"/>
                    <a:pt x="201" y="93"/>
                  </a:cubicBezTo>
                  <a:cubicBezTo>
                    <a:pt x="199" y="94"/>
                    <a:pt x="199" y="94"/>
                    <a:pt x="199" y="94"/>
                  </a:cubicBezTo>
                  <a:cubicBezTo>
                    <a:pt x="198" y="95"/>
                    <a:pt x="198" y="95"/>
                    <a:pt x="198" y="95"/>
                  </a:cubicBezTo>
                  <a:cubicBezTo>
                    <a:pt x="196" y="97"/>
                    <a:pt x="200" y="97"/>
                    <a:pt x="196" y="99"/>
                  </a:cubicBezTo>
                  <a:close/>
                  <a:moveTo>
                    <a:pt x="166" y="112"/>
                  </a:moveTo>
                  <a:cubicBezTo>
                    <a:pt x="162" y="112"/>
                    <a:pt x="162" y="112"/>
                    <a:pt x="162" y="112"/>
                  </a:cubicBezTo>
                  <a:cubicBezTo>
                    <a:pt x="163" y="112"/>
                    <a:pt x="164" y="111"/>
                    <a:pt x="168" y="110"/>
                  </a:cubicBezTo>
                  <a:cubicBezTo>
                    <a:pt x="171" y="107"/>
                    <a:pt x="171" y="107"/>
                    <a:pt x="171" y="107"/>
                  </a:cubicBezTo>
                  <a:cubicBezTo>
                    <a:pt x="175" y="104"/>
                    <a:pt x="175" y="104"/>
                    <a:pt x="175" y="104"/>
                  </a:cubicBezTo>
                  <a:cubicBezTo>
                    <a:pt x="177" y="105"/>
                    <a:pt x="177" y="105"/>
                    <a:pt x="177" y="105"/>
                  </a:cubicBezTo>
                  <a:cubicBezTo>
                    <a:pt x="177" y="106"/>
                    <a:pt x="177" y="106"/>
                    <a:pt x="177" y="106"/>
                  </a:cubicBezTo>
                  <a:cubicBezTo>
                    <a:pt x="179" y="106"/>
                    <a:pt x="179" y="106"/>
                    <a:pt x="179" y="106"/>
                  </a:cubicBezTo>
                  <a:cubicBezTo>
                    <a:pt x="182" y="107"/>
                    <a:pt x="182" y="107"/>
                    <a:pt x="182" y="107"/>
                  </a:cubicBezTo>
                  <a:cubicBezTo>
                    <a:pt x="184" y="109"/>
                    <a:pt x="184" y="109"/>
                    <a:pt x="184" y="109"/>
                  </a:cubicBezTo>
                  <a:cubicBezTo>
                    <a:pt x="185" y="110"/>
                    <a:pt x="185" y="110"/>
                    <a:pt x="185" y="110"/>
                  </a:cubicBezTo>
                  <a:cubicBezTo>
                    <a:pt x="186" y="111"/>
                    <a:pt x="186" y="111"/>
                    <a:pt x="186" y="111"/>
                  </a:cubicBezTo>
                  <a:cubicBezTo>
                    <a:pt x="183" y="111"/>
                    <a:pt x="183" y="111"/>
                    <a:pt x="183" y="111"/>
                  </a:cubicBezTo>
                  <a:cubicBezTo>
                    <a:pt x="181" y="111"/>
                    <a:pt x="181" y="111"/>
                    <a:pt x="181" y="111"/>
                  </a:cubicBezTo>
                  <a:cubicBezTo>
                    <a:pt x="180" y="110"/>
                    <a:pt x="180" y="110"/>
                    <a:pt x="180" y="110"/>
                  </a:cubicBezTo>
                  <a:cubicBezTo>
                    <a:pt x="179" y="110"/>
                    <a:pt x="179" y="110"/>
                    <a:pt x="179" y="110"/>
                  </a:cubicBezTo>
                  <a:cubicBezTo>
                    <a:pt x="179" y="109"/>
                    <a:pt x="179" y="109"/>
                    <a:pt x="179" y="109"/>
                  </a:cubicBezTo>
                  <a:cubicBezTo>
                    <a:pt x="177" y="110"/>
                    <a:pt x="177" y="110"/>
                    <a:pt x="177" y="110"/>
                  </a:cubicBezTo>
                  <a:cubicBezTo>
                    <a:pt x="176" y="110"/>
                    <a:pt x="176" y="110"/>
                    <a:pt x="176" y="110"/>
                  </a:cubicBezTo>
                  <a:cubicBezTo>
                    <a:pt x="172" y="111"/>
                    <a:pt x="172" y="111"/>
                    <a:pt x="172" y="111"/>
                  </a:cubicBezTo>
                  <a:cubicBezTo>
                    <a:pt x="169" y="113"/>
                    <a:pt x="169" y="113"/>
                    <a:pt x="169" y="113"/>
                  </a:cubicBezTo>
                  <a:cubicBezTo>
                    <a:pt x="166" y="114"/>
                    <a:pt x="166" y="114"/>
                    <a:pt x="166" y="114"/>
                  </a:cubicBezTo>
                  <a:cubicBezTo>
                    <a:pt x="166" y="113"/>
                    <a:pt x="166" y="113"/>
                    <a:pt x="166" y="113"/>
                  </a:cubicBezTo>
                  <a:lnTo>
                    <a:pt x="166" y="112"/>
                  </a:lnTo>
                  <a:close/>
                  <a:moveTo>
                    <a:pt x="447" y="139"/>
                  </a:moveTo>
                  <a:cubicBezTo>
                    <a:pt x="448" y="139"/>
                    <a:pt x="448" y="139"/>
                    <a:pt x="448" y="139"/>
                  </a:cubicBezTo>
                  <a:cubicBezTo>
                    <a:pt x="450" y="139"/>
                    <a:pt x="450" y="139"/>
                    <a:pt x="450" y="139"/>
                  </a:cubicBezTo>
                  <a:cubicBezTo>
                    <a:pt x="450" y="140"/>
                    <a:pt x="450" y="140"/>
                    <a:pt x="450" y="140"/>
                  </a:cubicBezTo>
                  <a:cubicBezTo>
                    <a:pt x="450" y="140"/>
                    <a:pt x="450" y="140"/>
                    <a:pt x="450" y="140"/>
                  </a:cubicBezTo>
                  <a:cubicBezTo>
                    <a:pt x="451" y="141"/>
                    <a:pt x="451" y="141"/>
                    <a:pt x="451" y="141"/>
                  </a:cubicBezTo>
                  <a:cubicBezTo>
                    <a:pt x="451" y="141"/>
                    <a:pt x="451" y="141"/>
                    <a:pt x="451" y="141"/>
                  </a:cubicBezTo>
                  <a:cubicBezTo>
                    <a:pt x="450" y="142"/>
                    <a:pt x="450" y="142"/>
                    <a:pt x="450" y="142"/>
                  </a:cubicBezTo>
                  <a:cubicBezTo>
                    <a:pt x="451" y="142"/>
                    <a:pt x="451" y="142"/>
                    <a:pt x="451" y="142"/>
                  </a:cubicBezTo>
                  <a:cubicBezTo>
                    <a:pt x="452" y="142"/>
                    <a:pt x="452" y="142"/>
                    <a:pt x="452" y="142"/>
                  </a:cubicBezTo>
                  <a:cubicBezTo>
                    <a:pt x="452" y="143"/>
                    <a:pt x="452" y="143"/>
                    <a:pt x="452" y="143"/>
                  </a:cubicBezTo>
                  <a:cubicBezTo>
                    <a:pt x="451" y="143"/>
                    <a:pt x="451" y="143"/>
                    <a:pt x="451" y="143"/>
                  </a:cubicBezTo>
                  <a:cubicBezTo>
                    <a:pt x="450" y="144"/>
                    <a:pt x="450" y="144"/>
                    <a:pt x="450" y="144"/>
                  </a:cubicBezTo>
                  <a:cubicBezTo>
                    <a:pt x="449" y="144"/>
                    <a:pt x="449" y="144"/>
                    <a:pt x="449" y="144"/>
                  </a:cubicBezTo>
                  <a:cubicBezTo>
                    <a:pt x="449" y="144"/>
                    <a:pt x="449" y="144"/>
                    <a:pt x="449" y="144"/>
                  </a:cubicBezTo>
                  <a:cubicBezTo>
                    <a:pt x="449" y="145"/>
                    <a:pt x="449" y="145"/>
                    <a:pt x="449" y="145"/>
                  </a:cubicBezTo>
                  <a:cubicBezTo>
                    <a:pt x="449" y="145"/>
                    <a:pt x="449" y="145"/>
                    <a:pt x="449" y="145"/>
                  </a:cubicBezTo>
                  <a:cubicBezTo>
                    <a:pt x="449" y="146"/>
                    <a:pt x="449" y="146"/>
                    <a:pt x="449" y="146"/>
                  </a:cubicBezTo>
                  <a:cubicBezTo>
                    <a:pt x="449" y="147"/>
                    <a:pt x="449" y="147"/>
                    <a:pt x="449" y="147"/>
                  </a:cubicBezTo>
                  <a:cubicBezTo>
                    <a:pt x="449" y="148"/>
                    <a:pt x="449" y="148"/>
                    <a:pt x="449" y="148"/>
                  </a:cubicBezTo>
                  <a:cubicBezTo>
                    <a:pt x="449" y="149"/>
                    <a:pt x="449" y="149"/>
                    <a:pt x="449" y="149"/>
                  </a:cubicBezTo>
                  <a:cubicBezTo>
                    <a:pt x="449" y="150"/>
                    <a:pt x="449" y="150"/>
                    <a:pt x="449" y="150"/>
                  </a:cubicBezTo>
                  <a:cubicBezTo>
                    <a:pt x="449" y="150"/>
                    <a:pt x="449" y="150"/>
                    <a:pt x="449" y="150"/>
                  </a:cubicBezTo>
                  <a:cubicBezTo>
                    <a:pt x="448" y="151"/>
                    <a:pt x="448" y="151"/>
                    <a:pt x="448" y="151"/>
                  </a:cubicBezTo>
                  <a:cubicBezTo>
                    <a:pt x="448" y="152"/>
                    <a:pt x="448" y="152"/>
                    <a:pt x="448" y="152"/>
                  </a:cubicBezTo>
                  <a:cubicBezTo>
                    <a:pt x="447" y="152"/>
                    <a:pt x="447" y="152"/>
                    <a:pt x="447" y="152"/>
                  </a:cubicBezTo>
                  <a:cubicBezTo>
                    <a:pt x="446" y="152"/>
                    <a:pt x="446" y="152"/>
                    <a:pt x="446" y="152"/>
                  </a:cubicBezTo>
                  <a:cubicBezTo>
                    <a:pt x="446" y="151"/>
                    <a:pt x="446" y="151"/>
                    <a:pt x="446" y="151"/>
                  </a:cubicBezTo>
                  <a:cubicBezTo>
                    <a:pt x="446" y="152"/>
                    <a:pt x="446" y="152"/>
                    <a:pt x="446" y="152"/>
                  </a:cubicBezTo>
                  <a:cubicBezTo>
                    <a:pt x="444" y="152"/>
                    <a:pt x="444" y="152"/>
                    <a:pt x="444" y="152"/>
                  </a:cubicBezTo>
                  <a:cubicBezTo>
                    <a:pt x="443" y="152"/>
                    <a:pt x="443" y="152"/>
                    <a:pt x="443" y="152"/>
                  </a:cubicBezTo>
                  <a:cubicBezTo>
                    <a:pt x="442" y="153"/>
                    <a:pt x="442" y="153"/>
                    <a:pt x="442" y="153"/>
                  </a:cubicBezTo>
                  <a:cubicBezTo>
                    <a:pt x="441" y="153"/>
                    <a:pt x="441" y="153"/>
                    <a:pt x="441" y="153"/>
                  </a:cubicBezTo>
                  <a:cubicBezTo>
                    <a:pt x="440" y="154"/>
                    <a:pt x="440" y="154"/>
                    <a:pt x="440" y="154"/>
                  </a:cubicBezTo>
                  <a:cubicBezTo>
                    <a:pt x="439" y="154"/>
                    <a:pt x="439" y="154"/>
                    <a:pt x="439" y="154"/>
                  </a:cubicBezTo>
                  <a:cubicBezTo>
                    <a:pt x="437" y="154"/>
                    <a:pt x="437" y="154"/>
                    <a:pt x="437" y="154"/>
                  </a:cubicBezTo>
                  <a:cubicBezTo>
                    <a:pt x="435" y="154"/>
                    <a:pt x="435" y="154"/>
                    <a:pt x="435" y="154"/>
                  </a:cubicBezTo>
                  <a:cubicBezTo>
                    <a:pt x="435" y="154"/>
                    <a:pt x="435" y="154"/>
                    <a:pt x="435" y="154"/>
                  </a:cubicBezTo>
                  <a:cubicBezTo>
                    <a:pt x="436" y="153"/>
                    <a:pt x="436" y="153"/>
                    <a:pt x="436" y="153"/>
                  </a:cubicBezTo>
                  <a:cubicBezTo>
                    <a:pt x="435" y="153"/>
                    <a:pt x="435" y="153"/>
                    <a:pt x="435" y="153"/>
                  </a:cubicBezTo>
                  <a:cubicBezTo>
                    <a:pt x="434" y="153"/>
                    <a:pt x="434" y="153"/>
                    <a:pt x="434" y="153"/>
                  </a:cubicBezTo>
                  <a:cubicBezTo>
                    <a:pt x="436" y="153"/>
                    <a:pt x="436" y="153"/>
                    <a:pt x="436" y="153"/>
                  </a:cubicBezTo>
                  <a:cubicBezTo>
                    <a:pt x="434" y="153"/>
                    <a:pt x="434" y="153"/>
                    <a:pt x="434" y="153"/>
                  </a:cubicBezTo>
                  <a:cubicBezTo>
                    <a:pt x="434" y="153"/>
                    <a:pt x="434" y="153"/>
                    <a:pt x="434" y="153"/>
                  </a:cubicBezTo>
                  <a:cubicBezTo>
                    <a:pt x="433" y="152"/>
                    <a:pt x="433" y="152"/>
                    <a:pt x="433" y="152"/>
                  </a:cubicBezTo>
                  <a:cubicBezTo>
                    <a:pt x="435" y="152"/>
                    <a:pt x="435" y="152"/>
                    <a:pt x="435" y="152"/>
                  </a:cubicBezTo>
                  <a:cubicBezTo>
                    <a:pt x="436" y="151"/>
                    <a:pt x="436" y="151"/>
                    <a:pt x="436" y="151"/>
                  </a:cubicBezTo>
                  <a:cubicBezTo>
                    <a:pt x="434" y="152"/>
                    <a:pt x="434" y="152"/>
                    <a:pt x="434" y="152"/>
                  </a:cubicBezTo>
                  <a:cubicBezTo>
                    <a:pt x="433" y="151"/>
                    <a:pt x="433" y="151"/>
                    <a:pt x="433" y="151"/>
                  </a:cubicBezTo>
                  <a:cubicBezTo>
                    <a:pt x="434" y="151"/>
                    <a:pt x="434" y="151"/>
                    <a:pt x="434" y="151"/>
                  </a:cubicBezTo>
                  <a:cubicBezTo>
                    <a:pt x="435" y="151"/>
                    <a:pt x="435" y="151"/>
                    <a:pt x="435" y="151"/>
                  </a:cubicBezTo>
                  <a:cubicBezTo>
                    <a:pt x="436" y="151"/>
                    <a:pt x="436" y="151"/>
                    <a:pt x="436" y="151"/>
                  </a:cubicBezTo>
                  <a:cubicBezTo>
                    <a:pt x="435" y="151"/>
                    <a:pt x="435" y="151"/>
                    <a:pt x="435" y="151"/>
                  </a:cubicBezTo>
                  <a:cubicBezTo>
                    <a:pt x="435" y="150"/>
                    <a:pt x="435" y="150"/>
                    <a:pt x="435" y="150"/>
                  </a:cubicBezTo>
                  <a:cubicBezTo>
                    <a:pt x="437" y="150"/>
                    <a:pt x="437" y="150"/>
                    <a:pt x="437" y="150"/>
                  </a:cubicBezTo>
                  <a:cubicBezTo>
                    <a:pt x="440" y="149"/>
                    <a:pt x="440" y="149"/>
                    <a:pt x="440" y="149"/>
                  </a:cubicBezTo>
                  <a:cubicBezTo>
                    <a:pt x="439" y="149"/>
                    <a:pt x="439" y="149"/>
                    <a:pt x="439" y="149"/>
                  </a:cubicBezTo>
                  <a:cubicBezTo>
                    <a:pt x="439" y="149"/>
                    <a:pt x="439" y="149"/>
                    <a:pt x="439" y="149"/>
                  </a:cubicBezTo>
                  <a:cubicBezTo>
                    <a:pt x="437" y="150"/>
                    <a:pt x="437" y="150"/>
                    <a:pt x="437" y="150"/>
                  </a:cubicBezTo>
                  <a:cubicBezTo>
                    <a:pt x="436" y="150"/>
                    <a:pt x="436" y="150"/>
                    <a:pt x="436" y="150"/>
                  </a:cubicBezTo>
                  <a:cubicBezTo>
                    <a:pt x="436" y="149"/>
                    <a:pt x="436" y="149"/>
                    <a:pt x="436" y="149"/>
                  </a:cubicBezTo>
                  <a:cubicBezTo>
                    <a:pt x="437" y="149"/>
                    <a:pt x="437" y="149"/>
                    <a:pt x="437" y="149"/>
                  </a:cubicBezTo>
                  <a:cubicBezTo>
                    <a:pt x="437" y="148"/>
                    <a:pt x="437" y="148"/>
                    <a:pt x="437" y="148"/>
                  </a:cubicBezTo>
                  <a:cubicBezTo>
                    <a:pt x="437" y="148"/>
                    <a:pt x="437" y="148"/>
                    <a:pt x="437" y="148"/>
                  </a:cubicBezTo>
                  <a:cubicBezTo>
                    <a:pt x="438" y="147"/>
                    <a:pt x="438" y="147"/>
                    <a:pt x="438" y="147"/>
                  </a:cubicBezTo>
                  <a:cubicBezTo>
                    <a:pt x="439" y="147"/>
                    <a:pt x="439" y="147"/>
                    <a:pt x="439" y="147"/>
                  </a:cubicBezTo>
                  <a:cubicBezTo>
                    <a:pt x="437" y="147"/>
                    <a:pt x="437" y="147"/>
                    <a:pt x="437" y="147"/>
                  </a:cubicBezTo>
                  <a:cubicBezTo>
                    <a:pt x="436" y="146"/>
                    <a:pt x="436" y="146"/>
                    <a:pt x="436" y="146"/>
                  </a:cubicBezTo>
                  <a:cubicBezTo>
                    <a:pt x="436" y="146"/>
                    <a:pt x="436" y="146"/>
                    <a:pt x="436" y="146"/>
                  </a:cubicBezTo>
                  <a:cubicBezTo>
                    <a:pt x="436" y="146"/>
                    <a:pt x="436" y="146"/>
                    <a:pt x="436" y="146"/>
                  </a:cubicBezTo>
                  <a:cubicBezTo>
                    <a:pt x="435" y="146"/>
                    <a:pt x="435" y="146"/>
                    <a:pt x="435" y="146"/>
                  </a:cubicBezTo>
                  <a:cubicBezTo>
                    <a:pt x="435" y="145"/>
                    <a:pt x="435" y="145"/>
                    <a:pt x="435" y="145"/>
                  </a:cubicBezTo>
                  <a:cubicBezTo>
                    <a:pt x="436" y="145"/>
                    <a:pt x="436" y="145"/>
                    <a:pt x="436" y="145"/>
                  </a:cubicBezTo>
                  <a:cubicBezTo>
                    <a:pt x="436" y="144"/>
                    <a:pt x="436" y="144"/>
                    <a:pt x="436" y="144"/>
                  </a:cubicBezTo>
                  <a:cubicBezTo>
                    <a:pt x="437" y="144"/>
                    <a:pt x="437" y="144"/>
                    <a:pt x="437" y="144"/>
                  </a:cubicBezTo>
                  <a:cubicBezTo>
                    <a:pt x="436" y="144"/>
                    <a:pt x="436" y="144"/>
                    <a:pt x="436" y="144"/>
                  </a:cubicBezTo>
                  <a:cubicBezTo>
                    <a:pt x="435" y="143"/>
                    <a:pt x="435" y="143"/>
                    <a:pt x="435" y="143"/>
                  </a:cubicBezTo>
                  <a:cubicBezTo>
                    <a:pt x="436" y="144"/>
                    <a:pt x="436" y="144"/>
                    <a:pt x="436" y="144"/>
                  </a:cubicBezTo>
                  <a:cubicBezTo>
                    <a:pt x="436" y="143"/>
                    <a:pt x="436" y="143"/>
                    <a:pt x="436" y="143"/>
                  </a:cubicBezTo>
                  <a:cubicBezTo>
                    <a:pt x="436" y="142"/>
                    <a:pt x="436" y="142"/>
                    <a:pt x="436" y="142"/>
                  </a:cubicBezTo>
                  <a:cubicBezTo>
                    <a:pt x="437" y="142"/>
                    <a:pt x="437" y="142"/>
                    <a:pt x="437" y="142"/>
                  </a:cubicBezTo>
                  <a:cubicBezTo>
                    <a:pt x="438" y="143"/>
                    <a:pt x="438" y="143"/>
                    <a:pt x="438" y="143"/>
                  </a:cubicBezTo>
                  <a:cubicBezTo>
                    <a:pt x="440" y="143"/>
                    <a:pt x="440" y="143"/>
                    <a:pt x="440" y="143"/>
                  </a:cubicBezTo>
                  <a:cubicBezTo>
                    <a:pt x="441" y="143"/>
                    <a:pt x="441" y="143"/>
                    <a:pt x="441" y="143"/>
                  </a:cubicBezTo>
                  <a:cubicBezTo>
                    <a:pt x="441" y="142"/>
                    <a:pt x="441" y="142"/>
                    <a:pt x="441" y="142"/>
                  </a:cubicBezTo>
                  <a:cubicBezTo>
                    <a:pt x="442" y="142"/>
                    <a:pt x="442" y="142"/>
                    <a:pt x="442" y="142"/>
                  </a:cubicBezTo>
                  <a:cubicBezTo>
                    <a:pt x="442" y="141"/>
                    <a:pt x="442" y="141"/>
                    <a:pt x="442" y="141"/>
                  </a:cubicBezTo>
                  <a:cubicBezTo>
                    <a:pt x="441" y="141"/>
                    <a:pt x="441" y="141"/>
                    <a:pt x="441" y="141"/>
                  </a:cubicBezTo>
                  <a:cubicBezTo>
                    <a:pt x="441" y="141"/>
                    <a:pt x="441" y="141"/>
                    <a:pt x="441" y="141"/>
                  </a:cubicBezTo>
                  <a:cubicBezTo>
                    <a:pt x="441" y="140"/>
                    <a:pt x="441" y="140"/>
                    <a:pt x="441" y="140"/>
                  </a:cubicBezTo>
                  <a:cubicBezTo>
                    <a:pt x="442" y="140"/>
                    <a:pt x="442" y="140"/>
                    <a:pt x="442" y="140"/>
                  </a:cubicBezTo>
                  <a:cubicBezTo>
                    <a:pt x="442" y="139"/>
                    <a:pt x="442" y="139"/>
                    <a:pt x="442" y="139"/>
                  </a:cubicBezTo>
                  <a:cubicBezTo>
                    <a:pt x="444" y="139"/>
                    <a:pt x="444" y="139"/>
                    <a:pt x="444" y="139"/>
                  </a:cubicBezTo>
                  <a:cubicBezTo>
                    <a:pt x="445" y="139"/>
                    <a:pt x="445" y="139"/>
                    <a:pt x="445" y="139"/>
                  </a:cubicBezTo>
                  <a:cubicBezTo>
                    <a:pt x="445" y="140"/>
                    <a:pt x="445" y="140"/>
                    <a:pt x="445" y="140"/>
                  </a:cubicBezTo>
                  <a:cubicBezTo>
                    <a:pt x="445" y="139"/>
                    <a:pt x="445" y="139"/>
                    <a:pt x="445" y="139"/>
                  </a:cubicBezTo>
                  <a:cubicBezTo>
                    <a:pt x="446" y="139"/>
                    <a:pt x="446" y="139"/>
                    <a:pt x="446" y="139"/>
                  </a:cubicBezTo>
                  <a:cubicBezTo>
                    <a:pt x="447" y="139"/>
                    <a:pt x="447" y="139"/>
                    <a:pt x="447" y="139"/>
                  </a:cubicBezTo>
                  <a:cubicBezTo>
                    <a:pt x="446" y="140"/>
                    <a:pt x="446" y="140"/>
                    <a:pt x="446" y="140"/>
                  </a:cubicBezTo>
                  <a:lnTo>
                    <a:pt x="447" y="139"/>
                  </a:lnTo>
                  <a:close/>
                  <a:moveTo>
                    <a:pt x="433" y="163"/>
                  </a:moveTo>
                  <a:cubicBezTo>
                    <a:pt x="432" y="163"/>
                    <a:pt x="432" y="163"/>
                    <a:pt x="432" y="163"/>
                  </a:cubicBezTo>
                  <a:cubicBezTo>
                    <a:pt x="431" y="164"/>
                    <a:pt x="431" y="164"/>
                    <a:pt x="431" y="164"/>
                  </a:cubicBezTo>
                  <a:cubicBezTo>
                    <a:pt x="432" y="164"/>
                    <a:pt x="432" y="164"/>
                    <a:pt x="432" y="164"/>
                  </a:cubicBezTo>
                  <a:cubicBezTo>
                    <a:pt x="430" y="165"/>
                    <a:pt x="430" y="165"/>
                    <a:pt x="430" y="165"/>
                  </a:cubicBezTo>
                  <a:cubicBezTo>
                    <a:pt x="430" y="165"/>
                    <a:pt x="430" y="165"/>
                    <a:pt x="430" y="165"/>
                  </a:cubicBezTo>
                  <a:cubicBezTo>
                    <a:pt x="432" y="165"/>
                    <a:pt x="432" y="165"/>
                    <a:pt x="432" y="165"/>
                  </a:cubicBezTo>
                  <a:cubicBezTo>
                    <a:pt x="434" y="165"/>
                    <a:pt x="434" y="165"/>
                    <a:pt x="434" y="165"/>
                  </a:cubicBezTo>
                  <a:cubicBezTo>
                    <a:pt x="433" y="167"/>
                    <a:pt x="433" y="167"/>
                    <a:pt x="433" y="167"/>
                  </a:cubicBezTo>
                  <a:cubicBezTo>
                    <a:pt x="431" y="167"/>
                    <a:pt x="431" y="167"/>
                    <a:pt x="431" y="167"/>
                  </a:cubicBezTo>
                  <a:cubicBezTo>
                    <a:pt x="431" y="168"/>
                    <a:pt x="431" y="168"/>
                    <a:pt x="431" y="168"/>
                  </a:cubicBezTo>
                  <a:cubicBezTo>
                    <a:pt x="429" y="168"/>
                    <a:pt x="429" y="168"/>
                    <a:pt x="429" y="168"/>
                  </a:cubicBezTo>
                  <a:cubicBezTo>
                    <a:pt x="426" y="168"/>
                    <a:pt x="426" y="168"/>
                    <a:pt x="426" y="168"/>
                  </a:cubicBezTo>
                  <a:cubicBezTo>
                    <a:pt x="425" y="168"/>
                    <a:pt x="425" y="168"/>
                    <a:pt x="425" y="168"/>
                  </a:cubicBezTo>
                  <a:cubicBezTo>
                    <a:pt x="424" y="168"/>
                    <a:pt x="424" y="168"/>
                    <a:pt x="424" y="168"/>
                  </a:cubicBezTo>
                  <a:cubicBezTo>
                    <a:pt x="423" y="167"/>
                    <a:pt x="423" y="167"/>
                    <a:pt x="423" y="167"/>
                  </a:cubicBezTo>
                  <a:cubicBezTo>
                    <a:pt x="423" y="168"/>
                    <a:pt x="423" y="168"/>
                    <a:pt x="423" y="168"/>
                  </a:cubicBezTo>
                  <a:cubicBezTo>
                    <a:pt x="421" y="168"/>
                    <a:pt x="421" y="168"/>
                    <a:pt x="421" y="168"/>
                  </a:cubicBezTo>
                  <a:cubicBezTo>
                    <a:pt x="420" y="169"/>
                    <a:pt x="420" y="169"/>
                    <a:pt x="420" y="169"/>
                  </a:cubicBezTo>
                  <a:cubicBezTo>
                    <a:pt x="419" y="168"/>
                    <a:pt x="419" y="168"/>
                    <a:pt x="419" y="168"/>
                  </a:cubicBezTo>
                  <a:cubicBezTo>
                    <a:pt x="417" y="168"/>
                    <a:pt x="417" y="168"/>
                    <a:pt x="417" y="168"/>
                  </a:cubicBezTo>
                  <a:cubicBezTo>
                    <a:pt x="416" y="168"/>
                    <a:pt x="416" y="168"/>
                    <a:pt x="416" y="168"/>
                  </a:cubicBezTo>
                  <a:cubicBezTo>
                    <a:pt x="415" y="170"/>
                    <a:pt x="415" y="170"/>
                    <a:pt x="415" y="170"/>
                  </a:cubicBezTo>
                  <a:cubicBezTo>
                    <a:pt x="414" y="170"/>
                    <a:pt x="414" y="170"/>
                    <a:pt x="414" y="170"/>
                  </a:cubicBezTo>
                  <a:cubicBezTo>
                    <a:pt x="413" y="169"/>
                    <a:pt x="413" y="169"/>
                    <a:pt x="413" y="169"/>
                  </a:cubicBezTo>
                  <a:cubicBezTo>
                    <a:pt x="411" y="169"/>
                    <a:pt x="411" y="169"/>
                    <a:pt x="411" y="169"/>
                  </a:cubicBezTo>
                  <a:cubicBezTo>
                    <a:pt x="410" y="170"/>
                    <a:pt x="410" y="170"/>
                    <a:pt x="410" y="170"/>
                  </a:cubicBezTo>
                  <a:cubicBezTo>
                    <a:pt x="409" y="171"/>
                    <a:pt x="409" y="171"/>
                    <a:pt x="409" y="171"/>
                  </a:cubicBezTo>
                  <a:cubicBezTo>
                    <a:pt x="408" y="170"/>
                    <a:pt x="408" y="170"/>
                    <a:pt x="408" y="170"/>
                  </a:cubicBezTo>
                  <a:cubicBezTo>
                    <a:pt x="408" y="170"/>
                    <a:pt x="408" y="170"/>
                    <a:pt x="408" y="170"/>
                  </a:cubicBezTo>
                  <a:cubicBezTo>
                    <a:pt x="410" y="169"/>
                    <a:pt x="410" y="169"/>
                    <a:pt x="410" y="169"/>
                  </a:cubicBezTo>
                  <a:cubicBezTo>
                    <a:pt x="411" y="168"/>
                    <a:pt x="411" y="168"/>
                    <a:pt x="411" y="168"/>
                  </a:cubicBezTo>
                  <a:cubicBezTo>
                    <a:pt x="412" y="167"/>
                    <a:pt x="412" y="167"/>
                    <a:pt x="412" y="167"/>
                  </a:cubicBezTo>
                  <a:cubicBezTo>
                    <a:pt x="413" y="166"/>
                    <a:pt x="413" y="166"/>
                    <a:pt x="413" y="166"/>
                  </a:cubicBezTo>
                  <a:cubicBezTo>
                    <a:pt x="415" y="166"/>
                    <a:pt x="415" y="166"/>
                    <a:pt x="415" y="166"/>
                  </a:cubicBezTo>
                  <a:cubicBezTo>
                    <a:pt x="417" y="166"/>
                    <a:pt x="417" y="166"/>
                    <a:pt x="417" y="166"/>
                  </a:cubicBezTo>
                  <a:cubicBezTo>
                    <a:pt x="419" y="165"/>
                    <a:pt x="419" y="165"/>
                    <a:pt x="419" y="165"/>
                  </a:cubicBezTo>
                  <a:cubicBezTo>
                    <a:pt x="420" y="164"/>
                    <a:pt x="420" y="164"/>
                    <a:pt x="420" y="164"/>
                  </a:cubicBezTo>
                  <a:cubicBezTo>
                    <a:pt x="418" y="165"/>
                    <a:pt x="418" y="165"/>
                    <a:pt x="418" y="165"/>
                  </a:cubicBezTo>
                  <a:cubicBezTo>
                    <a:pt x="416" y="165"/>
                    <a:pt x="416" y="165"/>
                    <a:pt x="416" y="165"/>
                  </a:cubicBezTo>
                  <a:cubicBezTo>
                    <a:pt x="414" y="164"/>
                    <a:pt x="414" y="164"/>
                    <a:pt x="414" y="164"/>
                  </a:cubicBezTo>
                  <a:cubicBezTo>
                    <a:pt x="413" y="164"/>
                    <a:pt x="413" y="164"/>
                    <a:pt x="413" y="164"/>
                  </a:cubicBezTo>
                  <a:cubicBezTo>
                    <a:pt x="413" y="164"/>
                    <a:pt x="413" y="164"/>
                    <a:pt x="413" y="164"/>
                  </a:cubicBezTo>
                  <a:cubicBezTo>
                    <a:pt x="413" y="164"/>
                    <a:pt x="413" y="164"/>
                    <a:pt x="413" y="164"/>
                  </a:cubicBezTo>
                  <a:cubicBezTo>
                    <a:pt x="412" y="164"/>
                    <a:pt x="412" y="164"/>
                    <a:pt x="412" y="164"/>
                  </a:cubicBezTo>
                  <a:cubicBezTo>
                    <a:pt x="410" y="164"/>
                    <a:pt x="410" y="164"/>
                    <a:pt x="410" y="164"/>
                  </a:cubicBezTo>
                  <a:cubicBezTo>
                    <a:pt x="409" y="164"/>
                    <a:pt x="409" y="164"/>
                    <a:pt x="409" y="164"/>
                  </a:cubicBezTo>
                  <a:cubicBezTo>
                    <a:pt x="409" y="163"/>
                    <a:pt x="409" y="163"/>
                    <a:pt x="409" y="163"/>
                  </a:cubicBezTo>
                  <a:cubicBezTo>
                    <a:pt x="412" y="162"/>
                    <a:pt x="412" y="162"/>
                    <a:pt x="412" y="162"/>
                  </a:cubicBezTo>
                  <a:cubicBezTo>
                    <a:pt x="414" y="160"/>
                    <a:pt x="414" y="160"/>
                    <a:pt x="414" y="160"/>
                  </a:cubicBezTo>
                  <a:cubicBezTo>
                    <a:pt x="414" y="159"/>
                    <a:pt x="414" y="159"/>
                    <a:pt x="414" y="159"/>
                  </a:cubicBezTo>
                  <a:cubicBezTo>
                    <a:pt x="414" y="159"/>
                    <a:pt x="414" y="159"/>
                    <a:pt x="414" y="159"/>
                  </a:cubicBezTo>
                  <a:cubicBezTo>
                    <a:pt x="414" y="159"/>
                    <a:pt x="414" y="159"/>
                    <a:pt x="414" y="159"/>
                  </a:cubicBezTo>
                  <a:cubicBezTo>
                    <a:pt x="412" y="159"/>
                    <a:pt x="412" y="159"/>
                    <a:pt x="412" y="159"/>
                  </a:cubicBezTo>
                  <a:cubicBezTo>
                    <a:pt x="411" y="159"/>
                    <a:pt x="411" y="159"/>
                    <a:pt x="411" y="159"/>
                  </a:cubicBezTo>
                  <a:cubicBezTo>
                    <a:pt x="412" y="159"/>
                    <a:pt x="412" y="159"/>
                    <a:pt x="412" y="159"/>
                  </a:cubicBezTo>
                  <a:cubicBezTo>
                    <a:pt x="413" y="158"/>
                    <a:pt x="413" y="158"/>
                    <a:pt x="413" y="158"/>
                  </a:cubicBezTo>
                  <a:cubicBezTo>
                    <a:pt x="412" y="157"/>
                    <a:pt x="412" y="157"/>
                    <a:pt x="412" y="157"/>
                  </a:cubicBezTo>
                  <a:cubicBezTo>
                    <a:pt x="413" y="157"/>
                    <a:pt x="413" y="157"/>
                    <a:pt x="413" y="157"/>
                  </a:cubicBezTo>
                  <a:cubicBezTo>
                    <a:pt x="415" y="157"/>
                    <a:pt x="415" y="157"/>
                    <a:pt x="415" y="157"/>
                  </a:cubicBezTo>
                  <a:cubicBezTo>
                    <a:pt x="416" y="157"/>
                    <a:pt x="416" y="157"/>
                    <a:pt x="416" y="157"/>
                  </a:cubicBezTo>
                  <a:cubicBezTo>
                    <a:pt x="417" y="157"/>
                    <a:pt x="417" y="157"/>
                    <a:pt x="417" y="157"/>
                  </a:cubicBezTo>
                  <a:cubicBezTo>
                    <a:pt x="417" y="157"/>
                    <a:pt x="417" y="157"/>
                    <a:pt x="417" y="157"/>
                  </a:cubicBezTo>
                  <a:cubicBezTo>
                    <a:pt x="419" y="157"/>
                    <a:pt x="419" y="157"/>
                    <a:pt x="419" y="157"/>
                  </a:cubicBezTo>
                  <a:cubicBezTo>
                    <a:pt x="417" y="156"/>
                    <a:pt x="417" y="156"/>
                    <a:pt x="417" y="156"/>
                  </a:cubicBezTo>
                  <a:cubicBezTo>
                    <a:pt x="418" y="155"/>
                    <a:pt x="418" y="155"/>
                    <a:pt x="418" y="155"/>
                  </a:cubicBezTo>
                  <a:cubicBezTo>
                    <a:pt x="418" y="155"/>
                    <a:pt x="418" y="155"/>
                    <a:pt x="418" y="155"/>
                  </a:cubicBezTo>
                  <a:cubicBezTo>
                    <a:pt x="418" y="154"/>
                    <a:pt x="418" y="154"/>
                    <a:pt x="418" y="154"/>
                  </a:cubicBezTo>
                  <a:cubicBezTo>
                    <a:pt x="417" y="153"/>
                    <a:pt x="417" y="153"/>
                    <a:pt x="417" y="153"/>
                  </a:cubicBezTo>
                  <a:cubicBezTo>
                    <a:pt x="416" y="153"/>
                    <a:pt x="416" y="153"/>
                    <a:pt x="416" y="153"/>
                  </a:cubicBezTo>
                  <a:cubicBezTo>
                    <a:pt x="416" y="151"/>
                    <a:pt x="416" y="151"/>
                    <a:pt x="416" y="151"/>
                  </a:cubicBezTo>
                  <a:cubicBezTo>
                    <a:pt x="417" y="150"/>
                    <a:pt x="417" y="150"/>
                    <a:pt x="417" y="150"/>
                  </a:cubicBezTo>
                  <a:cubicBezTo>
                    <a:pt x="416" y="150"/>
                    <a:pt x="416" y="150"/>
                    <a:pt x="416" y="150"/>
                  </a:cubicBezTo>
                  <a:cubicBezTo>
                    <a:pt x="415" y="151"/>
                    <a:pt x="415" y="151"/>
                    <a:pt x="415" y="151"/>
                  </a:cubicBezTo>
                  <a:cubicBezTo>
                    <a:pt x="414" y="151"/>
                    <a:pt x="414" y="151"/>
                    <a:pt x="414" y="151"/>
                  </a:cubicBezTo>
                  <a:cubicBezTo>
                    <a:pt x="413" y="151"/>
                    <a:pt x="413" y="151"/>
                    <a:pt x="413" y="151"/>
                  </a:cubicBezTo>
                  <a:cubicBezTo>
                    <a:pt x="412" y="151"/>
                    <a:pt x="412" y="151"/>
                    <a:pt x="412" y="151"/>
                  </a:cubicBezTo>
                  <a:cubicBezTo>
                    <a:pt x="411" y="151"/>
                    <a:pt x="411" y="151"/>
                    <a:pt x="411" y="151"/>
                  </a:cubicBezTo>
                  <a:cubicBezTo>
                    <a:pt x="411" y="151"/>
                    <a:pt x="411" y="151"/>
                    <a:pt x="411" y="151"/>
                  </a:cubicBezTo>
                  <a:cubicBezTo>
                    <a:pt x="410" y="150"/>
                    <a:pt x="410" y="150"/>
                    <a:pt x="410" y="150"/>
                  </a:cubicBezTo>
                  <a:cubicBezTo>
                    <a:pt x="411" y="150"/>
                    <a:pt x="411" y="150"/>
                    <a:pt x="411" y="150"/>
                  </a:cubicBezTo>
                  <a:cubicBezTo>
                    <a:pt x="411" y="149"/>
                    <a:pt x="411" y="149"/>
                    <a:pt x="411" y="149"/>
                  </a:cubicBezTo>
                  <a:cubicBezTo>
                    <a:pt x="412" y="148"/>
                    <a:pt x="412" y="148"/>
                    <a:pt x="412" y="148"/>
                  </a:cubicBezTo>
                  <a:cubicBezTo>
                    <a:pt x="411" y="147"/>
                    <a:pt x="411" y="147"/>
                    <a:pt x="411" y="147"/>
                  </a:cubicBezTo>
                  <a:cubicBezTo>
                    <a:pt x="413" y="146"/>
                    <a:pt x="413" y="146"/>
                    <a:pt x="413" y="146"/>
                  </a:cubicBezTo>
                  <a:cubicBezTo>
                    <a:pt x="412" y="145"/>
                    <a:pt x="412" y="145"/>
                    <a:pt x="412" y="145"/>
                  </a:cubicBezTo>
                  <a:cubicBezTo>
                    <a:pt x="410" y="146"/>
                    <a:pt x="410" y="146"/>
                    <a:pt x="410" y="146"/>
                  </a:cubicBezTo>
                  <a:cubicBezTo>
                    <a:pt x="410" y="146"/>
                    <a:pt x="410" y="146"/>
                    <a:pt x="410" y="146"/>
                  </a:cubicBezTo>
                  <a:cubicBezTo>
                    <a:pt x="409" y="148"/>
                    <a:pt x="409" y="148"/>
                    <a:pt x="409" y="148"/>
                  </a:cubicBezTo>
                  <a:cubicBezTo>
                    <a:pt x="409" y="148"/>
                    <a:pt x="409" y="148"/>
                    <a:pt x="409" y="148"/>
                  </a:cubicBezTo>
                  <a:cubicBezTo>
                    <a:pt x="409" y="146"/>
                    <a:pt x="409" y="146"/>
                    <a:pt x="409" y="146"/>
                  </a:cubicBezTo>
                  <a:cubicBezTo>
                    <a:pt x="409" y="145"/>
                    <a:pt x="409" y="145"/>
                    <a:pt x="409" y="145"/>
                  </a:cubicBezTo>
                  <a:cubicBezTo>
                    <a:pt x="410" y="144"/>
                    <a:pt x="410" y="144"/>
                    <a:pt x="410" y="144"/>
                  </a:cubicBezTo>
                  <a:cubicBezTo>
                    <a:pt x="410" y="143"/>
                    <a:pt x="410" y="143"/>
                    <a:pt x="410" y="143"/>
                  </a:cubicBezTo>
                  <a:cubicBezTo>
                    <a:pt x="409" y="143"/>
                    <a:pt x="409" y="143"/>
                    <a:pt x="409" y="143"/>
                  </a:cubicBezTo>
                  <a:cubicBezTo>
                    <a:pt x="408" y="143"/>
                    <a:pt x="408" y="143"/>
                    <a:pt x="408" y="143"/>
                  </a:cubicBezTo>
                  <a:cubicBezTo>
                    <a:pt x="409" y="141"/>
                    <a:pt x="409" y="141"/>
                    <a:pt x="409" y="141"/>
                  </a:cubicBezTo>
                  <a:cubicBezTo>
                    <a:pt x="410" y="141"/>
                    <a:pt x="410" y="141"/>
                    <a:pt x="410" y="141"/>
                  </a:cubicBezTo>
                  <a:cubicBezTo>
                    <a:pt x="409" y="140"/>
                    <a:pt x="409" y="140"/>
                    <a:pt x="409" y="140"/>
                  </a:cubicBezTo>
                  <a:cubicBezTo>
                    <a:pt x="409" y="139"/>
                    <a:pt x="409" y="139"/>
                    <a:pt x="409" y="139"/>
                  </a:cubicBezTo>
                  <a:cubicBezTo>
                    <a:pt x="409" y="138"/>
                    <a:pt x="409" y="138"/>
                    <a:pt x="409" y="138"/>
                  </a:cubicBezTo>
                  <a:cubicBezTo>
                    <a:pt x="411" y="138"/>
                    <a:pt x="411" y="138"/>
                    <a:pt x="411" y="138"/>
                  </a:cubicBezTo>
                  <a:cubicBezTo>
                    <a:pt x="411" y="138"/>
                    <a:pt x="411" y="138"/>
                    <a:pt x="411" y="138"/>
                  </a:cubicBezTo>
                  <a:cubicBezTo>
                    <a:pt x="410" y="137"/>
                    <a:pt x="410" y="137"/>
                    <a:pt x="410" y="137"/>
                  </a:cubicBezTo>
                  <a:cubicBezTo>
                    <a:pt x="411" y="136"/>
                    <a:pt x="411" y="136"/>
                    <a:pt x="411" y="136"/>
                  </a:cubicBezTo>
                  <a:cubicBezTo>
                    <a:pt x="412" y="136"/>
                    <a:pt x="412" y="136"/>
                    <a:pt x="412" y="136"/>
                  </a:cubicBezTo>
                  <a:cubicBezTo>
                    <a:pt x="412" y="135"/>
                    <a:pt x="412" y="135"/>
                    <a:pt x="412" y="135"/>
                  </a:cubicBezTo>
                  <a:cubicBezTo>
                    <a:pt x="413" y="135"/>
                    <a:pt x="413" y="135"/>
                    <a:pt x="413" y="135"/>
                  </a:cubicBezTo>
                  <a:cubicBezTo>
                    <a:pt x="413" y="136"/>
                    <a:pt x="413" y="136"/>
                    <a:pt x="413" y="136"/>
                  </a:cubicBezTo>
                  <a:cubicBezTo>
                    <a:pt x="415" y="135"/>
                    <a:pt x="415" y="135"/>
                    <a:pt x="415" y="135"/>
                  </a:cubicBezTo>
                  <a:cubicBezTo>
                    <a:pt x="417" y="135"/>
                    <a:pt x="417" y="135"/>
                    <a:pt x="417" y="135"/>
                  </a:cubicBezTo>
                  <a:cubicBezTo>
                    <a:pt x="418" y="135"/>
                    <a:pt x="418" y="135"/>
                    <a:pt x="418" y="135"/>
                  </a:cubicBezTo>
                  <a:cubicBezTo>
                    <a:pt x="417" y="136"/>
                    <a:pt x="417" y="136"/>
                    <a:pt x="417" y="136"/>
                  </a:cubicBezTo>
                  <a:cubicBezTo>
                    <a:pt x="415" y="138"/>
                    <a:pt x="415" y="138"/>
                    <a:pt x="415" y="138"/>
                  </a:cubicBezTo>
                  <a:cubicBezTo>
                    <a:pt x="414" y="138"/>
                    <a:pt x="414" y="138"/>
                    <a:pt x="414" y="138"/>
                  </a:cubicBezTo>
                  <a:cubicBezTo>
                    <a:pt x="415" y="139"/>
                    <a:pt x="415" y="139"/>
                    <a:pt x="415" y="139"/>
                  </a:cubicBezTo>
                  <a:cubicBezTo>
                    <a:pt x="414" y="139"/>
                    <a:pt x="414" y="139"/>
                    <a:pt x="414" y="139"/>
                  </a:cubicBezTo>
                  <a:cubicBezTo>
                    <a:pt x="414" y="139"/>
                    <a:pt x="414" y="139"/>
                    <a:pt x="414" y="139"/>
                  </a:cubicBezTo>
                  <a:cubicBezTo>
                    <a:pt x="415" y="139"/>
                    <a:pt x="415" y="139"/>
                    <a:pt x="415" y="139"/>
                  </a:cubicBezTo>
                  <a:cubicBezTo>
                    <a:pt x="418" y="139"/>
                    <a:pt x="418" y="139"/>
                    <a:pt x="418" y="139"/>
                  </a:cubicBezTo>
                  <a:cubicBezTo>
                    <a:pt x="419" y="139"/>
                    <a:pt x="419" y="139"/>
                    <a:pt x="419" y="139"/>
                  </a:cubicBezTo>
                  <a:cubicBezTo>
                    <a:pt x="420" y="139"/>
                    <a:pt x="420" y="139"/>
                    <a:pt x="420" y="139"/>
                  </a:cubicBezTo>
                  <a:cubicBezTo>
                    <a:pt x="420" y="139"/>
                    <a:pt x="420" y="139"/>
                    <a:pt x="420" y="139"/>
                  </a:cubicBezTo>
                  <a:cubicBezTo>
                    <a:pt x="421" y="140"/>
                    <a:pt x="421" y="140"/>
                    <a:pt x="421" y="140"/>
                  </a:cubicBezTo>
                  <a:cubicBezTo>
                    <a:pt x="421" y="141"/>
                    <a:pt x="421" y="141"/>
                    <a:pt x="421" y="141"/>
                  </a:cubicBezTo>
                  <a:cubicBezTo>
                    <a:pt x="420" y="143"/>
                    <a:pt x="420" y="143"/>
                    <a:pt x="420" y="143"/>
                  </a:cubicBezTo>
                  <a:cubicBezTo>
                    <a:pt x="418" y="144"/>
                    <a:pt x="418" y="144"/>
                    <a:pt x="418" y="144"/>
                  </a:cubicBezTo>
                  <a:cubicBezTo>
                    <a:pt x="417" y="144"/>
                    <a:pt x="417" y="144"/>
                    <a:pt x="417" y="144"/>
                  </a:cubicBezTo>
                  <a:cubicBezTo>
                    <a:pt x="418" y="145"/>
                    <a:pt x="418" y="145"/>
                    <a:pt x="418" y="145"/>
                  </a:cubicBezTo>
                  <a:cubicBezTo>
                    <a:pt x="418" y="145"/>
                    <a:pt x="418" y="145"/>
                    <a:pt x="418" y="145"/>
                  </a:cubicBezTo>
                  <a:cubicBezTo>
                    <a:pt x="417" y="146"/>
                    <a:pt x="417" y="146"/>
                    <a:pt x="417" y="146"/>
                  </a:cubicBezTo>
                  <a:cubicBezTo>
                    <a:pt x="415" y="146"/>
                    <a:pt x="415" y="146"/>
                    <a:pt x="415" y="146"/>
                  </a:cubicBezTo>
                  <a:cubicBezTo>
                    <a:pt x="415" y="146"/>
                    <a:pt x="415" y="146"/>
                    <a:pt x="415" y="146"/>
                  </a:cubicBezTo>
                  <a:cubicBezTo>
                    <a:pt x="417" y="146"/>
                    <a:pt x="417" y="146"/>
                    <a:pt x="417" y="146"/>
                  </a:cubicBezTo>
                  <a:cubicBezTo>
                    <a:pt x="419" y="146"/>
                    <a:pt x="419" y="146"/>
                    <a:pt x="419" y="146"/>
                  </a:cubicBezTo>
                  <a:cubicBezTo>
                    <a:pt x="420" y="147"/>
                    <a:pt x="420" y="147"/>
                    <a:pt x="420" y="147"/>
                  </a:cubicBezTo>
                  <a:cubicBezTo>
                    <a:pt x="421" y="147"/>
                    <a:pt x="421" y="147"/>
                    <a:pt x="421" y="147"/>
                  </a:cubicBezTo>
                  <a:cubicBezTo>
                    <a:pt x="422" y="149"/>
                    <a:pt x="422" y="149"/>
                    <a:pt x="422" y="149"/>
                  </a:cubicBezTo>
                  <a:cubicBezTo>
                    <a:pt x="423" y="151"/>
                    <a:pt x="423" y="151"/>
                    <a:pt x="423" y="151"/>
                  </a:cubicBezTo>
                  <a:cubicBezTo>
                    <a:pt x="424" y="152"/>
                    <a:pt x="424" y="152"/>
                    <a:pt x="424" y="152"/>
                  </a:cubicBezTo>
                  <a:cubicBezTo>
                    <a:pt x="427" y="154"/>
                    <a:pt x="427" y="154"/>
                    <a:pt x="427" y="154"/>
                  </a:cubicBezTo>
                  <a:cubicBezTo>
                    <a:pt x="427" y="155"/>
                    <a:pt x="427" y="155"/>
                    <a:pt x="427" y="155"/>
                  </a:cubicBezTo>
                  <a:cubicBezTo>
                    <a:pt x="428" y="156"/>
                    <a:pt x="428" y="156"/>
                    <a:pt x="428" y="156"/>
                  </a:cubicBezTo>
                  <a:cubicBezTo>
                    <a:pt x="426" y="155"/>
                    <a:pt x="426" y="155"/>
                    <a:pt x="426" y="155"/>
                  </a:cubicBezTo>
                  <a:cubicBezTo>
                    <a:pt x="429" y="157"/>
                    <a:pt x="429" y="157"/>
                    <a:pt x="429" y="157"/>
                  </a:cubicBezTo>
                  <a:cubicBezTo>
                    <a:pt x="429" y="159"/>
                    <a:pt x="429" y="159"/>
                    <a:pt x="429" y="159"/>
                  </a:cubicBezTo>
                  <a:cubicBezTo>
                    <a:pt x="429" y="159"/>
                    <a:pt x="429" y="159"/>
                    <a:pt x="429" y="159"/>
                  </a:cubicBezTo>
                  <a:cubicBezTo>
                    <a:pt x="430" y="159"/>
                    <a:pt x="430" y="159"/>
                    <a:pt x="430" y="159"/>
                  </a:cubicBezTo>
                  <a:cubicBezTo>
                    <a:pt x="432" y="159"/>
                    <a:pt x="432" y="159"/>
                    <a:pt x="432" y="159"/>
                  </a:cubicBezTo>
                  <a:cubicBezTo>
                    <a:pt x="434" y="161"/>
                    <a:pt x="434" y="161"/>
                    <a:pt x="434" y="161"/>
                  </a:cubicBezTo>
                  <a:cubicBezTo>
                    <a:pt x="434" y="162"/>
                    <a:pt x="434" y="162"/>
                    <a:pt x="434" y="162"/>
                  </a:cubicBezTo>
                  <a:cubicBezTo>
                    <a:pt x="433" y="163"/>
                    <a:pt x="433" y="163"/>
                    <a:pt x="433" y="163"/>
                  </a:cubicBezTo>
                  <a:close/>
                  <a:moveTo>
                    <a:pt x="406" y="155"/>
                  </a:moveTo>
                  <a:cubicBezTo>
                    <a:pt x="407" y="156"/>
                    <a:pt x="407" y="156"/>
                    <a:pt x="407" y="156"/>
                  </a:cubicBezTo>
                  <a:cubicBezTo>
                    <a:pt x="407" y="157"/>
                    <a:pt x="407" y="157"/>
                    <a:pt x="407" y="157"/>
                  </a:cubicBezTo>
                  <a:cubicBezTo>
                    <a:pt x="407" y="157"/>
                    <a:pt x="407" y="157"/>
                    <a:pt x="407" y="157"/>
                  </a:cubicBezTo>
                  <a:cubicBezTo>
                    <a:pt x="407" y="158"/>
                    <a:pt x="407" y="158"/>
                    <a:pt x="407" y="158"/>
                  </a:cubicBezTo>
                  <a:cubicBezTo>
                    <a:pt x="407" y="159"/>
                    <a:pt x="407" y="159"/>
                    <a:pt x="407" y="159"/>
                  </a:cubicBezTo>
                  <a:cubicBezTo>
                    <a:pt x="406" y="160"/>
                    <a:pt x="406" y="160"/>
                    <a:pt x="406" y="160"/>
                  </a:cubicBezTo>
                  <a:cubicBezTo>
                    <a:pt x="406" y="161"/>
                    <a:pt x="406" y="161"/>
                    <a:pt x="406" y="161"/>
                  </a:cubicBezTo>
                  <a:cubicBezTo>
                    <a:pt x="406" y="162"/>
                    <a:pt x="406" y="162"/>
                    <a:pt x="406" y="162"/>
                  </a:cubicBezTo>
                  <a:cubicBezTo>
                    <a:pt x="404" y="161"/>
                    <a:pt x="404" y="161"/>
                    <a:pt x="404" y="161"/>
                  </a:cubicBezTo>
                  <a:cubicBezTo>
                    <a:pt x="403" y="162"/>
                    <a:pt x="403" y="162"/>
                    <a:pt x="403" y="162"/>
                  </a:cubicBezTo>
                  <a:cubicBezTo>
                    <a:pt x="403" y="160"/>
                    <a:pt x="403" y="160"/>
                    <a:pt x="403" y="160"/>
                  </a:cubicBezTo>
                  <a:cubicBezTo>
                    <a:pt x="403" y="162"/>
                    <a:pt x="403" y="162"/>
                    <a:pt x="403" y="162"/>
                  </a:cubicBezTo>
                  <a:cubicBezTo>
                    <a:pt x="402" y="162"/>
                    <a:pt x="402" y="162"/>
                    <a:pt x="402" y="162"/>
                  </a:cubicBezTo>
                  <a:cubicBezTo>
                    <a:pt x="401" y="162"/>
                    <a:pt x="401" y="162"/>
                    <a:pt x="401" y="162"/>
                  </a:cubicBezTo>
                  <a:cubicBezTo>
                    <a:pt x="400" y="162"/>
                    <a:pt x="400" y="162"/>
                    <a:pt x="400" y="162"/>
                  </a:cubicBezTo>
                  <a:cubicBezTo>
                    <a:pt x="399" y="163"/>
                    <a:pt x="399" y="163"/>
                    <a:pt x="399" y="163"/>
                  </a:cubicBezTo>
                  <a:cubicBezTo>
                    <a:pt x="397" y="163"/>
                    <a:pt x="397" y="163"/>
                    <a:pt x="397" y="163"/>
                  </a:cubicBezTo>
                  <a:cubicBezTo>
                    <a:pt x="396" y="164"/>
                    <a:pt x="396" y="164"/>
                    <a:pt x="396" y="164"/>
                  </a:cubicBezTo>
                  <a:cubicBezTo>
                    <a:pt x="394" y="164"/>
                    <a:pt x="394" y="164"/>
                    <a:pt x="394" y="164"/>
                  </a:cubicBezTo>
                  <a:cubicBezTo>
                    <a:pt x="392" y="164"/>
                    <a:pt x="392" y="164"/>
                    <a:pt x="392" y="164"/>
                  </a:cubicBezTo>
                  <a:cubicBezTo>
                    <a:pt x="392" y="164"/>
                    <a:pt x="392" y="164"/>
                    <a:pt x="392" y="164"/>
                  </a:cubicBezTo>
                  <a:cubicBezTo>
                    <a:pt x="394" y="163"/>
                    <a:pt x="394" y="163"/>
                    <a:pt x="394" y="163"/>
                  </a:cubicBezTo>
                  <a:cubicBezTo>
                    <a:pt x="392" y="163"/>
                    <a:pt x="392" y="163"/>
                    <a:pt x="392" y="163"/>
                  </a:cubicBezTo>
                  <a:cubicBezTo>
                    <a:pt x="392" y="163"/>
                    <a:pt x="392" y="163"/>
                    <a:pt x="392" y="163"/>
                  </a:cubicBezTo>
                  <a:cubicBezTo>
                    <a:pt x="393" y="162"/>
                    <a:pt x="393" y="162"/>
                    <a:pt x="393" y="162"/>
                  </a:cubicBezTo>
                  <a:cubicBezTo>
                    <a:pt x="392" y="163"/>
                    <a:pt x="392" y="163"/>
                    <a:pt x="392" y="163"/>
                  </a:cubicBezTo>
                  <a:cubicBezTo>
                    <a:pt x="391" y="162"/>
                    <a:pt x="391" y="162"/>
                    <a:pt x="391" y="162"/>
                  </a:cubicBezTo>
                  <a:cubicBezTo>
                    <a:pt x="390" y="162"/>
                    <a:pt x="390" y="162"/>
                    <a:pt x="390" y="162"/>
                  </a:cubicBezTo>
                  <a:cubicBezTo>
                    <a:pt x="392" y="161"/>
                    <a:pt x="392" y="161"/>
                    <a:pt x="392" y="161"/>
                  </a:cubicBezTo>
                  <a:cubicBezTo>
                    <a:pt x="393" y="161"/>
                    <a:pt x="393" y="161"/>
                    <a:pt x="393" y="161"/>
                  </a:cubicBezTo>
                  <a:cubicBezTo>
                    <a:pt x="391" y="161"/>
                    <a:pt x="391" y="161"/>
                    <a:pt x="391" y="161"/>
                  </a:cubicBezTo>
                  <a:cubicBezTo>
                    <a:pt x="390" y="161"/>
                    <a:pt x="390" y="161"/>
                    <a:pt x="390" y="161"/>
                  </a:cubicBezTo>
                  <a:cubicBezTo>
                    <a:pt x="391" y="160"/>
                    <a:pt x="391" y="160"/>
                    <a:pt x="391" y="160"/>
                  </a:cubicBezTo>
                  <a:cubicBezTo>
                    <a:pt x="392" y="160"/>
                    <a:pt x="392" y="160"/>
                    <a:pt x="392" y="160"/>
                  </a:cubicBezTo>
                  <a:cubicBezTo>
                    <a:pt x="393" y="161"/>
                    <a:pt x="393" y="161"/>
                    <a:pt x="393" y="161"/>
                  </a:cubicBezTo>
                  <a:cubicBezTo>
                    <a:pt x="393" y="160"/>
                    <a:pt x="393" y="160"/>
                    <a:pt x="393" y="160"/>
                  </a:cubicBezTo>
                  <a:cubicBezTo>
                    <a:pt x="393" y="160"/>
                    <a:pt x="393" y="160"/>
                    <a:pt x="393" y="160"/>
                  </a:cubicBezTo>
                  <a:cubicBezTo>
                    <a:pt x="394" y="159"/>
                    <a:pt x="394" y="159"/>
                    <a:pt x="394" y="159"/>
                  </a:cubicBezTo>
                  <a:cubicBezTo>
                    <a:pt x="397" y="159"/>
                    <a:pt x="397" y="159"/>
                    <a:pt x="397" y="159"/>
                  </a:cubicBezTo>
                  <a:cubicBezTo>
                    <a:pt x="396" y="159"/>
                    <a:pt x="396" y="159"/>
                    <a:pt x="396" y="159"/>
                  </a:cubicBezTo>
                  <a:cubicBezTo>
                    <a:pt x="396" y="159"/>
                    <a:pt x="396" y="159"/>
                    <a:pt x="396" y="159"/>
                  </a:cubicBezTo>
                  <a:cubicBezTo>
                    <a:pt x="394" y="159"/>
                    <a:pt x="394" y="159"/>
                    <a:pt x="394" y="159"/>
                  </a:cubicBezTo>
                  <a:cubicBezTo>
                    <a:pt x="393" y="159"/>
                    <a:pt x="393" y="159"/>
                    <a:pt x="393" y="159"/>
                  </a:cubicBezTo>
                  <a:cubicBezTo>
                    <a:pt x="393" y="159"/>
                    <a:pt x="393" y="159"/>
                    <a:pt x="393" y="159"/>
                  </a:cubicBezTo>
                  <a:cubicBezTo>
                    <a:pt x="394" y="159"/>
                    <a:pt x="394" y="159"/>
                    <a:pt x="394" y="159"/>
                  </a:cubicBezTo>
                  <a:cubicBezTo>
                    <a:pt x="395" y="158"/>
                    <a:pt x="395" y="158"/>
                    <a:pt x="395" y="158"/>
                  </a:cubicBezTo>
                  <a:cubicBezTo>
                    <a:pt x="395" y="157"/>
                    <a:pt x="395" y="157"/>
                    <a:pt x="395" y="157"/>
                  </a:cubicBezTo>
                  <a:cubicBezTo>
                    <a:pt x="396" y="157"/>
                    <a:pt x="396" y="157"/>
                    <a:pt x="396" y="157"/>
                  </a:cubicBezTo>
                  <a:cubicBezTo>
                    <a:pt x="396" y="157"/>
                    <a:pt x="396" y="157"/>
                    <a:pt x="396" y="157"/>
                  </a:cubicBezTo>
                  <a:cubicBezTo>
                    <a:pt x="394" y="156"/>
                    <a:pt x="394" y="156"/>
                    <a:pt x="394" y="156"/>
                  </a:cubicBezTo>
                  <a:cubicBezTo>
                    <a:pt x="394" y="156"/>
                    <a:pt x="394" y="156"/>
                    <a:pt x="394" y="156"/>
                  </a:cubicBezTo>
                  <a:cubicBezTo>
                    <a:pt x="393" y="156"/>
                    <a:pt x="393" y="156"/>
                    <a:pt x="393" y="156"/>
                  </a:cubicBezTo>
                  <a:cubicBezTo>
                    <a:pt x="393" y="155"/>
                    <a:pt x="393" y="155"/>
                    <a:pt x="393" y="155"/>
                  </a:cubicBezTo>
                  <a:cubicBezTo>
                    <a:pt x="392" y="155"/>
                    <a:pt x="392" y="155"/>
                    <a:pt x="392" y="155"/>
                  </a:cubicBezTo>
                  <a:cubicBezTo>
                    <a:pt x="392" y="155"/>
                    <a:pt x="392" y="155"/>
                    <a:pt x="392" y="155"/>
                  </a:cubicBezTo>
                  <a:cubicBezTo>
                    <a:pt x="393" y="155"/>
                    <a:pt x="393" y="155"/>
                    <a:pt x="393" y="155"/>
                  </a:cubicBezTo>
                  <a:cubicBezTo>
                    <a:pt x="394" y="154"/>
                    <a:pt x="394" y="154"/>
                    <a:pt x="394" y="154"/>
                  </a:cubicBezTo>
                  <a:cubicBezTo>
                    <a:pt x="394" y="154"/>
                    <a:pt x="394" y="154"/>
                    <a:pt x="394" y="154"/>
                  </a:cubicBezTo>
                  <a:cubicBezTo>
                    <a:pt x="393" y="153"/>
                    <a:pt x="393" y="153"/>
                    <a:pt x="393" y="153"/>
                  </a:cubicBezTo>
                  <a:cubicBezTo>
                    <a:pt x="392" y="153"/>
                    <a:pt x="392" y="153"/>
                    <a:pt x="392" y="153"/>
                  </a:cubicBezTo>
                  <a:cubicBezTo>
                    <a:pt x="394" y="153"/>
                    <a:pt x="394" y="153"/>
                    <a:pt x="394" y="153"/>
                  </a:cubicBezTo>
                  <a:cubicBezTo>
                    <a:pt x="393" y="152"/>
                    <a:pt x="393" y="152"/>
                    <a:pt x="393" y="152"/>
                  </a:cubicBezTo>
                  <a:cubicBezTo>
                    <a:pt x="393" y="152"/>
                    <a:pt x="393" y="152"/>
                    <a:pt x="393" y="152"/>
                  </a:cubicBezTo>
                  <a:cubicBezTo>
                    <a:pt x="394" y="152"/>
                    <a:pt x="394" y="152"/>
                    <a:pt x="394" y="152"/>
                  </a:cubicBezTo>
                  <a:cubicBezTo>
                    <a:pt x="396" y="152"/>
                    <a:pt x="396" y="152"/>
                    <a:pt x="396" y="152"/>
                  </a:cubicBezTo>
                  <a:cubicBezTo>
                    <a:pt x="397" y="152"/>
                    <a:pt x="397" y="152"/>
                    <a:pt x="397" y="152"/>
                  </a:cubicBezTo>
                  <a:cubicBezTo>
                    <a:pt x="398" y="153"/>
                    <a:pt x="398" y="153"/>
                    <a:pt x="398" y="153"/>
                  </a:cubicBezTo>
                  <a:cubicBezTo>
                    <a:pt x="398" y="152"/>
                    <a:pt x="398" y="152"/>
                    <a:pt x="398" y="152"/>
                  </a:cubicBezTo>
                  <a:cubicBezTo>
                    <a:pt x="399" y="151"/>
                    <a:pt x="399" y="151"/>
                    <a:pt x="399" y="151"/>
                  </a:cubicBezTo>
                  <a:cubicBezTo>
                    <a:pt x="400" y="151"/>
                    <a:pt x="400" y="151"/>
                    <a:pt x="400" y="151"/>
                  </a:cubicBezTo>
                  <a:cubicBezTo>
                    <a:pt x="398" y="151"/>
                    <a:pt x="398" y="151"/>
                    <a:pt x="398" y="151"/>
                  </a:cubicBezTo>
                  <a:cubicBezTo>
                    <a:pt x="398" y="150"/>
                    <a:pt x="398" y="150"/>
                    <a:pt x="398" y="150"/>
                  </a:cubicBezTo>
                  <a:cubicBezTo>
                    <a:pt x="399" y="150"/>
                    <a:pt x="399" y="150"/>
                    <a:pt x="399" y="150"/>
                  </a:cubicBezTo>
                  <a:cubicBezTo>
                    <a:pt x="399" y="149"/>
                    <a:pt x="399" y="149"/>
                    <a:pt x="399" y="149"/>
                  </a:cubicBezTo>
                  <a:cubicBezTo>
                    <a:pt x="400" y="148"/>
                    <a:pt x="400" y="148"/>
                    <a:pt x="400" y="148"/>
                  </a:cubicBezTo>
                  <a:cubicBezTo>
                    <a:pt x="401" y="148"/>
                    <a:pt x="401" y="148"/>
                    <a:pt x="401" y="148"/>
                  </a:cubicBezTo>
                  <a:cubicBezTo>
                    <a:pt x="402" y="148"/>
                    <a:pt x="402" y="148"/>
                    <a:pt x="402" y="148"/>
                  </a:cubicBezTo>
                  <a:cubicBezTo>
                    <a:pt x="402" y="149"/>
                    <a:pt x="402" y="149"/>
                    <a:pt x="402" y="149"/>
                  </a:cubicBezTo>
                  <a:cubicBezTo>
                    <a:pt x="403" y="148"/>
                    <a:pt x="403" y="148"/>
                    <a:pt x="403" y="148"/>
                  </a:cubicBezTo>
                  <a:cubicBezTo>
                    <a:pt x="404" y="148"/>
                    <a:pt x="404" y="148"/>
                    <a:pt x="404" y="148"/>
                  </a:cubicBezTo>
                  <a:cubicBezTo>
                    <a:pt x="404" y="149"/>
                    <a:pt x="404" y="149"/>
                    <a:pt x="404" y="149"/>
                  </a:cubicBezTo>
                  <a:cubicBezTo>
                    <a:pt x="403" y="149"/>
                    <a:pt x="403" y="149"/>
                    <a:pt x="403" y="149"/>
                  </a:cubicBezTo>
                  <a:cubicBezTo>
                    <a:pt x="404" y="149"/>
                    <a:pt x="404" y="149"/>
                    <a:pt x="404" y="149"/>
                  </a:cubicBezTo>
                  <a:cubicBezTo>
                    <a:pt x="406" y="149"/>
                    <a:pt x="406" y="149"/>
                    <a:pt x="406" y="149"/>
                  </a:cubicBezTo>
                  <a:cubicBezTo>
                    <a:pt x="407" y="149"/>
                    <a:pt x="407" y="149"/>
                    <a:pt x="407" y="149"/>
                  </a:cubicBezTo>
                  <a:cubicBezTo>
                    <a:pt x="408" y="149"/>
                    <a:pt x="408" y="149"/>
                    <a:pt x="408" y="149"/>
                  </a:cubicBezTo>
                  <a:cubicBezTo>
                    <a:pt x="408" y="150"/>
                    <a:pt x="408" y="150"/>
                    <a:pt x="408" y="150"/>
                  </a:cubicBezTo>
                  <a:cubicBezTo>
                    <a:pt x="408" y="150"/>
                    <a:pt x="408" y="150"/>
                    <a:pt x="408" y="150"/>
                  </a:cubicBezTo>
                  <a:cubicBezTo>
                    <a:pt x="408" y="151"/>
                    <a:pt x="408" y="151"/>
                    <a:pt x="408" y="151"/>
                  </a:cubicBezTo>
                  <a:cubicBezTo>
                    <a:pt x="408" y="151"/>
                    <a:pt x="408" y="151"/>
                    <a:pt x="408" y="151"/>
                  </a:cubicBezTo>
                  <a:cubicBezTo>
                    <a:pt x="408" y="151"/>
                    <a:pt x="408" y="151"/>
                    <a:pt x="408" y="151"/>
                  </a:cubicBezTo>
                  <a:cubicBezTo>
                    <a:pt x="409" y="152"/>
                    <a:pt x="409" y="152"/>
                    <a:pt x="409" y="152"/>
                  </a:cubicBezTo>
                  <a:cubicBezTo>
                    <a:pt x="409" y="152"/>
                    <a:pt x="409" y="152"/>
                    <a:pt x="409" y="152"/>
                  </a:cubicBezTo>
                  <a:cubicBezTo>
                    <a:pt x="408" y="153"/>
                    <a:pt x="408" y="153"/>
                    <a:pt x="408" y="153"/>
                  </a:cubicBezTo>
                  <a:cubicBezTo>
                    <a:pt x="408" y="153"/>
                    <a:pt x="408" y="153"/>
                    <a:pt x="408" y="153"/>
                  </a:cubicBezTo>
                  <a:cubicBezTo>
                    <a:pt x="407" y="154"/>
                    <a:pt x="407" y="154"/>
                    <a:pt x="407" y="154"/>
                  </a:cubicBezTo>
                  <a:cubicBezTo>
                    <a:pt x="406" y="154"/>
                    <a:pt x="406" y="154"/>
                    <a:pt x="406" y="154"/>
                  </a:cubicBezTo>
                  <a:cubicBezTo>
                    <a:pt x="406" y="154"/>
                    <a:pt x="406" y="154"/>
                    <a:pt x="406" y="154"/>
                  </a:cubicBezTo>
                  <a:lnTo>
                    <a:pt x="406" y="155"/>
                  </a:lnTo>
                  <a:close/>
                  <a:moveTo>
                    <a:pt x="392" y="106"/>
                  </a:moveTo>
                  <a:cubicBezTo>
                    <a:pt x="392" y="105"/>
                    <a:pt x="392" y="105"/>
                    <a:pt x="392" y="105"/>
                  </a:cubicBezTo>
                  <a:cubicBezTo>
                    <a:pt x="391" y="105"/>
                    <a:pt x="391" y="105"/>
                    <a:pt x="391" y="105"/>
                  </a:cubicBezTo>
                  <a:cubicBezTo>
                    <a:pt x="391" y="105"/>
                    <a:pt x="391" y="105"/>
                    <a:pt x="391" y="105"/>
                  </a:cubicBezTo>
                  <a:cubicBezTo>
                    <a:pt x="391" y="104"/>
                    <a:pt x="391" y="104"/>
                    <a:pt x="391" y="104"/>
                  </a:cubicBezTo>
                  <a:cubicBezTo>
                    <a:pt x="387" y="105"/>
                    <a:pt x="387" y="105"/>
                    <a:pt x="387" y="105"/>
                  </a:cubicBezTo>
                  <a:cubicBezTo>
                    <a:pt x="387" y="104"/>
                    <a:pt x="387" y="104"/>
                    <a:pt x="387" y="104"/>
                  </a:cubicBezTo>
                  <a:cubicBezTo>
                    <a:pt x="386" y="104"/>
                    <a:pt x="386" y="104"/>
                    <a:pt x="386" y="104"/>
                  </a:cubicBezTo>
                  <a:cubicBezTo>
                    <a:pt x="386" y="104"/>
                    <a:pt x="386" y="104"/>
                    <a:pt x="386" y="104"/>
                  </a:cubicBezTo>
                  <a:cubicBezTo>
                    <a:pt x="390" y="104"/>
                    <a:pt x="390" y="104"/>
                    <a:pt x="390" y="104"/>
                  </a:cubicBezTo>
                  <a:cubicBezTo>
                    <a:pt x="392" y="104"/>
                    <a:pt x="392" y="104"/>
                    <a:pt x="392" y="104"/>
                  </a:cubicBezTo>
                  <a:cubicBezTo>
                    <a:pt x="393" y="103"/>
                    <a:pt x="393" y="103"/>
                    <a:pt x="393" y="103"/>
                  </a:cubicBezTo>
                  <a:cubicBezTo>
                    <a:pt x="392" y="103"/>
                    <a:pt x="392" y="103"/>
                    <a:pt x="392" y="103"/>
                  </a:cubicBezTo>
                  <a:cubicBezTo>
                    <a:pt x="392" y="103"/>
                    <a:pt x="392" y="103"/>
                    <a:pt x="392" y="103"/>
                  </a:cubicBezTo>
                  <a:cubicBezTo>
                    <a:pt x="391" y="103"/>
                    <a:pt x="391" y="103"/>
                    <a:pt x="391" y="103"/>
                  </a:cubicBezTo>
                  <a:cubicBezTo>
                    <a:pt x="394" y="102"/>
                    <a:pt x="394" y="102"/>
                    <a:pt x="394" y="102"/>
                  </a:cubicBezTo>
                  <a:cubicBezTo>
                    <a:pt x="394" y="102"/>
                    <a:pt x="394" y="102"/>
                    <a:pt x="394" y="102"/>
                  </a:cubicBezTo>
                  <a:cubicBezTo>
                    <a:pt x="391" y="102"/>
                    <a:pt x="391" y="102"/>
                    <a:pt x="391" y="102"/>
                  </a:cubicBezTo>
                  <a:cubicBezTo>
                    <a:pt x="391" y="102"/>
                    <a:pt x="391" y="102"/>
                    <a:pt x="391" y="102"/>
                  </a:cubicBezTo>
                  <a:cubicBezTo>
                    <a:pt x="390" y="102"/>
                    <a:pt x="390" y="102"/>
                    <a:pt x="390" y="102"/>
                  </a:cubicBezTo>
                  <a:cubicBezTo>
                    <a:pt x="388" y="102"/>
                    <a:pt x="388" y="102"/>
                    <a:pt x="388" y="102"/>
                  </a:cubicBezTo>
                  <a:cubicBezTo>
                    <a:pt x="386" y="102"/>
                    <a:pt x="386" y="102"/>
                    <a:pt x="386" y="102"/>
                  </a:cubicBezTo>
                  <a:cubicBezTo>
                    <a:pt x="386" y="102"/>
                    <a:pt x="386" y="102"/>
                    <a:pt x="386" y="102"/>
                  </a:cubicBezTo>
                  <a:cubicBezTo>
                    <a:pt x="385" y="102"/>
                    <a:pt x="385" y="102"/>
                    <a:pt x="385" y="102"/>
                  </a:cubicBezTo>
                  <a:cubicBezTo>
                    <a:pt x="387" y="102"/>
                    <a:pt x="387" y="102"/>
                    <a:pt x="387" y="102"/>
                  </a:cubicBezTo>
                  <a:cubicBezTo>
                    <a:pt x="387" y="101"/>
                    <a:pt x="387" y="101"/>
                    <a:pt x="387" y="101"/>
                  </a:cubicBezTo>
                  <a:cubicBezTo>
                    <a:pt x="387" y="101"/>
                    <a:pt x="387" y="101"/>
                    <a:pt x="387" y="101"/>
                  </a:cubicBezTo>
                  <a:cubicBezTo>
                    <a:pt x="388" y="101"/>
                    <a:pt x="388" y="101"/>
                    <a:pt x="388" y="101"/>
                  </a:cubicBezTo>
                  <a:cubicBezTo>
                    <a:pt x="388" y="101"/>
                    <a:pt x="388" y="101"/>
                    <a:pt x="388" y="101"/>
                  </a:cubicBezTo>
                  <a:cubicBezTo>
                    <a:pt x="389" y="101"/>
                    <a:pt x="389" y="101"/>
                    <a:pt x="389" y="101"/>
                  </a:cubicBezTo>
                  <a:cubicBezTo>
                    <a:pt x="389" y="101"/>
                    <a:pt x="389" y="101"/>
                    <a:pt x="389" y="101"/>
                  </a:cubicBezTo>
                  <a:cubicBezTo>
                    <a:pt x="388" y="100"/>
                    <a:pt x="388" y="100"/>
                    <a:pt x="388" y="100"/>
                  </a:cubicBezTo>
                  <a:cubicBezTo>
                    <a:pt x="389" y="100"/>
                    <a:pt x="389" y="100"/>
                    <a:pt x="389" y="100"/>
                  </a:cubicBezTo>
                  <a:cubicBezTo>
                    <a:pt x="388" y="100"/>
                    <a:pt x="388" y="100"/>
                    <a:pt x="388" y="100"/>
                  </a:cubicBezTo>
                  <a:cubicBezTo>
                    <a:pt x="390" y="100"/>
                    <a:pt x="390" y="100"/>
                    <a:pt x="390" y="100"/>
                  </a:cubicBezTo>
                  <a:cubicBezTo>
                    <a:pt x="389" y="100"/>
                    <a:pt x="389" y="100"/>
                    <a:pt x="389" y="100"/>
                  </a:cubicBezTo>
                  <a:cubicBezTo>
                    <a:pt x="390" y="100"/>
                    <a:pt x="390" y="100"/>
                    <a:pt x="390" y="100"/>
                  </a:cubicBezTo>
                  <a:cubicBezTo>
                    <a:pt x="392" y="101"/>
                    <a:pt x="392" y="101"/>
                    <a:pt x="392" y="101"/>
                  </a:cubicBezTo>
                  <a:cubicBezTo>
                    <a:pt x="392" y="100"/>
                    <a:pt x="392" y="100"/>
                    <a:pt x="392" y="100"/>
                  </a:cubicBezTo>
                  <a:cubicBezTo>
                    <a:pt x="392" y="99"/>
                    <a:pt x="392" y="99"/>
                    <a:pt x="392" y="99"/>
                  </a:cubicBezTo>
                  <a:cubicBezTo>
                    <a:pt x="392" y="99"/>
                    <a:pt x="392" y="99"/>
                    <a:pt x="392" y="99"/>
                  </a:cubicBezTo>
                  <a:cubicBezTo>
                    <a:pt x="392" y="99"/>
                    <a:pt x="392" y="99"/>
                    <a:pt x="392" y="99"/>
                  </a:cubicBezTo>
                  <a:cubicBezTo>
                    <a:pt x="391" y="99"/>
                    <a:pt x="391" y="99"/>
                    <a:pt x="391" y="99"/>
                  </a:cubicBezTo>
                  <a:cubicBezTo>
                    <a:pt x="391" y="99"/>
                    <a:pt x="391" y="99"/>
                    <a:pt x="391" y="99"/>
                  </a:cubicBezTo>
                  <a:cubicBezTo>
                    <a:pt x="393" y="99"/>
                    <a:pt x="393" y="99"/>
                    <a:pt x="393" y="99"/>
                  </a:cubicBezTo>
                  <a:cubicBezTo>
                    <a:pt x="394" y="99"/>
                    <a:pt x="394" y="99"/>
                    <a:pt x="394" y="99"/>
                  </a:cubicBezTo>
                  <a:cubicBezTo>
                    <a:pt x="394" y="99"/>
                    <a:pt x="394" y="99"/>
                    <a:pt x="394" y="99"/>
                  </a:cubicBezTo>
                  <a:cubicBezTo>
                    <a:pt x="396" y="100"/>
                    <a:pt x="396" y="100"/>
                    <a:pt x="396" y="100"/>
                  </a:cubicBezTo>
                  <a:cubicBezTo>
                    <a:pt x="396" y="100"/>
                    <a:pt x="396" y="100"/>
                    <a:pt x="396" y="100"/>
                  </a:cubicBezTo>
                  <a:cubicBezTo>
                    <a:pt x="395" y="101"/>
                    <a:pt x="395" y="101"/>
                    <a:pt x="395" y="101"/>
                  </a:cubicBezTo>
                  <a:cubicBezTo>
                    <a:pt x="395" y="101"/>
                    <a:pt x="395" y="101"/>
                    <a:pt x="395" y="101"/>
                  </a:cubicBezTo>
                  <a:cubicBezTo>
                    <a:pt x="394" y="101"/>
                    <a:pt x="394" y="101"/>
                    <a:pt x="394" y="101"/>
                  </a:cubicBezTo>
                  <a:cubicBezTo>
                    <a:pt x="395" y="102"/>
                    <a:pt x="395" y="102"/>
                    <a:pt x="395" y="102"/>
                  </a:cubicBezTo>
                  <a:cubicBezTo>
                    <a:pt x="396" y="103"/>
                    <a:pt x="396" y="103"/>
                    <a:pt x="396" y="103"/>
                  </a:cubicBezTo>
                  <a:cubicBezTo>
                    <a:pt x="396" y="103"/>
                    <a:pt x="396" y="103"/>
                    <a:pt x="396" y="103"/>
                  </a:cubicBezTo>
                  <a:cubicBezTo>
                    <a:pt x="396" y="103"/>
                    <a:pt x="396" y="103"/>
                    <a:pt x="396" y="103"/>
                  </a:cubicBezTo>
                  <a:cubicBezTo>
                    <a:pt x="396" y="102"/>
                    <a:pt x="396" y="102"/>
                    <a:pt x="396" y="102"/>
                  </a:cubicBezTo>
                  <a:cubicBezTo>
                    <a:pt x="398" y="101"/>
                    <a:pt x="398" y="101"/>
                    <a:pt x="398" y="101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9" y="101"/>
                    <a:pt x="399" y="101"/>
                    <a:pt x="399" y="101"/>
                  </a:cubicBezTo>
                  <a:cubicBezTo>
                    <a:pt x="399" y="101"/>
                    <a:pt x="399" y="101"/>
                    <a:pt x="399" y="101"/>
                  </a:cubicBezTo>
                  <a:cubicBezTo>
                    <a:pt x="398" y="100"/>
                    <a:pt x="398" y="100"/>
                    <a:pt x="398" y="100"/>
                  </a:cubicBezTo>
                  <a:cubicBezTo>
                    <a:pt x="399" y="100"/>
                    <a:pt x="399" y="100"/>
                    <a:pt x="399" y="100"/>
                  </a:cubicBezTo>
                  <a:cubicBezTo>
                    <a:pt x="400" y="100"/>
                    <a:pt x="400" y="100"/>
                    <a:pt x="400" y="100"/>
                  </a:cubicBezTo>
                  <a:cubicBezTo>
                    <a:pt x="401" y="100"/>
                    <a:pt x="401" y="100"/>
                    <a:pt x="401" y="100"/>
                  </a:cubicBezTo>
                  <a:cubicBezTo>
                    <a:pt x="401" y="101"/>
                    <a:pt x="401" y="101"/>
                    <a:pt x="401" y="101"/>
                  </a:cubicBezTo>
                  <a:cubicBezTo>
                    <a:pt x="402" y="101"/>
                    <a:pt x="402" y="101"/>
                    <a:pt x="402" y="101"/>
                  </a:cubicBezTo>
                  <a:cubicBezTo>
                    <a:pt x="402" y="100"/>
                    <a:pt x="402" y="100"/>
                    <a:pt x="402" y="100"/>
                  </a:cubicBezTo>
                  <a:cubicBezTo>
                    <a:pt x="404" y="99"/>
                    <a:pt x="404" y="99"/>
                    <a:pt x="404" y="99"/>
                  </a:cubicBezTo>
                  <a:cubicBezTo>
                    <a:pt x="404" y="99"/>
                    <a:pt x="404" y="99"/>
                    <a:pt x="404" y="99"/>
                  </a:cubicBezTo>
                  <a:cubicBezTo>
                    <a:pt x="405" y="100"/>
                    <a:pt x="405" y="100"/>
                    <a:pt x="405" y="100"/>
                  </a:cubicBezTo>
                  <a:cubicBezTo>
                    <a:pt x="406" y="101"/>
                    <a:pt x="406" y="101"/>
                    <a:pt x="406" y="101"/>
                  </a:cubicBezTo>
                  <a:cubicBezTo>
                    <a:pt x="406" y="100"/>
                    <a:pt x="406" y="100"/>
                    <a:pt x="406" y="100"/>
                  </a:cubicBezTo>
                  <a:cubicBezTo>
                    <a:pt x="408" y="100"/>
                    <a:pt x="408" y="100"/>
                    <a:pt x="408" y="100"/>
                  </a:cubicBezTo>
                  <a:cubicBezTo>
                    <a:pt x="409" y="99"/>
                    <a:pt x="409" y="99"/>
                    <a:pt x="409" y="99"/>
                  </a:cubicBezTo>
                  <a:cubicBezTo>
                    <a:pt x="411" y="99"/>
                    <a:pt x="411" y="99"/>
                    <a:pt x="411" y="99"/>
                  </a:cubicBezTo>
                  <a:cubicBezTo>
                    <a:pt x="411" y="99"/>
                    <a:pt x="411" y="99"/>
                    <a:pt x="411" y="99"/>
                  </a:cubicBezTo>
                  <a:cubicBezTo>
                    <a:pt x="411" y="98"/>
                    <a:pt x="411" y="98"/>
                    <a:pt x="411" y="98"/>
                  </a:cubicBezTo>
                  <a:cubicBezTo>
                    <a:pt x="411" y="98"/>
                    <a:pt x="411" y="98"/>
                    <a:pt x="411" y="98"/>
                  </a:cubicBezTo>
                  <a:cubicBezTo>
                    <a:pt x="412" y="98"/>
                    <a:pt x="412" y="98"/>
                    <a:pt x="412" y="98"/>
                  </a:cubicBezTo>
                  <a:cubicBezTo>
                    <a:pt x="413" y="98"/>
                    <a:pt x="413" y="98"/>
                    <a:pt x="413" y="98"/>
                  </a:cubicBezTo>
                  <a:cubicBezTo>
                    <a:pt x="414" y="99"/>
                    <a:pt x="414" y="99"/>
                    <a:pt x="414" y="99"/>
                  </a:cubicBezTo>
                  <a:cubicBezTo>
                    <a:pt x="414" y="99"/>
                    <a:pt x="414" y="99"/>
                    <a:pt x="414" y="99"/>
                  </a:cubicBezTo>
                  <a:cubicBezTo>
                    <a:pt x="414" y="99"/>
                    <a:pt x="414" y="99"/>
                    <a:pt x="414" y="99"/>
                  </a:cubicBezTo>
                  <a:cubicBezTo>
                    <a:pt x="415" y="99"/>
                    <a:pt x="415" y="99"/>
                    <a:pt x="415" y="99"/>
                  </a:cubicBezTo>
                  <a:cubicBezTo>
                    <a:pt x="417" y="98"/>
                    <a:pt x="417" y="98"/>
                    <a:pt x="417" y="98"/>
                  </a:cubicBezTo>
                  <a:cubicBezTo>
                    <a:pt x="417" y="99"/>
                    <a:pt x="417" y="99"/>
                    <a:pt x="417" y="99"/>
                  </a:cubicBezTo>
                  <a:cubicBezTo>
                    <a:pt x="417" y="99"/>
                    <a:pt x="417" y="99"/>
                    <a:pt x="417" y="99"/>
                  </a:cubicBezTo>
                  <a:cubicBezTo>
                    <a:pt x="416" y="99"/>
                    <a:pt x="416" y="99"/>
                    <a:pt x="416" y="99"/>
                  </a:cubicBezTo>
                  <a:cubicBezTo>
                    <a:pt x="417" y="99"/>
                    <a:pt x="417" y="99"/>
                    <a:pt x="417" y="99"/>
                  </a:cubicBezTo>
                  <a:cubicBezTo>
                    <a:pt x="416" y="100"/>
                    <a:pt x="416" y="100"/>
                    <a:pt x="416" y="100"/>
                  </a:cubicBezTo>
                  <a:cubicBezTo>
                    <a:pt x="418" y="100"/>
                    <a:pt x="418" y="100"/>
                    <a:pt x="418" y="100"/>
                  </a:cubicBezTo>
                  <a:cubicBezTo>
                    <a:pt x="418" y="101"/>
                    <a:pt x="418" y="101"/>
                    <a:pt x="418" y="101"/>
                  </a:cubicBezTo>
                  <a:cubicBezTo>
                    <a:pt x="419" y="101"/>
                    <a:pt x="419" y="101"/>
                    <a:pt x="419" y="101"/>
                  </a:cubicBezTo>
                  <a:cubicBezTo>
                    <a:pt x="420" y="101"/>
                    <a:pt x="420" y="101"/>
                    <a:pt x="420" y="101"/>
                  </a:cubicBezTo>
                  <a:cubicBezTo>
                    <a:pt x="419" y="102"/>
                    <a:pt x="419" y="102"/>
                    <a:pt x="419" y="102"/>
                  </a:cubicBezTo>
                  <a:cubicBezTo>
                    <a:pt x="420" y="102"/>
                    <a:pt x="420" y="102"/>
                    <a:pt x="420" y="102"/>
                  </a:cubicBezTo>
                  <a:cubicBezTo>
                    <a:pt x="420" y="103"/>
                    <a:pt x="420" y="103"/>
                    <a:pt x="420" y="103"/>
                  </a:cubicBezTo>
                  <a:cubicBezTo>
                    <a:pt x="419" y="103"/>
                    <a:pt x="419" y="103"/>
                    <a:pt x="419" y="103"/>
                  </a:cubicBezTo>
                  <a:cubicBezTo>
                    <a:pt x="419" y="104"/>
                    <a:pt x="419" y="104"/>
                    <a:pt x="419" y="104"/>
                  </a:cubicBezTo>
                  <a:cubicBezTo>
                    <a:pt x="419" y="104"/>
                    <a:pt x="419" y="104"/>
                    <a:pt x="419" y="104"/>
                  </a:cubicBezTo>
                  <a:cubicBezTo>
                    <a:pt x="418" y="104"/>
                    <a:pt x="418" y="104"/>
                    <a:pt x="418" y="104"/>
                  </a:cubicBezTo>
                  <a:cubicBezTo>
                    <a:pt x="417" y="105"/>
                    <a:pt x="417" y="105"/>
                    <a:pt x="417" y="105"/>
                  </a:cubicBezTo>
                  <a:cubicBezTo>
                    <a:pt x="417" y="105"/>
                    <a:pt x="417" y="105"/>
                    <a:pt x="417" y="105"/>
                  </a:cubicBezTo>
                  <a:cubicBezTo>
                    <a:pt x="416" y="106"/>
                    <a:pt x="416" y="106"/>
                    <a:pt x="416" y="106"/>
                  </a:cubicBezTo>
                  <a:cubicBezTo>
                    <a:pt x="415" y="106"/>
                    <a:pt x="415" y="106"/>
                    <a:pt x="415" y="106"/>
                  </a:cubicBezTo>
                  <a:cubicBezTo>
                    <a:pt x="413" y="106"/>
                    <a:pt x="413" y="106"/>
                    <a:pt x="413" y="106"/>
                  </a:cubicBezTo>
                  <a:cubicBezTo>
                    <a:pt x="411" y="107"/>
                    <a:pt x="411" y="107"/>
                    <a:pt x="411" y="107"/>
                  </a:cubicBezTo>
                  <a:cubicBezTo>
                    <a:pt x="410" y="107"/>
                    <a:pt x="410" y="107"/>
                    <a:pt x="410" y="107"/>
                  </a:cubicBezTo>
                  <a:cubicBezTo>
                    <a:pt x="409" y="107"/>
                    <a:pt x="409" y="107"/>
                    <a:pt x="409" y="107"/>
                  </a:cubicBezTo>
                  <a:cubicBezTo>
                    <a:pt x="406" y="108"/>
                    <a:pt x="406" y="108"/>
                    <a:pt x="406" y="108"/>
                  </a:cubicBezTo>
                  <a:cubicBezTo>
                    <a:pt x="405" y="109"/>
                    <a:pt x="405" y="109"/>
                    <a:pt x="405" y="109"/>
                  </a:cubicBezTo>
                  <a:cubicBezTo>
                    <a:pt x="402" y="109"/>
                    <a:pt x="402" y="109"/>
                    <a:pt x="402" y="109"/>
                  </a:cubicBezTo>
                  <a:cubicBezTo>
                    <a:pt x="398" y="109"/>
                    <a:pt x="398" y="109"/>
                    <a:pt x="398" y="109"/>
                  </a:cubicBezTo>
                  <a:cubicBezTo>
                    <a:pt x="397" y="109"/>
                    <a:pt x="397" y="109"/>
                    <a:pt x="397" y="109"/>
                  </a:cubicBezTo>
                  <a:cubicBezTo>
                    <a:pt x="393" y="108"/>
                    <a:pt x="393" y="108"/>
                    <a:pt x="393" y="108"/>
                  </a:cubicBezTo>
                  <a:cubicBezTo>
                    <a:pt x="393" y="108"/>
                    <a:pt x="393" y="108"/>
                    <a:pt x="393" y="108"/>
                  </a:cubicBezTo>
                  <a:cubicBezTo>
                    <a:pt x="390" y="108"/>
                    <a:pt x="390" y="108"/>
                    <a:pt x="390" y="108"/>
                  </a:cubicBezTo>
                  <a:cubicBezTo>
                    <a:pt x="389" y="108"/>
                    <a:pt x="389" y="108"/>
                    <a:pt x="389" y="108"/>
                  </a:cubicBezTo>
                  <a:cubicBezTo>
                    <a:pt x="389" y="108"/>
                    <a:pt x="389" y="108"/>
                    <a:pt x="389" y="108"/>
                  </a:cubicBezTo>
                  <a:cubicBezTo>
                    <a:pt x="389" y="107"/>
                    <a:pt x="389" y="107"/>
                    <a:pt x="389" y="107"/>
                  </a:cubicBezTo>
                  <a:cubicBezTo>
                    <a:pt x="392" y="106"/>
                    <a:pt x="392" y="106"/>
                    <a:pt x="392" y="106"/>
                  </a:cubicBezTo>
                  <a:cubicBezTo>
                    <a:pt x="393" y="106"/>
                    <a:pt x="393" y="106"/>
                    <a:pt x="393" y="106"/>
                  </a:cubicBezTo>
                  <a:cubicBezTo>
                    <a:pt x="393" y="106"/>
                    <a:pt x="393" y="106"/>
                    <a:pt x="393" y="106"/>
                  </a:cubicBezTo>
                  <a:lnTo>
                    <a:pt x="392" y="106"/>
                  </a:lnTo>
                  <a:close/>
                  <a:moveTo>
                    <a:pt x="216" y="62"/>
                  </a:moveTo>
                  <a:cubicBezTo>
                    <a:pt x="218" y="63"/>
                    <a:pt x="218" y="63"/>
                    <a:pt x="218" y="63"/>
                  </a:cubicBezTo>
                  <a:cubicBezTo>
                    <a:pt x="221" y="63"/>
                    <a:pt x="221" y="63"/>
                    <a:pt x="221" y="63"/>
                  </a:cubicBezTo>
                  <a:cubicBezTo>
                    <a:pt x="219" y="65"/>
                    <a:pt x="219" y="65"/>
                    <a:pt x="219" y="65"/>
                  </a:cubicBezTo>
                  <a:cubicBezTo>
                    <a:pt x="217" y="65"/>
                    <a:pt x="217" y="65"/>
                    <a:pt x="217" y="65"/>
                  </a:cubicBezTo>
                  <a:cubicBezTo>
                    <a:pt x="210" y="68"/>
                    <a:pt x="210" y="68"/>
                    <a:pt x="210" y="68"/>
                  </a:cubicBezTo>
                  <a:cubicBezTo>
                    <a:pt x="205" y="68"/>
                    <a:pt x="205" y="68"/>
                    <a:pt x="205" y="68"/>
                  </a:cubicBezTo>
                  <a:cubicBezTo>
                    <a:pt x="203" y="69"/>
                    <a:pt x="203" y="69"/>
                    <a:pt x="203" y="69"/>
                  </a:cubicBezTo>
                  <a:cubicBezTo>
                    <a:pt x="201" y="69"/>
                    <a:pt x="201" y="69"/>
                    <a:pt x="201" y="69"/>
                  </a:cubicBezTo>
                  <a:cubicBezTo>
                    <a:pt x="200" y="70"/>
                    <a:pt x="200" y="70"/>
                    <a:pt x="200" y="70"/>
                  </a:cubicBezTo>
                  <a:cubicBezTo>
                    <a:pt x="205" y="67"/>
                    <a:pt x="210" y="65"/>
                    <a:pt x="214" y="62"/>
                  </a:cubicBezTo>
                  <a:lnTo>
                    <a:pt x="216" y="62"/>
                  </a:lnTo>
                  <a:close/>
                  <a:moveTo>
                    <a:pt x="223" y="77"/>
                  </a:moveTo>
                  <a:cubicBezTo>
                    <a:pt x="219" y="76"/>
                    <a:pt x="219" y="76"/>
                    <a:pt x="219" y="76"/>
                  </a:cubicBezTo>
                  <a:cubicBezTo>
                    <a:pt x="218" y="77"/>
                    <a:pt x="218" y="77"/>
                    <a:pt x="218" y="77"/>
                  </a:cubicBezTo>
                  <a:cubicBezTo>
                    <a:pt x="216" y="77"/>
                    <a:pt x="216" y="77"/>
                    <a:pt x="216" y="77"/>
                  </a:cubicBezTo>
                  <a:cubicBezTo>
                    <a:pt x="214" y="77"/>
                    <a:pt x="214" y="77"/>
                    <a:pt x="214" y="77"/>
                  </a:cubicBezTo>
                  <a:cubicBezTo>
                    <a:pt x="209" y="77"/>
                    <a:pt x="209" y="77"/>
                    <a:pt x="209" y="77"/>
                  </a:cubicBezTo>
                  <a:cubicBezTo>
                    <a:pt x="207" y="77"/>
                    <a:pt x="207" y="78"/>
                    <a:pt x="204" y="78"/>
                  </a:cubicBezTo>
                  <a:cubicBezTo>
                    <a:pt x="203" y="78"/>
                    <a:pt x="203" y="78"/>
                    <a:pt x="203" y="78"/>
                  </a:cubicBezTo>
                  <a:cubicBezTo>
                    <a:pt x="203" y="77"/>
                    <a:pt x="203" y="77"/>
                    <a:pt x="203" y="77"/>
                  </a:cubicBezTo>
                  <a:cubicBezTo>
                    <a:pt x="198" y="79"/>
                    <a:pt x="198" y="79"/>
                    <a:pt x="198" y="79"/>
                  </a:cubicBezTo>
                  <a:cubicBezTo>
                    <a:pt x="196" y="78"/>
                    <a:pt x="196" y="78"/>
                    <a:pt x="196" y="78"/>
                  </a:cubicBezTo>
                  <a:cubicBezTo>
                    <a:pt x="191" y="79"/>
                    <a:pt x="191" y="79"/>
                    <a:pt x="191" y="79"/>
                  </a:cubicBezTo>
                  <a:cubicBezTo>
                    <a:pt x="187" y="79"/>
                    <a:pt x="188" y="77"/>
                    <a:pt x="189" y="77"/>
                  </a:cubicBezTo>
                  <a:cubicBezTo>
                    <a:pt x="189" y="76"/>
                    <a:pt x="189" y="76"/>
                    <a:pt x="189" y="76"/>
                  </a:cubicBezTo>
                  <a:cubicBezTo>
                    <a:pt x="191" y="75"/>
                    <a:pt x="192" y="75"/>
                    <a:pt x="193" y="74"/>
                  </a:cubicBezTo>
                  <a:cubicBezTo>
                    <a:pt x="193" y="75"/>
                    <a:pt x="193" y="75"/>
                    <a:pt x="193" y="75"/>
                  </a:cubicBezTo>
                  <a:cubicBezTo>
                    <a:pt x="195" y="75"/>
                    <a:pt x="195" y="75"/>
                    <a:pt x="195" y="75"/>
                  </a:cubicBezTo>
                  <a:cubicBezTo>
                    <a:pt x="198" y="75"/>
                    <a:pt x="198" y="75"/>
                    <a:pt x="198" y="75"/>
                  </a:cubicBezTo>
                  <a:cubicBezTo>
                    <a:pt x="200" y="75"/>
                    <a:pt x="200" y="75"/>
                    <a:pt x="200" y="75"/>
                  </a:cubicBezTo>
                  <a:cubicBezTo>
                    <a:pt x="202" y="75"/>
                    <a:pt x="202" y="75"/>
                    <a:pt x="202" y="75"/>
                  </a:cubicBezTo>
                  <a:cubicBezTo>
                    <a:pt x="204" y="75"/>
                    <a:pt x="204" y="75"/>
                    <a:pt x="204" y="75"/>
                  </a:cubicBezTo>
                  <a:cubicBezTo>
                    <a:pt x="208" y="75"/>
                    <a:pt x="208" y="75"/>
                    <a:pt x="208" y="75"/>
                  </a:cubicBezTo>
                  <a:cubicBezTo>
                    <a:pt x="212" y="75"/>
                    <a:pt x="212" y="75"/>
                    <a:pt x="212" y="75"/>
                  </a:cubicBezTo>
                  <a:cubicBezTo>
                    <a:pt x="214" y="74"/>
                    <a:pt x="214" y="74"/>
                    <a:pt x="214" y="74"/>
                  </a:cubicBezTo>
                  <a:cubicBezTo>
                    <a:pt x="217" y="74"/>
                    <a:pt x="217" y="74"/>
                    <a:pt x="217" y="74"/>
                  </a:cubicBezTo>
                  <a:cubicBezTo>
                    <a:pt x="219" y="74"/>
                    <a:pt x="219" y="74"/>
                    <a:pt x="219" y="74"/>
                  </a:cubicBezTo>
                  <a:cubicBezTo>
                    <a:pt x="222" y="73"/>
                    <a:pt x="222" y="73"/>
                    <a:pt x="222" y="73"/>
                  </a:cubicBezTo>
                  <a:cubicBezTo>
                    <a:pt x="226" y="76"/>
                    <a:pt x="226" y="76"/>
                    <a:pt x="226" y="76"/>
                  </a:cubicBezTo>
                  <a:lnTo>
                    <a:pt x="223" y="77"/>
                  </a:lnTo>
                  <a:close/>
                  <a:moveTo>
                    <a:pt x="228" y="79"/>
                  </a:moveTo>
                  <a:cubicBezTo>
                    <a:pt x="224" y="80"/>
                    <a:pt x="224" y="80"/>
                    <a:pt x="224" y="80"/>
                  </a:cubicBezTo>
                  <a:cubicBezTo>
                    <a:pt x="221" y="81"/>
                    <a:pt x="221" y="81"/>
                    <a:pt x="221" y="81"/>
                  </a:cubicBezTo>
                  <a:cubicBezTo>
                    <a:pt x="219" y="79"/>
                    <a:pt x="219" y="79"/>
                    <a:pt x="219" y="79"/>
                  </a:cubicBezTo>
                  <a:cubicBezTo>
                    <a:pt x="221" y="78"/>
                    <a:pt x="221" y="78"/>
                    <a:pt x="221" y="78"/>
                  </a:cubicBezTo>
                  <a:cubicBezTo>
                    <a:pt x="225" y="78"/>
                    <a:pt x="225" y="78"/>
                    <a:pt x="225" y="78"/>
                  </a:cubicBezTo>
                  <a:lnTo>
                    <a:pt x="228" y="79"/>
                  </a:lnTo>
                  <a:close/>
                  <a:moveTo>
                    <a:pt x="186" y="80"/>
                  </a:moveTo>
                  <a:cubicBezTo>
                    <a:pt x="181" y="82"/>
                    <a:pt x="181" y="82"/>
                    <a:pt x="181" y="82"/>
                  </a:cubicBezTo>
                  <a:cubicBezTo>
                    <a:pt x="180" y="82"/>
                    <a:pt x="180" y="82"/>
                    <a:pt x="180" y="82"/>
                  </a:cubicBezTo>
                  <a:cubicBezTo>
                    <a:pt x="181" y="81"/>
                    <a:pt x="183" y="80"/>
                    <a:pt x="184" y="79"/>
                  </a:cubicBezTo>
                  <a:lnTo>
                    <a:pt x="186" y="80"/>
                  </a:lnTo>
                  <a:close/>
                  <a:moveTo>
                    <a:pt x="263" y="66"/>
                  </a:moveTo>
                  <a:cubicBezTo>
                    <a:pt x="259" y="66"/>
                    <a:pt x="259" y="66"/>
                    <a:pt x="259" y="66"/>
                  </a:cubicBezTo>
                  <a:cubicBezTo>
                    <a:pt x="255" y="66"/>
                    <a:pt x="255" y="66"/>
                    <a:pt x="255" y="66"/>
                  </a:cubicBezTo>
                  <a:cubicBezTo>
                    <a:pt x="251" y="67"/>
                    <a:pt x="251" y="67"/>
                    <a:pt x="251" y="67"/>
                  </a:cubicBezTo>
                  <a:cubicBezTo>
                    <a:pt x="245" y="67"/>
                    <a:pt x="245" y="67"/>
                    <a:pt x="245" y="67"/>
                  </a:cubicBezTo>
                  <a:cubicBezTo>
                    <a:pt x="243" y="67"/>
                    <a:pt x="243" y="67"/>
                    <a:pt x="243" y="67"/>
                  </a:cubicBezTo>
                  <a:cubicBezTo>
                    <a:pt x="240" y="67"/>
                    <a:pt x="240" y="67"/>
                    <a:pt x="240" y="67"/>
                  </a:cubicBezTo>
                  <a:cubicBezTo>
                    <a:pt x="239" y="68"/>
                    <a:pt x="239" y="68"/>
                    <a:pt x="239" y="68"/>
                  </a:cubicBezTo>
                  <a:cubicBezTo>
                    <a:pt x="236" y="69"/>
                    <a:pt x="236" y="69"/>
                    <a:pt x="236" y="69"/>
                  </a:cubicBezTo>
                  <a:cubicBezTo>
                    <a:pt x="236" y="70"/>
                    <a:pt x="236" y="70"/>
                    <a:pt x="236" y="70"/>
                  </a:cubicBezTo>
                  <a:cubicBezTo>
                    <a:pt x="232" y="71"/>
                    <a:pt x="232" y="71"/>
                    <a:pt x="232" y="71"/>
                  </a:cubicBezTo>
                  <a:cubicBezTo>
                    <a:pt x="228" y="73"/>
                    <a:pt x="228" y="73"/>
                    <a:pt x="228" y="73"/>
                  </a:cubicBezTo>
                  <a:cubicBezTo>
                    <a:pt x="226" y="72"/>
                    <a:pt x="226" y="72"/>
                    <a:pt x="226" y="72"/>
                  </a:cubicBezTo>
                  <a:cubicBezTo>
                    <a:pt x="224" y="72"/>
                    <a:pt x="224" y="72"/>
                    <a:pt x="224" y="72"/>
                  </a:cubicBezTo>
                  <a:cubicBezTo>
                    <a:pt x="219" y="72"/>
                    <a:pt x="219" y="72"/>
                    <a:pt x="219" y="72"/>
                  </a:cubicBezTo>
                  <a:cubicBezTo>
                    <a:pt x="215" y="73"/>
                    <a:pt x="215" y="73"/>
                    <a:pt x="215" y="73"/>
                  </a:cubicBezTo>
                  <a:cubicBezTo>
                    <a:pt x="209" y="72"/>
                    <a:pt x="209" y="72"/>
                    <a:pt x="209" y="72"/>
                  </a:cubicBezTo>
                  <a:cubicBezTo>
                    <a:pt x="206" y="72"/>
                    <a:pt x="206" y="72"/>
                    <a:pt x="206" y="72"/>
                  </a:cubicBezTo>
                  <a:cubicBezTo>
                    <a:pt x="203" y="73"/>
                    <a:pt x="203" y="73"/>
                    <a:pt x="203" y="73"/>
                  </a:cubicBezTo>
                  <a:cubicBezTo>
                    <a:pt x="202" y="71"/>
                    <a:pt x="202" y="71"/>
                    <a:pt x="202" y="71"/>
                  </a:cubicBezTo>
                  <a:cubicBezTo>
                    <a:pt x="207" y="70"/>
                    <a:pt x="207" y="70"/>
                    <a:pt x="207" y="70"/>
                  </a:cubicBezTo>
                  <a:cubicBezTo>
                    <a:pt x="209" y="69"/>
                    <a:pt x="209" y="69"/>
                    <a:pt x="209" y="69"/>
                  </a:cubicBezTo>
                  <a:cubicBezTo>
                    <a:pt x="215" y="69"/>
                    <a:pt x="215" y="69"/>
                    <a:pt x="215" y="69"/>
                  </a:cubicBezTo>
                  <a:cubicBezTo>
                    <a:pt x="219" y="69"/>
                    <a:pt x="219" y="69"/>
                    <a:pt x="219" y="69"/>
                  </a:cubicBezTo>
                  <a:cubicBezTo>
                    <a:pt x="216" y="68"/>
                    <a:pt x="216" y="68"/>
                    <a:pt x="216" y="68"/>
                  </a:cubicBezTo>
                  <a:cubicBezTo>
                    <a:pt x="221" y="68"/>
                    <a:pt x="221" y="68"/>
                    <a:pt x="221" y="68"/>
                  </a:cubicBezTo>
                  <a:cubicBezTo>
                    <a:pt x="218" y="68"/>
                    <a:pt x="218" y="68"/>
                    <a:pt x="218" y="68"/>
                  </a:cubicBezTo>
                  <a:cubicBezTo>
                    <a:pt x="215" y="68"/>
                    <a:pt x="215" y="68"/>
                    <a:pt x="215" y="68"/>
                  </a:cubicBezTo>
                  <a:cubicBezTo>
                    <a:pt x="218" y="66"/>
                    <a:pt x="218" y="66"/>
                    <a:pt x="218" y="66"/>
                  </a:cubicBezTo>
                  <a:cubicBezTo>
                    <a:pt x="227" y="66"/>
                    <a:pt x="219" y="65"/>
                    <a:pt x="224" y="65"/>
                  </a:cubicBezTo>
                  <a:cubicBezTo>
                    <a:pt x="228" y="65"/>
                    <a:pt x="228" y="65"/>
                    <a:pt x="228" y="65"/>
                  </a:cubicBezTo>
                  <a:cubicBezTo>
                    <a:pt x="230" y="65"/>
                    <a:pt x="230" y="65"/>
                    <a:pt x="230" y="65"/>
                  </a:cubicBezTo>
                  <a:cubicBezTo>
                    <a:pt x="232" y="63"/>
                    <a:pt x="232" y="63"/>
                    <a:pt x="232" y="63"/>
                  </a:cubicBezTo>
                  <a:cubicBezTo>
                    <a:pt x="237" y="62"/>
                    <a:pt x="237" y="62"/>
                    <a:pt x="237" y="62"/>
                  </a:cubicBezTo>
                  <a:cubicBezTo>
                    <a:pt x="241" y="61"/>
                    <a:pt x="241" y="61"/>
                    <a:pt x="241" y="61"/>
                  </a:cubicBezTo>
                  <a:cubicBezTo>
                    <a:pt x="240" y="61"/>
                    <a:pt x="240" y="61"/>
                    <a:pt x="240" y="61"/>
                  </a:cubicBezTo>
                  <a:cubicBezTo>
                    <a:pt x="238" y="61"/>
                    <a:pt x="238" y="61"/>
                    <a:pt x="238" y="61"/>
                  </a:cubicBezTo>
                  <a:cubicBezTo>
                    <a:pt x="234" y="61"/>
                    <a:pt x="234" y="61"/>
                    <a:pt x="234" y="61"/>
                  </a:cubicBezTo>
                  <a:cubicBezTo>
                    <a:pt x="234" y="61"/>
                    <a:pt x="234" y="61"/>
                    <a:pt x="234" y="61"/>
                  </a:cubicBezTo>
                  <a:cubicBezTo>
                    <a:pt x="233" y="61"/>
                    <a:pt x="233" y="61"/>
                    <a:pt x="233" y="61"/>
                  </a:cubicBezTo>
                  <a:cubicBezTo>
                    <a:pt x="229" y="62"/>
                    <a:pt x="229" y="62"/>
                    <a:pt x="229" y="62"/>
                  </a:cubicBezTo>
                  <a:cubicBezTo>
                    <a:pt x="226" y="62"/>
                    <a:pt x="226" y="62"/>
                    <a:pt x="226" y="62"/>
                  </a:cubicBezTo>
                  <a:cubicBezTo>
                    <a:pt x="224" y="62"/>
                    <a:pt x="224" y="62"/>
                    <a:pt x="224" y="62"/>
                  </a:cubicBezTo>
                  <a:cubicBezTo>
                    <a:pt x="230" y="60"/>
                    <a:pt x="230" y="60"/>
                    <a:pt x="230" y="60"/>
                  </a:cubicBezTo>
                  <a:cubicBezTo>
                    <a:pt x="235" y="60"/>
                    <a:pt x="235" y="60"/>
                    <a:pt x="235" y="60"/>
                  </a:cubicBezTo>
                  <a:cubicBezTo>
                    <a:pt x="236" y="60"/>
                    <a:pt x="236" y="60"/>
                    <a:pt x="236" y="60"/>
                  </a:cubicBezTo>
                  <a:cubicBezTo>
                    <a:pt x="238" y="60"/>
                    <a:pt x="238" y="60"/>
                    <a:pt x="238" y="60"/>
                  </a:cubicBezTo>
                  <a:cubicBezTo>
                    <a:pt x="243" y="59"/>
                    <a:pt x="243" y="59"/>
                    <a:pt x="243" y="59"/>
                  </a:cubicBezTo>
                  <a:cubicBezTo>
                    <a:pt x="246" y="59"/>
                    <a:pt x="246" y="59"/>
                    <a:pt x="246" y="59"/>
                  </a:cubicBezTo>
                  <a:cubicBezTo>
                    <a:pt x="250" y="59"/>
                    <a:pt x="250" y="59"/>
                    <a:pt x="250" y="59"/>
                  </a:cubicBezTo>
                  <a:cubicBezTo>
                    <a:pt x="257" y="59"/>
                    <a:pt x="257" y="59"/>
                    <a:pt x="257" y="59"/>
                  </a:cubicBezTo>
                  <a:cubicBezTo>
                    <a:pt x="259" y="59"/>
                    <a:pt x="259" y="59"/>
                    <a:pt x="259" y="59"/>
                  </a:cubicBezTo>
                  <a:cubicBezTo>
                    <a:pt x="262" y="59"/>
                    <a:pt x="262" y="59"/>
                    <a:pt x="262" y="59"/>
                  </a:cubicBezTo>
                  <a:cubicBezTo>
                    <a:pt x="268" y="59"/>
                    <a:pt x="268" y="59"/>
                    <a:pt x="268" y="59"/>
                  </a:cubicBezTo>
                  <a:cubicBezTo>
                    <a:pt x="272" y="59"/>
                    <a:pt x="274" y="58"/>
                    <a:pt x="280" y="57"/>
                  </a:cubicBezTo>
                  <a:cubicBezTo>
                    <a:pt x="284" y="58"/>
                    <a:pt x="284" y="58"/>
                    <a:pt x="284" y="58"/>
                  </a:cubicBezTo>
                  <a:cubicBezTo>
                    <a:pt x="289" y="58"/>
                    <a:pt x="289" y="58"/>
                    <a:pt x="289" y="58"/>
                  </a:cubicBezTo>
                  <a:cubicBezTo>
                    <a:pt x="296" y="58"/>
                    <a:pt x="290" y="60"/>
                    <a:pt x="288" y="60"/>
                  </a:cubicBezTo>
                  <a:cubicBezTo>
                    <a:pt x="279" y="63"/>
                    <a:pt x="279" y="63"/>
                    <a:pt x="279" y="63"/>
                  </a:cubicBezTo>
                  <a:cubicBezTo>
                    <a:pt x="276" y="64"/>
                    <a:pt x="274" y="64"/>
                    <a:pt x="268" y="66"/>
                  </a:cubicBezTo>
                  <a:lnTo>
                    <a:pt x="263" y="66"/>
                  </a:lnTo>
                  <a:close/>
                  <a:moveTo>
                    <a:pt x="639" y="584"/>
                  </a:moveTo>
                  <a:cubicBezTo>
                    <a:pt x="635" y="587"/>
                    <a:pt x="627" y="584"/>
                    <a:pt x="628" y="578"/>
                  </a:cubicBezTo>
                  <a:cubicBezTo>
                    <a:pt x="629" y="573"/>
                    <a:pt x="625" y="573"/>
                    <a:pt x="627" y="567"/>
                  </a:cubicBezTo>
                  <a:cubicBezTo>
                    <a:pt x="629" y="560"/>
                    <a:pt x="631" y="563"/>
                    <a:pt x="632" y="559"/>
                  </a:cubicBezTo>
                  <a:cubicBezTo>
                    <a:pt x="633" y="556"/>
                    <a:pt x="635" y="557"/>
                    <a:pt x="634" y="553"/>
                  </a:cubicBezTo>
                  <a:cubicBezTo>
                    <a:pt x="633" y="549"/>
                    <a:pt x="635" y="550"/>
                    <a:pt x="634" y="545"/>
                  </a:cubicBezTo>
                  <a:cubicBezTo>
                    <a:pt x="634" y="540"/>
                    <a:pt x="636" y="541"/>
                    <a:pt x="637" y="537"/>
                  </a:cubicBezTo>
                  <a:cubicBezTo>
                    <a:pt x="639" y="535"/>
                    <a:pt x="639" y="535"/>
                    <a:pt x="639" y="535"/>
                  </a:cubicBezTo>
                  <a:cubicBezTo>
                    <a:pt x="640" y="534"/>
                    <a:pt x="640" y="534"/>
                    <a:pt x="640" y="534"/>
                  </a:cubicBezTo>
                  <a:cubicBezTo>
                    <a:pt x="644" y="533"/>
                    <a:pt x="644" y="533"/>
                    <a:pt x="644" y="533"/>
                  </a:cubicBezTo>
                  <a:cubicBezTo>
                    <a:pt x="647" y="532"/>
                    <a:pt x="647" y="532"/>
                    <a:pt x="647" y="532"/>
                  </a:cubicBezTo>
                  <a:cubicBezTo>
                    <a:pt x="650" y="528"/>
                    <a:pt x="650" y="528"/>
                    <a:pt x="650" y="528"/>
                  </a:cubicBezTo>
                  <a:cubicBezTo>
                    <a:pt x="650" y="528"/>
                    <a:pt x="650" y="528"/>
                    <a:pt x="650" y="528"/>
                  </a:cubicBezTo>
                  <a:cubicBezTo>
                    <a:pt x="652" y="527"/>
                    <a:pt x="652" y="527"/>
                    <a:pt x="652" y="527"/>
                  </a:cubicBezTo>
                  <a:cubicBezTo>
                    <a:pt x="654" y="524"/>
                    <a:pt x="654" y="524"/>
                    <a:pt x="654" y="524"/>
                  </a:cubicBezTo>
                  <a:cubicBezTo>
                    <a:pt x="655" y="520"/>
                    <a:pt x="655" y="520"/>
                    <a:pt x="655" y="520"/>
                  </a:cubicBezTo>
                  <a:cubicBezTo>
                    <a:pt x="656" y="521"/>
                    <a:pt x="656" y="521"/>
                    <a:pt x="656" y="521"/>
                  </a:cubicBezTo>
                  <a:cubicBezTo>
                    <a:pt x="657" y="520"/>
                    <a:pt x="657" y="520"/>
                    <a:pt x="657" y="520"/>
                  </a:cubicBezTo>
                  <a:cubicBezTo>
                    <a:pt x="660" y="515"/>
                    <a:pt x="660" y="515"/>
                    <a:pt x="660" y="515"/>
                  </a:cubicBezTo>
                  <a:cubicBezTo>
                    <a:pt x="661" y="513"/>
                    <a:pt x="661" y="513"/>
                    <a:pt x="661" y="513"/>
                  </a:cubicBezTo>
                  <a:cubicBezTo>
                    <a:pt x="663" y="513"/>
                    <a:pt x="663" y="513"/>
                    <a:pt x="663" y="513"/>
                  </a:cubicBezTo>
                  <a:cubicBezTo>
                    <a:pt x="664" y="514"/>
                    <a:pt x="664" y="514"/>
                    <a:pt x="664" y="514"/>
                  </a:cubicBezTo>
                  <a:cubicBezTo>
                    <a:pt x="666" y="531"/>
                    <a:pt x="666" y="531"/>
                    <a:pt x="666" y="531"/>
                  </a:cubicBezTo>
                  <a:cubicBezTo>
                    <a:pt x="664" y="531"/>
                    <a:pt x="664" y="531"/>
                    <a:pt x="664" y="531"/>
                  </a:cubicBezTo>
                  <a:cubicBezTo>
                    <a:pt x="663" y="530"/>
                    <a:pt x="663" y="530"/>
                    <a:pt x="663" y="530"/>
                  </a:cubicBezTo>
                  <a:cubicBezTo>
                    <a:pt x="663" y="537"/>
                    <a:pt x="663" y="537"/>
                    <a:pt x="663" y="537"/>
                  </a:cubicBezTo>
                  <a:cubicBezTo>
                    <a:pt x="659" y="542"/>
                    <a:pt x="661" y="544"/>
                    <a:pt x="657" y="550"/>
                  </a:cubicBezTo>
                  <a:cubicBezTo>
                    <a:pt x="653" y="557"/>
                    <a:pt x="652" y="560"/>
                    <a:pt x="652" y="564"/>
                  </a:cubicBezTo>
                  <a:cubicBezTo>
                    <a:pt x="651" y="566"/>
                    <a:pt x="650" y="569"/>
                    <a:pt x="649" y="572"/>
                  </a:cubicBezTo>
                  <a:cubicBezTo>
                    <a:pt x="646" y="576"/>
                    <a:pt x="644" y="579"/>
                    <a:pt x="641" y="582"/>
                  </a:cubicBezTo>
                  <a:cubicBezTo>
                    <a:pt x="640" y="583"/>
                    <a:pt x="639" y="583"/>
                    <a:pt x="639" y="584"/>
                  </a:cubicBezTo>
                  <a:close/>
                  <a:moveTo>
                    <a:pt x="707" y="301"/>
                  </a:moveTo>
                  <a:cubicBezTo>
                    <a:pt x="705" y="301"/>
                    <a:pt x="705" y="301"/>
                    <a:pt x="705" y="301"/>
                  </a:cubicBezTo>
                  <a:cubicBezTo>
                    <a:pt x="702" y="301"/>
                    <a:pt x="702" y="301"/>
                    <a:pt x="702" y="301"/>
                  </a:cubicBezTo>
                  <a:cubicBezTo>
                    <a:pt x="700" y="300"/>
                    <a:pt x="700" y="300"/>
                    <a:pt x="700" y="300"/>
                  </a:cubicBezTo>
                  <a:cubicBezTo>
                    <a:pt x="696" y="297"/>
                    <a:pt x="696" y="297"/>
                    <a:pt x="696" y="297"/>
                  </a:cubicBezTo>
                  <a:cubicBezTo>
                    <a:pt x="694" y="295"/>
                    <a:pt x="696" y="293"/>
                    <a:pt x="692" y="292"/>
                  </a:cubicBezTo>
                  <a:cubicBezTo>
                    <a:pt x="688" y="293"/>
                    <a:pt x="688" y="293"/>
                    <a:pt x="688" y="293"/>
                  </a:cubicBezTo>
                  <a:cubicBezTo>
                    <a:pt x="687" y="294"/>
                    <a:pt x="687" y="294"/>
                    <a:pt x="687" y="294"/>
                  </a:cubicBezTo>
                  <a:cubicBezTo>
                    <a:pt x="685" y="294"/>
                    <a:pt x="685" y="294"/>
                    <a:pt x="685" y="294"/>
                  </a:cubicBezTo>
                  <a:cubicBezTo>
                    <a:pt x="681" y="294"/>
                    <a:pt x="681" y="294"/>
                    <a:pt x="681" y="294"/>
                  </a:cubicBezTo>
                  <a:cubicBezTo>
                    <a:pt x="679" y="294"/>
                    <a:pt x="679" y="294"/>
                    <a:pt x="679" y="294"/>
                  </a:cubicBezTo>
                  <a:cubicBezTo>
                    <a:pt x="676" y="293"/>
                    <a:pt x="676" y="293"/>
                    <a:pt x="676" y="293"/>
                  </a:cubicBezTo>
                  <a:cubicBezTo>
                    <a:pt x="673" y="290"/>
                    <a:pt x="673" y="290"/>
                    <a:pt x="673" y="290"/>
                  </a:cubicBezTo>
                  <a:cubicBezTo>
                    <a:pt x="673" y="289"/>
                    <a:pt x="673" y="289"/>
                    <a:pt x="673" y="289"/>
                  </a:cubicBezTo>
                  <a:cubicBezTo>
                    <a:pt x="671" y="288"/>
                    <a:pt x="671" y="288"/>
                    <a:pt x="671" y="288"/>
                  </a:cubicBezTo>
                  <a:cubicBezTo>
                    <a:pt x="669" y="287"/>
                    <a:pt x="669" y="287"/>
                    <a:pt x="669" y="287"/>
                  </a:cubicBezTo>
                  <a:cubicBezTo>
                    <a:pt x="667" y="285"/>
                    <a:pt x="667" y="285"/>
                    <a:pt x="667" y="285"/>
                  </a:cubicBezTo>
                  <a:cubicBezTo>
                    <a:pt x="664" y="281"/>
                    <a:pt x="664" y="281"/>
                    <a:pt x="664" y="281"/>
                  </a:cubicBezTo>
                  <a:cubicBezTo>
                    <a:pt x="661" y="278"/>
                    <a:pt x="661" y="278"/>
                    <a:pt x="661" y="278"/>
                  </a:cubicBezTo>
                  <a:cubicBezTo>
                    <a:pt x="658" y="276"/>
                    <a:pt x="658" y="276"/>
                    <a:pt x="658" y="276"/>
                  </a:cubicBezTo>
                  <a:cubicBezTo>
                    <a:pt x="656" y="275"/>
                    <a:pt x="656" y="275"/>
                    <a:pt x="656" y="275"/>
                  </a:cubicBezTo>
                  <a:cubicBezTo>
                    <a:pt x="655" y="273"/>
                    <a:pt x="655" y="273"/>
                    <a:pt x="655" y="273"/>
                  </a:cubicBezTo>
                  <a:cubicBezTo>
                    <a:pt x="654" y="275"/>
                    <a:pt x="654" y="275"/>
                    <a:pt x="654" y="275"/>
                  </a:cubicBezTo>
                  <a:cubicBezTo>
                    <a:pt x="652" y="275"/>
                    <a:pt x="652" y="275"/>
                    <a:pt x="652" y="275"/>
                  </a:cubicBezTo>
                  <a:cubicBezTo>
                    <a:pt x="650" y="275"/>
                    <a:pt x="650" y="275"/>
                    <a:pt x="650" y="275"/>
                  </a:cubicBezTo>
                  <a:cubicBezTo>
                    <a:pt x="652" y="278"/>
                    <a:pt x="652" y="278"/>
                    <a:pt x="652" y="278"/>
                  </a:cubicBezTo>
                  <a:cubicBezTo>
                    <a:pt x="650" y="281"/>
                    <a:pt x="650" y="281"/>
                    <a:pt x="650" y="281"/>
                  </a:cubicBezTo>
                  <a:cubicBezTo>
                    <a:pt x="651" y="280"/>
                    <a:pt x="652" y="281"/>
                    <a:pt x="654" y="285"/>
                  </a:cubicBezTo>
                  <a:cubicBezTo>
                    <a:pt x="657" y="288"/>
                    <a:pt x="656" y="289"/>
                    <a:pt x="656" y="290"/>
                  </a:cubicBezTo>
                  <a:cubicBezTo>
                    <a:pt x="658" y="290"/>
                    <a:pt x="658" y="290"/>
                    <a:pt x="658" y="290"/>
                  </a:cubicBezTo>
                  <a:cubicBezTo>
                    <a:pt x="660" y="292"/>
                    <a:pt x="660" y="292"/>
                    <a:pt x="660" y="292"/>
                  </a:cubicBezTo>
                  <a:cubicBezTo>
                    <a:pt x="663" y="294"/>
                    <a:pt x="663" y="294"/>
                    <a:pt x="663" y="294"/>
                  </a:cubicBezTo>
                  <a:cubicBezTo>
                    <a:pt x="664" y="296"/>
                    <a:pt x="664" y="296"/>
                    <a:pt x="664" y="296"/>
                  </a:cubicBezTo>
                  <a:cubicBezTo>
                    <a:pt x="665" y="300"/>
                    <a:pt x="665" y="300"/>
                    <a:pt x="665" y="300"/>
                  </a:cubicBezTo>
                  <a:cubicBezTo>
                    <a:pt x="667" y="303"/>
                    <a:pt x="667" y="303"/>
                    <a:pt x="667" y="303"/>
                  </a:cubicBezTo>
                  <a:cubicBezTo>
                    <a:pt x="667" y="299"/>
                    <a:pt x="667" y="299"/>
                    <a:pt x="667" y="299"/>
                  </a:cubicBezTo>
                  <a:cubicBezTo>
                    <a:pt x="667" y="299"/>
                    <a:pt x="667" y="299"/>
                    <a:pt x="667" y="299"/>
                  </a:cubicBezTo>
                  <a:cubicBezTo>
                    <a:pt x="669" y="298"/>
                    <a:pt x="669" y="298"/>
                    <a:pt x="669" y="298"/>
                  </a:cubicBezTo>
                  <a:cubicBezTo>
                    <a:pt x="671" y="301"/>
                    <a:pt x="671" y="301"/>
                    <a:pt x="671" y="301"/>
                  </a:cubicBezTo>
                  <a:cubicBezTo>
                    <a:pt x="671" y="305"/>
                    <a:pt x="671" y="305"/>
                    <a:pt x="671" y="305"/>
                  </a:cubicBezTo>
                  <a:cubicBezTo>
                    <a:pt x="671" y="306"/>
                    <a:pt x="671" y="306"/>
                    <a:pt x="671" y="306"/>
                  </a:cubicBezTo>
                  <a:cubicBezTo>
                    <a:pt x="672" y="306"/>
                    <a:pt x="672" y="306"/>
                    <a:pt x="672" y="306"/>
                  </a:cubicBezTo>
                  <a:cubicBezTo>
                    <a:pt x="674" y="309"/>
                    <a:pt x="674" y="309"/>
                    <a:pt x="674" y="309"/>
                  </a:cubicBezTo>
                  <a:cubicBezTo>
                    <a:pt x="678" y="309"/>
                    <a:pt x="678" y="309"/>
                    <a:pt x="678" y="309"/>
                  </a:cubicBezTo>
                  <a:cubicBezTo>
                    <a:pt x="680" y="309"/>
                    <a:pt x="680" y="309"/>
                    <a:pt x="680" y="309"/>
                  </a:cubicBezTo>
                  <a:cubicBezTo>
                    <a:pt x="681" y="309"/>
                    <a:pt x="681" y="309"/>
                    <a:pt x="681" y="309"/>
                  </a:cubicBezTo>
                  <a:cubicBezTo>
                    <a:pt x="682" y="309"/>
                    <a:pt x="682" y="309"/>
                    <a:pt x="682" y="309"/>
                  </a:cubicBezTo>
                  <a:cubicBezTo>
                    <a:pt x="682" y="308"/>
                    <a:pt x="682" y="308"/>
                    <a:pt x="682" y="308"/>
                  </a:cubicBezTo>
                  <a:cubicBezTo>
                    <a:pt x="683" y="308"/>
                    <a:pt x="683" y="308"/>
                    <a:pt x="683" y="308"/>
                  </a:cubicBezTo>
                  <a:cubicBezTo>
                    <a:pt x="684" y="308"/>
                    <a:pt x="684" y="308"/>
                    <a:pt x="684" y="308"/>
                  </a:cubicBezTo>
                  <a:cubicBezTo>
                    <a:pt x="685" y="306"/>
                    <a:pt x="685" y="306"/>
                    <a:pt x="685" y="306"/>
                  </a:cubicBezTo>
                  <a:cubicBezTo>
                    <a:pt x="690" y="303"/>
                    <a:pt x="687" y="302"/>
                    <a:pt x="690" y="301"/>
                  </a:cubicBezTo>
                  <a:cubicBezTo>
                    <a:pt x="692" y="299"/>
                    <a:pt x="692" y="299"/>
                    <a:pt x="692" y="299"/>
                  </a:cubicBezTo>
                  <a:cubicBezTo>
                    <a:pt x="693" y="301"/>
                    <a:pt x="693" y="301"/>
                    <a:pt x="693" y="301"/>
                  </a:cubicBezTo>
                  <a:cubicBezTo>
                    <a:pt x="694" y="305"/>
                    <a:pt x="694" y="305"/>
                    <a:pt x="694" y="305"/>
                  </a:cubicBezTo>
                  <a:cubicBezTo>
                    <a:pt x="698" y="309"/>
                    <a:pt x="698" y="309"/>
                    <a:pt x="698" y="309"/>
                  </a:cubicBezTo>
                  <a:cubicBezTo>
                    <a:pt x="704" y="312"/>
                    <a:pt x="704" y="312"/>
                    <a:pt x="704" y="312"/>
                  </a:cubicBezTo>
                  <a:cubicBezTo>
                    <a:pt x="706" y="313"/>
                    <a:pt x="706" y="313"/>
                    <a:pt x="706" y="313"/>
                  </a:cubicBezTo>
                  <a:cubicBezTo>
                    <a:pt x="707" y="314"/>
                    <a:pt x="707" y="314"/>
                    <a:pt x="707" y="314"/>
                  </a:cubicBezTo>
                  <a:cubicBezTo>
                    <a:pt x="708" y="315"/>
                    <a:pt x="708" y="315"/>
                    <a:pt x="708" y="315"/>
                  </a:cubicBezTo>
                  <a:cubicBezTo>
                    <a:pt x="709" y="316"/>
                    <a:pt x="709" y="316"/>
                    <a:pt x="709" y="316"/>
                  </a:cubicBezTo>
                  <a:cubicBezTo>
                    <a:pt x="711" y="318"/>
                    <a:pt x="711" y="318"/>
                    <a:pt x="711" y="318"/>
                  </a:cubicBezTo>
                  <a:cubicBezTo>
                    <a:pt x="711" y="319"/>
                    <a:pt x="711" y="320"/>
                    <a:pt x="711" y="321"/>
                  </a:cubicBezTo>
                  <a:cubicBezTo>
                    <a:pt x="708" y="328"/>
                    <a:pt x="708" y="328"/>
                    <a:pt x="708" y="328"/>
                  </a:cubicBezTo>
                  <a:cubicBezTo>
                    <a:pt x="707" y="327"/>
                    <a:pt x="705" y="331"/>
                    <a:pt x="706" y="335"/>
                  </a:cubicBezTo>
                  <a:cubicBezTo>
                    <a:pt x="705" y="338"/>
                    <a:pt x="705" y="338"/>
                    <a:pt x="705" y="338"/>
                  </a:cubicBezTo>
                  <a:cubicBezTo>
                    <a:pt x="701" y="342"/>
                    <a:pt x="701" y="342"/>
                    <a:pt x="701" y="342"/>
                  </a:cubicBezTo>
                  <a:cubicBezTo>
                    <a:pt x="696" y="345"/>
                    <a:pt x="696" y="345"/>
                    <a:pt x="696" y="345"/>
                  </a:cubicBezTo>
                  <a:cubicBezTo>
                    <a:pt x="695" y="348"/>
                    <a:pt x="695" y="348"/>
                    <a:pt x="695" y="348"/>
                  </a:cubicBezTo>
                  <a:cubicBezTo>
                    <a:pt x="689" y="350"/>
                    <a:pt x="689" y="350"/>
                    <a:pt x="689" y="350"/>
                  </a:cubicBezTo>
                  <a:cubicBezTo>
                    <a:pt x="686" y="351"/>
                    <a:pt x="686" y="351"/>
                    <a:pt x="686" y="351"/>
                  </a:cubicBezTo>
                  <a:cubicBezTo>
                    <a:pt x="682" y="356"/>
                    <a:pt x="682" y="356"/>
                    <a:pt x="682" y="356"/>
                  </a:cubicBezTo>
                  <a:cubicBezTo>
                    <a:pt x="677" y="359"/>
                    <a:pt x="677" y="359"/>
                    <a:pt x="677" y="359"/>
                  </a:cubicBezTo>
                  <a:cubicBezTo>
                    <a:pt x="667" y="363"/>
                    <a:pt x="667" y="363"/>
                    <a:pt x="667" y="363"/>
                  </a:cubicBezTo>
                  <a:cubicBezTo>
                    <a:pt x="659" y="367"/>
                    <a:pt x="659" y="367"/>
                    <a:pt x="659" y="367"/>
                  </a:cubicBezTo>
                  <a:cubicBezTo>
                    <a:pt x="651" y="370"/>
                    <a:pt x="651" y="370"/>
                    <a:pt x="651" y="370"/>
                  </a:cubicBezTo>
                  <a:cubicBezTo>
                    <a:pt x="648" y="371"/>
                    <a:pt x="648" y="371"/>
                    <a:pt x="648" y="371"/>
                  </a:cubicBezTo>
                  <a:cubicBezTo>
                    <a:pt x="647" y="372"/>
                    <a:pt x="647" y="372"/>
                    <a:pt x="647" y="372"/>
                  </a:cubicBezTo>
                  <a:cubicBezTo>
                    <a:pt x="640" y="372"/>
                    <a:pt x="640" y="372"/>
                    <a:pt x="640" y="372"/>
                  </a:cubicBezTo>
                  <a:cubicBezTo>
                    <a:pt x="639" y="368"/>
                    <a:pt x="639" y="368"/>
                    <a:pt x="639" y="368"/>
                  </a:cubicBezTo>
                  <a:cubicBezTo>
                    <a:pt x="638" y="361"/>
                    <a:pt x="638" y="361"/>
                    <a:pt x="638" y="361"/>
                  </a:cubicBezTo>
                  <a:cubicBezTo>
                    <a:pt x="638" y="360"/>
                    <a:pt x="637" y="362"/>
                    <a:pt x="635" y="353"/>
                  </a:cubicBezTo>
                  <a:cubicBezTo>
                    <a:pt x="635" y="351"/>
                    <a:pt x="635" y="351"/>
                    <a:pt x="635" y="351"/>
                  </a:cubicBezTo>
                  <a:cubicBezTo>
                    <a:pt x="633" y="347"/>
                    <a:pt x="633" y="347"/>
                    <a:pt x="633" y="347"/>
                  </a:cubicBezTo>
                  <a:cubicBezTo>
                    <a:pt x="628" y="340"/>
                    <a:pt x="628" y="340"/>
                    <a:pt x="628" y="340"/>
                  </a:cubicBezTo>
                  <a:cubicBezTo>
                    <a:pt x="624" y="337"/>
                    <a:pt x="627" y="335"/>
                    <a:pt x="619" y="329"/>
                  </a:cubicBezTo>
                  <a:cubicBezTo>
                    <a:pt x="615" y="326"/>
                    <a:pt x="617" y="326"/>
                    <a:pt x="616" y="325"/>
                  </a:cubicBezTo>
                  <a:cubicBezTo>
                    <a:pt x="616" y="322"/>
                    <a:pt x="616" y="322"/>
                    <a:pt x="616" y="322"/>
                  </a:cubicBezTo>
                  <a:cubicBezTo>
                    <a:pt x="611" y="311"/>
                    <a:pt x="611" y="311"/>
                    <a:pt x="611" y="311"/>
                  </a:cubicBezTo>
                  <a:cubicBezTo>
                    <a:pt x="609" y="308"/>
                    <a:pt x="609" y="308"/>
                    <a:pt x="609" y="308"/>
                  </a:cubicBezTo>
                  <a:cubicBezTo>
                    <a:pt x="605" y="306"/>
                    <a:pt x="605" y="306"/>
                    <a:pt x="605" y="306"/>
                  </a:cubicBezTo>
                  <a:cubicBezTo>
                    <a:pt x="602" y="300"/>
                    <a:pt x="605" y="305"/>
                    <a:pt x="602" y="299"/>
                  </a:cubicBezTo>
                  <a:cubicBezTo>
                    <a:pt x="598" y="292"/>
                    <a:pt x="596" y="291"/>
                    <a:pt x="596" y="290"/>
                  </a:cubicBezTo>
                  <a:cubicBezTo>
                    <a:pt x="593" y="285"/>
                    <a:pt x="593" y="285"/>
                    <a:pt x="593" y="285"/>
                  </a:cubicBezTo>
                  <a:cubicBezTo>
                    <a:pt x="591" y="283"/>
                    <a:pt x="591" y="283"/>
                    <a:pt x="591" y="283"/>
                  </a:cubicBezTo>
                  <a:cubicBezTo>
                    <a:pt x="591" y="279"/>
                    <a:pt x="591" y="279"/>
                    <a:pt x="591" y="279"/>
                  </a:cubicBezTo>
                  <a:cubicBezTo>
                    <a:pt x="590" y="276"/>
                    <a:pt x="590" y="276"/>
                    <a:pt x="590" y="276"/>
                  </a:cubicBezTo>
                  <a:cubicBezTo>
                    <a:pt x="590" y="282"/>
                    <a:pt x="590" y="282"/>
                    <a:pt x="590" y="282"/>
                  </a:cubicBezTo>
                  <a:cubicBezTo>
                    <a:pt x="590" y="286"/>
                    <a:pt x="590" y="286"/>
                    <a:pt x="590" y="286"/>
                  </a:cubicBezTo>
                  <a:cubicBezTo>
                    <a:pt x="586" y="285"/>
                    <a:pt x="586" y="285"/>
                    <a:pt x="586" y="285"/>
                  </a:cubicBezTo>
                  <a:cubicBezTo>
                    <a:pt x="582" y="280"/>
                    <a:pt x="582" y="280"/>
                    <a:pt x="582" y="280"/>
                  </a:cubicBezTo>
                  <a:cubicBezTo>
                    <a:pt x="579" y="276"/>
                    <a:pt x="579" y="276"/>
                    <a:pt x="579" y="276"/>
                  </a:cubicBezTo>
                  <a:cubicBezTo>
                    <a:pt x="577" y="270"/>
                    <a:pt x="577" y="270"/>
                    <a:pt x="577" y="270"/>
                  </a:cubicBezTo>
                  <a:cubicBezTo>
                    <a:pt x="578" y="276"/>
                    <a:pt x="578" y="276"/>
                    <a:pt x="578" y="276"/>
                  </a:cubicBezTo>
                  <a:cubicBezTo>
                    <a:pt x="580" y="281"/>
                    <a:pt x="580" y="281"/>
                    <a:pt x="580" y="281"/>
                  </a:cubicBezTo>
                  <a:cubicBezTo>
                    <a:pt x="584" y="286"/>
                    <a:pt x="584" y="286"/>
                    <a:pt x="584" y="286"/>
                  </a:cubicBezTo>
                  <a:cubicBezTo>
                    <a:pt x="585" y="289"/>
                    <a:pt x="585" y="289"/>
                    <a:pt x="585" y="289"/>
                  </a:cubicBezTo>
                  <a:cubicBezTo>
                    <a:pt x="588" y="292"/>
                    <a:pt x="584" y="289"/>
                    <a:pt x="586" y="293"/>
                  </a:cubicBezTo>
                  <a:cubicBezTo>
                    <a:pt x="590" y="299"/>
                    <a:pt x="592" y="299"/>
                    <a:pt x="593" y="302"/>
                  </a:cubicBezTo>
                  <a:cubicBezTo>
                    <a:pt x="598" y="308"/>
                    <a:pt x="598" y="308"/>
                    <a:pt x="598" y="308"/>
                  </a:cubicBezTo>
                  <a:cubicBezTo>
                    <a:pt x="600" y="311"/>
                    <a:pt x="595" y="308"/>
                    <a:pt x="597" y="312"/>
                  </a:cubicBezTo>
                  <a:cubicBezTo>
                    <a:pt x="600" y="315"/>
                    <a:pt x="597" y="312"/>
                    <a:pt x="600" y="315"/>
                  </a:cubicBezTo>
                  <a:cubicBezTo>
                    <a:pt x="603" y="319"/>
                    <a:pt x="604" y="318"/>
                    <a:pt x="604" y="320"/>
                  </a:cubicBezTo>
                  <a:cubicBezTo>
                    <a:pt x="606" y="326"/>
                    <a:pt x="606" y="326"/>
                    <a:pt x="606" y="326"/>
                  </a:cubicBezTo>
                  <a:cubicBezTo>
                    <a:pt x="607" y="334"/>
                    <a:pt x="607" y="334"/>
                    <a:pt x="607" y="334"/>
                  </a:cubicBezTo>
                  <a:cubicBezTo>
                    <a:pt x="609" y="337"/>
                    <a:pt x="609" y="337"/>
                    <a:pt x="609" y="337"/>
                  </a:cubicBezTo>
                  <a:cubicBezTo>
                    <a:pt x="610" y="338"/>
                    <a:pt x="610" y="338"/>
                    <a:pt x="610" y="338"/>
                  </a:cubicBezTo>
                  <a:cubicBezTo>
                    <a:pt x="611" y="339"/>
                    <a:pt x="611" y="339"/>
                    <a:pt x="611" y="339"/>
                  </a:cubicBezTo>
                  <a:cubicBezTo>
                    <a:pt x="613" y="341"/>
                    <a:pt x="613" y="341"/>
                    <a:pt x="613" y="341"/>
                  </a:cubicBezTo>
                  <a:cubicBezTo>
                    <a:pt x="616" y="347"/>
                    <a:pt x="617" y="346"/>
                    <a:pt x="619" y="352"/>
                  </a:cubicBezTo>
                  <a:cubicBezTo>
                    <a:pt x="620" y="358"/>
                    <a:pt x="621" y="358"/>
                    <a:pt x="621" y="357"/>
                  </a:cubicBezTo>
                  <a:cubicBezTo>
                    <a:pt x="624" y="360"/>
                    <a:pt x="624" y="360"/>
                    <a:pt x="624" y="360"/>
                  </a:cubicBezTo>
                  <a:cubicBezTo>
                    <a:pt x="628" y="361"/>
                    <a:pt x="628" y="361"/>
                    <a:pt x="628" y="361"/>
                  </a:cubicBezTo>
                  <a:cubicBezTo>
                    <a:pt x="634" y="367"/>
                    <a:pt x="634" y="367"/>
                    <a:pt x="634" y="367"/>
                  </a:cubicBezTo>
                  <a:cubicBezTo>
                    <a:pt x="636" y="371"/>
                    <a:pt x="636" y="371"/>
                    <a:pt x="636" y="371"/>
                  </a:cubicBezTo>
                  <a:cubicBezTo>
                    <a:pt x="637" y="371"/>
                    <a:pt x="637" y="371"/>
                    <a:pt x="637" y="371"/>
                  </a:cubicBezTo>
                  <a:cubicBezTo>
                    <a:pt x="641" y="377"/>
                    <a:pt x="641" y="377"/>
                    <a:pt x="641" y="377"/>
                  </a:cubicBezTo>
                  <a:cubicBezTo>
                    <a:pt x="637" y="379"/>
                    <a:pt x="637" y="379"/>
                    <a:pt x="637" y="379"/>
                  </a:cubicBezTo>
                  <a:cubicBezTo>
                    <a:pt x="637" y="380"/>
                    <a:pt x="637" y="380"/>
                    <a:pt x="637" y="380"/>
                  </a:cubicBezTo>
                  <a:cubicBezTo>
                    <a:pt x="639" y="380"/>
                    <a:pt x="639" y="380"/>
                    <a:pt x="639" y="380"/>
                  </a:cubicBezTo>
                  <a:cubicBezTo>
                    <a:pt x="639" y="381"/>
                    <a:pt x="639" y="381"/>
                    <a:pt x="639" y="381"/>
                  </a:cubicBezTo>
                  <a:cubicBezTo>
                    <a:pt x="648" y="386"/>
                    <a:pt x="648" y="386"/>
                    <a:pt x="648" y="386"/>
                  </a:cubicBezTo>
                  <a:cubicBezTo>
                    <a:pt x="654" y="384"/>
                    <a:pt x="654" y="384"/>
                    <a:pt x="654" y="384"/>
                  </a:cubicBezTo>
                  <a:cubicBezTo>
                    <a:pt x="658" y="383"/>
                    <a:pt x="658" y="383"/>
                    <a:pt x="658" y="383"/>
                  </a:cubicBezTo>
                  <a:cubicBezTo>
                    <a:pt x="662" y="382"/>
                    <a:pt x="662" y="382"/>
                    <a:pt x="662" y="382"/>
                  </a:cubicBezTo>
                  <a:cubicBezTo>
                    <a:pt x="664" y="382"/>
                    <a:pt x="664" y="382"/>
                    <a:pt x="664" y="382"/>
                  </a:cubicBezTo>
                  <a:cubicBezTo>
                    <a:pt x="666" y="382"/>
                    <a:pt x="666" y="382"/>
                    <a:pt x="666" y="382"/>
                  </a:cubicBezTo>
                  <a:cubicBezTo>
                    <a:pt x="674" y="378"/>
                    <a:pt x="674" y="378"/>
                    <a:pt x="674" y="378"/>
                  </a:cubicBezTo>
                  <a:cubicBezTo>
                    <a:pt x="677" y="380"/>
                    <a:pt x="677" y="380"/>
                    <a:pt x="677" y="380"/>
                  </a:cubicBezTo>
                  <a:cubicBezTo>
                    <a:pt x="676" y="383"/>
                    <a:pt x="679" y="385"/>
                    <a:pt x="678" y="384"/>
                  </a:cubicBezTo>
                  <a:cubicBezTo>
                    <a:pt x="677" y="389"/>
                    <a:pt x="677" y="389"/>
                    <a:pt x="677" y="389"/>
                  </a:cubicBezTo>
                  <a:cubicBezTo>
                    <a:pt x="677" y="389"/>
                    <a:pt x="677" y="389"/>
                    <a:pt x="677" y="389"/>
                  </a:cubicBezTo>
                  <a:cubicBezTo>
                    <a:pt x="677" y="392"/>
                    <a:pt x="677" y="392"/>
                    <a:pt x="677" y="392"/>
                  </a:cubicBezTo>
                  <a:cubicBezTo>
                    <a:pt x="675" y="397"/>
                    <a:pt x="674" y="395"/>
                    <a:pt x="674" y="396"/>
                  </a:cubicBezTo>
                  <a:cubicBezTo>
                    <a:pt x="675" y="400"/>
                    <a:pt x="670" y="405"/>
                    <a:pt x="670" y="409"/>
                  </a:cubicBezTo>
                  <a:cubicBezTo>
                    <a:pt x="669" y="416"/>
                    <a:pt x="664" y="417"/>
                    <a:pt x="663" y="420"/>
                  </a:cubicBezTo>
                  <a:cubicBezTo>
                    <a:pt x="663" y="424"/>
                    <a:pt x="659" y="427"/>
                    <a:pt x="655" y="432"/>
                  </a:cubicBezTo>
                  <a:cubicBezTo>
                    <a:pt x="650" y="437"/>
                    <a:pt x="648" y="437"/>
                    <a:pt x="645" y="441"/>
                  </a:cubicBezTo>
                  <a:cubicBezTo>
                    <a:pt x="642" y="446"/>
                    <a:pt x="639" y="447"/>
                    <a:pt x="637" y="451"/>
                  </a:cubicBezTo>
                  <a:cubicBezTo>
                    <a:pt x="635" y="455"/>
                    <a:pt x="635" y="455"/>
                    <a:pt x="634" y="456"/>
                  </a:cubicBezTo>
                  <a:cubicBezTo>
                    <a:pt x="630" y="460"/>
                    <a:pt x="627" y="459"/>
                    <a:pt x="627" y="463"/>
                  </a:cubicBezTo>
                  <a:cubicBezTo>
                    <a:pt x="627" y="466"/>
                    <a:pt x="626" y="464"/>
                    <a:pt x="626" y="468"/>
                  </a:cubicBezTo>
                  <a:cubicBezTo>
                    <a:pt x="624" y="473"/>
                    <a:pt x="624" y="473"/>
                    <a:pt x="624" y="473"/>
                  </a:cubicBezTo>
                  <a:cubicBezTo>
                    <a:pt x="623" y="475"/>
                    <a:pt x="623" y="475"/>
                    <a:pt x="623" y="475"/>
                  </a:cubicBezTo>
                  <a:cubicBezTo>
                    <a:pt x="620" y="477"/>
                    <a:pt x="623" y="477"/>
                    <a:pt x="619" y="482"/>
                  </a:cubicBezTo>
                  <a:cubicBezTo>
                    <a:pt x="616" y="487"/>
                    <a:pt x="624" y="487"/>
                    <a:pt x="622" y="491"/>
                  </a:cubicBezTo>
                  <a:cubicBezTo>
                    <a:pt x="620" y="495"/>
                    <a:pt x="620" y="495"/>
                    <a:pt x="620" y="495"/>
                  </a:cubicBezTo>
                  <a:cubicBezTo>
                    <a:pt x="618" y="498"/>
                    <a:pt x="622" y="498"/>
                    <a:pt x="622" y="504"/>
                  </a:cubicBezTo>
                  <a:cubicBezTo>
                    <a:pt x="624" y="508"/>
                    <a:pt x="624" y="508"/>
                    <a:pt x="624" y="508"/>
                  </a:cubicBezTo>
                  <a:cubicBezTo>
                    <a:pt x="624" y="514"/>
                    <a:pt x="624" y="514"/>
                    <a:pt x="624" y="514"/>
                  </a:cubicBezTo>
                  <a:cubicBezTo>
                    <a:pt x="623" y="520"/>
                    <a:pt x="623" y="520"/>
                    <a:pt x="623" y="520"/>
                  </a:cubicBezTo>
                  <a:cubicBezTo>
                    <a:pt x="624" y="523"/>
                    <a:pt x="621" y="524"/>
                    <a:pt x="623" y="529"/>
                  </a:cubicBezTo>
                  <a:cubicBezTo>
                    <a:pt x="625" y="534"/>
                    <a:pt x="624" y="533"/>
                    <a:pt x="622" y="538"/>
                  </a:cubicBezTo>
                  <a:cubicBezTo>
                    <a:pt x="618" y="542"/>
                    <a:pt x="618" y="542"/>
                    <a:pt x="618" y="542"/>
                  </a:cubicBezTo>
                  <a:cubicBezTo>
                    <a:pt x="610" y="548"/>
                    <a:pt x="610" y="548"/>
                    <a:pt x="610" y="548"/>
                  </a:cubicBezTo>
                  <a:cubicBezTo>
                    <a:pt x="609" y="548"/>
                    <a:pt x="610" y="550"/>
                    <a:pt x="607" y="550"/>
                  </a:cubicBezTo>
                  <a:cubicBezTo>
                    <a:pt x="602" y="551"/>
                    <a:pt x="598" y="559"/>
                    <a:pt x="595" y="560"/>
                  </a:cubicBezTo>
                  <a:cubicBezTo>
                    <a:pt x="591" y="562"/>
                    <a:pt x="588" y="567"/>
                    <a:pt x="591" y="568"/>
                  </a:cubicBezTo>
                  <a:cubicBezTo>
                    <a:pt x="592" y="574"/>
                    <a:pt x="592" y="574"/>
                    <a:pt x="592" y="574"/>
                  </a:cubicBezTo>
                  <a:cubicBezTo>
                    <a:pt x="592" y="579"/>
                    <a:pt x="592" y="579"/>
                    <a:pt x="592" y="579"/>
                  </a:cubicBezTo>
                  <a:cubicBezTo>
                    <a:pt x="590" y="585"/>
                    <a:pt x="590" y="585"/>
                    <a:pt x="590" y="585"/>
                  </a:cubicBezTo>
                  <a:cubicBezTo>
                    <a:pt x="590" y="586"/>
                    <a:pt x="589" y="591"/>
                    <a:pt x="582" y="594"/>
                  </a:cubicBezTo>
                  <a:cubicBezTo>
                    <a:pt x="574" y="597"/>
                    <a:pt x="578" y="597"/>
                    <a:pt x="577" y="601"/>
                  </a:cubicBezTo>
                  <a:cubicBezTo>
                    <a:pt x="574" y="610"/>
                    <a:pt x="574" y="611"/>
                    <a:pt x="571" y="612"/>
                  </a:cubicBezTo>
                  <a:cubicBezTo>
                    <a:pt x="567" y="612"/>
                    <a:pt x="564" y="625"/>
                    <a:pt x="559" y="627"/>
                  </a:cubicBezTo>
                  <a:cubicBezTo>
                    <a:pt x="553" y="634"/>
                    <a:pt x="553" y="634"/>
                    <a:pt x="553" y="634"/>
                  </a:cubicBezTo>
                  <a:cubicBezTo>
                    <a:pt x="550" y="635"/>
                    <a:pt x="550" y="641"/>
                    <a:pt x="543" y="641"/>
                  </a:cubicBezTo>
                  <a:cubicBezTo>
                    <a:pt x="537" y="644"/>
                    <a:pt x="537" y="644"/>
                    <a:pt x="537" y="644"/>
                  </a:cubicBezTo>
                  <a:cubicBezTo>
                    <a:pt x="536" y="644"/>
                    <a:pt x="536" y="644"/>
                    <a:pt x="536" y="644"/>
                  </a:cubicBezTo>
                  <a:cubicBezTo>
                    <a:pt x="534" y="645"/>
                    <a:pt x="534" y="645"/>
                    <a:pt x="534" y="645"/>
                  </a:cubicBezTo>
                  <a:cubicBezTo>
                    <a:pt x="529" y="644"/>
                    <a:pt x="529" y="644"/>
                    <a:pt x="529" y="644"/>
                  </a:cubicBezTo>
                  <a:cubicBezTo>
                    <a:pt x="528" y="644"/>
                    <a:pt x="528" y="644"/>
                    <a:pt x="528" y="644"/>
                  </a:cubicBezTo>
                  <a:cubicBezTo>
                    <a:pt x="525" y="645"/>
                    <a:pt x="525" y="645"/>
                    <a:pt x="525" y="645"/>
                  </a:cubicBezTo>
                  <a:cubicBezTo>
                    <a:pt x="522" y="646"/>
                    <a:pt x="522" y="646"/>
                    <a:pt x="522" y="646"/>
                  </a:cubicBezTo>
                  <a:cubicBezTo>
                    <a:pt x="521" y="646"/>
                    <a:pt x="521" y="646"/>
                    <a:pt x="521" y="646"/>
                  </a:cubicBezTo>
                  <a:cubicBezTo>
                    <a:pt x="518" y="647"/>
                    <a:pt x="518" y="647"/>
                    <a:pt x="518" y="647"/>
                  </a:cubicBezTo>
                  <a:cubicBezTo>
                    <a:pt x="513" y="646"/>
                    <a:pt x="513" y="646"/>
                    <a:pt x="513" y="646"/>
                  </a:cubicBezTo>
                  <a:cubicBezTo>
                    <a:pt x="510" y="645"/>
                    <a:pt x="510" y="645"/>
                    <a:pt x="510" y="645"/>
                  </a:cubicBezTo>
                  <a:cubicBezTo>
                    <a:pt x="511" y="647"/>
                    <a:pt x="511" y="647"/>
                    <a:pt x="511" y="647"/>
                  </a:cubicBezTo>
                  <a:cubicBezTo>
                    <a:pt x="507" y="646"/>
                    <a:pt x="510" y="644"/>
                    <a:pt x="508" y="642"/>
                  </a:cubicBezTo>
                  <a:cubicBezTo>
                    <a:pt x="506" y="638"/>
                    <a:pt x="506" y="638"/>
                    <a:pt x="506" y="638"/>
                  </a:cubicBezTo>
                  <a:cubicBezTo>
                    <a:pt x="508" y="635"/>
                    <a:pt x="508" y="635"/>
                    <a:pt x="508" y="635"/>
                  </a:cubicBezTo>
                  <a:cubicBezTo>
                    <a:pt x="507" y="629"/>
                    <a:pt x="507" y="629"/>
                    <a:pt x="507" y="629"/>
                  </a:cubicBezTo>
                  <a:cubicBezTo>
                    <a:pt x="502" y="625"/>
                    <a:pt x="504" y="615"/>
                    <a:pt x="503" y="614"/>
                  </a:cubicBezTo>
                  <a:cubicBezTo>
                    <a:pt x="501" y="612"/>
                    <a:pt x="501" y="612"/>
                    <a:pt x="501" y="612"/>
                  </a:cubicBezTo>
                  <a:cubicBezTo>
                    <a:pt x="498" y="605"/>
                    <a:pt x="498" y="605"/>
                    <a:pt x="498" y="605"/>
                  </a:cubicBezTo>
                  <a:cubicBezTo>
                    <a:pt x="496" y="588"/>
                    <a:pt x="496" y="588"/>
                    <a:pt x="496" y="588"/>
                  </a:cubicBezTo>
                  <a:cubicBezTo>
                    <a:pt x="496" y="582"/>
                    <a:pt x="496" y="582"/>
                    <a:pt x="496" y="582"/>
                  </a:cubicBezTo>
                  <a:cubicBezTo>
                    <a:pt x="497" y="581"/>
                    <a:pt x="488" y="570"/>
                    <a:pt x="489" y="564"/>
                  </a:cubicBezTo>
                  <a:cubicBezTo>
                    <a:pt x="489" y="561"/>
                    <a:pt x="484" y="557"/>
                    <a:pt x="485" y="551"/>
                  </a:cubicBezTo>
                  <a:cubicBezTo>
                    <a:pt x="485" y="541"/>
                    <a:pt x="483" y="544"/>
                    <a:pt x="485" y="543"/>
                  </a:cubicBezTo>
                  <a:cubicBezTo>
                    <a:pt x="487" y="541"/>
                    <a:pt x="485" y="532"/>
                    <a:pt x="488" y="526"/>
                  </a:cubicBezTo>
                  <a:cubicBezTo>
                    <a:pt x="490" y="520"/>
                    <a:pt x="490" y="525"/>
                    <a:pt x="492" y="520"/>
                  </a:cubicBezTo>
                  <a:cubicBezTo>
                    <a:pt x="493" y="517"/>
                    <a:pt x="494" y="521"/>
                    <a:pt x="495" y="515"/>
                  </a:cubicBezTo>
                  <a:cubicBezTo>
                    <a:pt x="497" y="509"/>
                    <a:pt x="493" y="506"/>
                    <a:pt x="493" y="503"/>
                  </a:cubicBezTo>
                  <a:cubicBezTo>
                    <a:pt x="494" y="501"/>
                    <a:pt x="492" y="503"/>
                    <a:pt x="494" y="499"/>
                  </a:cubicBezTo>
                  <a:cubicBezTo>
                    <a:pt x="492" y="489"/>
                    <a:pt x="492" y="489"/>
                    <a:pt x="492" y="489"/>
                  </a:cubicBezTo>
                  <a:cubicBezTo>
                    <a:pt x="490" y="484"/>
                    <a:pt x="490" y="484"/>
                    <a:pt x="490" y="484"/>
                  </a:cubicBezTo>
                  <a:cubicBezTo>
                    <a:pt x="494" y="482"/>
                    <a:pt x="494" y="482"/>
                    <a:pt x="494" y="482"/>
                  </a:cubicBezTo>
                  <a:cubicBezTo>
                    <a:pt x="492" y="483"/>
                    <a:pt x="492" y="483"/>
                    <a:pt x="492" y="483"/>
                  </a:cubicBezTo>
                  <a:cubicBezTo>
                    <a:pt x="491" y="483"/>
                    <a:pt x="491" y="483"/>
                    <a:pt x="491" y="483"/>
                  </a:cubicBezTo>
                  <a:cubicBezTo>
                    <a:pt x="489" y="482"/>
                    <a:pt x="489" y="482"/>
                    <a:pt x="489" y="482"/>
                  </a:cubicBezTo>
                  <a:cubicBezTo>
                    <a:pt x="488" y="481"/>
                    <a:pt x="488" y="481"/>
                    <a:pt x="488" y="481"/>
                  </a:cubicBezTo>
                  <a:cubicBezTo>
                    <a:pt x="488" y="479"/>
                    <a:pt x="488" y="479"/>
                    <a:pt x="488" y="479"/>
                  </a:cubicBezTo>
                  <a:cubicBezTo>
                    <a:pt x="488" y="476"/>
                    <a:pt x="488" y="476"/>
                    <a:pt x="488" y="476"/>
                  </a:cubicBezTo>
                  <a:cubicBezTo>
                    <a:pt x="489" y="476"/>
                    <a:pt x="489" y="476"/>
                    <a:pt x="489" y="476"/>
                  </a:cubicBezTo>
                  <a:cubicBezTo>
                    <a:pt x="488" y="476"/>
                    <a:pt x="488" y="476"/>
                    <a:pt x="488" y="476"/>
                  </a:cubicBezTo>
                  <a:cubicBezTo>
                    <a:pt x="486" y="474"/>
                    <a:pt x="486" y="474"/>
                    <a:pt x="486" y="474"/>
                  </a:cubicBezTo>
                  <a:cubicBezTo>
                    <a:pt x="484" y="470"/>
                    <a:pt x="482" y="470"/>
                    <a:pt x="483" y="470"/>
                  </a:cubicBezTo>
                  <a:cubicBezTo>
                    <a:pt x="482" y="468"/>
                    <a:pt x="482" y="468"/>
                    <a:pt x="482" y="468"/>
                  </a:cubicBezTo>
                  <a:cubicBezTo>
                    <a:pt x="479" y="465"/>
                    <a:pt x="479" y="465"/>
                    <a:pt x="479" y="465"/>
                  </a:cubicBezTo>
                  <a:cubicBezTo>
                    <a:pt x="475" y="460"/>
                    <a:pt x="475" y="460"/>
                    <a:pt x="475" y="460"/>
                  </a:cubicBezTo>
                  <a:cubicBezTo>
                    <a:pt x="476" y="460"/>
                    <a:pt x="476" y="460"/>
                    <a:pt x="476" y="460"/>
                  </a:cubicBezTo>
                  <a:cubicBezTo>
                    <a:pt x="474" y="457"/>
                    <a:pt x="474" y="457"/>
                    <a:pt x="474" y="457"/>
                  </a:cubicBezTo>
                  <a:cubicBezTo>
                    <a:pt x="474" y="456"/>
                    <a:pt x="474" y="456"/>
                    <a:pt x="474" y="456"/>
                  </a:cubicBezTo>
                  <a:cubicBezTo>
                    <a:pt x="472" y="451"/>
                    <a:pt x="472" y="451"/>
                    <a:pt x="472" y="451"/>
                  </a:cubicBezTo>
                  <a:cubicBezTo>
                    <a:pt x="475" y="449"/>
                    <a:pt x="475" y="449"/>
                    <a:pt x="475" y="449"/>
                  </a:cubicBezTo>
                  <a:cubicBezTo>
                    <a:pt x="475" y="445"/>
                    <a:pt x="475" y="445"/>
                    <a:pt x="475" y="445"/>
                  </a:cubicBezTo>
                  <a:cubicBezTo>
                    <a:pt x="478" y="447"/>
                    <a:pt x="478" y="447"/>
                    <a:pt x="478" y="447"/>
                  </a:cubicBezTo>
                  <a:cubicBezTo>
                    <a:pt x="478" y="446"/>
                    <a:pt x="478" y="446"/>
                    <a:pt x="478" y="446"/>
                  </a:cubicBezTo>
                  <a:cubicBezTo>
                    <a:pt x="476" y="444"/>
                    <a:pt x="476" y="444"/>
                    <a:pt x="476" y="444"/>
                  </a:cubicBezTo>
                  <a:cubicBezTo>
                    <a:pt x="479" y="441"/>
                    <a:pt x="479" y="441"/>
                    <a:pt x="479" y="441"/>
                  </a:cubicBezTo>
                  <a:cubicBezTo>
                    <a:pt x="476" y="441"/>
                    <a:pt x="476" y="441"/>
                    <a:pt x="476" y="441"/>
                  </a:cubicBezTo>
                  <a:cubicBezTo>
                    <a:pt x="475" y="440"/>
                    <a:pt x="475" y="440"/>
                    <a:pt x="475" y="440"/>
                  </a:cubicBezTo>
                  <a:cubicBezTo>
                    <a:pt x="477" y="437"/>
                    <a:pt x="477" y="437"/>
                    <a:pt x="477" y="437"/>
                  </a:cubicBezTo>
                  <a:cubicBezTo>
                    <a:pt x="478" y="434"/>
                    <a:pt x="478" y="434"/>
                    <a:pt x="478" y="434"/>
                  </a:cubicBezTo>
                  <a:cubicBezTo>
                    <a:pt x="478" y="429"/>
                    <a:pt x="478" y="429"/>
                    <a:pt x="478" y="429"/>
                  </a:cubicBezTo>
                  <a:cubicBezTo>
                    <a:pt x="477" y="426"/>
                    <a:pt x="477" y="426"/>
                    <a:pt x="477" y="426"/>
                  </a:cubicBezTo>
                  <a:cubicBezTo>
                    <a:pt x="477" y="425"/>
                    <a:pt x="477" y="425"/>
                    <a:pt x="477" y="425"/>
                  </a:cubicBezTo>
                  <a:cubicBezTo>
                    <a:pt x="478" y="424"/>
                    <a:pt x="478" y="424"/>
                    <a:pt x="478" y="424"/>
                  </a:cubicBezTo>
                  <a:cubicBezTo>
                    <a:pt x="477" y="423"/>
                    <a:pt x="477" y="423"/>
                    <a:pt x="477" y="423"/>
                  </a:cubicBezTo>
                  <a:cubicBezTo>
                    <a:pt x="476" y="423"/>
                    <a:pt x="476" y="423"/>
                    <a:pt x="476" y="423"/>
                  </a:cubicBezTo>
                  <a:cubicBezTo>
                    <a:pt x="476" y="423"/>
                    <a:pt x="476" y="423"/>
                    <a:pt x="476" y="423"/>
                  </a:cubicBezTo>
                  <a:cubicBezTo>
                    <a:pt x="475" y="423"/>
                    <a:pt x="475" y="423"/>
                    <a:pt x="475" y="423"/>
                  </a:cubicBezTo>
                  <a:cubicBezTo>
                    <a:pt x="473" y="421"/>
                    <a:pt x="473" y="421"/>
                    <a:pt x="473" y="421"/>
                  </a:cubicBezTo>
                  <a:cubicBezTo>
                    <a:pt x="472" y="421"/>
                    <a:pt x="472" y="421"/>
                    <a:pt x="472" y="421"/>
                  </a:cubicBezTo>
                  <a:cubicBezTo>
                    <a:pt x="470" y="420"/>
                    <a:pt x="470" y="420"/>
                    <a:pt x="470" y="420"/>
                  </a:cubicBezTo>
                  <a:cubicBezTo>
                    <a:pt x="468" y="421"/>
                    <a:pt x="468" y="421"/>
                    <a:pt x="468" y="421"/>
                  </a:cubicBezTo>
                  <a:cubicBezTo>
                    <a:pt x="466" y="420"/>
                    <a:pt x="466" y="420"/>
                    <a:pt x="466" y="420"/>
                  </a:cubicBezTo>
                  <a:cubicBezTo>
                    <a:pt x="465" y="422"/>
                    <a:pt x="465" y="422"/>
                    <a:pt x="465" y="422"/>
                  </a:cubicBezTo>
                  <a:cubicBezTo>
                    <a:pt x="464" y="422"/>
                    <a:pt x="464" y="422"/>
                    <a:pt x="464" y="422"/>
                  </a:cubicBezTo>
                  <a:cubicBezTo>
                    <a:pt x="463" y="422"/>
                    <a:pt x="463" y="422"/>
                    <a:pt x="463" y="422"/>
                  </a:cubicBezTo>
                  <a:cubicBezTo>
                    <a:pt x="462" y="422"/>
                    <a:pt x="462" y="422"/>
                    <a:pt x="462" y="422"/>
                  </a:cubicBezTo>
                  <a:cubicBezTo>
                    <a:pt x="458" y="420"/>
                    <a:pt x="458" y="420"/>
                    <a:pt x="458" y="420"/>
                  </a:cubicBezTo>
                  <a:cubicBezTo>
                    <a:pt x="457" y="419"/>
                    <a:pt x="457" y="419"/>
                    <a:pt x="457" y="419"/>
                  </a:cubicBezTo>
                  <a:cubicBezTo>
                    <a:pt x="457" y="418"/>
                    <a:pt x="457" y="418"/>
                    <a:pt x="457" y="418"/>
                  </a:cubicBezTo>
                  <a:cubicBezTo>
                    <a:pt x="459" y="416"/>
                    <a:pt x="459" y="416"/>
                    <a:pt x="459" y="416"/>
                  </a:cubicBezTo>
                  <a:cubicBezTo>
                    <a:pt x="457" y="417"/>
                    <a:pt x="457" y="417"/>
                    <a:pt x="457" y="417"/>
                  </a:cubicBezTo>
                  <a:cubicBezTo>
                    <a:pt x="456" y="416"/>
                    <a:pt x="456" y="416"/>
                    <a:pt x="456" y="416"/>
                  </a:cubicBezTo>
                  <a:cubicBezTo>
                    <a:pt x="457" y="415"/>
                    <a:pt x="457" y="415"/>
                    <a:pt x="457" y="415"/>
                  </a:cubicBezTo>
                  <a:cubicBezTo>
                    <a:pt x="456" y="414"/>
                    <a:pt x="456" y="414"/>
                    <a:pt x="456" y="414"/>
                  </a:cubicBezTo>
                  <a:cubicBezTo>
                    <a:pt x="451" y="411"/>
                    <a:pt x="451" y="411"/>
                    <a:pt x="451" y="411"/>
                  </a:cubicBezTo>
                  <a:cubicBezTo>
                    <a:pt x="449" y="411"/>
                    <a:pt x="449" y="411"/>
                    <a:pt x="449" y="411"/>
                  </a:cubicBezTo>
                  <a:cubicBezTo>
                    <a:pt x="448" y="411"/>
                    <a:pt x="448" y="411"/>
                    <a:pt x="448" y="411"/>
                  </a:cubicBezTo>
                  <a:cubicBezTo>
                    <a:pt x="446" y="411"/>
                    <a:pt x="446" y="411"/>
                    <a:pt x="446" y="411"/>
                  </a:cubicBezTo>
                  <a:cubicBezTo>
                    <a:pt x="444" y="411"/>
                    <a:pt x="444" y="411"/>
                    <a:pt x="444" y="411"/>
                  </a:cubicBezTo>
                  <a:cubicBezTo>
                    <a:pt x="444" y="411"/>
                    <a:pt x="444" y="411"/>
                    <a:pt x="444" y="411"/>
                  </a:cubicBezTo>
                  <a:cubicBezTo>
                    <a:pt x="443" y="411"/>
                    <a:pt x="443" y="411"/>
                    <a:pt x="443" y="411"/>
                  </a:cubicBezTo>
                  <a:cubicBezTo>
                    <a:pt x="441" y="412"/>
                    <a:pt x="441" y="412"/>
                    <a:pt x="441" y="412"/>
                  </a:cubicBezTo>
                  <a:cubicBezTo>
                    <a:pt x="437" y="413"/>
                    <a:pt x="437" y="413"/>
                    <a:pt x="437" y="413"/>
                  </a:cubicBezTo>
                  <a:cubicBezTo>
                    <a:pt x="435" y="415"/>
                    <a:pt x="435" y="415"/>
                    <a:pt x="435" y="415"/>
                  </a:cubicBezTo>
                  <a:cubicBezTo>
                    <a:pt x="434" y="414"/>
                    <a:pt x="434" y="414"/>
                    <a:pt x="434" y="414"/>
                  </a:cubicBezTo>
                  <a:cubicBezTo>
                    <a:pt x="433" y="416"/>
                    <a:pt x="433" y="416"/>
                    <a:pt x="433" y="416"/>
                  </a:cubicBezTo>
                  <a:cubicBezTo>
                    <a:pt x="428" y="418"/>
                    <a:pt x="428" y="418"/>
                    <a:pt x="428" y="418"/>
                  </a:cubicBezTo>
                  <a:cubicBezTo>
                    <a:pt x="424" y="419"/>
                    <a:pt x="424" y="419"/>
                    <a:pt x="424" y="419"/>
                  </a:cubicBezTo>
                  <a:cubicBezTo>
                    <a:pt x="421" y="417"/>
                    <a:pt x="421" y="417"/>
                    <a:pt x="421" y="417"/>
                  </a:cubicBezTo>
                  <a:cubicBezTo>
                    <a:pt x="418" y="417"/>
                    <a:pt x="418" y="417"/>
                    <a:pt x="418" y="417"/>
                  </a:cubicBezTo>
                  <a:cubicBezTo>
                    <a:pt x="415" y="416"/>
                    <a:pt x="415" y="416"/>
                    <a:pt x="415" y="416"/>
                  </a:cubicBezTo>
                  <a:cubicBezTo>
                    <a:pt x="414" y="416"/>
                    <a:pt x="414" y="416"/>
                    <a:pt x="414" y="416"/>
                  </a:cubicBezTo>
                  <a:cubicBezTo>
                    <a:pt x="412" y="416"/>
                    <a:pt x="412" y="416"/>
                    <a:pt x="412" y="416"/>
                  </a:cubicBezTo>
                  <a:cubicBezTo>
                    <a:pt x="415" y="417"/>
                    <a:pt x="415" y="417"/>
                    <a:pt x="415" y="417"/>
                  </a:cubicBezTo>
                  <a:cubicBezTo>
                    <a:pt x="414" y="417"/>
                    <a:pt x="414" y="417"/>
                    <a:pt x="414" y="417"/>
                  </a:cubicBezTo>
                  <a:cubicBezTo>
                    <a:pt x="410" y="417"/>
                    <a:pt x="410" y="417"/>
                    <a:pt x="410" y="417"/>
                  </a:cubicBezTo>
                  <a:cubicBezTo>
                    <a:pt x="404" y="418"/>
                    <a:pt x="403" y="420"/>
                    <a:pt x="401" y="417"/>
                  </a:cubicBezTo>
                  <a:cubicBezTo>
                    <a:pt x="396" y="421"/>
                    <a:pt x="396" y="421"/>
                    <a:pt x="396" y="421"/>
                  </a:cubicBezTo>
                  <a:cubicBezTo>
                    <a:pt x="394" y="420"/>
                    <a:pt x="394" y="420"/>
                    <a:pt x="394" y="420"/>
                  </a:cubicBezTo>
                  <a:cubicBezTo>
                    <a:pt x="390" y="421"/>
                    <a:pt x="393" y="419"/>
                    <a:pt x="388" y="418"/>
                  </a:cubicBezTo>
                  <a:cubicBezTo>
                    <a:pt x="387" y="417"/>
                    <a:pt x="387" y="417"/>
                    <a:pt x="387" y="417"/>
                  </a:cubicBezTo>
                  <a:cubicBezTo>
                    <a:pt x="383" y="413"/>
                    <a:pt x="383" y="413"/>
                    <a:pt x="383" y="413"/>
                  </a:cubicBezTo>
                  <a:cubicBezTo>
                    <a:pt x="380" y="410"/>
                    <a:pt x="380" y="410"/>
                    <a:pt x="380" y="410"/>
                  </a:cubicBezTo>
                  <a:cubicBezTo>
                    <a:pt x="377" y="408"/>
                    <a:pt x="377" y="408"/>
                    <a:pt x="377" y="408"/>
                  </a:cubicBezTo>
                  <a:cubicBezTo>
                    <a:pt x="376" y="406"/>
                    <a:pt x="376" y="406"/>
                    <a:pt x="376" y="406"/>
                  </a:cubicBezTo>
                  <a:cubicBezTo>
                    <a:pt x="372" y="405"/>
                    <a:pt x="372" y="405"/>
                    <a:pt x="372" y="405"/>
                  </a:cubicBezTo>
                  <a:cubicBezTo>
                    <a:pt x="371" y="404"/>
                    <a:pt x="371" y="404"/>
                    <a:pt x="371" y="404"/>
                  </a:cubicBezTo>
                  <a:cubicBezTo>
                    <a:pt x="372" y="403"/>
                    <a:pt x="372" y="403"/>
                    <a:pt x="372" y="403"/>
                  </a:cubicBezTo>
                  <a:cubicBezTo>
                    <a:pt x="372" y="402"/>
                    <a:pt x="372" y="402"/>
                    <a:pt x="372" y="402"/>
                  </a:cubicBezTo>
                  <a:cubicBezTo>
                    <a:pt x="371" y="402"/>
                    <a:pt x="371" y="402"/>
                    <a:pt x="371" y="402"/>
                  </a:cubicBezTo>
                  <a:cubicBezTo>
                    <a:pt x="370" y="402"/>
                    <a:pt x="370" y="402"/>
                    <a:pt x="370" y="402"/>
                  </a:cubicBezTo>
                  <a:cubicBezTo>
                    <a:pt x="369" y="401"/>
                    <a:pt x="369" y="401"/>
                    <a:pt x="369" y="401"/>
                  </a:cubicBezTo>
                  <a:cubicBezTo>
                    <a:pt x="368" y="399"/>
                    <a:pt x="368" y="399"/>
                    <a:pt x="368" y="399"/>
                  </a:cubicBezTo>
                  <a:cubicBezTo>
                    <a:pt x="368" y="397"/>
                    <a:pt x="368" y="397"/>
                    <a:pt x="368" y="397"/>
                  </a:cubicBezTo>
                  <a:cubicBezTo>
                    <a:pt x="368" y="397"/>
                    <a:pt x="368" y="397"/>
                    <a:pt x="368" y="397"/>
                  </a:cubicBezTo>
                  <a:cubicBezTo>
                    <a:pt x="368" y="396"/>
                    <a:pt x="368" y="396"/>
                    <a:pt x="368" y="396"/>
                  </a:cubicBezTo>
                  <a:cubicBezTo>
                    <a:pt x="367" y="395"/>
                    <a:pt x="367" y="395"/>
                    <a:pt x="367" y="395"/>
                  </a:cubicBezTo>
                  <a:cubicBezTo>
                    <a:pt x="368" y="393"/>
                    <a:pt x="368" y="393"/>
                    <a:pt x="368" y="393"/>
                  </a:cubicBezTo>
                  <a:cubicBezTo>
                    <a:pt x="365" y="390"/>
                    <a:pt x="365" y="390"/>
                    <a:pt x="365" y="390"/>
                  </a:cubicBezTo>
                  <a:cubicBezTo>
                    <a:pt x="363" y="387"/>
                    <a:pt x="363" y="387"/>
                    <a:pt x="363" y="387"/>
                  </a:cubicBezTo>
                  <a:cubicBezTo>
                    <a:pt x="361" y="384"/>
                    <a:pt x="361" y="384"/>
                    <a:pt x="361" y="384"/>
                  </a:cubicBezTo>
                  <a:cubicBezTo>
                    <a:pt x="359" y="381"/>
                    <a:pt x="359" y="381"/>
                    <a:pt x="359" y="381"/>
                  </a:cubicBezTo>
                  <a:cubicBezTo>
                    <a:pt x="358" y="380"/>
                    <a:pt x="358" y="380"/>
                    <a:pt x="358" y="380"/>
                  </a:cubicBezTo>
                  <a:cubicBezTo>
                    <a:pt x="359" y="379"/>
                    <a:pt x="359" y="379"/>
                    <a:pt x="359" y="379"/>
                  </a:cubicBezTo>
                  <a:cubicBezTo>
                    <a:pt x="359" y="378"/>
                    <a:pt x="359" y="378"/>
                    <a:pt x="359" y="378"/>
                  </a:cubicBezTo>
                  <a:cubicBezTo>
                    <a:pt x="357" y="379"/>
                    <a:pt x="357" y="379"/>
                    <a:pt x="357" y="379"/>
                  </a:cubicBezTo>
                  <a:cubicBezTo>
                    <a:pt x="356" y="378"/>
                    <a:pt x="356" y="378"/>
                    <a:pt x="356" y="378"/>
                  </a:cubicBezTo>
                  <a:cubicBezTo>
                    <a:pt x="359" y="377"/>
                    <a:pt x="359" y="377"/>
                    <a:pt x="359" y="377"/>
                  </a:cubicBezTo>
                  <a:cubicBezTo>
                    <a:pt x="355" y="377"/>
                    <a:pt x="355" y="377"/>
                    <a:pt x="355" y="377"/>
                  </a:cubicBezTo>
                  <a:cubicBezTo>
                    <a:pt x="356" y="376"/>
                    <a:pt x="356" y="376"/>
                    <a:pt x="356" y="376"/>
                  </a:cubicBezTo>
                  <a:cubicBezTo>
                    <a:pt x="355" y="376"/>
                    <a:pt x="355" y="376"/>
                    <a:pt x="355" y="376"/>
                  </a:cubicBezTo>
                  <a:cubicBezTo>
                    <a:pt x="354" y="377"/>
                    <a:pt x="354" y="377"/>
                    <a:pt x="354" y="377"/>
                  </a:cubicBezTo>
                  <a:cubicBezTo>
                    <a:pt x="355" y="375"/>
                    <a:pt x="355" y="375"/>
                    <a:pt x="355" y="375"/>
                  </a:cubicBezTo>
                  <a:cubicBezTo>
                    <a:pt x="352" y="375"/>
                    <a:pt x="352" y="375"/>
                    <a:pt x="352" y="375"/>
                  </a:cubicBezTo>
                  <a:cubicBezTo>
                    <a:pt x="353" y="373"/>
                    <a:pt x="353" y="373"/>
                    <a:pt x="353" y="373"/>
                  </a:cubicBezTo>
                  <a:cubicBezTo>
                    <a:pt x="355" y="373"/>
                    <a:pt x="355" y="373"/>
                    <a:pt x="355" y="373"/>
                  </a:cubicBezTo>
                  <a:cubicBezTo>
                    <a:pt x="356" y="372"/>
                    <a:pt x="356" y="372"/>
                    <a:pt x="356" y="372"/>
                  </a:cubicBezTo>
                  <a:cubicBezTo>
                    <a:pt x="357" y="372"/>
                    <a:pt x="357" y="372"/>
                    <a:pt x="357" y="372"/>
                  </a:cubicBezTo>
                  <a:cubicBezTo>
                    <a:pt x="358" y="372"/>
                    <a:pt x="358" y="372"/>
                    <a:pt x="358" y="372"/>
                  </a:cubicBezTo>
                  <a:cubicBezTo>
                    <a:pt x="359" y="372"/>
                    <a:pt x="359" y="372"/>
                    <a:pt x="359" y="372"/>
                  </a:cubicBezTo>
                  <a:cubicBezTo>
                    <a:pt x="360" y="372"/>
                    <a:pt x="360" y="372"/>
                    <a:pt x="360" y="372"/>
                  </a:cubicBezTo>
                  <a:cubicBezTo>
                    <a:pt x="359" y="372"/>
                    <a:pt x="359" y="372"/>
                    <a:pt x="359" y="372"/>
                  </a:cubicBezTo>
                  <a:cubicBezTo>
                    <a:pt x="357" y="372"/>
                    <a:pt x="357" y="372"/>
                    <a:pt x="357" y="372"/>
                  </a:cubicBezTo>
                  <a:cubicBezTo>
                    <a:pt x="356" y="372"/>
                    <a:pt x="356" y="372"/>
                    <a:pt x="356" y="372"/>
                  </a:cubicBezTo>
                  <a:cubicBezTo>
                    <a:pt x="355" y="372"/>
                    <a:pt x="355" y="372"/>
                    <a:pt x="355" y="372"/>
                  </a:cubicBezTo>
                  <a:cubicBezTo>
                    <a:pt x="354" y="372"/>
                    <a:pt x="354" y="372"/>
                    <a:pt x="354" y="372"/>
                  </a:cubicBezTo>
                  <a:cubicBezTo>
                    <a:pt x="353" y="373"/>
                    <a:pt x="353" y="373"/>
                    <a:pt x="353" y="373"/>
                  </a:cubicBezTo>
                  <a:cubicBezTo>
                    <a:pt x="352" y="370"/>
                    <a:pt x="352" y="370"/>
                    <a:pt x="352" y="370"/>
                  </a:cubicBezTo>
                  <a:cubicBezTo>
                    <a:pt x="353" y="369"/>
                    <a:pt x="353" y="369"/>
                    <a:pt x="353" y="369"/>
                  </a:cubicBezTo>
                  <a:cubicBezTo>
                    <a:pt x="354" y="369"/>
                    <a:pt x="354" y="369"/>
                    <a:pt x="354" y="369"/>
                  </a:cubicBezTo>
                  <a:cubicBezTo>
                    <a:pt x="356" y="369"/>
                    <a:pt x="353" y="368"/>
                    <a:pt x="358" y="367"/>
                  </a:cubicBezTo>
                  <a:cubicBezTo>
                    <a:pt x="352" y="368"/>
                    <a:pt x="355" y="369"/>
                    <a:pt x="354" y="369"/>
                  </a:cubicBezTo>
                  <a:cubicBezTo>
                    <a:pt x="352" y="367"/>
                    <a:pt x="352" y="367"/>
                    <a:pt x="352" y="367"/>
                  </a:cubicBezTo>
                  <a:cubicBezTo>
                    <a:pt x="352" y="365"/>
                    <a:pt x="352" y="365"/>
                    <a:pt x="352" y="365"/>
                  </a:cubicBezTo>
                  <a:cubicBezTo>
                    <a:pt x="353" y="364"/>
                    <a:pt x="353" y="364"/>
                    <a:pt x="353" y="364"/>
                  </a:cubicBezTo>
                  <a:cubicBezTo>
                    <a:pt x="352" y="364"/>
                    <a:pt x="352" y="364"/>
                    <a:pt x="352" y="364"/>
                  </a:cubicBezTo>
                  <a:cubicBezTo>
                    <a:pt x="350" y="364"/>
                    <a:pt x="350" y="364"/>
                    <a:pt x="350" y="364"/>
                  </a:cubicBezTo>
                  <a:cubicBezTo>
                    <a:pt x="350" y="363"/>
                    <a:pt x="350" y="363"/>
                    <a:pt x="350" y="363"/>
                  </a:cubicBezTo>
                  <a:cubicBezTo>
                    <a:pt x="348" y="362"/>
                    <a:pt x="348" y="362"/>
                    <a:pt x="348" y="362"/>
                  </a:cubicBezTo>
                  <a:cubicBezTo>
                    <a:pt x="349" y="360"/>
                    <a:pt x="349" y="360"/>
                    <a:pt x="349" y="360"/>
                  </a:cubicBezTo>
                  <a:cubicBezTo>
                    <a:pt x="352" y="356"/>
                    <a:pt x="352" y="356"/>
                    <a:pt x="352" y="356"/>
                  </a:cubicBezTo>
                  <a:cubicBezTo>
                    <a:pt x="355" y="350"/>
                    <a:pt x="355" y="350"/>
                    <a:pt x="355" y="350"/>
                  </a:cubicBezTo>
                  <a:cubicBezTo>
                    <a:pt x="353" y="347"/>
                    <a:pt x="356" y="347"/>
                    <a:pt x="356" y="343"/>
                  </a:cubicBezTo>
                  <a:cubicBezTo>
                    <a:pt x="356" y="341"/>
                    <a:pt x="357" y="338"/>
                    <a:pt x="354" y="334"/>
                  </a:cubicBezTo>
                  <a:cubicBezTo>
                    <a:pt x="355" y="332"/>
                    <a:pt x="355" y="332"/>
                    <a:pt x="355" y="332"/>
                  </a:cubicBezTo>
                  <a:cubicBezTo>
                    <a:pt x="354" y="331"/>
                    <a:pt x="354" y="331"/>
                    <a:pt x="354" y="331"/>
                  </a:cubicBezTo>
                  <a:cubicBezTo>
                    <a:pt x="355" y="328"/>
                    <a:pt x="355" y="328"/>
                    <a:pt x="355" y="328"/>
                  </a:cubicBezTo>
                  <a:cubicBezTo>
                    <a:pt x="353" y="325"/>
                    <a:pt x="353" y="325"/>
                    <a:pt x="353" y="325"/>
                  </a:cubicBezTo>
                  <a:cubicBezTo>
                    <a:pt x="353" y="322"/>
                    <a:pt x="353" y="322"/>
                    <a:pt x="353" y="322"/>
                  </a:cubicBezTo>
                  <a:cubicBezTo>
                    <a:pt x="352" y="321"/>
                    <a:pt x="352" y="321"/>
                    <a:pt x="352" y="321"/>
                  </a:cubicBezTo>
                  <a:cubicBezTo>
                    <a:pt x="352" y="320"/>
                    <a:pt x="352" y="320"/>
                    <a:pt x="352" y="320"/>
                  </a:cubicBezTo>
                  <a:cubicBezTo>
                    <a:pt x="354" y="316"/>
                    <a:pt x="355" y="316"/>
                    <a:pt x="356" y="310"/>
                  </a:cubicBezTo>
                  <a:cubicBezTo>
                    <a:pt x="357" y="304"/>
                    <a:pt x="362" y="303"/>
                    <a:pt x="364" y="297"/>
                  </a:cubicBezTo>
                  <a:cubicBezTo>
                    <a:pt x="367" y="288"/>
                    <a:pt x="367" y="295"/>
                    <a:pt x="369" y="289"/>
                  </a:cubicBezTo>
                  <a:cubicBezTo>
                    <a:pt x="372" y="284"/>
                    <a:pt x="372" y="284"/>
                    <a:pt x="372" y="284"/>
                  </a:cubicBezTo>
                  <a:cubicBezTo>
                    <a:pt x="374" y="280"/>
                    <a:pt x="379" y="283"/>
                    <a:pt x="381" y="280"/>
                  </a:cubicBezTo>
                  <a:cubicBezTo>
                    <a:pt x="382" y="277"/>
                    <a:pt x="388" y="275"/>
                    <a:pt x="389" y="271"/>
                  </a:cubicBezTo>
                  <a:cubicBezTo>
                    <a:pt x="389" y="269"/>
                    <a:pt x="385" y="270"/>
                    <a:pt x="387" y="266"/>
                  </a:cubicBezTo>
                  <a:cubicBezTo>
                    <a:pt x="389" y="259"/>
                    <a:pt x="390" y="262"/>
                    <a:pt x="392" y="257"/>
                  </a:cubicBezTo>
                  <a:cubicBezTo>
                    <a:pt x="393" y="253"/>
                    <a:pt x="398" y="256"/>
                    <a:pt x="402" y="247"/>
                  </a:cubicBezTo>
                  <a:cubicBezTo>
                    <a:pt x="404" y="243"/>
                    <a:pt x="405" y="244"/>
                    <a:pt x="406" y="242"/>
                  </a:cubicBezTo>
                  <a:cubicBezTo>
                    <a:pt x="409" y="241"/>
                    <a:pt x="409" y="241"/>
                    <a:pt x="409" y="241"/>
                  </a:cubicBezTo>
                  <a:cubicBezTo>
                    <a:pt x="411" y="242"/>
                    <a:pt x="411" y="242"/>
                    <a:pt x="411" y="242"/>
                  </a:cubicBezTo>
                  <a:cubicBezTo>
                    <a:pt x="413" y="243"/>
                    <a:pt x="413" y="243"/>
                    <a:pt x="413" y="243"/>
                  </a:cubicBezTo>
                  <a:cubicBezTo>
                    <a:pt x="415" y="244"/>
                    <a:pt x="415" y="244"/>
                    <a:pt x="415" y="244"/>
                  </a:cubicBezTo>
                  <a:cubicBezTo>
                    <a:pt x="416" y="244"/>
                    <a:pt x="416" y="244"/>
                    <a:pt x="416" y="244"/>
                  </a:cubicBezTo>
                  <a:cubicBezTo>
                    <a:pt x="418" y="243"/>
                    <a:pt x="418" y="243"/>
                    <a:pt x="418" y="243"/>
                  </a:cubicBezTo>
                  <a:cubicBezTo>
                    <a:pt x="418" y="243"/>
                    <a:pt x="418" y="243"/>
                    <a:pt x="418" y="243"/>
                  </a:cubicBezTo>
                  <a:cubicBezTo>
                    <a:pt x="420" y="244"/>
                    <a:pt x="420" y="244"/>
                    <a:pt x="420" y="244"/>
                  </a:cubicBezTo>
                  <a:cubicBezTo>
                    <a:pt x="421" y="245"/>
                    <a:pt x="421" y="245"/>
                    <a:pt x="421" y="245"/>
                  </a:cubicBezTo>
                  <a:cubicBezTo>
                    <a:pt x="422" y="244"/>
                    <a:pt x="422" y="244"/>
                    <a:pt x="422" y="244"/>
                  </a:cubicBezTo>
                  <a:cubicBezTo>
                    <a:pt x="423" y="244"/>
                    <a:pt x="423" y="244"/>
                    <a:pt x="423" y="244"/>
                  </a:cubicBezTo>
                  <a:cubicBezTo>
                    <a:pt x="425" y="243"/>
                    <a:pt x="425" y="243"/>
                    <a:pt x="425" y="243"/>
                  </a:cubicBezTo>
                  <a:cubicBezTo>
                    <a:pt x="426" y="242"/>
                    <a:pt x="426" y="242"/>
                    <a:pt x="426" y="242"/>
                  </a:cubicBezTo>
                  <a:cubicBezTo>
                    <a:pt x="427" y="241"/>
                    <a:pt x="427" y="241"/>
                    <a:pt x="427" y="241"/>
                  </a:cubicBezTo>
                  <a:cubicBezTo>
                    <a:pt x="429" y="241"/>
                    <a:pt x="429" y="241"/>
                    <a:pt x="429" y="241"/>
                  </a:cubicBezTo>
                  <a:cubicBezTo>
                    <a:pt x="432" y="240"/>
                    <a:pt x="432" y="240"/>
                    <a:pt x="432" y="240"/>
                  </a:cubicBezTo>
                  <a:cubicBezTo>
                    <a:pt x="437" y="237"/>
                    <a:pt x="437" y="237"/>
                    <a:pt x="437" y="237"/>
                  </a:cubicBezTo>
                  <a:cubicBezTo>
                    <a:pt x="439" y="237"/>
                    <a:pt x="437" y="236"/>
                    <a:pt x="442" y="236"/>
                  </a:cubicBezTo>
                  <a:cubicBezTo>
                    <a:pt x="445" y="236"/>
                    <a:pt x="445" y="236"/>
                    <a:pt x="445" y="236"/>
                  </a:cubicBezTo>
                  <a:cubicBezTo>
                    <a:pt x="447" y="236"/>
                    <a:pt x="447" y="236"/>
                    <a:pt x="447" y="236"/>
                  </a:cubicBezTo>
                  <a:cubicBezTo>
                    <a:pt x="448" y="235"/>
                    <a:pt x="448" y="235"/>
                    <a:pt x="448" y="235"/>
                  </a:cubicBezTo>
                  <a:cubicBezTo>
                    <a:pt x="449" y="235"/>
                    <a:pt x="449" y="235"/>
                    <a:pt x="449" y="235"/>
                  </a:cubicBezTo>
                  <a:cubicBezTo>
                    <a:pt x="451" y="235"/>
                    <a:pt x="451" y="235"/>
                    <a:pt x="451" y="235"/>
                  </a:cubicBezTo>
                  <a:cubicBezTo>
                    <a:pt x="454" y="235"/>
                    <a:pt x="454" y="235"/>
                    <a:pt x="454" y="235"/>
                  </a:cubicBezTo>
                  <a:cubicBezTo>
                    <a:pt x="455" y="235"/>
                    <a:pt x="455" y="235"/>
                    <a:pt x="455" y="235"/>
                  </a:cubicBezTo>
                  <a:cubicBezTo>
                    <a:pt x="456" y="236"/>
                    <a:pt x="456" y="236"/>
                    <a:pt x="456" y="236"/>
                  </a:cubicBezTo>
                  <a:cubicBezTo>
                    <a:pt x="459" y="234"/>
                    <a:pt x="459" y="234"/>
                    <a:pt x="459" y="234"/>
                  </a:cubicBezTo>
                  <a:cubicBezTo>
                    <a:pt x="461" y="234"/>
                    <a:pt x="461" y="234"/>
                    <a:pt x="461" y="234"/>
                  </a:cubicBezTo>
                  <a:cubicBezTo>
                    <a:pt x="462" y="235"/>
                    <a:pt x="462" y="235"/>
                    <a:pt x="462" y="235"/>
                  </a:cubicBezTo>
                  <a:cubicBezTo>
                    <a:pt x="463" y="234"/>
                    <a:pt x="463" y="234"/>
                    <a:pt x="463" y="234"/>
                  </a:cubicBezTo>
                  <a:cubicBezTo>
                    <a:pt x="464" y="235"/>
                    <a:pt x="464" y="235"/>
                    <a:pt x="464" y="235"/>
                  </a:cubicBezTo>
                  <a:cubicBezTo>
                    <a:pt x="466" y="235"/>
                    <a:pt x="466" y="235"/>
                    <a:pt x="466" y="235"/>
                  </a:cubicBezTo>
                  <a:cubicBezTo>
                    <a:pt x="471" y="233"/>
                    <a:pt x="471" y="233"/>
                    <a:pt x="471" y="233"/>
                  </a:cubicBezTo>
                  <a:cubicBezTo>
                    <a:pt x="474" y="234"/>
                    <a:pt x="474" y="234"/>
                    <a:pt x="474" y="234"/>
                  </a:cubicBezTo>
                  <a:cubicBezTo>
                    <a:pt x="473" y="235"/>
                    <a:pt x="473" y="235"/>
                    <a:pt x="473" y="235"/>
                  </a:cubicBezTo>
                  <a:cubicBezTo>
                    <a:pt x="475" y="236"/>
                    <a:pt x="475" y="236"/>
                    <a:pt x="475" y="236"/>
                  </a:cubicBezTo>
                  <a:cubicBezTo>
                    <a:pt x="477" y="236"/>
                    <a:pt x="477" y="236"/>
                    <a:pt x="477" y="236"/>
                  </a:cubicBezTo>
                  <a:cubicBezTo>
                    <a:pt x="477" y="237"/>
                    <a:pt x="477" y="237"/>
                    <a:pt x="477" y="237"/>
                  </a:cubicBezTo>
                  <a:cubicBezTo>
                    <a:pt x="476" y="240"/>
                    <a:pt x="476" y="240"/>
                    <a:pt x="476" y="240"/>
                  </a:cubicBezTo>
                  <a:cubicBezTo>
                    <a:pt x="479" y="244"/>
                    <a:pt x="479" y="244"/>
                    <a:pt x="479" y="244"/>
                  </a:cubicBezTo>
                  <a:cubicBezTo>
                    <a:pt x="478" y="248"/>
                    <a:pt x="478" y="248"/>
                    <a:pt x="478" y="248"/>
                  </a:cubicBezTo>
                  <a:cubicBezTo>
                    <a:pt x="474" y="251"/>
                    <a:pt x="474" y="251"/>
                    <a:pt x="474" y="251"/>
                  </a:cubicBezTo>
                  <a:cubicBezTo>
                    <a:pt x="477" y="253"/>
                    <a:pt x="477" y="253"/>
                    <a:pt x="477" y="253"/>
                  </a:cubicBezTo>
                  <a:cubicBezTo>
                    <a:pt x="478" y="253"/>
                    <a:pt x="478" y="253"/>
                    <a:pt x="478" y="253"/>
                  </a:cubicBezTo>
                  <a:cubicBezTo>
                    <a:pt x="478" y="254"/>
                    <a:pt x="478" y="254"/>
                    <a:pt x="478" y="254"/>
                  </a:cubicBezTo>
                  <a:cubicBezTo>
                    <a:pt x="480" y="256"/>
                    <a:pt x="480" y="256"/>
                    <a:pt x="480" y="256"/>
                  </a:cubicBezTo>
                  <a:cubicBezTo>
                    <a:pt x="484" y="257"/>
                    <a:pt x="484" y="257"/>
                    <a:pt x="484" y="257"/>
                  </a:cubicBezTo>
                  <a:cubicBezTo>
                    <a:pt x="487" y="258"/>
                    <a:pt x="487" y="258"/>
                    <a:pt x="487" y="258"/>
                  </a:cubicBezTo>
                  <a:cubicBezTo>
                    <a:pt x="490" y="258"/>
                    <a:pt x="490" y="258"/>
                    <a:pt x="490" y="258"/>
                  </a:cubicBezTo>
                  <a:cubicBezTo>
                    <a:pt x="493" y="259"/>
                    <a:pt x="493" y="259"/>
                    <a:pt x="493" y="259"/>
                  </a:cubicBezTo>
                  <a:cubicBezTo>
                    <a:pt x="496" y="259"/>
                    <a:pt x="496" y="259"/>
                    <a:pt x="496" y="259"/>
                  </a:cubicBezTo>
                  <a:cubicBezTo>
                    <a:pt x="498" y="260"/>
                    <a:pt x="498" y="260"/>
                    <a:pt x="498" y="260"/>
                  </a:cubicBezTo>
                  <a:cubicBezTo>
                    <a:pt x="499" y="262"/>
                    <a:pt x="499" y="262"/>
                    <a:pt x="499" y="262"/>
                  </a:cubicBezTo>
                  <a:cubicBezTo>
                    <a:pt x="500" y="266"/>
                    <a:pt x="502" y="266"/>
                    <a:pt x="503" y="266"/>
                  </a:cubicBezTo>
                  <a:cubicBezTo>
                    <a:pt x="505" y="266"/>
                    <a:pt x="505" y="266"/>
                    <a:pt x="505" y="266"/>
                  </a:cubicBezTo>
                  <a:cubicBezTo>
                    <a:pt x="507" y="267"/>
                    <a:pt x="508" y="266"/>
                    <a:pt x="513" y="268"/>
                  </a:cubicBezTo>
                  <a:cubicBezTo>
                    <a:pt x="517" y="271"/>
                    <a:pt x="515" y="271"/>
                    <a:pt x="518" y="271"/>
                  </a:cubicBezTo>
                  <a:cubicBezTo>
                    <a:pt x="521" y="265"/>
                    <a:pt x="521" y="265"/>
                    <a:pt x="521" y="265"/>
                  </a:cubicBezTo>
                  <a:cubicBezTo>
                    <a:pt x="522" y="261"/>
                    <a:pt x="522" y="261"/>
                    <a:pt x="522" y="261"/>
                  </a:cubicBezTo>
                  <a:cubicBezTo>
                    <a:pt x="524" y="260"/>
                    <a:pt x="524" y="258"/>
                    <a:pt x="528" y="259"/>
                  </a:cubicBezTo>
                  <a:cubicBezTo>
                    <a:pt x="532" y="259"/>
                    <a:pt x="527" y="259"/>
                    <a:pt x="530" y="260"/>
                  </a:cubicBezTo>
                  <a:cubicBezTo>
                    <a:pt x="530" y="259"/>
                    <a:pt x="530" y="259"/>
                    <a:pt x="530" y="259"/>
                  </a:cubicBezTo>
                  <a:cubicBezTo>
                    <a:pt x="534" y="260"/>
                    <a:pt x="534" y="260"/>
                    <a:pt x="534" y="260"/>
                  </a:cubicBezTo>
                  <a:cubicBezTo>
                    <a:pt x="539" y="261"/>
                    <a:pt x="533" y="262"/>
                    <a:pt x="537" y="262"/>
                  </a:cubicBezTo>
                  <a:cubicBezTo>
                    <a:pt x="539" y="263"/>
                    <a:pt x="539" y="263"/>
                    <a:pt x="539" y="263"/>
                  </a:cubicBezTo>
                  <a:cubicBezTo>
                    <a:pt x="541" y="263"/>
                    <a:pt x="541" y="263"/>
                    <a:pt x="541" y="263"/>
                  </a:cubicBezTo>
                  <a:cubicBezTo>
                    <a:pt x="543" y="264"/>
                    <a:pt x="543" y="264"/>
                    <a:pt x="543" y="264"/>
                  </a:cubicBezTo>
                  <a:cubicBezTo>
                    <a:pt x="547" y="265"/>
                    <a:pt x="547" y="265"/>
                    <a:pt x="547" y="265"/>
                  </a:cubicBezTo>
                  <a:cubicBezTo>
                    <a:pt x="554" y="266"/>
                    <a:pt x="554" y="266"/>
                    <a:pt x="554" y="266"/>
                  </a:cubicBezTo>
                  <a:cubicBezTo>
                    <a:pt x="557" y="267"/>
                    <a:pt x="557" y="267"/>
                    <a:pt x="557" y="267"/>
                  </a:cubicBezTo>
                  <a:cubicBezTo>
                    <a:pt x="560" y="268"/>
                    <a:pt x="560" y="268"/>
                    <a:pt x="560" y="268"/>
                  </a:cubicBezTo>
                  <a:cubicBezTo>
                    <a:pt x="562" y="269"/>
                    <a:pt x="562" y="269"/>
                    <a:pt x="562" y="269"/>
                  </a:cubicBezTo>
                  <a:cubicBezTo>
                    <a:pt x="566" y="267"/>
                    <a:pt x="566" y="267"/>
                    <a:pt x="566" y="267"/>
                  </a:cubicBezTo>
                  <a:cubicBezTo>
                    <a:pt x="569" y="266"/>
                    <a:pt x="569" y="266"/>
                    <a:pt x="569" y="266"/>
                  </a:cubicBezTo>
                  <a:cubicBezTo>
                    <a:pt x="571" y="266"/>
                    <a:pt x="571" y="266"/>
                    <a:pt x="571" y="266"/>
                  </a:cubicBezTo>
                  <a:cubicBezTo>
                    <a:pt x="573" y="266"/>
                    <a:pt x="573" y="266"/>
                    <a:pt x="573" y="266"/>
                  </a:cubicBezTo>
                  <a:cubicBezTo>
                    <a:pt x="579" y="268"/>
                    <a:pt x="579" y="268"/>
                    <a:pt x="579" y="268"/>
                  </a:cubicBezTo>
                  <a:cubicBezTo>
                    <a:pt x="581" y="268"/>
                    <a:pt x="581" y="268"/>
                    <a:pt x="581" y="268"/>
                  </a:cubicBezTo>
                  <a:cubicBezTo>
                    <a:pt x="586" y="266"/>
                    <a:pt x="586" y="266"/>
                    <a:pt x="586" y="266"/>
                  </a:cubicBezTo>
                  <a:cubicBezTo>
                    <a:pt x="587" y="262"/>
                    <a:pt x="587" y="262"/>
                    <a:pt x="587" y="262"/>
                  </a:cubicBezTo>
                  <a:cubicBezTo>
                    <a:pt x="588" y="258"/>
                    <a:pt x="588" y="258"/>
                    <a:pt x="588" y="258"/>
                  </a:cubicBezTo>
                  <a:cubicBezTo>
                    <a:pt x="589" y="254"/>
                    <a:pt x="589" y="254"/>
                    <a:pt x="589" y="254"/>
                  </a:cubicBezTo>
                  <a:cubicBezTo>
                    <a:pt x="591" y="251"/>
                    <a:pt x="591" y="251"/>
                    <a:pt x="591" y="251"/>
                  </a:cubicBezTo>
                  <a:cubicBezTo>
                    <a:pt x="588" y="246"/>
                    <a:pt x="592" y="246"/>
                    <a:pt x="589" y="245"/>
                  </a:cubicBezTo>
                  <a:cubicBezTo>
                    <a:pt x="589" y="243"/>
                    <a:pt x="589" y="243"/>
                    <a:pt x="589" y="243"/>
                  </a:cubicBezTo>
                  <a:cubicBezTo>
                    <a:pt x="590" y="240"/>
                    <a:pt x="590" y="240"/>
                    <a:pt x="590" y="240"/>
                  </a:cubicBezTo>
                  <a:cubicBezTo>
                    <a:pt x="588" y="240"/>
                    <a:pt x="588" y="240"/>
                    <a:pt x="588" y="240"/>
                  </a:cubicBezTo>
                  <a:cubicBezTo>
                    <a:pt x="587" y="240"/>
                    <a:pt x="587" y="240"/>
                    <a:pt x="587" y="240"/>
                  </a:cubicBezTo>
                  <a:cubicBezTo>
                    <a:pt x="583" y="240"/>
                    <a:pt x="583" y="240"/>
                    <a:pt x="583" y="240"/>
                  </a:cubicBezTo>
                  <a:cubicBezTo>
                    <a:pt x="580" y="243"/>
                    <a:pt x="580" y="243"/>
                    <a:pt x="580" y="243"/>
                  </a:cubicBezTo>
                  <a:cubicBezTo>
                    <a:pt x="576" y="243"/>
                    <a:pt x="576" y="243"/>
                    <a:pt x="576" y="243"/>
                  </a:cubicBezTo>
                  <a:cubicBezTo>
                    <a:pt x="571" y="240"/>
                    <a:pt x="571" y="240"/>
                    <a:pt x="571" y="240"/>
                  </a:cubicBezTo>
                  <a:cubicBezTo>
                    <a:pt x="567" y="240"/>
                    <a:pt x="567" y="240"/>
                    <a:pt x="567" y="240"/>
                  </a:cubicBezTo>
                  <a:cubicBezTo>
                    <a:pt x="564" y="242"/>
                    <a:pt x="564" y="242"/>
                    <a:pt x="564" y="242"/>
                  </a:cubicBezTo>
                  <a:cubicBezTo>
                    <a:pt x="561" y="240"/>
                    <a:pt x="561" y="240"/>
                    <a:pt x="561" y="240"/>
                  </a:cubicBezTo>
                  <a:cubicBezTo>
                    <a:pt x="558" y="239"/>
                    <a:pt x="558" y="239"/>
                    <a:pt x="558" y="239"/>
                  </a:cubicBezTo>
                  <a:cubicBezTo>
                    <a:pt x="555" y="239"/>
                    <a:pt x="555" y="239"/>
                    <a:pt x="555" y="239"/>
                  </a:cubicBezTo>
                  <a:cubicBezTo>
                    <a:pt x="553" y="239"/>
                    <a:pt x="553" y="239"/>
                    <a:pt x="553" y="239"/>
                  </a:cubicBezTo>
                  <a:cubicBezTo>
                    <a:pt x="556" y="238"/>
                    <a:pt x="556" y="238"/>
                    <a:pt x="556" y="238"/>
                  </a:cubicBezTo>
                  <a:cubicBezTo>
                    <a:pt x="552" y="238"/>
                    <a:pt x="552" y="238"/>
                    <a:pt x="552" y="238"/>
                  </a:cubicBezTo>
                  <a:cubicBezTo>
                    <a:pt x="553" y="237"/>
                    <a:pt x="553" y="237"/>
                    <a:pt x="553" y="237"/>
                  </a:cubicBezTo>
                  <a:cubicBezTo>
                    <a:pt x="553" y="236"/>
                    <a:pt x="553" y="236"/>
                    <a:pt x="553" y="236"/>
                  </a:cubicBezTo>
                  <a:cubicBezTo>
                    <a:pt x="551" y="235"/>
                    <a:pt x="551" y="235"/>
                    <a:pt x="551" y="235"/>
                  </a:cubicBezTo>
                  <a:cubicBezTo>
                    <a:pt x="549" y="232"/>
                    <a:pt x="549" y="232"/>
                    <a:pt x="549" y="232"/>
                  </a:cubicBezTo>
                  <a:cubicBezTo>
                    <a:pt x="547" y="232"/>
                    <a:pt x="547" y="232"/>
                    <a:pt x="547" y="232"/>
                  </a:cubicBezTo>
                  <a:cubicBezTo>
                    <a:pt x="546" y="229"/>
                    <a:pt x="546" y="229"/>
                    <a:pt x="546" y="229"/>
                  </a:cubicBezTo>
                  <a:cubicBezTo>
                    <a:pt x="547" y="228"/>
                    <a:pt x="547" y="228"/>
                    <a:pt x="547" y="228"/>
                  </a:cubicBezTo>
                  <a:cubicBezTo>
                    <a:pt x="547" y="229"/>
                    <a:pt x="547" y="229"/>
                    <a:pt x="547" y="229"/>
                  </a:cubicBezTo>
                  <a:cubicBezTo>
                    <a:pt x="548" y="229"/>
                    <a:pt x="548" y="229"/>
                    <a:pt x="548" y="229"/>
                  </a:cubicBezTo>
                  <a:cubicBezTo>
                    <a:pt x="547" y="227"/>
                    <a:pt x="547" y="227"/>
                    <a:pt x="547" y="227"/>
                  </a:cubicBezTo>
                  <a:cubicBezTo>
                    <a:pt x="547" y="226"/>
                    <a:pt x="547" y="226"/>
                    <a:pt x="547" y="226"/>
                  </a:cubicBezTo>
                  <a:cubicBezTo>
                    <a:pt x="547" y="224"/>
                    <a:pt x="547" y="224"/>
                    <a:pt x="547" y="224"/>
                  </a:cubicBezTo>
                  <a:cubicBezTo>
                    <a:pt x="543" y="224"/>
                    <a:pt x="546" y="224"/>
                    <a:pt x="545" y="222"/>
                  </a:cubicBezTo>
                  <a:cubicBezTo>
                    <a:pt x="546" y="221"/>
                    <a:pt x="546" y="221"/>
                    <a:pt x="546" y="221"/>
                  </a:cubicBezTo>
                  <a:cubicBezTo>
                    <a:pt x="550" y="220"/>
                    <a:pt x="550" y="220"/>
                    <a:pt x="550" y="220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57" y="219"/>
                    <a:pt x="557" y="219"/>
                    <a:pt x="557" y="219"/>
                  </a:cubicBezTo>
                  <a:cubicBezTo>
                    <a:pt x="561" y="218"/>
                    <a:pt x="561" y="218"/>
                    <a:pt x="561" y="218"/>
                  </a:cubicBezTo>
                  <a:cubicBezTo>
                    <a:pt x="556" y="216"/>
                    <a:pt x="556" y="216"/>
                    <a:pt x="556" y="216"/>
                  </a:cubicBezTo>
                  <a:cubicBezTo>
                    <a:pt x="560" y="217"/>
                    <a:pt x="560" y="217"/>
                    <a:pt x="560" y="217"/>
                  </a:cubicBezTo>
                  <a:cubicBezTo>
                    <a:pt x="565" y="217"/>
                    <a:pt x="565" y="217"/>
                    <a:pt x="565" y="217"/>
                  </a:cubicBezTo>
                  <a:cubicBezTo>
                    <a:pt x="572" y="214"/>
                    <a:pt x="572" y="214"/>
                    <a:pt x="572" y="214"/>
                  </a:cubicBezTo>
                  <a:cubicBezTo>
                    <a:pt x="576" y="213"/>
                    <a:pt x="576" y="213"/>
                    <a:pt x="576" y="213"/>
                  </a:cubicBezTo>
                  <a:cubicBezTo>
                    <a:pt x="580" y="213"/>
                    <a:pt x="580" y="213"/>
                    <a:pt x="580" y="213"/>
                  </a:cubicBezTo>
                  <a:cubicBezTo>
                    <a:pt x="582" y="213"/>
                    <a:pt x="582" y="213"/>
                    <a:pt x="582" y="213"/>
                  </a:cubicBezTo>
                  <a:cubicBezTo>
                    <a:pt x="584" y="214"/>
                    <a:pt x="584" y="214"/>
                    <a:pt x="584" y="214"/>
                  </a:cubicBezTo>
                  <a:cubicBezTo>
                    <a:pt x="588" y="216"/>
                    <a:pt x="588" y="216"/>
                    <a:pt x="588" y="216"/>
                  </a:cubicBezTo>
                  <a:cubicBezTo>
                    <a:pt x="591" y="217"/>
                    <a:pt x="591" y="217"/>
                    <a:pt x="591" y="217"/>
                  </a:cubicBezTo>
                  <a:cubicBezTo>
                    <a:pt x="592" y="218"/>
                    <a:pt x="592" y="218"/>
                    <a:pt x="592" y="218"/>
                  </a:cubicBezTo>
                  <a:cubicBezTo>
                    <a:pt x="598" y="218"/>
                    <a:pt x="598" y="218"/>
                    <a:pt x="598" y="218"/>
                  </a:cubicBezTo>
                  <a:cubicBezTo>
                    <a:pt x="600" y="218"/>
                    <a:pt x="600" y="218"/>
                    <a:pt x="600" y="218"/>
                  </a:cubicBezTo>
                  <a:cubicBezTo>
                    <a:pt x="602" y="218"/>
                    <a:pt x="605" y="219"/>
                    <a:pt x="608" y="215"/>
                  </a:cubicBezTo>
                  <a:cubicBezTo>
                    <a:pt x="608" y="213"/>
                    <a:pt x="608" y="213"/>
                    <a:pt x="608" y="213"/>
                  </a:cubicBezTo>
                  <a:cubicBezTo>
                    <a:pt x="606" y="210"/>
                    <a:pt x="606" y="210"/>
                    <a:pt x="606" y="210"/>
                  </a:cubicBezTo>
                  <a:cubicBezTo>
                    <a:pt x="602" y="207"/>
                    <a:pt x="602" y="207"/>
                    <a:pt x="602" y="207"/>
                  </a:cubicBezTo>
                  <a:cubicBezTo>
                    <a:pt x="597" y="204"/>
                    <a:pt x="597" y="206"/>
                    <a:pt x="595" y="204"/>
                  </a:cubicBezTo>
                  <a:cubicBezTo>
                    <a:pt x="590" y="200"/>
                    <a:pt x="585" y="200"/>
                    <a:pt x="584" y="198"/>
                  </a:cubicBezTo>
                  <a:cubicBezTo>
                    <a:pt x="584" y="197"/>
                    <a:pt x="584" y="197"/>
                    <a:pt x="584" y="197"/>
                  </a:cubicBezTo>
                  <a:cubicBezTo>
                    <a:pt x="587" y="196"/>
                    <a:pt x="587" y="196"/>
                    <a:pt x="587" y="196"/>
                  </a:cubicBezTo>
                  <a:cubicBezTo>
                    <a:pt x="589" y="194"/>
                    <a:pt x="589" y="194"/>
                    <a:pt x="589" y="194"/>
                  </a:cubicBezTo>
                  <a:cubicBezTo>
                    <a:pt x="588" y="193"/>
                    <a:pt x="588" y="193"/>
                    <a:pt x="588" y="193"/>
                  </a:cubicBezTo>
                  <a:cubicBezTo>
                    <a:pt x="586" y="191"/>
                    <a:pt x="586" y="191"/>
                    <a:pt x="586" y="191"/>
                  </a:cubicBezTo>
                  <a:cubicBezTo>
                    <a:pt x="590" y="190"/>
                    <a:pt x="590" y="190"/>
                    <a:pt x="590" y="190"/>
                  </a:cubicBezTo>
                  <a:cubicBezTo>
                    <a:pt x="592" y="188"/>
                    <a:pt x="592" y="188"/>
                    <a:pt x="586" y="189"/>
                  </a:cubicBezTo>
                  <a:cubicBezTo>
                    <a:pt x="585" y="190"/>
                    <a:pt x="585" y="190"/>
                    <a:pt x="585" y="190"/>
                  </a:cubicBezTo>
                  <a:cubicBezTo>
                    <a:pt x="584" y="190"/>
                    <a:pt x="584" y="190"/>
                    <a:pt x="584" y="190"/>
                  </a:cubicBezTo>
                  <a:cubicBezTo>
                    <a:pt x="583" y="191"/>
                    <a:pt x="583" y="191"/>
                    <a:pt x="583" y="191"/>
                  </a:cubicBezTo>
                  <a:cubicBezTo>
                    <a:pt x="582" y="191"/>
                    <a:pt x="582" y="191"/>
                    <a:pt x="582" y="191"/>
                  </a:cubicBezTo>
                  <a:cubicBezTo>
                    <a:pt x="580" y="192"/>
                    <a:pt x="580" y="192"/>
                    <a:pt x="580" y="192"/>
                  </a:cubicBezTo>
                  <a:cubicBezTo>
                    <a:pt x="578" y="192"/>
                    <a:pt x="578" y="192"/>
                    <a:pt x="578" y="192"/>
                  </a:cubicBezTo>
                  <a:cubicBezTo>
                    <a:pt x="576" y="193"/>
                    <a:pt x="576" y="193"/>
                    <a:pt x="576" y="193"/>
                  </a:cubicBezTo>
                  <a:cubicBezTo>
                    <a:pt x="573" y="193"/>
                    <a:pt x="573" y="193"/>
                    <a:pt x="573" y="193"/>
                  </a:cubicBezTo>
                  <a:cubicBezTo>
                    <a:pt x="575" y="193"/>
                    <a:pt x="575" y="193"/>
                    <a:pt x="575" y="193"/>
                  </a:cubicBezTo>
                  <a:cubicBezTo>
                    <a:pt x="573" y="193"/>
                    <a:pt x="573" y="193"/>
                    <a:pt x="573" y="193"/>
                  </a:cubicBezTo>
                  <a:cubicBezTo>
                    <a:pt x="571" y="193"/>
                    <a:pt x="571" y="193"/>
                    <a:pt x="571" y="193"/>
                  </a:cubicBezTo>
                  <a:cubicBezTo>
                    <a:pt x="571" y="193"/>
                    <a:pt x="571" y="193"/>
                    <a:pt x="571" y="193"/>
                  </a:cubicBezTo>
                  <a:cubicBezTo>
                    <a:pt x="572" y="194"/>
                    <a:pt x="572" y="194"/>
                    <a:pt x="572" y="194"/>
                  </a:cubicBezTo>
                  <a:cubicBezTo>
                    <a:pt x="573" y="194"/>
                    <a:pt x="573" y="194"/>
                    <a:pt x="573" y="194"/>
                  </a:cubicBezTo>
                  <a:cubicBezTo>
                    <a:pt x="576" y="197"/>
                    <a:pt x="576" y="197"/>
                    <a:pt x="576" y="197"/>
                  </a:cubicBezTo>
                  <a:cubicBezTo>
                    <a:pt x="578" y="197"/>
                    <a:pt x="578" y="197"/>
                    <a:pt x="578" y="197"/>
                  </a:cubicBezTo>
                  <a:cubicBezTo>
                    <a:pt x="580" y="197"/>
                    <a:pt x="580" y="197"/>
                    <a:pt x="580" y="197"/>
                  </a:cubicBezTo>
                  <a:cubicBezTo>
                    <a:pt x="583" y="197"/>
                    <a:pt x="583" y="197"/>
                    <a:pt x="583" y="197"/>
                  </a:cubicBezTo>
                  <a:cubicBezTo>
                    <a:pt x="583" y="198"/>
                    <a:pt x="583" y="198"/>
                    <a:pt x="583" y="198"/>
                  </a:cubicBezTo>
                  <a:cubicBezTo>
                    <a:pt x="582" y="198"/>
                    <a:pt x="582" y="198"/>
                    <a:pt x="582" y="198"/>
                  </a:cubicBezTo>
                  <a:cubicBezTo>
                    <a:pt x="580" y="198"/>
                    <a:pt x="580" y="198"/>
                    <a:pt x="580" y="198"/>
                  </a:cubicBezTo>
                  <a:cubicBezTo>
                    <a:pt x="578" y="198"/>
                    <a:pt x="578" y="198"/>
                    <a:pt x="578" y="198"/>
                  </a:cubicBezTo>
                  <a:cubicBezTo>
                    <a:pt x="577" y="199"/>
                    <a:pt x="577" y="199"/>
                    <a:pt x="577" y="199"/>
                  </a:cubicBezTo>
                  <a:cubicBezTo>
                    <a:pt x="576" y="199"/>
                    <a:pt x="576" y="199"/>
                    <a:pt x="576" y="199"/>
                  </a:cubicBezTo>
                  <a:cubicBezTo>
                    <a:pt x="574" y="199"/>
                    <a:pt x="576" y="202"/>
                    <a:pt x="571" y="200"/>
                  </a:cubicBezTo>
                  <a:cubicBezTo>
                    <a:pt x="571" y="198"/>
                    <a:pt x="571" y="198"/>
                    <a:pt x="571" y="198"/>
                  </a:cubicBezTo>
                  <a:cubicBezTo>
                    <a:pt x="567" y="197"/>
                    <a:pt x="567" y="197"/>
                    <a:pt x="567" y="197"/>
                  </a:cubicBezTo>
                  <a:cubicBezTo>
                    <a:pt x="567" y="196"/>
                    <a:pt x="567" y="196"/>
                    <a:pt x="567" y="196"/>
                  </a:cubicBezTo>
                  <a:cubicBezTo>
                    <a:pt x="570" y="194"/>
                    <a:pt x="570" y="194"/>
                    <a:pt x="570" y="194"/>
                  </a:cubicBezTo>
                  <a:cubicBezTo>
                    <a:pt x="569" y="193"/>
                    <a:pt x="569" y="193"/>
                    <a:pt x="569" y="193"/>
                  </a:cubicBezTo>
                  <a:cubicBezTo>
                    <a:pt x="568" y="193"/>
                    <a:pt x="568" y="193"/>
                    <a:pt x="568" y="193"/>
                  </a:cubicBezTo>
                  <a:cubicBezTo>
                    <a:pt x="567" y="193"/>
                    <a:pt x="567" y="193"/>
                    <a:pt x="567" y="193"/>
                  </a:cubicBezTo>
                  <a:cubicBezTo>
                    <a:pt x="565" y="193"/>
                    <a:pt x="565" y="193"/>
                    <a:pt x="565" y="193"/>
                  </a:cubicBezTo>
                  <a:cubicBezTo>
                    <a:pt x="564" y="192"/>
                    <a:pt x="564" y="192"/>
                    <a:pt x="564" y="192"/>
                  </a:cubicBezTo>
                  <a:cubicBezTo>
                    <a:pt x="563" y="192"/>
                    <a:pt x="563" y="192"/>
                    <a:pt x="563" y="192"/>
                  </a:cubicBezTo>
                  <a:cubicBezTo>
                    <a:pt x="564" y="191"/>
                    <a:pt x="564" y="191"/>
                    <a:pt x="564" y="191"/>
                  </a:cubicBezTo>
                  <a:cubicBezTo>
                    <a:pt x="564" y="190"/>
                    <a:pt x="564" y="190"/>
                    <a:pt x="564" y="190"/>
                  </a:cubicBezTo>
                  <a:cubicBezTo>
                    <a:pt x="566" y="191"/>
                    <a:pt x="566" y="191"/>
                    <a:pt x="566" y="191"/>
                  </a:cubicBezTo>
                  <a:cubicBezTo>
                    <a:pt x="564" y="190"/>
                    <a:pt x="564" y="190"/>
                    <a:pt x="564" y="190"/>
                  </a:cubicBezTo>
                  <a:cubicBezTo>
                    <a:pt x="561" y="190"/>
                    <a:pt x="561" y="190"/>
                    <a:pt x="561" y="190"/>
                  </a:cubicBezTo>
                  <a:cubicBezTo>
                    <a:pt x="557" y="192"/>
                    <a:pt x="557" y="192"/>
                    <a:pt x="557" y="192"/>
                  </a:cubicBezTo>
                  <a:cubicBezTo>
                    <a:pt x="557" y="191"/>
                    <a:pt x="557" y="191"/>
                    <a:pt x="557" y="191"/>
                  </a:cubicBezTo>
                  <a:cubicBezTo>
                    <a:pt x="556" y="192"/>
                    <a:pt x="556" y="192"/>
                    <a:pt x="556" y="192"/>
                  </a:cubicBezTo>
                  <a:cubicBezTo>
                    <a:pt x="556" y="193"/>
                    <a:pt x="556" y="193"/>
                    <a:pt x="556" y="193"/>
                  </a:cubicBezTo>
                  <a:cubicBezTo>
                    <a:pt x="555" y="194"/>
                    <a:pt x="555" y="194"/>
                    <a:pt x="555" y="194"/>
                  </a:cubicBezTo>
                  <a:cubicBezTo>
                    <a:pt x="554" y="195"/>
                    <a:pt x="554" y="195"/>
                    <a:pt x="554" y="195"/>
                  </a:cubicBezTo>
                  <a:cubicBezTo>
                    <a:pt x="554" y="196"/>
                    <a:pt x="554" y="196"/>
                    <a:pt x="554" y="196"/>
                  </a:cubicBezTo>
                  <a:cubicBezTo>
                    <a:pt x="554" y="197"/>
                    <a:pt x="554" y="197"/>
                    <a:pt x="554" y="197"/>
                  </a:cubicBezTo>
                  <a:cubicBezTo>
                    <a:pt x="553" y="198"/>
                    <a:pt x="553" y="198"/>
                    <a:pt x="553" y="198"/>
                  </a:cubicBezTo>
                  <a:cubicBezTo>
                    <a:pt x="552" y="198"/>
                    <a:pt x="552" y="198"/>
                    <a:pt x="552" y="198"/>
                  </a:cubicBezTo>
                  <a:cubicBezTo>
                    <a:pt x="552" y="197"/>
                    <a:pt x="552" y="197"/>
                    <a:pt x="552" y="197"/>
                  </a:cubicBezTo>
                  <a:cubicBezTo>
                    <a:pt x="552" y="198"/>
                    <a:pt x="552" y="198"/>
                    <a:pt x="552" y="198"/>
                  </a:cubicBezTo>
                  <a:cubicBezTo>
                    <a:pt x="551" y="199"/>
                    <a:pt x="551" y="199"/>
                    <a:pt x="551" y="199"/>
                  </a:cubicBezTo>
                  <a:cubicBezTo>
                    <a:pt x="551" y="201"/>
                    <a:pt x="551" y="201"/>
                    <a:pt x="551" y="201"/>
                  </a:cubicBezTo>
                  <a:cubicBezTo>
                    <a:pt x="551" y="202"/>
                    <a:pt x="551" y="202"/>
                    <a:pt x="551" y="202"/>
                  </a:cubicBezTo>
                  <a:cubicBezTo>
                    <a:pt x="551" y="204"/>
                    <a:pt x="551" y="204"/>
                    <a:pt x="551" y="204"/>
                  </a:cubicBezTo>
                  <a:cubicBezTo>
                    <a:pt x="551" y="205"/>
                    <a:pt x="551" y="205"/>
                    <a:pt x="551" y="205"/>
                  </a:cubicBezTo>
                  <a:cubicBezTo>
                    <a:pt x="550" y="205"/>
                    <a:pt x="550" y="205"/>
                    <a:pt x="550" y="205"/>
                  </a:cubicBezTo>
                  <a:cubicBezTo>
                    <a:pt x="549" y="207"/>
                    <a:pt x="549" y="207"/>
                    <a:pt x="549" y="207"/>
                  </a:cubicBezTo>
                  <a:cubicBezTo>
                    <a:pt x="549" y="208"/>
                    <a:pt x="549" y="208"/>
                    <a:pt x="549" y="208"/>
                  </a:cubicBezTo>
                  <a:cubicBezTo>
                    <a:pt x="549" y="208"/>
                    <a:pt x="549" y="208"/>
                    <a:pt x="549" y="208"/>
                  </a:cubicBezTo>
                  <a:cubicBezTo>
                    <a:pt x="548" y="209"/>
                    <a:pt x="548" y="209"/>
                    <a:pt x="548" y="209"/>
                  </a:cubicBezTo>
                  <a:cubicBezTo>
                    <a:pt x="548" y="210"/>
                    <a:pt x="548" y="210"/>
                    <a:pt x="548" y="210"/>
                  </a:cubicBezTo>
                  <a:cubicBezTo>
                    <a:pt x="549" y="211"/>
                    <a:pt x="549" y="211"/>
                    <a:pt x="549" y="211"/>
                  </a:cubicBezTo>
                  <a:cubicBezTo>
                    <a:pt x="550" y="212"/>
                    <a:pt x="550" y="212"/>
                    <a:pt x="550" y="212"/>
                  </a:cubicBezTo>
                  <a:cubicBezTo>
                    <a:pt x="550" y="212"/>
                    <a:pt x="550" y="212"/>
                    <a:pt x="550" y="212"/>
                  </a:cubicBezTo>
                  <a:cubicBezTo>
                    <a:pt x="554" y="215"/>
                    <a:pt x="554" y="215"/>
                    <a:pt x="554" y="215"/>
                  </a:cubicBezTo>
                  <a:cubicBezTo>
                    <a:pt x="555" y="216"/>
                    <a:pt x="555" y="216"/>
                    <a:pt x="555" y="216"/>
                  </a:cubicBezTo>
                  <a:cubicBezTo>
                    <a:pt x="554" y="217"/>
                    <a:pt x="554" y="217"/>
                    <a:pt x="554" y="217"/>
                  </a:cubicBezTo>
                  <a:cubicBezTo>
                    <a:pt x="553" y="217"/>
                    <a:pt x="553" y="217"/>
                    <a:pt x="553" y="217"/>
                  </a:cubicBezTo>
                  <a:cubicBezTo>
                    <a:pt x="552" y="217"/>
                    <a:pt x="552" y="217"/>
                    <a:pt x="552" y="217"/>
                  </a:cubicBezTo>
                  <a:cubicBezTo>
                    <a:pt x="551" y="216"/>
                    <a:pt x="551" y="216"/>
                    <a:pt x="551" y="216"/>
                  </a:cubicBezTo>
                  <a:cubicBezTo>
                    <a:pt x="550" y="218"/>
                    <a:pt x="550" y="218"/>
                    <a:pt x="550" y="218"/>
                  </a:cubicBezTo>
                  <a:cubicBezTo>
                    <a:pt x="549" y="219"/>
                    <a:pt x="549" y="219"/>
                    <a:pt x="549" y="219"/>
                  </a:cubicBezTo>
                  <a:cubicBezTo>
                    <a:pt x="546" y="221"/>
                    <a:pt x="546" y="221"/>
                    <a:pt x="546" y="221"/>
                  </a:cubicBezTo>
                  <a:cubicBezTo>
                    <a:pt x="545" y="221"/>
                    <a:pt x="545" y="221"/>
                    <a:pt x="545" y="221"/>
                  </a:cubicBezTo>
                  <a:cubicBezTo>
                    <a:pt x="547" y="219"/>
                    <a:pt x="547" y="219"/>
                    <a:pt x="547" y="219"/>
                  </a:cubicBezTo>
                  <a:cubicBezTo>
                    <a:pt x="547" y="218"/>
                    <a:pt x="547" y="218"/>
                    <a:pt x="547" y="218"/>
                  </a:cubicBezTo>
                  <a:cubicBezTo>
                    <a:pt x="544" y="220"/>
                    <a:pt x="544" y="220"/>
                    <a:pt x="544" y="220"/>
                  </a:cubicBezTo>
                  <a:cubicBezTo>
                    <a:pt x="543" y="218"/>
                    <a:pt x="543" y="218"/>
                    <a:pt x="543" y="218"/>
                  </a:cubicBezTo>
                  <a:cubicBezTo>
                    <a:pt x="542" y="218"/>
                    <a:pt x="542" y="218"/>
                    <a:pt x="542" y="218"/>
                  </a:cubicBezTo>
                  <a:cubicBezTo>
                    <a:pt x="539" y="218"/>
                    <a:pt x="539" y="218"/>
                    <a:pt x="539" y="218"/>
                  </a:cubicBezTo>
                  <a:cubicBezTo>
                    <a:pt x="538" y="218"/>
                    <a:pt x="538" y="218"/>
                    <a:pt x="538" y="218"/>
                  </a:cubicBezTo>
                  <a:cubicBezTo>
                    <a:pt x="536" y="218"/>
                    <a:pt x="536" y="218"/>
                    <a:pt x="536" y="218"/>
                  </a:cubicBezTo>
                  <a:cubicBezTo>
                    <a:pt x="535" y="218"/>
                    <a:pt x="535" y="218"/>
                    <a:pt x="535" y="218"/>
                  </a:cubicBezTo>
                  <a:cubicBezTo>
                    <a:pt x="533" y="219"/>
                    <a:pt x="533" y="219"/>
                    <a:pt x="533" y="219"/>
                  </a:cubicBezTo>
                  <a:cubicBezTo>
                    <a:pt x="533" y="220"/>
                    <a:pt x="533" y="220"/>
                    <a:pt x="533" y="220"/>
                  </a:cubicBezTo>
                  <a:cubicBezTo>
                    <a:pt x="534" y="221"/>
                    <a:pt x="534" y="221"/>
                    <a:pt x="534" y="221"/>
                  </a:cubicBezTo>
                  <a:cubicBezTo>
                    <a:pt x="533" y="221"/>
                    <a:pt x="533" y="221"/>
                    <a:pt x="533" y="221"/>
                  </a:cubicBezTo>
                  <a:cubicBezTo>
                    <a:pt x="533" y="221"/>
                    <a:pt x="533" y="221"/>
                    <a:pt x="533" y="221"/>
                  </a:cubicBezTo>
                  <a:cubicBezTo>
                    <a:pt x="532" y="221"/>
                    <a:pt x="532" y="221"/>
                    <a:pt x="532" y="221"/>
                  </a:cubicBezTo>
                  <a:cubicBezTo>
                    <a:pt x="531" y="221"/>
                    <a:pt x="531" y="221"/>
                    <a:pt x="531" y="221"/>
                  </a:cubicBezTo>
                  <a:cubicBezTo>
                    <a:pt x="531" y="220"/>
                    <a:pt x="531" y="220"/>
                    <a:pt x="531" y="220"/>
                  </a:cubicBezTo>
                  <a:cubicBezTo>
                    <a:pt x="530" y="220"/>
                    <a:pt x="530" y="220"/>
                    <a:pt x="530" y="220"/>
                  </a:cubicBezTo>
                  <a:cubicBezTo>
                    <a:pt x="528" y="219"/>
                    <a:pt x="528" y="219"/>
                    <a:pt x="528" y="219"/>
                  </a:cubicBezTo>
                  <a:cubicBezTo>
                    <a:pt x="528" y="221"/>
                    <a:pt x="528" y="221"/>
                    <a:pt x="528" y="221"/>
                  </a:cubicBezTo>
                  <a:cubicBezTo>
                    <a:pt x="529" y="222"/>
                    <a:pt x="529" y="222"/>
                    <a:pt x="529" y="222"/>
                  </a:cubicBezTo>
                  <a:cubicBezTo>
                    <a:pt x="530" y="223"/>
                    <a:pt x="530" y="223"/>
                    <a:pt x="530" y="223"/>
                  </a:cubicBezTo>
                  <a:cubicBezTo>
                    <a:pt x="531" y="225"/>
                    <a:pt x="531" y="225"/>
                    <a:pt x="531" y="225"/>
                  </a:cubicBezTo>
                  <a:cubicBezTo>
                    <a:pt x="531" y="225"/>
                    <a:pt x="531" y="225"/>
                    <a:pt x="531" y="225"/>
                  </a:cubicBezTo>
                  <a:cubicBezTo>
                    <a:pt x="530" y="224"/>
                    <a:pt x="530" y="224"/>
                    <a:pt x="530" y="224"/>
                  </a:cubicBezTo>
                  <a:cubicBezTo>
                    <a:pt x="529" y="225"/>
                    <a:pt x="529" y="225"/>
                    <a:pt x="529" y="225"/>
                  </a:cubicBezTo>
                  <a:cubicBezTo>
                    <a:pt x="529" y="226"/>
                    <a:pt x="529" y="226"/>
                    <a:pt x="529" y="226"/>
                  </a:cubicBezTo>
                  <a:cubicBezTo>
                    <a:pt x="530" y="226"/>
                    <a:pt x="530" y="226"/>
                    <a:pt x="530" y="226"/>
                  </a:cubicBezTo>
                  <a:cubicBezTo>
                    <a:pt x="531" y="227"/>
                    <a:pt x="531" y="227"/>
                    <a:pt x="531" y="227"/>
                  </a:cubicBezTo>
                  <a:cubicBezTo>
                    <a:pt x="531" y="228"/>
                    <a:pt x="531" y="228"/>
                    <a:pt x="531" y="228"/>
                  </a:cubicBezTo>
                  <a:cubicBezTo>
                    <a:pt x="533" y="229"/>
                    <a:pt x="533" y="229"/>
                    <a:pt x="533" y="229"/>
                  </a:cubicBezTo>
                  <a:cubicBezTo>
                    <a:pt x="534" y="230"/>
                    <a:pt x="534" y="230"/>
                    <a:pt x="534" y="230"/>
                  </a:cubicBezTo>
                  <a:cubicBezTo>
                    <a:pt x="536" y="231"/>
                    <a:pt x="536" y="231"/>
                    <a:pt x="536" y="231"/>
                  </a:cubicBezTo>
                  <a:cubicBezTo>
                    <a:pt x="536" y="233"/>
                    <a:pt x="536" y="233"/>
                    <a:pt x="536" y="233"/>
                  </a:cubicBezTo>
                  <a:cubicBezTo>
                    <a:pt x="535" y="232"/>
                    <a:pt x="535" y="232"/>
                    <a:pt x="535" y="232"/>
                  </a:cubicBezTo>
                  <a:cubicBezTo>
                    <a:pt x="534" y="232"/>
                    <a:pt x="534" y="232"/>
                    <a:pt x="534" y="232"/>
                  </a:cubicBezTo>
                  <a:cubicBezTo>
                    <a:pt x="532" y="233"/>
                    <a:pt x="532" y="233"/>
                    <a:pt x="532" y="233"/>
                  </a:cubicBezTo>
                  <a:cubicBezTo>
                    <a:pt x="533" y="234"/>
                    <a:pt x="533" y="234"/>
                    <a:pt x="533" y="234"/>
                  </a:cubicBezTo>
                  <a:cubicBezTo>
                    <a:pt x="533" y="234"/>
                    <a:pt x="533" y="234"/>
                    <a:pt x="533" y="234"/>
                  </a:cubicBezTo>
                  <a:cubicBezTo>
                    <a:pt x="532" y="235"/>
                    <a:pt x="532" y="235"/>
                    <a:pt x="532" y="235"/>
                  </a:cubicBezTo>
                  <a:cubicBezTo>
                    <a:pt x="531" y="235"/>
                    <a:pt x="531" y="235"/>
                    <a:pt x="531" y="235"/>
                  </a:cubicBezTo>
                  <a:cubicBezTo>
                    <a:pt x="532" y="235"/>
                    <a:pt x="532" y="235"/>
                    <a:pt x="532" y="235"/>
                  </a:cubicBezTo>
                  <a:cubicBezTo>
                    <a:pt x="532" y="237"/>
                    <a:pt x="532" y="237"/>
                    <a:pt x="532" y="237"/>
                  </a:cubicBezTo>
                  <a:cubicBezTo>
                    <a:pt x="532" y="238"/>
                    <a:pt x="532" y="238"/>
                    <a:pt x="532" y="238"/>
                  </a:cubicBezTo>
                  <a:cubicBezTo>
                    <a:pt x="533" y="239"/>
                    <a:pt x="533" y="239"/>
                    <a:pt x="533" y="239"/>
                  </a:cubicBezTo>
                  <a:cubicBezTo>
                    <a:pt x="531" y="238"/>
                    <a:pt x="531" y="238"/>
                    <a:pt x="531" y="238"/>
                  </a:cubicBezTo>
                  <a:cubicBezTo>
                    <a:pt x="531" y="239"/>
                    <a:pt x="531" y="239"/>
                    <a:pt x="531" y="239"/>
                  </a:cubicBezTo>
                  <a:cubicBezTo>
                    <a:pt x="530" y="238"/>
                    <a:pt x="530" y="238"/>
                    <a:pt x="530" y="238"/>
                  </a:cubicBezTo>
                  <a:cubicBezTo>
                    <a:pt x="528" y="237"/>
                    <a:pt x="528" y="237"/>
                    <a:pt x="528" y="237"/>
                  </a:cubicBezTo>
                  <a:cubicBezTo>
                    <a:pt x="526" y="235"/>
                    <a:pt x="526" y="235"/>
                    <a:pt x="526" y="235"/>
                  </a:cubicBezTo>
                  <a:cubicBezTo>
                    <a:pt x="525" y="233"/>
                    <a:pt x="525" y="233"/>
                    <a:pt x="525" y="233"/>
                  </a:cubicBezTo>
                  <a:cubicBezTo>
                    <a:pt x="524" y="232"/>
                    <a:pt x="524" y="232"/>
                    <a:pt x="524" y="232"/>
                  </a:cubicBezTo>
                  <a:cubicBezTo>
                    <a:pt x="524" y="231"/>
                    <a:pt x="524" y="231"/>
                    <a:pt x="524" y="231"/>
                  </a:cubicBezTo>
                  <a:cubicBezTo>
                    <a:pt x="526" y="230"/>
                    <a:pt x="526" y="230"/>
                    <a:pt x="526" y="230"/>
                  </a:cubicBezTo>
                  <a:cubicBezTo>
                    <a:pt x="526" y="230"/>
                    <a:pt x="526" y="230"/>
                    <a:pt x="526" y="230"/>
                  </a:cubicBezTo>
                  <a:cubicBezTo>
                    <a:pt x="528" y="230"/>
                    <a:pt x="528" y="230"/>
                    <a:pt x="528" y="230"/>
                  </a:cubicBezTo>
                  <a:cubicBezTo>
                    <a:pt x="529" y="231"/>
                    <a:pt x="529" y="231"/>
                    <a:pt x="529" y="231"/>
                  </a:cubicBezTo>
                  <a:cubicBezTo>
                    <a:pt x="530" y="231"/>
                    <a:pt x="530" y="231"/>
                    <a:pt x="530" y="231"/>
                  </a:cubicBezTo>
                  <a:cubicBezTo>
                    <a:pt x="531" y="231"/>
                    <a:pt x="531" y="231"/>
                    <a:pt x="531" y="231"/>
                  </a:cubicBezTo>
                  <a:cubicBezTo>
                    <a:pt x="531" y="230"/>
                    <a:pt x="531" y="230"/>
                    <a:pt x="531" y="230"/>
                  </a:cubicBezTo>
                  <a:cubicBezTo>
                    <a:pt x="529" y="230"/>
                    <a:pt x="529" y="230"/>
                    <a:pt x="529" y="230"/>
                  </a:cubicBezTo>
                  <a:cubicBezTo>
                    <a:pt x="527" y="230"/>
                    <a:pt x="527" y="230"/>
                    <a:pt x="527" y="230"/>
                  </a:cubicBezTo>
                  <a:cubicBezTo>
                    <a:pt x="526" y="229"/>
                    <a:pt x="526" y="229"/>
                    <a:pt x="526" y="229"/>
                  </a:cubicBezTo>
                  <a:cubicBezTo>
                    <a:pt x="525" y="229"/>
                    <a:pt x="525" y="229"/>
                    <a:pt x="525" y="229"/>
                  </a:cubicBezTo>
                  <a:cubicBezTo>
                    <a:pt x="524" y="229"/>
                    <a:pt x="524" y="229"/>
                    <a:pt x="524" y="229"/>
                  </a:cubicBezTo>
                  <a:cubicBezTo>
                    <a:pt x="523" y="228"/>
                    <a:pt x="523" y="228"/>
                    <a:pt x="523" y="228"/>
                  </a:cubicBezTo>
                  <a:cubicBezTo>
                    <a:pt x="524" y="227"/>
                    <a:pt x="524" y="227"/>
                    <a:pt x="524" y="227"/>
                  </a:cubicBezTo>
                  <a:cubicBezTo>
                    <a:pt x="524" y="227"/>
                    <a:pt x="524" y="227"/>
                    <a:pt x="524" y="227"/>
                  </a:cubicBezTo>
                  <a:cubicBezTo>
                    <a:pt x="524" y="227"/>
                    <a:pt x="524" y="227"/>
                    <a:pt x="524" y="227"/>
                  </a:cubicBezTo>
                  <a:cubicBezTo>
                    <a:pt x="523" y="227"/>
                    <a:pt x="523" y="227"/>
                    <a:pt x="523" y="227"/>
                  </a:cubicBezTo>
                  <a:cubicBezTo>
                    <a:pt x="522" y="227"/>
                    <a:pt x="522" y="227"/>
                    <a:pt x="522" y="227"/>
                  </a:cubicBezTo>
                  <a:cubicBezTo>
                    <a:pt x="521" y="226"/>
                    <a:pt x="521" y="226"/>
                    <a:pt x="521" y="226"/>
                  </a:cubicBezTo>
                  <a:cubicBezTo>
                    <a:pt x="520" y="225"/>
                    <a:pt x="520" y="225"/>
                    <a:pt x="520" y="225"/>
                  </a:cubicBezTo>
                  <a:cubicBezTo>
                    <a:pt x="518" y="224"/>
                    <a:pt x="518" y="224"/>
                    <a:pt x="518" y="224"/>
                  </a:cubicBezTo>
                  <a:cubicBezTo>
                    <a:pt x="518" y="223"/>
                    <a:pt x="518" y="223"/>
                    <a:pt x="518" y="223"/>
                  </a:cubicBezTo>
                  <a:cubicBezTo>
                    <a:pt x="516" y="221"/>
                    <a:pt x="516" y="221"/>
                    <a:pt x="516" y="221"/>
                  </a:cubicBezTo>
                  <a:cubicBezTo>
                    <a:pt x="515" y="220"/>
                    <a:pt x="515" y="220"/>
                    <a:pt x="515" y="220"/>
                  </a:cubicBezTo>
                  <a:cubicBezTo>
                    <a:pt x="514" y="219"/>
                    <a:pt x="514" y="219"/>
                    <a:pt x="514" y="219"/>
                  </a:cubicBezTo>
                  <a:cubicBezTo>
                    <a:pt x="514" y="218"/>
                    <a:pt x="514" y="218"/>
                    <a:pt x="514" y="218"/>
                  </a:cubicBezTo>
                  <a:cubicBezTo>
                    <a:pt x="515" y="218"/>
                    <a:pt x="515" y="218"/>
                    <a:pt x="515" y="218"/>
                  </a:cubicBezTo>
                  <a:cubicBezTo>
                    <a:pt x="514" y="217"/>
                    <a:pt x="514" y="217"/>
                    <a:pt x="514" y="217"/>
                  </a:cubicBezTo>
                  <a:cubicBezTo>
                    <a:pt x="514" y="216"/>
                    <a:pt x="514" y="216"/>
                    <a:pt x="514" y="216"/>
                  </a:cubicBezTo>
                  <a:cubicBezTo>
                    <a:pt x="514" y="215"/>
                    <a:pt x="514" y="215"/>
                    <a:pt x="514" y="215"/>
                  </a:cubicBezTo>
                  <a:cubicBezTo>
                    <a:pt x="513" y="213"/>
                    <a:pt x="513" y="213"/>
                    <a:pt x="513" y="213"/>
                  </a:cubicBezTo>
                  <a:cubicBezTo>
                    <a:pt x="513" y="212"/>
                    <a:pt x="513" y="212"/>
                    <a:pt x="513" y="212"/>
                  </a:cubicBezTo>
                  <a:cubicBezTo>
                    <a:pt x="513" y="211"/>
                    <a:pt x="513" y="211"/>
                    <a:pt x="513" y="211"/>
                  </a:cubicBezTo>
                  <a:cubicBezTo>
                    <a:pt x="512" y="211"/>
                    <a:pt x="512" y="211"/>
                    <a:pt x="512" y="211"/>
                  </a:cubicBezTo>
                  <a:cubicBezTo>
                    <a:pt x="511" y="210"/>
                    <a:pt x="511" y="210"/>
                    <a:pt x="511" y="210"/>
                  </a:cubicBezTo>
                  <a:cubicBezTo>
                    <a:pt x="509" y="208"/>
                    <a:pt x="509" y="208"/>
                    <a:pt x="509" y="208"/>
                  </a:cubicBezTo>
                  <a:cubicBezTo>
                    <a:pt x="510" y="208"/>
                    <a:pt x="510" y="208"/>
                    <a:pt x="510" y="208"/>
                  </a:cubicBezTo>
                  <a:cubicBezTo>
                    <a:pt x="509" y="208"/>
                    <a:pt x="509" y="208"/>
                    <a:pt x="509" y="208"/>
                  </a:cubicBezTo>
                  <a:cubicBezTo>
                    <a:pt x="507" y="208"/>
                    <a:pt x="507" y="208"/>
                    <a:pt x="507" y="208"/>
                  </a:cubicBezTo>
                  <a:cubicBezTo>
                    <a:pt x="504" y="207"/>
                    <a:pt x="504" y="207"/>
                    <a:pt x="504" y="207"/>
                  </a:cubicBezTo>
                  <a:cubicBezTo>
                    <a:pt x="504" y="206"/>
                    <a:pt x="504" y="206"/>
                    <a:pt x="504" y="206"/>
                  </a:cubicBezTo>
                  <a:cubicBezTo>
                    <a:pt x="501" y="204"/>
                    <a:pt x="501" y="204"/>
                    <a:pt x="501" y="204"/>
                  </a:cubicBezTo>
                  <a:cubicBezTo>
                    <a:pt x="501" y="204"/>
                    <a:pt x="501" y="204"/>
                    <a:pt x="501" y="204"/>
                  </a:cubicBezTo>
                  <a:cubicBezTo>
                    <a:pt x="500" y="204"/>
                    <a:pt x="500" y="204"/>
                    <a:pt x="500" y="204"/>
                  </a:cubicBezTo>
                  <a:cubicBezTo>
                    <a:pt x="497" y="202"/>
                    <a:pt x="497" y="202"/>
                    <a:pt x="497" y="202"/>
                  </a:cubicBezTo>
                  <a:cubicBezTo>
                    <a:pt x="495" y="200"/>
                    <a:pt x="495" y="200"/>
                    <a:pt x="495" y="200"/>
                  </a:cubicBezTo>
                  <a:cubicBezTo>
                    <a:pt x="494" y="199"/>
                    <a:pt x="494" y="199"/>
                    <a:pt x="494" y="199"/>
                  </a:cubicBezTo>
                  <a:cubicBezTo>
                    <a:pt x="492" y="197"/>
                    <a:pt x="492" y="197"/>
                    <a:pt x="492" y="197"/>
                  </a:cubicBezTo>
                  <a:cubicBezTo>
                    <a:pt x="490" y="195"/>
                    <a:pt x="490" y="195"/>
                    <a:pt x="490" y="195"/>
                  </a:cubicBezTo>
                  <a:cubicBezTo>
                    <a:pt x="490" y="197"/>
                    <a:pt x="490" y="197"/>
                    <a:pt x="490" y="197"/>
                  </a:cubicBezTo>
                  <a:cubicBezTo>
                    <a:pt x="488" y="197"/>
                    <a:pt x="488" y="197"/>
                    <a:pt x="488" y="197"/>
                  </a:cubicBezTo>
                  <a:cubicBezTo>
                    <a:pt x="487" y="194"/>
                    <a:pt x="487" y="194"/>
                    <a:pt x="487" y="194"/>
                  </a:cubicBezTo>
                  <a:cubicBezTo>
                    <a:pt x="487" y="193"/>
                    <a:pt x="487" y="193"/>
                    <a:pt x="487" y="193"/>
                  </a:cubicBezTo>
                  <a:cubicBezTo>
                    <a:pt x="486" y="193"/>
                    <a:pt x="486" y="193"/>
                    <a:pt x="486" y="193"/>
                  </a:cubicBezTo>
                  <a:cubicBezTo>
                    <a:pt x="485" y="194"/>
                    <a:pt x="485" y="194"/>
                    <a:pt x="485" y="194"/>
                  </a:cubicBezTo>
                  <a:cubicBezTo>
                    <a:pt x="483" y="195"/>
                    <a:pt x="483" y="195"/>
                    <a:pt x="483" y="195"/>
                  </a:cubicBezTo>
                  <a:cubicBezTo>
                    <a:pt x="483" y="197"/>
                    <a:pt x="483" y="197"/>
                    <a:pt x="483" y="197"/>
                  </a:cubicBezTo>
                  <a:cubicBezTo>
                    <a:pt x="482" y="198"/>
                    <a:pt x="482" y="198"/>
                    <a:pt x="482" y="198"/>
                  </a:cubicBezTo>
                  <a:cubicBezTo>
                    <a:pt x="483" y="200"/>
                    <a:pt x="483" y="200"/>
                    <a:pt x="483" y="200"/>
                  </a:cubicBezTo>
                  <a:cubicBezTo>
                    <a:pt x="486" y="201"/>
                    <a:pt x="486" y="201"/>
                    <a:pt x="486" y="201"/>
                  </a:cubicBezTo>
                  <a:cubicBezTo>
                    <a:pt x="488" y="204"/>
                    <a:pt x="488" y="204"/>
                    <a:pt x="488" y="204"/>
                  </a:cubicBezTo>
                  <a:cubicBezTo>
                    <a:pt x="491" y="208"/>
                    <a:pt x="491" y="208"/>
                    <a:pt x="491" y="208"/>
                  </a:cubicBezTo>
                  <a:cubicBezTo>
                    <a:pt x="493" y="210"/>
                    <a:pt x="493" y="210"/>
                    <a:pt x="493" y="210"/>
                  </a:cubicBezTo>
                  <a:cubicBezTo>
                    <a:pt x="496" y="211"/>
                    <a:pt x="496" y="211"/>
                    <a:pt x="496" y="211"/>
                  </a:cubicBezTo>
                  <a:cubicBezTo>
                    <a:pt x="499" y="211"/>
                    <a:pt x="499" y="211"/>
                    <a:pt x="499" y="211"/>
                  </a:cubicBezTo>
                  <a:cubicBezTo>
                    <a:pt x="499" y="212"/>
                    <a:pt x="499" y="212"/>
                    <a:pt x="499" y="212"/>
                  </a:cubicBezTo>
                  <a:cubicBezTo>
                    <a:pt x="499" y="214"/>
                    <a:pt x="499" y="214"/>
                    <a:pt x="499" y="214"/>
                  </a:cubicBezTo>
                  <a:cubicBezTo>
                    <a:pt x="503" y="215"/>
                    <a:pt x="503" y="215"/>
                    <a:pt x="503" y="215"/>
                  </a:cubicBezTo>
                  <a:cubicBezTo>
                    <a:pt x="505" y="217"/>
                    <a:pt x="505" y="217"/>
                    <a:pt x="505" y="217"/>
                  </a:cubicBezTo>
                  <a:cubicBezTo>
                    <a:pt x="508" y="218"/>
                    <a:pt x="508" y="218"/>
                    <a:pt x="508" y="218"/>
                  </a:cubicBezTo>
                  <a:cubicBezTo>
                    <a:pt x="509" y="220"/>
                    <a:pt x="509" y="220"/>
                    <a:pt x="509" y="220"/>
                  </a:cubicBezTo>
                  <a:cubicBezTo>
                    <a:pt x="509" y="221"/>
                    <a:pt x="509" y="221"/>
                    <a:pt x="509" y="221"/>
                  </a:cubicBezTo>
                  <a:cubicBezTo>
                    <a:pt x="507" y="219"/>
                    <a:pt x="507" y="219"/>
                    <a:pt x="507" y="219"/>
                  </a:cubicBezTo>
                  <a:cubicBezTo>
                    <a:pt x="505" y="219"/>
                    <a:pt x="505" y="219"/>
                    <a:pt x="505" y="219"/>
                  </a:cubicBezTo>
                  <a:cubicBezTo>
                    <a:pt x="504" y="219"/>
                    <a:pt x="504" y="219"/>
                    <a:pt x="504" y="219"/>
                  </a:cubicBezTo>
                  <a:cubicBezTo>
                    <a:pt x="503" y="220"/>
                    <a:pt x="503" y="220"/>
                    <a:pt x="503" y="220"/>
                  </a:cubicBezTo>
                  <a:cubicBezTo>
                    <a:pt x="503" y="221"/>
                    <a:pt x="503" y="221"/>
                    <a:pt x="503" y="221"/>
                  </a:cubicBezTo>
                  <a:cubicBezTo>
                    <a:pt x="503" y="222"/>
                    <a:pt x="503" y="222"/>
                    <a:pt x="503" y="222"/>
                  </a:cubicBezTo>
                  <a:cubicBezTo>
                    <a:pt x="505" y="224"/>
                    <a:pt x="505" y="224"/>
                    <a:pt x="505" y="224"/>
                  </a:cubicBezTo>
                  <a:cubicBezTo>
                    <a:pt x="505" y="225"/>
                    <a:pt x="505" y="225"/>
                    <a:pt x="505" y="225"/>
                  </a:cubicBezTo>
                  <a:cubicBezTo>
                    <a:pt x="504" y="225"/>
                    <a:pt x="504" y="225"/>
                    <a:pt x="504" y="225"/>
                  </a:cubicBezTo>
                  <a:cubicBezTo>
                    <a:pt x="504" y="227"/>
                    <a:pt x="504" y="227"/>
                    <a:pt x="504" y="227"/>
                  </a:cubicBezTo>
                  <a:cubicBezTo>
                    <a:pt x="502" y="229"/>
                    <a:pt x="502" y="229"/>
                    <a:pt x="502" y="229"/>
                  </a:cubicBezTo>
                  <a:cubicBezTo>
                    <a:pt x="500" y="231"/>
                    <a:pt x="500" y="231"/>
                    <a:pt x="500" y="231"/>
                  </a:cubicBezTo>
                  <a:cubicBezTo>
                    <a:pt x="499" y="229"/>
                    <a:pt x="499" y="229"/>
                    <a:pt x="499" y="229"/>
                  </a:cubicBezTo>
                  <a:cubicBezTo>
                    <a:pt x="500" y="227"/>
                    <a:pt x="500" y="227"/>
                    <a:pt x="500" y="227"/>
                  </a:cubicBezTo>
                  <a:cubicBezTo>
                    <a:pt x="500" y="225"/>
                    <a:pt x="500" y="225"/>
                    <a:pt x="500" y="225"/>
                  </a:cubicBezTo>
                  <a:cubicBezTo>
                    <a:pt x="498" y="222"/>
                    <a:pt x="498" y="222"/>
                    <a:pt x="498" y="222"/>
                  </a:cubicBezTo>
                  <a:cubicBezTo>
                    <a:pt x="497" y="220"/>
                    <a:pt x="497" y="220"/>
                    <a:pt x="497" y="220"/>
                  </a:cubicBezTo>
                  <a:cubicBezTo>
                    <a:pt x="495" y="220"/>
                    <a:pt x="495" y="220"/>
                    <a:pt x="495" y="220"/>
                  </a:cubicBezTo>
                  <a:cubicBezTo>
                    <a:pt x="494" y="219"/>
                    <a:pt x="494" y="219"/>
                    <a:pt x="494" y="219"/>
                  </a:cubicBezTo>
                  <a:cubicBezTo>
                    <a:pt x="492" y="218"/>
                    <a:pt x="492" y="218"/>
                    <a:pt x="492" y="218"/>
                  </a:cubicBezTo>
                  <a:cubicBezTo>
                    <a:pt x="491" y="216"/>
                    <a:pt x="491" y="216"/>
                    <a:pt x="491" y="216"/>
                  </a:cubicBezTo>
                  <a:cubicBezTo>
                    <a:pt x="489" y="215"/>
                    <a:pt x="489" y="215"/>
                    <a:pt x="489" y="215"/>
                  </a:cubicBezTo>
                  <a:cubicBezTo>
                    <a:pt x="486" y="215"/>
                    <a:pt x="486" y="215"/>
                    <a:pt x="486" y="215"/>
                  </a:cubicBezTo>
                  <a:cubicBezTo>
                    <a:pt x="483" y="212"/>
                    <a:pt x="483" y="212"/>
                    <a:pt x="483" y="212"/>
                  </a:cubicBezTo>
                  <a:cubicBezTo>
                    <a:pt x="482" y="211"/>
                    <a:pt x="482" y="211"/>
                    <a:pt x="482" y="211"/>
                  </a:cubicBezTo>
                  <a:cubicBezTo>
                    <a:pt x="481" y="210"/>
                    <a:pt x="481" y="210"/>
                    <a:pt x="481" y="210"/>
                  </a:cubicBezTo>
                  <a:cubicBezTo>
                    <a:pt x="480" y="209"/>
                    <a:pt x="480" y="209"/>
                    <a:pt x="480" y="209"/>
                  </a:cubicBezTo>
                  <a:cubicBezTo>
                    <a:pt x="478" y="208"/>
                    <a:pt x="478" y="208"/>
                    <a:pt x="478" y="208"/>
                  </a:cubicBezTo>
                  <a:cubicBezTo>
                    <a:pt x="475" y="205"/>
                    <a:pt x="475" y="205"/>
                    <a:pt x="475" y="205"/>
                  </a:cubicBezTo>
                  <a:cubicBezTo>
                    <a:pt x="474" y="203"/>
                    <a:pt x="474" y="203"/>
                    <a:pt x="474" y="203"/>
                  </a:cubicBezTo>
                  <a:cubicBezTo>
                    <a:pt x="471" y="200"/>
                    <a:pt x="471" y="200"/>
                    <a:pt x="471" y="200"/>
                  </a:cubicBezTo>
                  <a:cubicBezTo>
                    <a:pt x="465" y="200"/>
                    <a:pt x="465" y="200"/>
                    <a:pt x="465" y="200"/>
                  </a:cubicBezTo>
                  <a:cubicBezTo>
                    <a:pt x="461" y="202"/>
                    <a:pt x="461" y="202"/>
                    <a:pt x="461" y="202"/>
                  </a:cubicBezTo>
                  <a:cubicBezTo>
                    <a:pt x="461" y="201"/>
                    <a:pt x="461" y="201"/>
                    <a:pt x="461" y="201"/>
                  </a:cubicBezTo>
                  <a:cubicBezTo>
                    <a:pt x="461" y="202"/>
                    <a:pt x="461" y="202"/>
                    <a:pt x="461" y="202"/>
                  </a:cubicBezTo>
                  <a:cubicBezTo>
                    <a:pt x="460" y="202"/>
                    <a:pt x="460" y="202"/>
                    <a:pt x="460" y="202"/>
                  </a:cubicBezTo>
                  <a:cubicBezTo>
                    <a:pt x="459" y="203"/>
                    <a:pt x="459" y="203"/>
                    <a:pt x="459" y="203"/>
                  </a:cubicBezTo>
                  <a:cubicBezTo>
                    <a:pt x="458" y="204"/>
                    <a:pt x="458" y="204"/>
                    <a:pt x="458" y="204"/>
                  </a:cubicBezTo>
                  <a:cubicBezTo>
                    <a:pt x="456" y="205"/>
                    <a:pt x="456" y="205"/>
                    <a:pt x="456" y="205"/>
                  </a:cubicBezTo>
                  <a:cubicBezTo>
                    <a:pt x="454" y="204"/>
                    <a:pt x="454" y="204"/>
                    <a:pt x="454" y="204"/>
                  </a:cubicBezTo>
                  <a:cubicBezTo>
                    <a:pt x="453" y="203"/>
                    <a:pt x="453" y="203"/>
                    <a:pt x="453" y="203"/>
                  </a:cubicBezTo>
                  <a:cubicBezTo>
                    <a:pt x="452" y="203"/>
                    <a:pt x="452" y="203"/>
                    <a:pt x="452" y="203"/>
                  </a:cubicBezTo>
                  <a:cubicBezTo>
                    <a:pt x="449" y="203"/>
                    <a:pt x="449" y="203"/>
                    <a:pt x="449" y="203"/>
                  </a:cubicBezTo>
                  <a:cubicBezTo>
                    <a:pt x="448" y="203"/>
                    <a:pt x="448" y="203"/>
                    <a:pt x="448" y="203"/>
                  </a:cubicBezTo>
                  <a:cubicBezTo>
                    <a:pt x="445" y="205"/>
                    <a:pt x="445" y="205"/>
                    <a:pt x="445" y="205"/>
                  </a:cubicBezTo>
                  <a:cubicBezTo>
                    <a:pt x="444" y="206"/>
                    <a:pt x="444" y="206"/>
                    <a:pt x="444" y="206"/>
                  </a:cubicBezTo>
                  <a:cubicBezTo>
                    <a:pt x="444" y="208"/>
                    <a:pt x="444" y="208"/>
                    <a:pt x="444" y="208"/>
                  </a:cubicBezTo>
                  <a:cubicBezTo>
                    <a:pt x="444" y="209"/>
                    <a:pt x="444" y="209"/>
                    <a:pt x="444" y="209"/>
                  </a:cubicBezTo>
                  <a:cubicBezTo>
                    <a:pt x="444" y="209"/>
                    <a:pt x="444" y="209"/>
                    <a:pt x="444" y="209"/>
                  </a:cubicBezTo>
                  <a:cubicBezTo>
                    <a:pt x="444" y="211"/>
                    <a:pt x="444" y="211"/>
                    <a:pt x="444" y="211"/>
                  </a:cubicBezTo>
                  <a:cubicBezTo>
                    <a:pt x="443" y="212"/>
                    <a:pt x="443" y="212"/>
                    <a:pt x="443" y="212"/>
                  </a:cubicBezTo>
                  <a:cubicBezTo>
                    <a:pt x="440" y="213"/>
                    <a:pt x="440" y="213"/>
                    <a:pt x="440" y="213"/>
                  </a:cubicBezTo>
                  <a:cubicBezTo>
                    <a:pt x="439" y="214"/>
                    <a:pt x="439" y="214"/>
                    <a:pt x="439" y="214"/>
                  </a:cubicBezTo>
                  <a:cubicBezTo>
                    <a:pt x="434" y="216"/>
                    <a:pt x="434" y="216"/>
                    <a:pt x="434" y="216"/>
                  </a:cubicBezTo>
                  <a:cubicBezTo>
                    <a:pt x="434" y="217"/>
                    <a:pt x="434" y="217"/>
                    <a:pt x="434" y="217"/>
                  </a:cubicBezTo>
                  <a:cubicBezTo>
                    <a:pt x="433" y="217"/>
                    <a:pt x="433" y="217"/>
                    <a:pt x="433" y="217"/>
                  </a:cubicBezTo>
                  <a:cubicBezTo>
                    <a:pt x="431" y="220"/>
                    <a:pt x="431" y="220"/>
                    <a:pt x="431" y="220"/>
                  </a:cubicBezTo>
                  <a:cubicBezTo>
                    <a:pt x="429" y="221"/>
                    <a:pt x="429" y="221"/>
                    <a:pt x="429" y="221"/>
                  </a:cubicBezTo>
                  <a:cubicBezTo>
                    <a:pt x="429" y="224"/>
                    <a:pt x="429" y="224"/>
                    <a:pt x="429" y="224"/>
                  </a:cubicBezTo>
                  <a:cubicBezTo>
                    <a:pt x="431" y="225"/>
                    <a:pt x="431" y="225"/>
                    <a:pt x="431" y="225"/>
                  </a:cubicBezTo>
                  <a:cubicBezTo>
                    <a:pt x="430" y="226"/>
                    <a:pt x="430" y="226"/>
                    <a:pt x="430" y="226"/>
                  </a:cubicBezTo>
                  <a:cubicBezTo>
                    <a:pt x="429" y="228"/>
                    <a:pt x="429" y="228"/>
                    <a:pt x="429" y="228"/>
                  </a:cubicBezTo>
                  <a:cubicBezTo>
                    <a:pt x="429" y="229"/>
                    <a:pt x="429" y="229"/>
                    <a:pt x="429" y="229"/>
                  </a:cubicBezTo>
                  <a:cubicBezTo>
                    <a:pt x="429" y="230"/>
                    <a:pt x="429" y="230"/>
                    <a:pt x="429" y="230"/>
                  </a:cubicBezTo>
                  <a:cubicBezTo>
                    <a:pt x="429" y="231"/>
                    <a:pt x="429" y="231"/>
                    <a:pt x="429" y="231"/>
                  </a:cubicBezTo>
                  <a:cubicBezTo>
                    <a:pt x="427" y="231"/>
                    <a:pt x="427" y="231"/>
                    <a:pt x="427" y="231"/>
                  </a:cubicBezTo>
                  <a:cubicBezTo>
                    <a:pt x="426" y="232"/>
                    <a:pt x="426" y="232"/>
                    <a:pt x="426" y="232"/>
                  </a:cubicBezTo>
                  <a:cubicBezTo>
                    <a:pt x="424" y="234"/>
                    <a:pt x="424" y="234"/>
                    <a:pt x="424" y="234"/>
                  </a:cubicBezTo>
                  <a:cubicBezTo>
                    <a:pt x="423" y="236"/>
                    <a:pt x="423" y="236"/>
                    <a:pt x="423" y="236"/>
                  </a:cubicBezTo>
                  <a:cubicBezTo>
                    <a:pt x="421" y="236"/>
                    <a:pt x="421" y="236"/>
                    <a:pt x="421" y="236"/>
                  </a:cubicBezTo>
                  <a:cubicBezTo>
                    <a:pt x="419" y="236"/>
                    <a:pt x="419" y="236"/>
                    <a:pt x="419" y="236"/>
                  </a:cubicBezTo>
                  <a:cubicBezTo>
                    <a:pt x="416" y="237"/>
                    <a:pt x="416" y="237"/>
                    <a:pt x="416" y="237"/>
                  </a:cubicBezTo>
                  <a:cubicBezTo>
                    <a:pt x="414" y="238"/>
                    <a:pt x="414" y="238"/>
                    <a:pt x="414" y="238"/>
                  </a:cubicBezTo>
                  <a:cubicBezTo>
                    <a:pt x="411" y="239"/>
                    <a:pt x="411" y="239"/>
                    <a:pt x="411" y="239"/>
                  </a:cubicBezTo>
                  <a:cubicBezTo>
                    <a:pt x="408" y="240"/>
                    <a:pt x="408" y="240"/>
                    <a:pt x="408" y="240"/>
                  </a:cubicBezTo>
                  <a:cubicBezTo>
                    <a:pt x="407" y="240"/>
                    <a:pt x="407" y="240"/>
                    <a:pt x="407" y="240"/>
                  </a:cubicBezTo>
                  <a:cubicBezTo>
                    <a:pt x="406" y="239"/>
                    <a:pt x="406" y="239"/>
                    <a:pt x="406" y="239"/>
                  </a:cubicBezTo>
                  <a:cubicBezTo>
                    <a:pt x="406" y="238"/>
                    <a:pt x="406" y="238"/>
                    <a:pt x="406" y="238"/>
                  </a:cubicBezTo>
                  <a:cubicBezTo>
                    <a:pt x="405" y="237"/>
                    <a:pt x="405" y="237"/>
                    <a:pt x="405" y="237"/>
                  </a:cubicBezTo>
                  <a:cubicBezTo>
                    <a:pt x="405" y="237"/>
                    <a:pt x="405" y="237"/>
                    <a:pt x="405" y="237"/>
                  </a:cubicBezTo>
                  <a:cubicBezTo>
                    <a:pt x="404" y="236"/>
                    <a:pt x="404" y="236"/>
                    <a:pt x="404" y="236"/>
                  </a:cubicBezTo>
                  <a:cubicBezTo>
                    <a:pt x="402" y="235"/>
                    <a:pt x="402" y="235"/>
                    <a:pt x="402" y="235"/>
                  </a:cubicBezTo>
                  <a:cubicBezTo>
                    <a:pt x="402" y="235"/>
                    <a:pt x="402" y="235"/>
                    <a:pt x="402" y="235"/>
                  </a:cubicBezTo>
                  <a:cubicBezTo>
                    <a:pt x="399" y="235"/>
                    <a:pt x="399" y="235"/>
                    <a:pt x="399" y="235"/>
                  </a:cubicBezTo>
                  <a:cubicBezTo>
                    <a:pt x="398" y="234"/>
                    <a:pt x="398" y="234"/>
                    <a:pt x="398" y="234"/>
                  </a:cubicBezTo>
                  <a:cubicBezTo>
                    <a:pt x="396" y="235"/>
                    <a:pt x="396" y="235"/>
                    <a:pt x="396" y="235"/>
                  </a:cubicBezTo>
                  <a:cubicBezTo>
                    <a:pt x="394" y="235"/>
                    <a:pt x="394" y="235"/>
                    <a:pt x="394" y="235"/>
                  </a:cubicBezTo>
                  <a:cubicBezTo>
                    <a:pt x="393" y="235"/>
                    <a:pt x="393" y="235"/>
                    <a:pt x="393" y="235"/>
                  </a:cubicBezTo>
                  <a:cubicBezTo>
                    <a:pt x="391" y="235"/>
                    <a:pt x="391" y="235"/>
                    <a:pt x="391" y="235"/>
                  </a:cubicBezTo>
                  <a:cubicBezTo>
                    <a:pt x="391" y="234"/>
                    <a:pt x="391" y="234"/>
                    <a:pt x="391" y="234"/>
                  </a:cubicBezTo>
                  <a:cubicBezTo>
                    <a:pt x="392" y="233"/>
                    <a:pt x="392" y="233"/>
                    <a:pt x="392" y="233"/>
                  </a:cubicBezTo>
                  <a:cubicBezTo>
                    <a:pt x="392" y="232"/>
                    <a:pt x="392" y="232"/>
                    <a:pt x="392" y="232"/>
                  </a:cubicBezTo>
                  <a:cubicBezTo>
                    <a:pt x="392" y="231"/>
                    <a:pt x="392" y="231"/>
                    <a:pt x="392" y="231"/>
                  </a:cubicBezTo>
                  <a:cubicBezTo>
                    <a:pt x="392" y="228"/>
                    <a:pt x="392" y="228"/>
                    <a:pt x="392" y="228"/>
                  </a:cubicBezTo>
                  <a:cubicBezTo>
                    <a:pt x="392" y="228"/>
                    <a:pt x="392" y="228"/>
                    <a:pt x="392" y="228"/>
                  </a:cubicBezTo>
                  <a:cubicBezTo>
                    <a:pt x="391" y="228"/>
                    <a:pt x="391" y="228"/>
                    <a:pt x="391" y="228"/>
                  </a:cubicBezTo>
                  <a:cubicBezTo>
                    <a:pt x="391" y="227"/>
                    <a:pt x="391" y="227"/>
                    <a:pt x="391" y="227"/>
                  </a:cubicBezTo>
                  <a:cubicBezTo>
                    <a:pt x="390" y="227"/>
                    <a:pt x="390" y="227"/>
                    <a:pt x="390" y="227"/>
                  </a:cubicBezTo>
                  <a:cubicBezTo>
                    <a:pt x="390" y="225"/>
                    <a:pt x="390" y="225"/>
                    <a:pt x="390" y="225"/>
                  </a:cubicBezTo>
                  <a:cubicBezTo>
                    <a:pt x="390" y="223"/>
                    <a:pt x="390" y="223"/>
                    <a:pt x="390" y="223"/>
                  </a:cubicBezTo>
                  <a:cubicBezTo>
                    <a:pt x="390" y="223"/>
                    <a:pt x="390" y="223"/>
                    <a:pt x="390" y="223"/>
                  </a:cubicBezTo>
                  <a:cubicBezTo>
                    <a:pt x="391" y="222"/>
                    <a:pt x="391" y="222"/>
                    <a:pt x="391" y="222"/>
                  </a:cubicBezTo>
                  <a:cubicBezTo>
                    <a:pt x="392" y="220"/>
                    <a:pt x="392" y="220"/>
                    <a:pt x="392" y="220"/>
                  </a:cubicBezTo>
                  <a:cubicBezTo>
                    <a:pt x="393" y="217"/>
                    <a:pt x="393" y="217"/>
                    <a:pt x="393" y="217"/>
                  </a:cubicBezTo>
                  <a:cubicBezTo>
                    <a:pt x="393" y="214"/>
                    <a:pt x="393" y="214"/>
                    <a:pt x="393" y="214"/>
                  </a:cubicBezTo>
                  <a:cubicBezTo>
                    <a:pt x="393" y="212"/>
                    <a:pt x="393" y="212"/>
                    <a:pt x="393" y="212"/>
                  </a:cubicBezTo>
                  <a:cubicBezTo>
                    <a:pt x="394" y="211"/>
                    <a:pt x="394" y="211"/>
                    <a:pt x="394" y="211"/>
                  </a:cubicBezTo>
                  <a:cubicBezTo>
                    <a:pt x="394" y="210"/>
                    <a:pt x="394" y="210"/>
                    <a:pt x="394" y="210"/>
                  </a:cubicBezTo>
                  <a:cubicBezTo>
                    <a:pt x="393" y="209"/>
                    <a:pt x="393" y="209"/>
                    <a:pt x="393" y="209"/>
                  </a:cubicBezTo>
                  <a:cubicBezTo>
                    <a:pt x="394" y="208"/>
                    <a:pt x="394" y="208"/>
                    <a:pt x="394" y="208"/>
                  </a:cubicBezTo>
                  <a:cubicBezTo>
                    <a:pt x="393" y="207"/>
                    <a:pt x="393" y="207"/>
                    <a:pt x="393" y="207"/>
                  </a:cubicBezTo>
                  <a:cubicBezTo>
                    <a:pt x="393" y="206"/>
                    <a:pt x="393" y="206"/>
                    <a:pt x="393" y="206"/>
                  </a:cubicBezTo>
                  <a:cubicBezTo>
                    <a:pt x="392" y="205"/>
                    <a:pt x="392" y="205"/>
                    <a:pt x="392" y="205"/>
                  </a:cubicBezTo>
                  <a:cubicBezTo>
                    <a:pt x="392" y="204"/>
                    <a:pt x="392" y="204"/>
                    <a:pt x="392" y="204"/>
                  </a:cubicBezTo>
                  <a:cubicBezTo>
                    <a:pt x="394" y="203"/>
                    <a:pt x="394" y="203"/>
                    <a:pt x="394" y="203"/>
                  </a:cubicBezTo>
                  <a:cubicBezTo>
                    <a:pt x="395" y="203"/>
                    <a:pt x="395" y="203"/>
                    <a:pt x="395" y="203"/>
                  </a:cubicBezTo>
                  <a:cubicBezTo>
                    <a:pt x="396" y="203"/>
                    <a:pt x="396" y="203"/>
                    <a:pt x="396" y="203"/>
                  </a:cubicBezTo>
                  <a:cubicBezTo>
                    <a:pt x="396" y="202"/>
                    <a:pt x="396" y="202"/>
                    <a:pt x="396" y="202"/>
                  </a:cubicBezTo>
                  <a:cubicBezTo>
                    <a:pt x="397" y="202"/>
                    <a:pt x="397" y="202"/>
                    <a:pt x="397" y="202"/>
                  </a:cubicBezTo>
                  <a:cubicBezTo>
                    <a:pt x="398" y="202"/>
                    <a:pt x="398" y="202"/>
                    <a:pt x="398" y="202"/>
                  </a:cubicBezTo>
                  <a:cubicBezTo>
                    <a:pt x="400" y="203"/>
                    <a:pt x="400" y="203"/>
                    <a:pt x="400" y="203"/>
                  </a:cubicBezTo>
                  <a:cubicBezTo>
                    <a:pt x="404" y="203"/>
                    <a:pt x="404" y="203"/>
                    <a:pt x="404" y="203"/>
                  </a:cubicBezTo>
                  <a:cubicBezTo>
                    <a:pt x="405" y="202"/>
                    <a:pt x="405" y="202"/>
                    <a:pt x="405" y="202"/>
                  </a:cubicBezTo>
                  <a:cubicBezTo>
                    <a:pt x="406" y="203"/>
                    <a:pt x="406" y="203"/>
                    <a:pt x="406" y="203"/>
                  </a:cubicBezTo>
                  <a:cubicBezTo>
                    <a:pt x="411" y="203"/>
                    <a:pt x="411" y="203"/>
                    <a:pt x="411" y="203"/>
                  </a:cubicBezTo>
                  <a:cubicBezTo>
                    <a:pt x="413" y="203"/>
                    <a:pt x="413" y="203"/>
                    <a:pt x="413" y="203"/>
                  </a:cubicBezTo>
                  <a:cubicBezTo>
                    <a:pt x="414" y="203"/>
                    <a:pt x="414" y="203"/>
                    <a:pt x="414" y="203"/>
                  </a:cubicBezTo>
                  <a:cubicBezTo>
                    <a:pt x="416" y="203"/>
                    <a:pt x="416" y="203"/>
                    <a:pt x="416" y="203"/>
                  </a:cubicBezTo>
                  <a:cubicBezTo>
                    <a:pt x="417" y="203"/>
                    <a:pt x="417" y="203"/>
                    <a:pt x="417" y="203"/>
                  </a:cubicBezTo>
                  <a:cubicBezTo>
                    <a:pt x="419" y="203"/>
                    <a:pt x="419" y="203"/>
                    <a:pt x="419" y="203"/>
                  </a:cubicBezTo>
                  <a:cubicBezTo>
                    <a:pt x="421" y="203"/>
                    <a:pt x="421" y="203"/>
                    <a:pt x="421" y="203"/>
                  </a:cubicBezTo>
                  <a:cubicBezTo>
                    <a:pt x="423" y="203"/>
                    <a:pt x="423" y="203"/>
                    <a:pt x="423" y="203"/>
                  </a:cubicBezTo>
                  <a:cubicBezTo>
                    <a:pt x="423" y="203"/>
                    <a:pt x="423" y="203"/>
                    <a:pt x="423" y="203"/>
                  </a:cubicBezTo>
                  <a:cubicBezTo>
                    <a:pt x="424" y="202"/>
                    <a:pt x="424" y="202"/>
                    <a:pt x="424" y="202"/>
                  </a:cubicBezTo>
                  <a:cubicBezTo>
                    <a:pt x="426" y="198"/>
                    <a:pt x="426" y="198"/>
                    <a:pt x="426" y="198"/>
                  </a:cubicBezTo>
                  <a:cubicBezTo>
                    <a:pt x="426" y="194"/>
                    <a:pt x="426" y="194"/>
                    <a:pt x="426" y="194"/>
                  </a:cubicBezTo>
                  <a:cubicBezTo>
                    <a:pt x="428" y="195"/>
                    <a:pt x="428" y="195"/>
                    <a:pt x="428" y="195"/>
                  </a:cubicBezTo>
                  <a:cubicBezTo>
                    <a:pt x="427" y="192"/>
                    <a:pt x="427" y="192"/>
                    <a:pt x="427" y="192"/>
                  </a:cubicBezTo>
                  <a:cubicBezTo>
                    <a:pt x="427" y="191"/>
                    <a:pt x="427" y="191"/>
                    <a:pt x="427" y="191"/>
                  </a:cubicBezTo>
                  <a:cubicBezTo>
                    <a:pt x="427" y="189"/>
                    <a:pt x="427" y="189"/>
                    <a:pt x="427" y="189"/>
                  </a:cubicBezTo>
                  <a:cubicBezTo>
                    <a:pt x="426" y="189"/>
                    <a:pt x="426" y="189"/>
                    <a:pt x="426" y="189"/>
                  </a:cubicBezTo>
                  <a:cubicBezTo>
                    <a:pt x="423" y="188"/>
                    <a:pt x="423" y="188"/>
                    <a:pt x="423" y="188"/>
                  </a:cubicBezTo>
                  <a:cubicBezTo>
                    <a:pt x="422" y="186"/>
                    <a:pt x="422" y="186"/>
                    <a:pt x="422" y="186"/>
                  </a:cubicBezTo>
                  <a:cubicBezTo>
                    <a:pt x="422" y="185"/>
                    <a:pt x="422" y="185"/>
                    <a:pt x="422" y="185"/>
                  </a:cubicBezTo>
                  <a:cubicBezTo>
                    <a:pt x="422" y="185"/>
                    <a:pt x="422" y="185"/>
                    <a:pt x="422" y="185"/>
                  </a:cubicBezTo>
                  <a:cubicBezTo>
                    <a:pt x="421" y="184"/>
                    <a:pt x="421" y="184"/>
                    <a:pt x="421" y="184"/>
                  </a:cubicBezTo>
                  <a:cubicBezTo>
                    <a:pt x="420" y="183"/>
                    <a:pt x="420" y="183"/>
                    <a:pt x="420" y="183"/>
                  </a:cubicBezTo>
                  <a:cubicBezTo>
                    <a:pt x="419" y="183"/>
                    <a:pt x="419" y="183"/>
                    <a:pt x="419" y="183"/>
                  </a:cubicBezTo>
                  <a:cubicBezTo>
                    <a:pt x="418" y="183"/>
                    <a:pt x="418" y="183"/>
                    <a:pt x="418" y="183"/>
                  </a:cubicBezTo>
                  <a:cubicBezTo>
                    <a:pt x="416" y="182"/>
                    <a:pt x="416" y="182"/>
                    <a:pt x="416" y="182"/>
                  </a:cubicBezTo>
                  <a:cubicBezTo>
                    <a:pt x="413" y="182"/>
                    <a:pt x="413" y="182"/>
                    <a:pt x="413" y="182"/>
                  </a:cubicBezTo>
                  <a:cubicBezTo>
                    <a:pt x="412" y="180"/>
                    <a:pt x="412" y="180"/>
                    <a:pt x="412" y="180"/>
                  </a:cubicBezTo>
                  <a:cubicBezTo>
                    <a:pt x="413" y="180"/>
                    <a:pt x="413" y="180"/>
                    <a:pt x="413" y="180"/>
                  </a:cubicBezTo>
                  <a:cubicBezTo>
                    <a:pt x="413" y="179"/>
                    <a:pt x="413" y="179"/>
                    <a:pt x="413" y="179"/>
                  </a:cubicBezTo>
                  <a:cubicBezTo>
                    <a:pt x="412" y="179"/>
                    <a:pt x="412" y="179"/>
                    <a:pt x="412" y="179"/>
                  </a:cubicBezTo>
                  <a:cubicBezTo>
                    <a:pt x="412" y="178"/>
                    <a:pt x="412" y="178"/>
                    <a:pt x="412" y="178"/>
                  </a:cubicBezTo>
                  <a:cubicBezTo>
                    <a:pt x="413" y="178"/>
                    <a:pt x="413" y="178"/>
                    <a:pt x="413" y="178"/>
                  </a:cubicBezTo>
                  <a:cubicBezTo>
                    <a:pt x="415" y="177"/>
                    <a:pt x="415" y="177"/>
                    <a:pt x="415" y="177"/>
                  </a:cubicBezTo>
                  <a:cubicBezTo>
                    <a:pt x="417" y="177"/>
                    <a:pt x="417" y="177"/>
                    <a:pt x="417" y="177"/>
                  </a:cubicBezTo>
                  <a:cubicBezTo>
                    <a:pt x="418" y="177"/>
                    <a:pt x="418" y="177"/>
                    <a:pt x="418" y="177"/>
                  </a:cubicBezTo>
                  <a:cubicBezTo>
                    <a:pt x="419" y="178"/>
                    <a:pt x="419" y="178"/>
                    <a:pt x="419" y="178"/>
                  </a:cubicBezTo>
                  <a:cubicBezTo>
                    <a:pt x="420" y="178"/>
                    <a:pt x="420" y="178"/>
                    <a:pt x="420" y="178"/>
                  </a:cubicBezTo>
                  <a:cubicBezTo>
                    <a:pt x="421" y="178"/>
                    <a:pt x="421" y="178"/>
                    <a:pt x="421" y="178"/>
                  </a:cubicBezTo>
                  <a:cubicBezTo>
                    <a:pt x="423" y="178"/>
                    <a:pt x="423" y="178"/>
                    <a:pt x="423" y="178"/>
                  </a:cubicBezTo>
                  <a:cubicBezTo>
                    <a:pt x="423" y="177"/>
                    <a:pt x="423" y="177"/>
                    <a:pt x="423" y="177"/>
                  </a:cubicBezTo>
                  <a:cubicBezTo>
                    <a:pt x="423" y="176"/>
                    <a:pt x="423" y="176"/>
                    <a:pt x="423" y="176"/>
                  </a:cubicBezTo>
                  <a:cubicBezTo>
                    <a:pt x="423" y="174"/>
                    <a:pt x="423" y="174"/>
                    <a:pt x="423" y="174"/>
                  </a:cubicBezTo>
                  <a:cubicBezTo>
                    <a:pt x="423" y="173"/>
                    <a:pt x="423" y="173"/>
                    <a:pt x="423" y="173"/>
                  </a:cubicBezTo>
                  <a:cubicBezTo>
                    <a:pt x="424" y="173"/>
                    <a:pt x="424" y="173"/>
                    <a:pt x="424" y="173"/>
                  </a:cubicBezTo>
                  <a:cubicBezTo>
                    <a:pt x="425" y="173"/>
                    <a:pt x="425" y="173"/>
                    <a:pt x="425" y="173"/>
                  </a:cubicBezTo>
                  <a:cubicBezTo>
                    <a:pt x="426" y="175"/>
                    <a:pt x="426" y="175"/>
                    <a:pt x="426" y="175"/>
                  </a:cubicBezTo>
                  <a:cubicBezTo>
                    <a:pt x="426" y="175"/>
                    <a:pt x="426" y="175"/>
                    <a:pt x="426" y="175"/>
                  </a:cubicBezTo>
                  <a:cubicBezTo>
                    <a:pt x="428" y="175"/>
                    <a:pt x="428" y="175"/>
                    <a:pt x="428" y="175"/>
                  </a:cubicBezTo>
                  <a:cubicBezTo>
                    <a:pt x="430" y="174"/>
                    <a:pt x="430" y="174"/>
                    <a:pt x="430" y="174"/>
                  </a:cubicBezTo>
                  <a:cubicBezTo>
                    <a:pt x="430" y="174"/>
                    <a:pt x="430" y="174"/>
                    <a:pt x="430" y="174"/>
                  </a:cubicBezTo>
                  <a:cubicBezTo>
                    <a:pt x="431" y="173"/>
                    <a:pt x="431" y="173"/>
                    <a:pt x="431" y="173"/>
                  </a:cubicBezTo>
                  <a:cubicBezTo>
                    <a:pt x="432" y="173"/>
                    <a:pt x="432" y="173"/>
                    <a:pt x="432" y="173"/>
                  </a:cubicBezTo>
                  <a:cubicBezTo>
                    <a:pt x="434" y="172"/>
                    <a:pt x="434" y="172"/>
                    <a:pt x="434" y="172"/>
                  </a:cubicBezTo>
                  <a:cubicBezTo>
                    <a:pt x="436" y="171"/>
                    <a:pt x="436" y="171"/>
                    <a:pt x="436" y="171"/>
                  </a:cubicBezTo>
                  <a:cubicBezTo>
                    <a:pt x="437" y="170"/>
                    <a:pt x="437" y="170"/>
                    <a:pt x="437" y="170"/>
                  </a:cubicBezTo>
                  <a:cubicBezTo>
                    <a:pt x="437" y="169"/>
                    <a:pt x="437" y="169"/>
                    <a:pt x="437" y="169"/>
                  </a:cubicBezTo>
                  <a:cubicBezTo>
                    <a:pt x="438" y="168"/>
                    <a:pt x="438" y="168"/>
                    <a:pt x="438" y="168"/>
                  </a:cubicBezTo>
                  <a:cubicBezTo>
                    <a:pt x="440" y="168"/>
                    <a:pt x="440" y="168"/>
                    <a:pt x="440" y="168"/>
                  </a:cubicBezTo>
                  <a:cubicBezTo>
                    <a:pt x="442" y="167"/>
                    <a:pt x="442" y="167"/>
                    <a:pt x="442" y="167"/>
                  </a:cubicBezTo>
                  <a:cubicBezTo>
                    <a:pt x="445" y="166"/>
                    <a:pt x="445" y="166"/>
                    <a:pt x="445" y="166"/>
                  </a:cubicBezTo>
                  <a:cubicBezTo>
                    <a:pt x="446" y="166"/>
                    <a:pt x="446" y="166"/>
                    <a:pt x="446" y="166"/>
                  </a:cubicBezTo>
                  <a:cubicBezTo>
                    <a:pt x="447" y="166"/>
                    <a:pt x="447" y="166"/>
                    <a:pt x="447" y="166"/>
                  </a:cubicBezTo>
                  <a:cubicBezTo>
                    <a:pt x="448" y="166"/>
                    <a:pt x="448" y="166"/>
                    <a:pt x="448" y="166"/>
                  </a:cubicBezTo>
                  <a:cubicBezTo>
                    <a:pt x="448" y="165"/>
                    <a:pt x="448" y="165"/>
                    <a:pt x="448" y="165"/>
                  </a:cubicBezTo>
                  <a:cubicBezTo>
                    <a:pt x="447" y="165"/>
                    <a:pt x="447" y="165"/>
                    <a:pt x="447" y="165"/>
                  </a:cubicBezTo>
                  <a:cubicBezTo>
                    <a:pt x="448" y="165"/>
                    <a:pt x="448" y="165"/>
                    <a:pt x="448" y="165"/>
                  </a:cubicBezTo>
                  <a:cubicBezTo>
                    <a:pt x="447" y="164"/>
                    <a:pt x="447" y="164"/>
                    <a:pt x="447" y="164"/>
                  </a:cubicBezTo>
                  <a:cubicBezTo>
                    <a:pt x="448" y="162"/>
                    <a:pt x="448" y="162"/>
                    <a:pt x="448" y="162"/>
                  </a:cubicBezTo>
                  <a:cubicBezTo>
                    <a:pt x="449" y="160"/>
                    <a:pt x="449" y="160"/>
                    <a:pt x="449" y="160"/>
                  </a:cubicBezTo>
                  <a:cubicBezTo>
                    <a:pt x="450" y="160"/>
                    <a:pt x="450" y="160"/>
                    <a:pt x="450" y="160"/>
                  </a:cubicBezTo>
                  <a:cubicBezTo>
                    <a:pt x="450" y="160"/>
                    <a:pt x="450" y="160"/>
                    <a:pt x="450" y="160"/>
                  </a:cubicBezTo>
                  <a:cubicBezTo>
                    <a:pt x="450" y="161"/>
                    <a:pt x="450" y="161"/>
                    <a:pt x="450" y="161"/>
                  </a:cubicBezTo>
                  <a:cubicBezTo>
                    <a:pt x="450" y="162"/>
                    <a:pt x="450" y="162"/>
                    <a:pt x="450" y="162"/>
                  </a:cubicBezTo>
                  <a:cubicBezTo>
                    <a:pt x="450" y="163"/>
                    <a:pt x="450" y="163"/>
                    <a:pt x="450" y="163"/>
                  </a:cubicBezTo>
                  <a:cubicBezTo>
                    <a:pt x="451" y="163"/>
                    <a:pt x="451" y="163"/>
                    <a:pt x="451" y="163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452" y="161"/>
                    <a:pt x="452" y="161"/>
                    <a:pt x="452" y="161"/>
                  </a:cubicBezTo>
                  <a:cubicBezTo>
                    <a:pt x="452" y="160"/>
                    <a:pt x="452" y="160"/>
                    <a:pt x="452" y="160"/>
                  </a:cubicBezTo>
                  <a:cubicBezTo>
                    <a:pt x="452" y="159"/>
                    <a:pt x="452" y="159"/>
                    <a:pt x="452" y="159"/>
                  </a:cubicBezTo>
                  <a:cubicBezTo>
                    <a:pt x="453" y="158"/>
                    <a:pt x="453" y="158"/>
                    <a:pt x="453" y="158"/>
                  </a:cubicBezTo>
                  <a:cubicBezTo>
                    <a:pt x="454" y="158"/>
                    <a:pt x="454" y="158"/>
                    <a:pt x="454" y="158"/>
                  </a:cubicBezTo>
                  <a:cubicBezTo>
                    <a:pt x="456" y="158"/>
                    <a:pt x="456" y="158"/>
                    <a:pt x="456" y="158"/>
                  </a:cubicBezTo>
                  <a:cubicBezTo>
                    <a:pt x="456" y="159"/>
                    <a:pt x="456" y="159"/>
                    <a:pt x="456" y="159"/>
                  </a:cubicBezTo>
                  <a:cubicBezTo>
                    <a:pt x="456" y="159"/>
                    <a:pt x="456" y="159"/>
                    <a:pt x="456" y="159"/>
                  </a:cubicBezTo>
                  <a:cubicBezTo>
                    <a:pt x="457" y="158"/>
                    <a:pt x="457" y="158"/>
                    <a:pt x="457" y="158"/>
                  </a:cubicBezTo>
                  <a:cubicBezTo>
                    <a:pt x="458" y="157"/>
                    <a:pt x="458" y="157"/>
                    <a:pt x="458" y="157"/>
                  </a:cubicBezTo>
                  <a:cubicBezTo>
                    <a:pt x="459" y="157"/>
                    <a:pt x="459" y="157"/>
                    <a:pt x="459" y="157"/>
                  </a:cubicBezTo>
                  <a:cubicBezTo>
                    <a:pt x="461" y="157"/>
                    <a:pt x="461" y="157"/>
                    <a:pt x="461" y="157"/>
                  </a:cubicBezTo>
                  <a:cubicBezTo>
                    <a:pt x="461" y="158"/>
                    <a:pt x="461" y="158"/>
                    <a:pt x="461" y="158"/>
                  </a:cubicBezTo>
                  <a:cubicBezTo>
                    <a:pt x="461" y="158"/>
                    <a:pt x="461" y="158"/>
                    <a:pt x="461" y="158"/>
                  </a:cubicBezTo>
                  <a:cubicBezTo>
                    <a:pt x="461" y="157"/>
                    <a:pt x="461" y="157"/>
                    <a:pt x="461" y="157"/>
                  </a:cubicBezTo>
                  <a:cubicBezTo>
                    <a:pt x="462" y="158"/>
                    <a:pt x="462" y="158"/>
                    <a:pt x="462" y="158"/>
                  </a:cubicBezTo>
                  <a:cubicBezTo>
                    <a:pt x="463" y="157"/>
                    <a:pt x="463" y="157"/>
                    <a:pt x="463" y="157"/>
                  </a:cubicBezTo>
                  <a:cubicBezTo>
                    <a:pt x="463" y="155"/>
                    <a:pt x="463" y="155"/>
                    <a:pt x="463" y="155"/>
                  </a:cubicBezTo>
                  <a:cubicBezTo>
                    <a:pt x="465" y="156"/>
                    <a:pt x="465" y="156"/>
                    <a:pt x="465" y="156"/>
                  </a:cubicBezTo>
                  <a:cubicBezTo>
                    <a:pt x="466" y="157"/>
                    <a:pt x="466" y="157"/>
                    <a:pt x="466" y="157"/>
                  </a:cubicBezTo>
                  <a:cubicBezTo>
                    <a:pt x="465" y="155"/>
                    <a:pt x="465" y="155"/>
                    <a:pt x="465" y="155"/>
                  </a:cubicBezTo>
                  <a:cubicBezTo>
                    <a:pt x="464" y="155"/>
                    <a:pt x="464" y="155"/>
                    <a:pt x="464" y="155"/>
                  </a:cubicBezTo>
                  <a:cubicBezTo>
                    <a:pt x="464" y="154"/>
                    <a:pt x="464" y="154"/>
                    <a:pt x="464" y="154"/>
                  </a:cubicBezTo>
                  <a:cubicBezTo>
                    <a:pt x="463" y="154"/>
                    <a:pt x="463" y="154"/>
                    <a:pt x="463" y="154"/>
                  </a:cubicBezTo>
                  <a:cubicBezTo>
                    <a:pt x="462" y="153"/>
                    <a:pt x="462" y="153"/>
                    <a:pt x="462" y="153"/>
                  </a:cubicBezTo>
                  <a:cubicBezTo>
                    <a:pt x="463" y="153"/>
                    <a:pt x="463" y="153"/>
                    <a:pt x="463" y="153"/>
                  </a:cubicBezTo>
                  <a:cubicBezTo>
                    <a:pt x="462" y="152"/>
                    <a:pt x="462" y="152"/>
                    <a:pt x="462" y="152"/>
                  </a:cubicBezTo>
                  <a:cubicBezTo>
                    <a:pt x="462" y="151"/>
                    <a:pt x="462" y="151"/>
                    <a:pt x="462" y="151"/>
                  </a:cubicBezTo>
                  <a:cubicBezTo>
                    <a:pt x="462" y="150"/>
                    <a:pt x="462" y="150"/>
                    <a:pt x="462" y="150"/>
                  </a:cubicBezTo>
                  <a:cubicBezTo>
                    <a:pt x="461" y="149"/>
                    <a:pt x="461" y="149"/>
                    <a:pt x="461" y="149"/>
                  </a:cubicBezTo>
                  <a:cubicBezTo>
                    <a:pt x="461" y="149"/>
                    <a:pt x="461" y="149"/>
                    <a:pt x="461" y="149"/>
                  </a:cubicBezTo>
                  <a:cubicBezTo>
                    <a:pt x="460" y="148"/>
                    <a:pt x="460" y="148"/>
                    <a:pt x="460" y="148"/>
                  </a:cubicBezTo>
                  <a:cubicBezTo>
                    <a:pt x="459" y="147"/>
                    <a:pt x="459" y="147"/>
                    <a:pt x="459" y="147"/>
                  </a:cubicBezTo>
                  <a:cubicBezTo>
                    <a:pt x="460" y="146"/>
                    <a:pt x="460" y="146"/>
                    <a:pt x="460" y="146"/>
                  </a:cubicBezTo>
                  <a:cubicBezTo>
                    <a:pt x="459" y="145"/>
                    <a:pt x="459" y="145"/>
                    <a:pt x="459" y="145"/>
                  </a:cubicBezTo>
                  <a:cubicBezTo>
                    <a:pt x="459" y="144"/>
                    <a:pt x="459" y="144"/>
                    <a:pt x="459" y="144"/>
                  </a:cubicBezTo>
                  <a:cubicBezTo>
                    <a:pt x="460" y="144"/>
                    <a:pt x="460" y="144"/>
                    <a:pt x="460" y="144"/>
                  </a:cubicBezTo>
                  <a:cubicBezTo>
                    <a:pt x="461" y="144"/>
                    <a:pt x="461" y="144"/>
                    <a:pt x="461" y="144"/>
                  </a:cubicBezTo>
                  <a:cubicBezTo>
                    <a:pt x="461" y="143"/>
                    <a:pt x="461" y="143"/>
                    <a:pt x="461" y="143"/>
                  </a:cubicBezTo>
                  <a:cubicBezTo>
                    <a:pt x="462" y="143"/>
                    <a:pt x="462" y="143"/>
                    <a:pt x="462" y="143"/>
                  </a:cubicBezTo>
                  <a:cubicBezTo>
                    <a:pt x="463" y="144"/>
                    <a:pt x="463" y="144"/>
                    <a:pt x="463" y="144"/>
                  </a:cubicBezTo>
                  <a:cubicBezTo>
                    <a:pt x="463" y="143"/>
                    <a:pt x="463" y="143"/>
                    <a:pt x="463" y="143"/>
                  </a:cubicBezTo>
                  <a:cubicBezTo>
                    <a:pt x="464" y="143"/>
                    <a:pt x="464" y="143"/>
                    <a:pt x="464" y="143"/>
                  </a:cubicBezTo>
                  <a:cubicBezTo>
                    <a:pt x="465" y="143"/>
                    <a:pt x="465" y="143"/>
                    <a:pt x="465" y="143"/>
                  </a:cubicBezTo>
                  <a:cubicBezTo>
                    <a:pt x="466" y="145"/>
                    <a:pt x="466" y="145"/>
                    <a:pt x="466" y="145"/>
                  </a:cubicBezTo>
                  <a:cubicBezTo>
                    <a:pt x="466" y="145"/>
                    <a:pt x="466" y="145"/>
                    <a:pt x="466" y="145"/>
                  </a:cubicBezTo>
                  <a:cubicBezTo>
                    <a:pt x="468" y="146"/>
                    <a:pt x="468" y="146"/>
                    <a:pt x="468" y="146"/>
                  </a:cubicBezTo>
                  <a:cubicBezTo>
                    <a:pt x="467" y="146"/>
                    <a:pt x="467" y="146"/>
                    <a:pt x="467" y="146"/>
                  </a:cubicBezTo>
                  <a:cubicBezTo>
                    <a:pt x="466" y="147"/>
                    <a:pt x="466" y="147"/>
                    <a:pt x="466" y="147"/>
                  </a:cubicBezTo>
                  <a:cubicBezTo>
                    <a:pt x="465" y="149"/>
                    <a:pt x="465" y="149"/>
                    <a:pt x="465" y="149"/>
                  </a:cubicBezTo>
                  <a:cubicBezTo>
                    <a:pt x="465" y="149"/>
                    <a:pt x="465" y="149"/>
                    <a:pt x="465" y="149"/>
                  </a:cubicBezTo>
                  <a:cubicBezTo>
                    <a:pt x="465" y="151"/>
                    <a:pt x="465" y="151"/>
                    <a:pt x="465" y="151"/>
                  </a:cubicBezTo>
                  <a:cubicBezTo>
                    <a:pt x="466" y="152"/>
                    <a:pt x="466" y="152"/>
                    <a:pt x="466" y="152"/>
                  </a:cubicBezTo>
                  <a:cubicBezTo>
                    <a:pt x="465" y="152"/>
                    <a:pt x="465" y="152"/>
                    <a:pt x="465" y="152"/>
                  </a:cubicBezTo>
                  <a:cubicBezTo>
                    <a:pt x="466" y="153"/>
                    <a:pt x="466" y="153"/>
                    <a:pt x="466" y="153"/>
                  </a:cubicBezTo>
                  <a:cubicBezTo>
                    <a:pt x="467" y="153"/>
                    <a:pt x="467" y="153"/>
                    <a:pt x="467" y="153"/>
                  </a:cubicBezTo>
                  <a:cubicBezTo>
                    <a:pt x="468" y="153"/>
                    <a:pt x="468" y="153"/>
                    <a:pt x="468" y="153"/>
                  </a:cubicBezTo>
                  <a:cubicBezTo>
                    <a:pt x="469" y="154"/>
                    <a:pt x="469" y="154"/>
                    <a:pt x="469" y="154"/>
                  </a:cubicBezTo>
                  <a:cubicBezTo>
                    <a:pt x="470" y="155"/>
                    <a:pt x="470" y="155"/>
                    <a:pt x="470" y="155"/>
                  </a:cubicBezTo>
                  <a:cubicBezTo>
                    <a:pt x="471" y="155"/>
                    <a:pt x="471" y="155"/>
                    <a:pt x="471" y="155"/>
                  </a:cubicBezTo>
                  <a:cubicBezTo>
                    <a:pt x="473" y="155"/>
                    <a:pt x="473" y="155"/>
                    <a:pt x="473" y="155"/>
                  </a:cubicBezTo>
                  <a:cubicBezTo>
                    <a:pt x="475" y="155"/>
                    <a:pt x="475" y="155"/>
                    <a:pt x="475" y="155"/>
                  </a:cubicBezTo>
                  <a:cubicBezTo>
                    <a:pt x="476" y="155"/>
                    <a:pt x="476" y="155"/>
                    <a:pt x="476" y="155"/>
                  </a:cubicBezTo>
                  <a:cubicBezTo>
                    <a:pt x="478" y="154"/>
                    <a:pt x="478" y="154"/>
                    <a:pt x="478" y="154"/>
                  </a:cubicBezTo>
                  <a:cubicBezTo>
                    <a:pt x="479" y="154"/>
                    <a:pt x="479" y="154"/>
                    <a:pt x="479" y="154"/>
                  </a:cubicBezTo>
                  <a:cubicBezTo>
                    <a:pt x="478" y="155"/>
                    <a:pt x="478" y="155"/>
                    <a:pt x="478" y="155"/>
                  </a:cubicBezTo>
                  <a:cubicBezTo>
                    <a:pt x="478" y="155"/>
                    <a:pt x="478" y="155"/>
                    <a:pt x="478" y="155"/>
                  </a:cubicBezTo>
                  <a:cubicBezTo>
                    <a:pt x="480" y="155"/>
                    <a:pt x="480" y="155"/>
                    <a:pt x="480" y="155"/>
                  </a:cubicBezTo>
                  <a:cubicBezTo>
                    <a:pt x="481" y="155"/>
                    <a:pt x="481" y="155"/>
                    <a:pt x="481" y="155"/>
                  </a:cubicBezTo>
                  <a:cubicBezTo>
                    <a:pt x="482" y="154"/>
                    <a:pt x="482" y="154"/>
                    <a:pt x="482" y="154"/>
                  </a:cubicBezTo>
                  <a:cubicBezTo>
                    <a:pt x="482" y="154"/>
                    <a:pt x="482" y="154"/>
                    <a:pt x="482" y="154"/>
                  </a:cubicBezTo>
                  <a:cubicBezTo>
                    <a:pt x="483" y="155"/>
                    <a:pt x="483" y="155"/>
                    <a:pt x="483" y="155"/>
                  </a:cubicBezTo>
                  <a:cubicBezTo>
                    <a:pt x="485" y="156"/>
                    <a:pt x="485" y="156"/>
                    <a:pt x="485" y="156"/>
                  </a:cubicBezTo>
                  <a:cubicBezTo>
                    <a:pt x="485" y="156"/>
                    <a:pt x="485" y="156"/>
                    <a:pt x="485" y="156"/>
                  </a:cubicBezTo>
                  <a:cubicBezTo>
                    <a:pt x="487" y="155"/>
                    <a:pt x="487" y="155"/>
                    <a:pt x="487" y="155"/>
                  </a:cubicBezTo>
                  <a:cubicBezTo>
                    <a:pt x="491" y="154"/>
                    <a:pt x="491" y="154"/>
                    <a:pt x="491" y="154"/>
                  </a:cubicBezTo>
                  <a:cubicBezTo>
                    <a:pt x="492" y="154"/>
                    <a:pt x="492" y="154"/>
                    <a:pt x="492" y="154"/>
                  </a:cubicBezTo>
                  <a:cubicBezTo>
                    <a:pt x="495" y="154"/>
                    <a:pt x="495" y="154"/>
                    <a:pt x="495" y="154"/>
                  </a:cubicBezTo>
                  <a:cubicBezTo>
                    <a:pt x="498" y="153"/>
                    <a:pt x="498" y="153"/>
                    <a:pt x="498" y="153"/>
                  </a:cubicBezTo>
                  <a:cubicBezTo>
                    <a:pt x="502" y="153"/>
                    <a:pt x="502" y="153"/>
                    <a:pt x="502" y="153"/>
                  </a:cubicBezTo>
                  <a:cubicBezTo>
                    <a:pt x="503" y="154"/>
                    <a:pt x="503" y="154"/>
                    <a:pt x="503" y="154"/>
                  </a:cubicBezTo>
                  <a:cubicBezTo>
                    <a:pt x="503" y="154"/>
                    <a:pt x="503" y="154"/>
                    <a:pt x="503" y="154"/>
                  </a:cubicBezTo>
                  <a:cubicBezTo>
                    <a:pt x="503" y="154"/>
                    <a:pt x="503" y="154"/>
                    <a:pt x="503" y="154"/>
                  </a:cubicBezTo>
                  <a:cubicBezTo>
                    <a:pt x="503" y="155"/>
                    <a:pt x="503" y="155"/>
                    <a:pt x="503" y="155"/>
                  </a:cubicBezTo>
                  <a:cubicBezTo>
                    <a:pt x="505" y="155"/>
                    <a:pt x="505" y="155"/>
                    <a:pt x="505" y="155"/>
                  </a:cubicBezTo>
                  <a:cubicBezTo>
                    <a:pt x="505" y="154"/>
                    <a:pt x="505" y="154"/>
                    <a:pt x="505" y="154"/>
                  </a:cubicBezTo>
                  <a:cubicBezTo>
                    <a:pt x="506" y="154"/>
                    <a:pt x="506" y="154"/>
                    <a:pt x="506" y="154"/>
                  </a:cubicBezTo>
                  <a:cubicBezTo>
                    <a:pt x="505" y="155"/>
                    <a:pt x="505" y="155"/>
                    <a:pt x="505" y="155"/>
                  </a:cubicBezTo>
                  <a:cubicBezTo>
                    <a:pt x="505" y="155"/>
                    <a:pt x="505" y="155"/>
                    <a:pt x="505" y="155"/>
                  </a:cubicBezTo>
                  <a:cubicBezTo>
                    <a:pt x="506" y="154"/>
                    <a:pt x="506" y="154"/>
                    <a:pt x="506" y="154"/>
                  </a:cubicBezTo>
                  <a:cubicBezTo>
                    <a:pt x="507" y="154"/>
                    <a:pt x="507" y="154"/>
                    <a:pt x="507" y="154"/>
                  </a:cubicBezTo>
                  <a:cubicBezTo>
                    <a:pt x="506" y="154"/>
                    <a:pt x="506" y="154"/>
                    <a:pt x="506" y="154"/>
                  </a:cubicBezTo>
                  <a:cubicBezTo>
                    <a:pt x="505" y="153"/>
                    <a:pt x="505" y="153"/>
                    <a:pt x="505" y="153"/>
                  </a:cubicBezTo>
                  <a:cubicBezTo>
                    <a:pt x="506" y="153"/>
                    <a:pt x="506" y="153"/>
                    <a:pt x="506" y="153"/>
                  </a:cubicBezTo>
                  <a:cubicBezTo>
                    <a:pt x="507" y="153"/>
                    <a:pt x="507" y="153"/>
                    <a:pt x="507" y="153"/>
                  </a:cubicBezTo>
                  <a:cubicBezTo>
                    <a:pt x="509" y="152"/>
                    <a:pt x="509" y="152"/>
                    <a:pt x="509" y="152"/>
                  </a:cubicBezTo>
                  <a:cubicBezTo>
                    <a:pt x="510" y="152"/>
                    <a:pt x="510" y="152"/>
                    <a:pt x="510" y="152"/>
                  </a:cubicBezTo>
                  <a:cubicBezTo>
                    <a:pt x="511" y="152"/>
                    <a:pt x="511" y="152"/>
                    <a:pt x="511" y="152"/>
                  </a:cubicBezTo>
                  <a:cubicBezTo>
                    <a:pt x="510" y="149"/>
                    <a:pt x="510" y="149"/>
                    <a:pt x="510" y="149"/>
                  </a:cubicBezTo>
                  <a:cubicBezTo>
                    <a:pt x="510" y="146"/>
                    <a:pt x="510" y="146"/>
                    <a:pt x="510" y="146"/>
                  </a:cubicBezTo>
                  <a:cubicBezTo>
                    <a:pt x="511" y="143"/>
                    <a:pt x="511" y="143"/>
                    <a:pt x="511" y="143"/>
                  </a:cubicBezTo>
                  <a:cubicBezTo>
                    <a:pt x="513" y="141"/>
                    <a:pt x="513" y="141"/>
                    <a:pt x="513" y="141"/>
                  </a:cubicBezTo>
                  <a:cubicBezTo>
                    <a:pt x="515" y="141"/>
                    <a:pt x="515" y="141"/>
                    <a:pt x="515" y="141"/>
                  </a:cubicBezTo>
                  <a:cubicBezTo>
                    <a:pt x="516" y="143"/>
                    <a:pt x="516" y="143"/>
                    <a:pt x="516" y="143"/>
                  </a:cubicBezTo>
                  <a:cubicBezTo>
                    <a:pt x="518" y="144"/>
                    <a:pt x="518" y="144"/>
                    <a:pt x="518" y="144"/>
                  </a:cubicBezTo>
                  <a:cubicBezTo>
                    <a:pt x="520" y="145"/>
                    <a:pt x="520" y="145"/>
                    <a:pt x="520" y="145"/>
                  </a:cubicBezTo>
                  <a:cubicBezTo>
                    <a:pt x="521" y="144"/>
                    <a:pt x="521" y="144"/>
                    <a:pt x="521" y="144"/>
                  </a:cubicBezTo>
                  <a:cubicBezTo>
                    <a:pt x="521" y="141"/>
                    <a:pt x="521" y="141"/>
                    <a:pt x="521" y="141"/>
                  </a:cubicBezTo>
                  <a:cubicBezTo>
                    <a:pt x="520" y="140"/>
                    <a:pt x="520" y="140"/>
                    <a:pt x="520" y="140"/>
                  </a:cubicBezTo>
                  <a:cubicBezTo>
                    <a:pt x="519" y="140"/>
                    <a:pt x="519" y="140"/>
                    <a:pt x="519" y="140"/>
                  </a:cubicBezTo>
                  <a:cubicBezTo>
                    <a:pt x="517" y="138"/>
                    <a:pt x="517" y="138"/>
                    <a:pt x="517" y="138"/>
                  </a:cubicBezTo>
                  <a:cubicBezTo>
                    <a:pt x="518" y="138"/>
                    <a:pt x="518" y="138"/>
                    <a:pt x="518" y="138"/>
                  </a:cubicBezTo>
                  <a:cubicBezTo>
                    <a:pt x="517" y="137"/>
                    <a:pt x="517" y="137"/>
                    <a:pt x="517" y="137"/>
                  </a:cubicBezTo>
                  <a:cubicBezTo>
                    <a:pt x="517" y="136"/>
                    <a:pt x="517" y="136"/>
                    <a:pt x="517" y="136"/>
                  </a:cubicBezTo>
                  <a:cubicBezTo>
                    <a:pt x="519" y="135"/>
                    <a:pt x="519" y="135"/>
                    <a:pt x="519" y="135"/>
                  </a:cubicBezTo>
                  <a:cubicBezTo>
                    <a:pt x="521" y="135"/>
                    <a:pt x="521" y="135"/>
                    <a:pt x="521" y="135"/>
                  </a:cubicBezTo>
                  <a:cubicBezTo>
                    <a:pt x="522" y="135"/>
                    <a:pt x="522" y="135"/>
                    <a:pt x="522" y="135"/>
                  </a:cubicBezTo>
                  <a:cubicBezTo>
                    <a:pt x="523" y="135"/>
                    <a:pt x="523" y="135"/>
                    <a:pt x="523" y="135"/>
                  </a:cubicBezTo>
                  <a:cubicBezTo>
                    <a:pt x="523" y="135"/>
                    <a:pt x="523" y="135"/>
                    <a:pt x="523" y="135"/>
                  </a:cubicBezTo>
                  <a:cubicBezTo>
                    <a:pt x="524" y="135"/>
                    <a:pt x="524" y="135"/>
                    <a:pt x="524" y="135"/>
                  </a:cubicBezTo>
                  <a:cubicBezTo>
                    <a:pt x="525" y="135"/>
                    <a:pt x="525" y="135"/>
                    <a:pt x="525" y="135"/>
                  </a:cubicBezTo>
                  <a:cubicBezTo>
                    <a:pt x="526" y="135"/>
                    <a:pt x="526" y="135"/>
                    <a:pt x="526" y="135"/>
                  </a:cubicBezTo>
                  <a:cubicBezTo>
                    <a:pt x="529" y="136"/>
                    <a:pt x="529" y="136"/>
                    <a:pt x="529" y="136"/>
                  </a:cubicBezTo>
                  <a:cubicBezTo>
                    <a:pt x="530" y="136"/>
                    <a:pt x="530" y="136"/>
                    <a:pt x="530" y="136"/>
                  </a:cubicBezTo>
                  <a:cubicBezTo>
                    <a:pt x="532" y="136"/>
                    <a:pt x="532" y="136"/>
                    <a:pt x="532" y="136"/>
                  </a:cubicBezTo>
                  <a:cubicBezTo>
                    <a:pt x="532" y="135"/>
                    <a:pt x="532" y="135"/>
                    <a:pt x="532" y="135"/>
                  </a:cubicBezTo>
                  <a:cubicBezTo>
                    <a:pt x="533" y="135"/>
                    <a:pt x="533" y="135"/>
                    <a:pt x="533" y="135"/>
                  </a:cubicBezTo>
                  <a:cubicBezTo>
                    <a:pt x="533" y="135"/>
                    <a:pt x="533" y="135"/>
                    <a:pt x="533" y="135"/>
                  </a:cubicBezTo>
                  <a:cubicBezTo>
                    <a:pt x="534" y="135"/>
                    <a:pt x="534" y="135"/>
                    <a:pt x="534" y="135"/>
                  </a:cubicBezTo>
                  <a:cubicBezTo>
                    <a:pt x="536" y="134"/>
                    <a:pt x="536" y="134"/>
                    <a:pt x="536" y="134"/>
                  </a:cubicBezTo>
                  <a:cubicBezTo>
                    <a:pt x="539" y="134"/>
                    <a:pt x="539" y="134"/>
                    <a:pt x="539" y="134"/>
                  </a:cubicBezTo>
                  <a:cubicBezTo>
                    <a:pt x="540" y="133"/>
                    <a:pt x="540" y="133"/>
                    <a:pt x="540" y="133"/>
                  </a:cubicBezTo>
                  <a:cubicBezTo>
                    <a:pt x="539" y="133"/>
                    <a:pt x="539" y="133"/>
                    <a:pt x="539" y="133"/>
                  </a:cubicBezTo>
                  <a:cubicBezTo>
                    <a:pt x="537" y="133"/>
                    <a:pt x="537" y="133"/>
                    <a:pt x="537" y="133"/>
                  </a:cubicBezTo>
                  <a:cubicBezTo>
                    <a:pt x="535" y="133"/>
                    <a:pt x="535" y="133"/>
                    <a:pt x="535" y="133"/>
                  </a:cubicBezTo>
                  <a:cubicBezTo>
                    <a:pt x="534" y="132"/>
                    <a:pt x="534" y="132"/>
                    <a:pt x="534" y="132"/>
                  </a:cubicBezTo>
                  <a:cubicBezTo>
                    <a:pt x="532" y="131"/>
                    <a:pt x="532" y="131"/>
                    <a:pt x="532" y="131"/>
                  </a:cubicBezTo>
                  <a:cubicBezTo>
                    <a:pt x="530" y="131"/>
                    <a:pt x="530" y="131"/>
                    <a:pt x="530" y="131"/>
                  </a:cubicBezTo>
                  <a:cubicBezTo>
                    <a:pt x="527" y="131"/>
                    <a:pt x="527" y="131"/>
                    <a:pt x="527" y="131"/>
                  </a:cubicBezTo>
                  <a:cubicBezTo>
                    <a:pt x="526" y="131"/>
                    <a:pt x="526" y="131"/>
                    <a:pt x="526" y="131"/>
                  </a:cubicBezTo>
                  <a:cubicBezTo>
                    <a:pt x="523" y="131"/>
                    <a:pt x="523" y="131"/>
                    <a:pt x="523" y="131"/>
                  </a:cubicBezTo>
                  <a:cubicBezTo>
                    <a:pt x="521" y="132"/>
                    <a:pt x="521" y="132"/>
                    <a:pt x="521" y="132"/>
                  </a:cubicBezTo>
                  <a:cubicBezTo>
                    <a:pt x="519" y="132"/>
                    <a:pt x="519" y="132"/>
                    <a:pt x="519" y="132"/>
                  </a:cubicBezTo>
                  <a:cubicBezTo>
                    <a:pt x="518" y="132"/>
                    <a:pt x="518" y="132"/>
                    <a:pt x="518" y="132"/>
                  </a:cubicBezTo>
                  <a:cubicBezTo>
                    <a:pt x="517" y="132"/>
                    <a:pt x="517" y="132"/>
                    <a:pt x="517" y="132"/>
                  </a:cubicBezTo>
                  <a:cubicBezTo>
                    <a:pt x="515" y="132"/>
                    <a:pt x="515" y="132"/>
                    <a:pt x="515" y="132"/>
                  </a:cubicBezTo>
                  <a:cubicBezTo>
                    <a:pt x="513" y="133"/>
                    <a:pt x="513" y="133"/>
                    <a:pt x="513" y="133"/>
                  </a:cubicBezTo>
                  <a:cubicBezTo>
                    <a:pt x="512" y="133"/>
                    <a:pt x="512" y="133"/>
                    <a:pt x="512" y="133"/>
                  </a:cubicBezTo>
                  <a:cubicBezTo>
                    <a:pt x="510" y="133"/>
                    <a:pt x="510" y="133"/>
                    <a:pt x="510" y="133"/>
                  </a:cubicBezTo>
                  <a:cubicBezTo>
                    <a:pt x="510" y="132"/>
                    <a:pt x="510" y="132"/>
                    <a:pt x="510" y="132"/>
                  </a:cubicBezTo>
                  <a:cubicBezTo>
                    <a:pt x="509" y="131"/>
                    <a:pt x="509" y="131"/>
                    <a:pt x="509" y="131"/>
                  </a:cubicBezTo>
                  <a:cubicBezTo>
                    <a:pt x="507" y="131"/>
                    <a:pt x="507" y="131"/>
                    <a:pt x="507" y="131"/>
                  </a:cubicBezTo>
                  <a:cubicBezTo>
                    <a:pt x="507" y="130"/>
                    <a:pt x="507" y="130"/>
                    <a:pt x="507" y="130"/>
                  </a:cubicBezTo>
                  <a:cubicBezTo>
                    <a:pt x="506" y="129"/>
                    <a:pt x="506" y="129"/>
                    <a:pt x="506" y="129"/>
                  </a:cubicBezTo>
                  <a:cubicBezTo>
                    <a:pt x="505" y="127"/>
                    <a:pt x="505" y="127"/>
                    <a:pt x="505" y="127"/>
                  </a:cubicBezTo>
                  <a:cubicBezTo>
                    <a:pt x="505" y="126"/>
                    <a:pt x="505" y="126"/>
                    <a:pt x="505" y="126"/>
                  </a:cubicBezTo>
                  <a:cubicBezTo>
                    <a:pt x="504" y="125"/>
                    <a:pt x="504" y="125"/>
                    <a:pt x="504" y="125"/>
                  </a:cubicBezTo>
                  <a:cubicBezTo>
                    <a:pt x="504" y="124"/>
                    <a:pt x="504" y="124"/>
                    <a:pt x="504" y="124"/>
                  </a:cubicBezTo>
                  <a:cubicBezTo>
                    <a:pt x="504" y="123"/>
                    <a:pt x="504" y="123"/>
                    <a:pt x="504" y="123"/>
                  </a:cubicBezTo>
                  <a:cubicBezTo>
                    <a:pt x="504" y="122"/>
                    <a:pt x="504" y="122"/>
                    <a:pt x="504" y="122"/>
                  </a:cubicBezTo>
                  <a:cubicBezTo>
                    <a:pt x="505" y="122"/>
                    <a:pt x="505" y="122"/>
                    <a:pt x="505" y="122"/>
                  </a:cubicBezTo>
                  <a:cubicBezTo>
                    <a:pt x="505" y="122"/>
                    <a:pt x="505" y="122"/>
                    <a:pt x="505" y="122"/>
                  </a:cubicBezTo>
                  <a:cubicBezTo>
                    <a:pt x="506" y="121"/>
                    <a:pt x="506" y="121"/>
                    <a:pt x="506" y="121"/>
                  </a:cubicBezTo>
                  <a:cubicBezTo>
                    <a:pt x="507" y="121"/>
                    <a:pt x="507" y="121"/>
                    <a:pt x="507" y="121"/>
                  </a:cubicBezTo>
                  <a:cubicBezTo>
                    <a:pt x="508" y="120"/>
                    <a:pt x="508" y="120"/>
                    <a:pt x="508" y="120"/>
                  </a:cubicBezTo>
                  <a:cubicBezTo>
                    <a:pt x="508" y="120"/>
                    <a:pt x="508" y="120"/>
                    <a:pt x="508" y="120"/>
                  </a:cubicBezTo>
                  <a:cubicBezTo>
                    <a:pt x="509" y="119"/>
                    <a:pt x="509" y="119"/>
                    <a:pt x="509" y="119"/>
                  </a:cubicBezTo>
                  <a:cubicBezTo>
                    <a:pt x="510" y="119"/>
                    <a:pt x="510" y="119"/>
                    <a:pt x="510" y="119"/>
                  </a:cubicBezTo>
                  <a:cubicBezTo>
                    <a:pt x="512" y="119"/>
                    <a:pt x="512" y="119"/>
                    <a:pt x="512" y="119"/>
                  </a:cubicBezTo>
                  <a:cubicBezTo>
                    <a:pt x="513" y="118"/>
                    <a:pt x="513" y="118"/>
                    <a:pt x="513" y="118"/>
                  </a:cubicBezTo>
                  <a:cubicBezTo>
                    <a:pt x="515" y="117"/>
                    <a:pt x="515" y="117"/>
                    <a:pt x="515" y="117"/>
                  </a:cubicBezTo>
                  <a:cubicBezTo>
                    <a:pt x="516" y="117"/>
                    <a:pt x="516" y="117"/>
                    <a:pt x="516" y="117"/>
                  </a:cubicBezTo>
                  <a:cubicBezTo>
                    <a:pt x="516" y="115"/>
                    <a:pt x="516" y="115"/>
                    <a:pt x="516" y="115"/>
                  </a:cubicBezTo>
                  <a:cubicBezTo>
                    <a:pt x="512" y="113"/>
                    <a:pt x="512" y="113"/>
                    <a:pt x="512" y="113"/>
                  </a:cubicBezTo>
                  <a:cubicBezTo>
                    <a:pt x="510" y="112"/>
                    <a:pt x="510" y="112"/>
                    <a:pt x="510" y="112"/>
                  </a:cubicBezTo>
                  <a:cubicBezTo>
                    <a:pt x="509" y="113"/>
                    <a:pt x="509" y="113"/>
                    <a:pt x="509" y="113"/>
                  </a:cubicBezTo>
                  <a:cubicBezTo>
                    <a:pt x="509" y="113"/>
                    <a:pt x="509" y="113"/>
                    <a:pt x="509" y="113"/>
                  </a:cubicBezTo>
                  <a:cubicBezTo>
                    <a:pt x="508" y="113"/>
                    <a:pt x="508" y="113"/>
                    <a:pt x="508" y="113"/>
                  </a:cubicBezTo>
                  <a:cubicBezTo>
                    <a:pt x="506" y="112"/>
                    <a:pt x="506" y="112"/>
                    <a:pt x="506" y="112"/>
                  </a:cubicBezTo>
                  <a:cubicBezTo>
                    <a:pt x="505" y="113"/>
                    <a:pt x="505" y="113"/>
                    <a:pt x="505" y="113"/>
                  </a:cubicBezTo>
                  <a:cubicBezTo>
                    <a:pt x="505" y="113"/>
                    <a:pt x="505" y="113"/>
                    <a:pt x="505" y="113"/>
                  </a:cubicBezTo>
                  <a:cubicBezTo>
                    <a:pt x="504" y="113"/>
                    <a:pt x="504" y="113"/>
                    <a:pt x="504" y="113"/>
                  </a:cubicBezTo>
                  <a:cubicBezTo>
                    <a:pt x="503" y="114"/>
                    <a:pt x="503" y="114"/>
                    <a:pt x="503" y="114"/>
                  </a:cubicBezTo>
                  <a:cubicBezTo>
                    <a:pt x="503" y="116"/>
                    <a:pt x="503" y="116"/>
                    <a:pt x="503" y="116"/>
                  </a:cubicBezTo>
                  <a:cubicBezTo>
                    <a:pt x="501" y="118"/>
                    <a:pt x="501" y="118"/>
                    <a:pt x="501" y="118"/>
                  </a:cubicBezTo>
                  <a:cubicBezTo>
                    <a:pt x="500" y="119"/>
                    <a:pt x="500" y="119"/>
                    <a:pt x="500" y="119"/>
                  </a:cubicBezTo>
                  <a:cubicBezTo>
                    <a:pt x="498" y="119"/>
                    <a:pt x="498" y="119"/>
                    <a:pt x="498" y="119"/>
                  </a:cubicBezTo>
                  <a:cubicBezTo>
                    <a:pt x="497" y="120"/>
                    <a:pt x="497" y="120"/>
                    <a:pt x="497" y="120"/>
                  </a:cubicBezTo>
                  <a:cubicBezTo>
                    <a:pt x="497" y="120"/>
                    <a:pt x="497" y="120"/>
                    <a:pt x="497" y="120"/>
                  </a:cubicBezTo>
                  <a:cubicBezTo>
                    <a:pt x="493" y="121"/>
                    <a:pt x="493" y="121"/>
                    <a:pt x="493" y="121"/>
                  </a:cubicBezTo>
                  <a:cubicBezTo>
                    <a:pt x="493" y="121"/>
                    <a:pt x="493" y="121"/>
                    <a:pt x="493" y="121"/>
                  </a:cubicBezTo>
                  <a:cubicBezTo>
                    <a:pt x="492" y="122"/>
                    <a:pt x="492" y="122"/>
                    <a:pt x="492" y="122"/>
                  </a:cubicBezTo>
                  <a:cubicBezTo>
                    <a:pt x="491" y="122"/>
                    <a:pt x="491" y="122"/>
                    <a:pt x="491" y="122"/>
                  </a:cubicBezTo>
                  <a:cubicBezTo>
                    <a:pt x="491" y="122"/>
                    <a:pt x="491" y="122"/>
                    <a:pt x="491" y="122"/>
                  </a:cubicBezTo>
                  <a:cubicBezTo>
                    <a:pt x="490" y="126"/>
                    <a:pt x="490" y="126"/>
                    <a:pt x="490" y="126"/>
                  </a:cubicBezTo>
                  <a:cubicBezTo>
                    <a:pt x="491" y="130"/>
                    <a:pt x="491" y="130"/>
                    <a:pt x="491" y="130"/>
                  </a:cubicBezTo>
                  <a:cubicBezTo>
                    <a:pt x="493" y="130"/>
                    <a:pt x="493" y="130"/>
                    <a:pt x="493" y="130"/>
                  </a:cubicBezTo>
                  <a:cubicBezTo>
                    <a:pt x="493" y="130"/>
                    <a:pt x="493" y="130"/>
                    <a:pt x="493" y="130"/>
                  </a:cubicBezTo>
                  <a:cubicBezTo>
                    <a:pt x="496" y="131"/>
                    <a:pt x="496" y="131"/>
                    <a:pt x="496" y="131"/>
                  </a:cubicBezTo>
                  <a:cubicBezTo>
                    <a:pt x="497" y="133"/>
                    <a:pt x="497" y="133"/>
                    <a:pt x="497" y="133"/>
                  </a:cubicBezTo>
                  <a:cubicBezTo>
                    <a:pt x="495" y="133"/>
                    <a:pt x="495" y="133"/>
                    <a:pt x="495" y="133"/>
                  </a:cubicBezTo>
                  <a:cubicBezTo>
                    <a:pt x="497" y="133"/>
                    <a:pt x="497" y="133"/>
                    <a:pt x="497" y="133"/>
                  </a:cubicBezTo>
                  <a:cubicBezTo>
                    <a:pt x="495" y="135"/>
                    <a:pt x="495" y="135"/>
                    <a:pt x="495" y="135"/>
                  </a:cubicBezTo>
                  <a:cubicBezTo>
                    <a:pt x="495" y="136"/>
                    <a:pt x="495" y="136"/>
                    <a:pt x="495" y="136"/>
                  </a:cubicBezTo>
                  <a:cubicBezTo>
                    <a:pt x="493" y="135"/>
                    <a:pt x="493" y="135"/>
                    <a:pt x="493" y="135"/>
                  </a:cubicBezTo>
                  <a:cubicBezTo>
                    <a:pt x="491" y="136"/>
                    <a:pt x="491" y="136"/>
                    <a:pt x="491" y="136"/>
                  </a:cubicBezTo>
                  <a:cubicBezTo>
                    <a:pt x="489" y="136"/>
                    <a:pt x="489" y="136"/>
                    <a:pt x="489" y="136"/>
                  </a:cubicBezTo>
                  <a:cubicBezTo>
                    <a:pt x="491" y="137"/>
                    <a:pt x="491" y="137"/>
                    <a:pt x="491" y="137"/>
                  </a:cubicBezTo>
                  <a:cubicBezTo>
                    <a:pt x="491" y="139"/>
                    <a:pt x="491" y="139"/>
                    <a:pt x="491" y="139"/>
                  </a:cubicBezTo>
                  <a:cubicBezTo>
                    <a:pt x="491" y="141"/>
                    <a:pt x="491" y="141"/>
                    <a:pt x="491" y="141"/>
                  </a:cubicBezTo>
                  <a:cubicBezTo>
                    <a:pt x="490" y="145"/>
                    <a:pt x="490" y="145"/>
                    <a:pt x="490" y="145"/>
                  </a:cubicBezTo>
                  <a:cubicBezTo>
                    <a:pt x="488" y="147"/>
                    <a:pt x="488" y="147"/>
                    <a:pt x="488" y="147"/>
                  </a:cubicBezTo>
                  <a:cubicBezTo>
                    <a:pt x="485" y="147"/>
                    <a:pt x="485" y="147"/>
                    <a:pt x="485" y="147"/>
                  </a:cubicBezTo>
                  <a:cubicBezTo>
                    <a:pt x="485" y="147"/>
                    <a:pt x="485" y="147"/>
                    <a:pt x="485" y="147"/>
                  </a:cubicBezTo>
                  <a:cubicBezTo>
                    <a:pt x="484" y="148"/>
                    <a:pt x="484" y="148"/>
                    <a:pt x="484" y="148"/>
                  </a:cubicBezTo>
                  <a:cubicBezTo>
                    <a:pt x="484" y="150"/>
                    <a:pt x="484" y="150"/>
                    <a:pt x="484" y="150"/>
                  </a:cubicBezTo>
                  <a:cubicBezTo>
                    <a:pt x="482" y="150"/>
                    <a:pt x="482" y="150"/>
                    <a:pt x="482" y="150"/>
                  </a:cubicBezTo>
                  <a:cubicBezTo>
                    <a:pt x="480" y="150"/>
                    <a:pt x="480" y="150"/>
                    <a:pt x="480" y="150"/>
                  </a:cubicBezTo>
                  <a:cubicBezTo>
                    <a:pt x="477" y="148"/>
                    <a:pt x="477" y="148"/>
                    <a:pt x="477" y="148"/>
                  </a:cubicBezTo>
                  <a:cubicBezTo>
                    <a:pt x="475" y="146"/>
                    <a:pt x="475" y="146"/>
                    <a:pt x="475" y="146"/>
                  </a:cubicBezTo>
                  <a:cubicBezTo>
                    <a:pt x="476" y="145"/>
                    <a:pt x="476" y="145"/>
                    <a:pt x="476" y="145"/>
                  </a:cubicBezTo>
                  <a:cubicBezTo>
                    <a:pt x="475" y="144"/>
                    <a:pt x="475" y="144"/>
                    <a:pt x="475" y="144"/>
                  </a:cubicBezTo>
                  <a:cubicBezTo>
                    <a:pt x="473" y="141"/>
                    <a:pt x="473" y="141"/>
                    <a:pt x="473" y="141"/>
                  </a:cubicBezTo>
                  <a:cubicBezTo>
                    <a:pt x="473" y="140"/>
                    <a:pt x="473" y="140"/>
                    <a:pt x="473" y="140"/>
                  </a:cubicBezTo>
                  <a:cubicBezTo>
                    <a:pt x="472" y="140"/>
                    <a:pt x="472" y="140"/>
                    <a:pt x="472" y="140"/>
                  </a:cubicBezTo>
                  <a:cubicBezTo>
                    <a:pt x="471" y="139"/>
                    <a:pt x="471" y="139"/>
                    <a:pt x="471" y="139"/>
                  </a:cubicBezTo>
                  <a:cubicBezTo>
                    <a:pt x="471" y="139"/>
                    <a:pt x="471" y="139"/>
                    <a:pt x="471" y="139"/>
                  </a:cubicBezTo>
                  <a:cubicBezTo>
                    <a:pt x="470" y="137"/>
                    <a:pt x="470" y="137"/>
                    <a:pt x="470" y="137"/>
                  </a:cubicBezTo>
                  <a:cubicBezTo>
                    <a:pt x="469" y="135"/>
                    <a:pt x="469" y="135"/>
                    <a:pt x="469" y="135"/>
                  </a:cubicBezTo>
                  <a:cubicBezTo>
                    <a:pt x="468" y="135"/>
                    <a:pt x="468" y="135"/>
                    <a:pt x="468" y="135"/>
                  </a:cubicBezTo>
                  <a:cubicBezTo>
                    <a:pt x="467" y="134"/>
                    <a:pt x="467" y="134"/>
                    <a:pt x="467" y="134"/>
                  </a:cubicBezTo>
                  <a:cubicBezTo>
                    <a:pt x="466" y="132"/>
                    <a:pt x="466" y="132"/>
                    <a:pt x="466" y="132"/>
                  </a:cubicBezTo>
                  <a:cubicBezTo>
                    <a:pt x="466" y="133"/>
                    <a:pt x="466" y="133"/>
                    <a:pt x="466" y="133"/>
                  </a:cubicBezTo>
                  <a:cubicBezTo>
                    <a:pt x="465" y="136"/>
                    <a:pt x="465" y="136"/>
                    <a:pt x="465" y="136"/>
                  </a:cubicBezTo>
                  <a:cubicBezTo>
                    <a:pt x="463" y="135"/>
                    <a:pt x="463" y="135"/>
                    <a:pt x="463" y="135"/>
                  </a:cubicBezTo>
                  <a:cubicBezTo>
                    <a:pt x="462" y="138"/>
                    <a:pt x="462" y="138"/>
                    <a:pt x="462" y="138"/>
                  </a:cubicBezTo>
                  <a:cubicBezTo>
                    <a:pt x="459" y="139"/>
                    <a:pt x="459" y="139"/>
                    <a:pt x="459" y="139"/>
                  </a:cubicBezTo>
                  <a:cubicBezTo>
                    <a:pt x="455" y="139"/>
                    <a:pt x="455" y="139"/>
                    <a:pt x="455" y="139"/>
                  </a:cubicBezTo>
                  <a:cubicBezTo>
                    <a:pt x="454" y="139"/>
                    <a:pt x="454" y="139"/>
                    <a:pt x="454" y="139"/>
                  </a:cubicBezTo>
                  <a:cubicBezTo>
                    <a:pt x="454" y="139"/>
                    <a:pt x="454" y="139"/>
                    <a:pt x="454" y="139"/>
                  </a:cubicBezTo>
                  <a:cubicBezTo>
                    <a:pt x="452" y="138"/>
                    <a:pt x="452" y="138"/>
                    <a:pt x="452" y="138"/>
                  </a:cubicBezTo>
                  <a:cubicBezTo>
                    <a:pt x="449" y="137"/>
                    <a:pt x="449" y="137"/>
                    <a:pt x="449" y="137"/>
                  </a:cubicBezTo>
                  <a:cubicBezTo>
                    <a:pt x="448" y="134"/>
                    <a:pt x="448" y="134"/>
                    <a:pt x="448" y="134"/>
                  </a:cubicBezTo>
                  <a:cubicBezTo>
                    <a:pt x="449" y="134"/>
                    <a:pt x="449" y="134"/>
                    <a:pt x="449" y="134"/>
                  </a:cubicBezTo>
                  <a:cubicBezTo>
                    <a:pt x="450" y="134"/>
                    <a:pt x="450" y="134"/>
                    <a:pt x="450" y="134"/>
                  </a:cubicBezTo>
                  <a:cubicBezTo>
                    <a:pt x="451" y="131"/>
                    <a:pt x="451" y="131"/>
                    <a:pt x="451" y="131"/>
                  </a:cubicBezTo>
                  <a:cubicBezTo>
                    <a:pt x="448" y="133"/>
                    <a:pt x="448" y="133"/>
                    <a:pt x="448" y="133"/>
                  </a:cubicBezTo>
                  <a:cubicBezTo>
                    <a:pt x="448" y="133"/>
                    <a:pt x="448" y="133"/>
                    <a:pt x="448" y="133"/>
                  </a:cubicBezTo>
                  <a:cubicBezTo>
                    <a:pt x="447" y="134"/>
                    <a:pt x="447" y="134"/>
                    <a:pt x="447" y="134"/>
                  </a:cubicBezTo>
                  <a:cubicBezTo>
                    <a:pt x="447" y="131"/>
                    <a:pt x="447" y="131"/>
                    <a:pt x="447" y="131"/>
                  </a:cubicBezTo>
                  <a:cubicBezTo>
                    <a:pt x="449" y="130"/>
                    <a:pt x="449" y="130"/>
                    <a:pt x="449" y="130"/>
                  </a:cubicBezTo>
                  <a:cubicBezTo>
                    <a:pt x="448" y="130"/>
                    <a:pt x="448" y="130"/>
                    <a:pt x="448" y="130"/>
                  </a:cubicBezTo>
                  <a:cubicBezTo>
                    <a:pt x="448" y="130"/>
                    <a:pt x="448" y="130"/>
                    <a:pt x="448" y="130"/>
                  </a:cubicBezTo>
                  <a:cubicBezTo>
                    <a:pt x="447" y="129"/>
                    <a:pt x="447" y="129"/>
                    <a:pt x="447" y="129"/>
                  </a:cubicBezTo>
                  <a:cubicBezTo>
                    <a:pt x="447" y="129"/>
                    <a:pt x="447" y="129"/>
                    <a:pt x="447" y="129"/>
                  </a:cubicBezTo>
                  <a:cubicBezTo>
                    <a:pt x="447" y="129"/>
                    <a:pt x="447" y="129"/>
                    <a:pt x="447" y="129"/>
                  </a:cubicBezTo>
                  <a:cubicBezTo>
                    <a:pt x="445" y="128"/>
                    <a:pt x="445" y="128"/>
                    <a:pt x="445" y="128"/>
                  </a:cubicBezTo>
                  <a:cubicBezTo>
                    <a:pt x="447" y="128"/>
                    <a:pt x="447" y="128"/>
                    <a:pt x="447" y="128"/>
                  </a:cubicBezTo>
                  <a:cubicBezTo>
                    <a:pt x="446" y="127"/>
                    <a:pt x="446" y="127"/>
                    <a:pt x="446" y="127"/>
                  </a:cubicBezTo>
                  <a:cubicBezTo>
                    <a:pt x="446" y="126"/>
                    <a:pt x="446" y="126"/>
                    <a:pt x="446" y="126"/>
                  </a:cubicBezTo>
                  <a:cubicBezTo>
                    <a:pt x="448" y="126"/>
                    <a:pt x="448" y="126"/>
                    <a:pt x="448" y="126"/>
                  </a:cubicBezTo>
                  <a:cubicBezTo>
                    <a:pt x="449" y="126"/>
                    <a:pt x="449" y="126"/>
                    <a:pt x="449" y="126"/>
                  </a:cubicBezTo>
                  <a:cubicBezTo>
                    <a:pt x="450" y="126"/>
                    <a:pt x="450" y="126"/>
                    <a:pt x="450" y="126"/>
                  </a:cubicBezTo>
                  <a:cubicBezTo>
                    <a:pt x="452" y="126"/>
                    <a:pt x="452" y="126"/>
                    <a:pt x="452" y="126"/>
                  </a:cubicBezTo>
                  <a:cubicBezTo>
                    <a:pt x="454" y="125"/>
                    <a:pt x="454" y="125"/>
                    <a:pt x="454" y="125"/>
                  </a:cubicBezTo>
                  <a:cubicBezTo>
                    <a:pt x="452" y="126"/>
                    <a:pt x="452" y="126"/>
                    <a:pt x="452" y="126"/>
                  </a:cubicBezTo>
                  <a:cubicBezTo>
                    <a:pt x="450" y="125"/>
                    <a:pt x="450" y="125"/>
                    <a:pt x="450" y="125"/>
                  </a:cubicBezTo>
                  <a:cubicBezTo>
                    <a:pt x="449" y="125"/>
                    <a:pt x="449" y="125"/>
                    <a:pt x="449" y="125"/>
                  </a:cubicBezTo>
                  <a:cubicBezTo>
                    <a:pt x="447" y="125"/>
                    <a:pt x="447" y="125"/>
                    <a:pt x="447" y="125"/>
                  </a:cubicBezTo>
                  <a:cubicBezTo>
                    <a:pt x="446" y="126"/>
                    <a:pt x="446" y="126"/>
                    <a:pt x="446" y="126"/>
                  </a:cubicBezTo>
                  <a:cubicBezTo>
                    <a:pt x="447" y="124"/>
                    <a:pt x="447" y="124"/>
                    <a:pt x="447" y="124"/>
                  </a:cubicBezTo>
                  <a:cubicBezTo>
                    <a:pt x="446" y="123"/>
                    <a:pt x="446" y="123"/>
                    <a:pt x="446" y="123"/>
                  </a:cubicBezTo>
                  <a:cubicBezTo>
                    <a:pt x="448" y="122"/>
                    <a:pt x="448" y="122"/>
                    <a:pt x="448" y="122"/>
                  </a:cubicBezTo>
                  <a:cubicBezTo>
                    <a:pt x="451" y="120"/>
                    <a:pt x="451" y="120"/>
                    <a:pt x="451" y="120"/>
                  </a:cubicBezTo>
                  <a:cubicBezTo>
                    <a:pt x="454" y="121"/>
                    <a:pt x="454" y="121"/>
                    <a:pt x="454" y="121"/>
                  </a:cubicBezTo>
                  <a:cubicBezTo>
                    <a:pt x="454" y="119"/>
                    <a:pt x="454" y="119"/>
                    <a:pt x="454" y="119"/>
                  </a:cubicBezTo>
                  <a:cubicBezTo>
                    <a:pt x="457" y="119"/>
                    <a:pt x="457" y="119"/>
                    <a:pt x="457" y="119"/>
                  </a:cubicBezTo>
                  <a:cubicBezTo>
                    <a:pt x="459" y="118"/>
                    <a:pt x="459" y="118"/>
                    <a:pt x="459" y="118"/>
                  </a:cubicBezTo>
                  <a:cubicBezTo>
                    <a:pt x="462" y="118"/>
                    <a:pt x="462" y="118"/>
                    <a:pt x="462" y="118"/>
                  </a:cubicBezTo>
                  <a:cubicBezTo>
                    <a:pt x="463" y="117"/>
                    <a:pt x="463" y="117"/>
                    <a:pt x="463" y="117"/>
                  </a:cubicBezTo>
                  <a:cubicBezTo>
                    <a:pt x="465" y="118"/>
                    <a:pt x="465" y="118"/>
                    <a:pt x="465" y="118"/>
                  </a:cubicBezTo>
                  <a:cubicBezTo>
                    <a:pt x="467" y="118"/>
                    <a:pt x="467" y="118"/>
                    <a:pt x="467" y="118"/>
                  </a:cubicBezTo>
                  <a:cubicBezTo>
                    <a:pt x="467" y="117"/>
                    <a:pt x="467" y="117"/>
                    <a:pt x="467" y="117"/>
                  </a:cubicBezTo>
                  <a:cubicBezTo>
                    <a:pt x="463" y="117"/>
                    <a:pt x="463" y="117"/>
                    <a:pt x="463" y="117"/>
                  </a:cubicBezTo>
                  <a:cubicBezTo>
                    <a:pt x="464" y="116"/>
                    <a:pt x="464" y="116"/>
                    <a:pt x="464" y="116"/>
                  </a:cubicBezTo>
                  <a:cubicBezTo>
                    <a:pt x="466" y="115"/>
                    <a:pt x="466" y="115"/>
                    <a:pt x="466" y="115"/>
                  </a:cubicBezTo>
                  <a:cubicBezTo>
                    <a:pt x="468" y="113"/>
                    <a:pt x="468" y="113"/>
                    <a:pt x="468" y="113"/>
                  </a:cubicBezTo>
                  <a:cubicBezTo>
                    <a:pt x="470" y="111"/>
                    <a:pt x="470" y="111"/>
                    <a:pt x="470" y="111"/>
                  </a:cubicBezTo>
                  <a:cubicBezTo>
                    <a:pt x="473" y="109"/>
                    <a:pt x="473" y="109"/>
                    <a:pt x="473" y="109"/>
                  </a:cubicBezTo>
                  <a:cubicBezTo>
                    <a:pt x="474" y="108"/>
                    <a:pt x="474" y="108"/>
                    <a:pt x="474" y="108"/>
                  </a:cubicBezTo>
                  <a:cubicBezTo>
                    <a:pt x="475" y="107"/>
                    <a:pt x="475" y="107"/>
                    <a:pt x="475" y="107"/>
                  </a:cubicBezTo>
                  <a:cubicBezTo>
                    <a:pt x="477" y="106"/>
                    <a:pt x="477" y="106"/>
                    <a:pt x="477" y="106"/>
                  </a:cubicBezTo>
                  <a:cubicBezTo>
                    <a:pt x="480" y="105"/>
                    <a:pt x="480" y="105"/>
                    <a:pt x="480" y="105"/>
                  </a:cubicBezTo>
                  <a:cubicBezTo>
                    <a:pt x="482" y="104"/>
                    <a:pt x="482" y="104"/>
                    <a:pt x="482" y="104"/>
                  </a:cubicBezTo>
                  <a:cubicBezTo>
                    <a:pt x="484" y="102"/>
                    <a:pt x="484" y="102"/>
                    <a:pt x="484" y="102"/>
                  </a:cubicBezTo>
                  <a:cubicBezTo>
                    <a:pt x="486" y="101"/>
                    <a:pt x="486" y="101"/>
                    <a:pt x="486" y="101"/>
                  </a:cubicBezTo>
                  <a:cubicBezTo>
                    <a:pt x="487" y="100"/>
                    <a:pt x="487" y="100"/>
                    <a:pt x="487" y="100"/>
                  </a:cubicBezTo>
                  <a:cubicBezTo>
                    <a:pt x="492" y="99"/>
                    <a:pt x="492" y="99"/>
                    <a:pt x="492" y="99"/>
                  </a:cubicBezTo>
                  <a:cubicBezTo>
                    <a:pt x="493" y="99"/>
                    <a:pt x="493" y="99"/>
                    <a:pt x="493" y="99"/>
                  </a:cubicBezTo>
                  <a:cubicBezTo>
                    <a:pt x="494" y="99"/>
                    <a:pt x="494" y="99"/>
                    <a:pt x="494" y="99"/>
                  </a:cubicBezTo>
                  <a:cubicBezTo>
                    <a:pt x="496" y="99"/>
                    <a:pt x="496" y="99"/>
                    <a:pt x="496" y="99"/>
                  </a:cubicBezTo>
                  <a:cubicBezTo>
                    <a:pt x="498" y="99"/>
                    <a:pt x="498" y="99"/>
                    <a:pt x="498" y="99"/>
                  </a:cubicBezTo>
                  <a:cubicBezTo>
                    <a:pt x="499" y="98"/>
                    <a:pt x="499" y="98"/>
                    <a:pt x="499" y="98"/>
                  </a:cubicBezTo>
                  <a:cubicBezTo>
                    <a:pt x="500" y="98"/>
                    <a:pt x="500" y="98"/>
                    <a:pt x="500" y="98"/>
                  </a:cubicBezTo>
                  <a:cubicBezTo>
                    <a:pt x="501" y="97"/>
                    <a:pt x="501" y="97"/>
                    <a:pt x="501" y="97"/>
                  </a:cubicBezTo>
                  <a:cubicBezTo>
                    <a:pt x="502" y="97"/>
                    <a:pt x="502" y="97"/>
                    <a:pt x="502" y="97"/>
                  </a:cubicBezTo>
                  <a:cubicBezTo>
                    <a:pt x="503" y="97"/>
                    <a:pt x="503" y="97"/>
                    <a:pt x="503" y="97"/>
                  </a:cubicBezTo>
                  <a:cubicBezTo>
                    <a:pt x="505" y="97"/>
                    <a:pt x="505" y="97"/>
                    <a:pt x="505" y="97"/>
                  </a:cubicBezTo>
                  <a:cubicBezTo>
                    <a:pt x="507" y="97"/>
                    <a:pt x="507" y="97"/>
                    <a:pt x="507" y="97"/>
                  </a:cubicBezTo>
                  <a:cubicBezTo>
                    <a:pt x="509" y="97"/>
                    <a:pt x="509" y="97"/>
                    <a:pt x="509" y="97"/>
                  </a:cubicBezTo>
                  <a:cubicBezTo>
                    <a:pt x="512" y="97"/>
                    <a:pt x="512" y="97"/>
                    <a:pt x="512" y="97"/>
                  </a:cubicBezTo>
                  <a:cubicBezTo>
                    <a:pt x="512" y="95"/>
                    <a:pt x="512" y="95"/>
                    <a:pt x="512" y="95"/>
                  </a:cubicBezTo>
                  <a:cubicBezTo>
                    <a:pt x="514" y="95"/>
                    <a:pt x="514" y="95"/>
                    <a:pt x="514" y="95"/>
                  </a:cubicBezTo>
                  <a:cubicBezTo>
                    <a:pt x="515" y="95"/>
                    <a:pt x="515" y="95"/>
                    <a:pt x="515" y="95"/>
                  </a:cubicBezTo>
                  <a:cubicBezTo>
                    <a:pt x="515" y="96"/>
                    <a:pt x="515" y="96"/>
                    <a:pt x="515" y="96"/>
                  </a:cubicBezTo>
                  <a:cubicBezTo>
                    <a:pt x="515" y="98"/>
                    <a:pt x="515" y="98"/>
                    <a:pt x="515" y="98"/>
                  </a:cubicBezTo>
                  <a:cubicBezTo>
                    <a:pt x="518" y="95"/>
                    <a:pt x="518" y="95"/>
                    <a:pt x="518" y="95"/>
                  </a:cubicBezTo>
                  <a:cubicBezTo>
                    <a:pt x="519" y="97"/>
                    <a:pt x="519" y="97"/>
                    <a:pt x="519" y="97"/>
                  </a:cubicBezTo>
                  <a:cubicBezTo>
                    <a:pt x="520" y="95"/>
                    <a:pt x="520" y="95"/>
                    <a:pt x="520" y="95"/>
                  </a:cubicBezTo>
                  <a:cubicBezTo>
                    <a:pt x="521" y="97"/>
                    <a:pt x="521" y="97"/>
                    <a:pt x="521" y="97"/>
                  </a:cubicBezTo>
                  <a:cubicBezTo>
                    <a:pt x="522" y="96"/>
                    <a:pt x="522" y="96"/>
                    <a:pt x="522" y="96"/>
                  </a:cubicBezTo>
                  <a:cubicBezTo>
                    <a:pt x="524" y="97"/>
                    <a:pt x="524" y="97"/>
                    <a:pt x="524" y="97"/>
                  </a:cubicBezTo>
                  <a:cubicBezTo>
                    <a:pt x="524" y="97"/>
                    <a:pt x="524" y="97"/>
                    <a:pt x="524" y="97"/>
                  </a:cubicBezTo>
                  <a:cubicBezTo>
                    <a:pt x="528" y="98"/>
                    <a:pt x="528" y="98"/>
                    <a:pt x="528" y="98"/>
                  </a:cubicBezTo>
                  <a:cubicBezTo>
                    <a:pt x="524" y="98"/>
                    <a:pt x="524" y="98"/>
                    <a:pt x="524" y="98"/>
                  </a:cubicBezTo>
                  <a:cubicBezTo>
                    <a:pt x="527" y="100"/>
                    <a:pt x="527" y="100"/>
                    <a:pt x="527" y="100"/>
                  </a:cubicBezTo>
                  <a:cubicBezTo>
                    <a:pt x="529" y="100"/>
                    <a:pt x="529" y="100"/>
                    <a:pt x="529" y="100"/>
                  </a:cubicBezTo>
                  <a:cubicBezTo>
                    <a:pt x="530" y="100"/>
                    <a:pt x="530" y="100"/>
                    <a:pt x="530" y="100"/>
                  </a:cubicBezTo>
                  <a:cubicBezTo>
                    <a:pt x="534" y="100"/>
                    <a:pt x="534" y="100"/>
                    <a:pt x="534" y="100"/>
                  </a:cubicBezTo>
                  <a:cubicBezTo>
                    <a:pt x="531" y="100"/>
                    <a:pt x="531" y="100"/>
                    <a:pt x="531" y="100"/>
                  </a:cubicBezTo>
                  <a:cubicBezTo>
                    <a:pt x="535" y="101"/>
                    <a:pt x="535" y="101"/>
                    <a:pt x="535" y="101"/>
                  </a:cubicBezTo>
                  <a:cubicBezTo>
                    <a:pt x="536" y="101"/>
                    <a:pt x="536" y="101"/>
                    <a:pt x="536" y="101"/>
                  </a:cubicBezTo>
                  <a:cubicBezTo>
                    <a:pt x="537" y="101"/>
                    <a:pt x="537" y="101"/>
                    <a:pt x="537" y="101"/>
                  </a:cubicBezTo>
                  <a:cubicBezTo>
                    <a:pt x="540" y="101"/>
                    <a:pt x="540" y="101"/>
                    <a:pt x="540" y="101"/>
                  </a:cubicBezTo>
                  <a:cubicBezTo>
                    <a:pt x="545" y="102"/>
                    <a:pt x="545" y="102"/>
                    <a:pt x="545" y="102"/>
                  </a:cubicBezTo>
                  <a:cubicBezTo>
                    <a:pt x="549" y="103"/>
                    <a:pt x="549" y="103"/>
                    <a:pt x="549" y="103"/>
                  </a:cubicBezTo>
                  <a:cubicBezTo>
                    <a:pt x="553" y="104"/>
                    <a:pt x="553" y="104"/>
                    <a:pt x="553" y="104"/>
                  </a:cubicBezTo>
                  <a:cubicBezTo>
                    <a:pt x="558" y="105"/>
                    <a:pt x="558" y="105"/>
                    <a:pt x="558" y="105"/>
                  </a:cubicBezTo>
                  <a:cubicBezTo>
                    <a:pt x="562" y="105"/>
                    <a:pt x="562" y="105"/>
                    <a:pt x="562" y="105"/>
                  </a:cubicBezTo>
                  <a:cubicBezTo>
                    <a:pt x="564" y="106"/>
                    <a:pt x="564" y="106"/>
                    <a:pt x="564" y="106"/>
                  </a:cubicBezTo>
                  <a:cubicBezTo>
                    <a:pt x="566" y="107"/>
                    <a:pt x="566" y="107"/>
                    <a:pt x="566" y="107"/>
                  </a:cubicBezTo>
                  <a:cubicBezTo>
                    <a:pt x="568" y="109"/>
                    <a:pt x="568" y="109"/>
                    <a:pt x="568" y="109"/>
                  </a:cubicBezTo>
                  <a:cubicBezTo>
                    <a:pt x="568" y="110"/>
                    <a:pt x="568" y="110"/>
                    <a:pt x="568" y="110"/>
                  </a:cubicBezTo>
                  <a:cubicBezTo>
                    <a:pt x="564" y="112"/>
                    <a:pt x="564" y="112"/>
                    <a:pt x="564" y="112"/>
                  </a:cubicBezTo>
                  <a:cubicBezTo>
                    <a:pt x="563" y="112"/>
                    <a:pt x="562" y="112"/>
                    <a:pt x="554" y="111"/>
                  </a:cubicBezTo>
                  <a:cubicBezTo>
                    <a:pt x="543" y="110"/>
                    <a:pt x="546" y="108"/>
                    <a:pt x="545" y="109"/>
                  </a:cubicBezTo>
                  <a:cubicBezTo>
                    <a:pt x="543" y="108"/>
                    <a:pt x="543" y="108"/>
                    <a:pt x="543" y="108"/>
                  </a:cubicBezTo>
                  <a:cubicBezTo>
                    <a:pt x="542" y="108"/>
                    <a:pt x="542" y="108"/>
                    <a:pt x="542" y="108"/>
                  </a:cubicBezTo>
                  <a:cubicBezTo>
                    <a:pt x="541" y="108"/>
                    <a:pt x="541" y="108"/>
                    <a:pt x="541" y="108"/>
                  </a:cubicBezTo>
                  <a:cubicBezTo>
                    <a:pt x="540" y="108"/>
                    <a:pt x="540" y="108"/>
                    <a:pt x="540" y="108"/>
                  </a:cubicBezTo>
                  <a:cubicBezTo>
                    <a:pt x="538" y="108"/>
                    <a:pt x="538" y="108"/>
                    <a:pt x="538" y="108"/>
                  </a:cubicBezTo>
                  <a:cubicBezTo>
                    <a:pt x="537" y="108"/>
                    <a:pt x="537" y="108"/>
                    <a:pt x="537" y="108"/>
                  </a:cubicBezTo>
                  <a:cubicBezTo>
                    <a:pt x="537" y="108"/>
                    <a:pt x="537" y="108"/>
                    <a:pt x="537" y="108"/>
                  </a:cubicBezTo>
                  <a:cubicBezTo>
                    <a:pt x="541" y="109"/>
                    <a:pt x="541" y="109"/>
                    <a:pt x="541" y="109"/>
                  </a:cubicBezTo>
                  <a:cubicBezTo>
                    <a:pt x="542" y="110"/>
                    <a:pt x="542" y="110"/>
                    <a:pt x="542" y="110"/>
                  </a:cubicBezTo>
                  <a:cubicBezTo>
                    <a:pt x="543" y="111"/>
                    <a:pt x="543" y="111"/>
                    <a:pt x="543" y="111"/>
                  </a:cubicBezTo>
                  <a:cubicBezTo>
                    <a:pt x="545" y="111"/>
                    <a:pt x="545" y="111"/>
                    <a:pt x="545" y="111"/>
                  </a:cubicBezTo>
                  <a:cubicBezTo>
                    <a:pt x="547" y="112"/>
                    <a:pt x="547" y="112"/>
                    <a:pt x="547" y="112"/>
                  </a:cubicBezTo>
                  <a:cubicBezTo>
                    <a:pt x="549" y="112"/>
                    <a:pt x="549" y="112"/>
                    <a:pt x="549" y="112"/>
                  </a:cubicBezTo>
                  <a:cubicBezTo>
                    <a:pt x="549" y="112"/>
                    <a:pt x="549" y="112"/>
                    <a:pt x="549" y="112"/>
                  </a:cubicBezTo>
                  <a:cubicBezTo>
                    <a:pt x="549" y="114"/>
                    <a:pt x="549" y="114"/>
                    <a:pt x="549" y="114"/>
                  </a:cubicBezTo>
                  <a:cubicBezTo>
                    <a:pt x="550" y="115"/>
                    <a:pt x="550" y="115"/>
                    <a:pt x="550" y="115"/>
                  </a:cubicBezTo>
                  <a:cubicBezTo>
                    <a:pt x="551" y="116"/>
                    <a:pt x="551" y="116"/>
                    <a:pt x="551" y="116"/>
                  </a:cubicBezTo>
                  <a:cubicBezTo>
                    <a:pt x="552" y="117"/>
                    <a:pt x="548" y="116"/>
                    <a:pt x="552" y="117"/>
                  </a:cubicBezTo>
                  <a:cubicBezTo>
                    <a:pt x="555" y="118"/>
                    <a:pt x="555" y="118"/>
                    <a:pt x="555" y="118"/>
                  </a:cubicBezTo>
                  <a:cubicBezTo>
                    <a:pt x="561" y="119"/>
                    <a:pt x="561" y="119"/>
                    <a:pt x="561" y="119"/>
                  </a:cubicBezTo>
                  <a:cubicBezTo>
                    <a:pt x="562" y="119"/>
                    <a:pt x="562" y="119"/>
                    <a:pt x="562" y="119"/>
                  </a:cubicBezTo>
                  <a:cubicBezTo>
                    <a:pt x="560" y="117"/>
                    <a:pt x="560" y="117"/>
                    <a:pt x="560" y="117"/>
                  </a:cubicBezTo>
                  <a:cubicBezTo>
                    <a:pt x="556" y="117"/>
                    <a:pt x="558" y="117"/>
                    <a:pt x="557" y="116"/>
                  </a:cubicBezTo>
                  <a:cubicBezTo>
                    <a:pt x="557" y="115"/>
                    <a:pt x="557" y="115"/>
                    <a:pt x="557" y="115"/>
                  </a:cubicBezTo>
                  <a:cubicBezTo>
                    <a:pt x="559" y="115"/>
                    <a:pt x="559" y="115"/>
                    <a:pt x="559" y="115"/>
                  </a:cubicBezTo>
                  <a:cubicBezTo>
                    <a:pt x="560" y="115"/>
                    <a:pt x="560" y="115"/>
                    <a:pt x="560" y="115"/>
                  </a:cubicBezTo>
                  <a:cubicBezTo>
                    <a:pt x="561" y="116"/>
                    <a:pt x="561" y="116"/>
                    <a:pt x="561" y="116"/>
                  </a:cubicBezTo>
                  <a:cubicBezTo>
                    <a:pt x="562" y="116"/>
                    <a:pt x="562" y="116"/>
                    <a:pt x="562" y="116"/>
                  </a:cubicBezTo>
                  <a:cubicBezTo>
                    <a:pt x="566" y="116"/>
                    <a:pt x="566" y="116"/>
                    <a:pt x="566" y="116"/>
                  </a:cubicBezTo>
                  <a:cubicBezTo>
                    <a:pt x="568" y="117"/>
                    <a:pt x="568" y="117"/>
                    <a:pt x="568" y="117"/>
                  </a:cubicBezTo>
                  <a:cubicBezTo>
                    <a:pt x="570" y="117"/>
                    <a:pt x="570" y="117"/>
                    <a:pt x="570" y="117"/>
                  </a:cubicBezTo>
                  <a:cubicBezTo>
                    <a:pt x="571" y="117"/>
                    <a:pt x="571" y="117"/>
                    <a:pt x="571" y="117"/>
                  </a:cubicBezTo>
                  <a:cubicBezTo>
                    <a:pt x="565" y="113"/>
                    <a:pt x="565" y="113"/>
                    <a:pt x="565" y="113"/>
                  </a:cubicBezTo>
                  <a:cubicBezTo>
                    <a:pt x="567" y="112"/>
                    <a:pt x="567" y="112"/>
                    <a:pt x="567" y="112"/>
                  </a:cubicBezTo>
                  <a:cubicBezTo>
                    <a:pt x="570" y="111"/>
                    <a:pt x="570" y="111"/>
                    <a:pt x="570" y="111"/>
                  </a:cubicBezTo>
                  <a:cubicBezTo>
                    <a:pt x="574" y="111"/>
                    <a:pt x="574" y="111"/>
                    <a:pt x="574" y="111"/>
                  </a:cubicBezTo>
                  <a:cubicBezTo>
                    <a:pt x="574" y="111"/>
                    <a:pt x="574" y="111"/>
                    <a:pt x="574" y="111"/>
                  </a:cubicBezTo>
                  <a:cubicBezTo>
                    <a:pt x="577" y="112"/>
                    <a:pt x="577" y="112"/>
                    <a:pt x="577" y="112"/>
                  </a:cubicBezTo>
                  <a:cubicBezTo>
                    <a:pt x="577" y="112"/>
                    <a:pt x="577" y="112"/>
                    <a:pt x="577" y="112"/>
                  </a:cubicBezTo>
                  <a:cubicBezTo>
                    <a:pt x="579" y="112"/>
                    <a:pt x="579" y="112"/>
                    <a:pt x="579" y="112"/>
                  </a:cubicBezTo>
                  <a:cubicBezTo>
                    <a:pt x="579" y="110"/>
                    <a:pt x="579" y="110"/>
                    <a:pt x="579" y="110"/>
                  </a:cubicBezTo>
                  <a:cubicBezTo>
                    <a:pt x="578" y="109"/>
                    <a:pt x="578" y="109"/>
                    <a:pt x="578" y="109"/>
                  </a:cubicBezTo>
                  <a:cubicBezTo>
                    <a:pt x="576" y="106"/>
                    <a:pt x="576" y="106"/>
                    <a:pt x="576" y="106"/>
                  </a:cubicBezTo>
                  <a:cubicBezTo>
                    <a:pt x="573" y="103"/>
                    <a:pt x="573" y="103"/>
                    <a:pt x="573" y="103"/>
                  </a:cubicBezTo>
                  <a:cubicBezTo>
                    <a:pt x="574" y="103"/>
                    <a:pt x="576" y="104"/>
                    <a:pt x="580" y="105"/>
                  </a:cubicBezTo>
                  <a:cubicBezTo>
                    <a:pt x="581" y="106"/>
                    <a:pt x="581" y="106"/>
                    <a:pt x="581" y="106"/>
                  </a:cubicBezTo>
                  <a:cubicBezTo>
                    <a:pt x="582" y="108"/>
                    <a:pt x="582" y="108"/>
                    <a:pt x="582" y="108"/>
                  </a:cubicBezTo>
                  <a:cubicBezTo>
                    <a:pt x="583" y="109"/>
                    <a:pt x="583" y="109"/>
                    <a:pt x="583" y="109"/>
                  </a:cubicBezTo>
                  <a:cubicBezTo>
                    <a:pt x="585" y="110"/>
                    <a:pt x="585" y="110"/>
                    <a:pt x="585" y="110"/>
                  </a:cubicBezTo>
                  <a:cubicBezTo>
                    <a:pt x="587" y="110"/>
                    <a:pt x="587" y="110"/>
                    <a:pt x="587" y="110"/>
                  </a:cubicBezTo>
                  <a:cubicBezTo>
                    <a:pt x="588" y="111"/>
                    <a:pt x="588" y="111"/>
                    <a:pt x="588" y="111"/>
                  </a:cubicBezTo>
                  <a:cubicBezTo>
                    <a:pt x="589" y="111"/>
                    <a:pt x="589" y="111"/>
                    <a:pt x="589" y="111"/>
                  </a:cubicBezTo>
                  <a:cubicBezTo>
                    <a:pt x="590" y="111"/>
                    <a:pt x="590" y="111"/>
                    <a:pt x="590" y="111"/>
                  </a:cubicBezTo>
                  <a:cubicBezTo>
                    <a:pt x="591" y="110"/>
                    <a:pt x="591" y="110"/>
                    <a:pt x="591" y="110"/>
                  </a:cubicBezTo>
                  <a:cubicBezTo>
                    <a:pt x="591" y="110"/>
                    <a:pt x="591" y="110"/>
                    <a:pt x="591" y="110"/>
                  </a:cubicBezTo>
                  <a:cubicBezTo>
                    <a:pt x="591" y="108"/>
                    <a:pt x="591" y="108"/>
                    <a:pt x="591" y="108"/>
                  </a:cubicBezTo>
                  <a:cubicBezTo>
                    <a:pt x="591" y="107"/>
                    <a:pt x="591" y="107"/>
                    <a:pt x="591" y="107"/>
                  </a:cubicBezTo>
                  <a:cubicBezTo>
                    <a:pt x="591" y="107"/>
                    <a:pt x="591" y="107"/>
                    <a:pt x="591" y="107"/>
                  </a:cubicBezTo>
                  <a:cubicBezTo>
                    <a:pt x="592" y="107"/>
                    <a:pt x="592" y="107"/>
                    <a:pt x="592" y="107"/>
                  </a:cubicBezTo>
                  <a:cubicBezTo>
                    <a:pt x="650" y="156"/>
                    <a:pt x="692" y="224"/>
                    <a:pt x="707" y="301"/>
                  </a:cubicBezTo>
                  <a:close/>
                  <a:moveTo>
                    <a:pt x="466" y="215"/>
                  </a:moveTo>
                  <a:cubicBezTo>
                    <a:pt x="467" y="215"/>
                    <a:pt x="467" y="215"/>
                    <a:pt x="467" y="215"/>
                  </a:cubicBezTo>
                  <a:cubicBezTo>
                    <a:pt x="468" y="215"/>
                    <a:pt x="468" y="215"/>
                    <a:pt x="468" y="215"/>
                  </a:cubicBezTo>
                  <a:cubicBezTo>
                    <a:pt x="470" y="215"/>
                    <a:pt x="470" y="215"/>
                    <a:pt x="470" y="215"/>
                  </a:cubicBezTo>
                  <a:cubicBezTo>
                    <a:pt x="470" y="216"/>
                    <a:pt x="470" y="216"/>
                    <a:pt x="470" y="216"/>
                  </a:cubicBezTo>
                  <a:cubicBezTo>
                    <a:pt x="471" y="218"/>
                    <a:pt x="471" y="218"/>
                    <a:pt x="471" y="218"/>
                  </a:cubicBezTo>
                  <a:cubicBezTo>
                    <a:pt x="471" y="219"/>
                    <a:pt x="471" y="219"/>
                    <a:pt x="471" y="219"/>
                  </a:cubicBezTo>
                  <a:cubicBezTo>
                    <a:pt x="471" y="221"/>
                    <a:pt x="471" y="221"/>
                    <a:pt x="471" y="221"/>
                  </a:cubicBezTo>
                  <a:cubicBezTo>
                    <a:pt x="471" y="222"/>
                    <a:pt x="471" y="222"/>
                    <a:pt x="471" y="222"/>
                  </a:cubicBezTo>
                  <a:cubicBezTo>
                    <a:pt x="471" y="224"/>
                    <a:pt x="471" y="224"/>
                    <a:pt x="471" y="224"/>
                  </a:cubicBezTo>
                  <a:cubicBezTo>
                    <a:pt x="469" y="224"/>
                    <a:pt x="469" y="224"/>
                    <a:pt x="469" y="224"/>
                  </a:cubicBezTo>
                  <a:cubicBezTo>
                    <a:pt x="469" y="225"/>
                    <a:pt x="469" y="225"/>
                    <a:pt x="469" y="225"/>
                  </a:cubicBezTo>
                  <a:cubicBezTo>
                    <a:pt x="468" y="225"/>
                    <a:pt x="468" y="225"/>
                    <a:pt x="468" y="225"/>
                  </a:cubicBezTo>
                  <a:cubicBezTo>
                    <a:pt x="466" y="224"/>
                    <a:pt x="466" y="224"/>
                    <a:pt x="466" y="224"/>
                  </a:cubicBezTo>
                  <a:cubicBezTo>
                    <a:pt x="467" y="221"/>
                    <a:pt x="467" y="221"/>
                    <a:pt x="467" y="221"/>
                  </a:cubicBezTo>
                  <a:cubicBezTo>
                    <a:pt x="466" y="219"/>
                    <a:pt x="466" y="219"/>
                    <a:pt x="466" y="219"/>
                  </a:cubicBezTo>
                  <a:cubicBezTo>
                    <a:pt x="466" y="217"/>
                    <a:pt x="466" y="217"/>
                    <a:pt x="466" y="217"/>
                  </a:cubicBezTo>
                  <a:cubicBezTo>
                    <a:pt x="465" y="216"/>
                    <a:pt x="465" y="216"/>
                    <a:pt x="465" y="216"/>
                  </a:cubicBezTo>
                  <a:cubicBezTo>
                    <a:pt x="466" y="215"/>
                    <a:pt x="466" y="215"/>
                    <a:pt x="466" y="215"/>
                  </a:cubicBezTo>
                  <a:close/>
                  <a:moveTo>
                    <a:pt x="466" y="209"/>
                  </a:moveTo>
                  <a:cubicBezTo>
                    <a:pt x="466" y="208"/>
                    <a:pt x="466" y="208"/>
                    <a:pt x="466" y="208"/>
                  </a:cubicBezTo>
                  <a:cubicBezTo>
                    <a:pt x="467" y="207"/>
                    <a:pt x="467" y="207"/>
                    <a:pt x="467" y="207"/>
                  </a:cubicBezTo>
                  <a:cubicBezTo>
                    <a:pt x="468" y="206"/>
                    <a:pt x="468" y="206"/>
                    <a:pt x="468" y="206"/>
                  </a:cubicBezTo>
                  <a:cubicBezTo>
                    <a:pt x="469" y="207"/>
                    <a:pt x="469" y="207"/>
                    <a:pt x="469" y="207"/>
                  </a:cubicBezTo>
                  <a:cubicBezTo>
                    <a:pt x="469" y="209"/>
                    <a:pt x="469" y="209"/>
                    <a:pt x="469" y="209"/>
                  </a:cubicBezTo>
                  <a:cubicBezTo>
                    <a:pt x="469" y="211"/>
                    <a:pt x="469" y="211"/>
                    <a:pt x="469" y="211"/>
                  </a:cubicBezTo>
                  <a:cubicBezTo>
                    <a:pt x="469" y="214"/>
                    <a:pt x="469" y="214"/>
                    <a:pt x="469" y="214"/>
                  </a:cubicBezTo>
                  <a:cubicBezTo>
                    <a:pt x="468" y="213"/>
                    <a:pt x="468" y="213"/>
                    <a:pt x="468" y="213"/>
                  </a:cubicBezTo>
                  <a:cubicBezTo>
                    <a:pt x="467" y="212"/>
                    <a:pt x="467" y="212"/>
                    <a:pt x="467" y="212"/>
                  </a:cubicBezTo>
                  <a:cubicBezTo>
                    <a:pt x="466" y="211"/>
                    <a:pt x="466" y="211"/>
                    <a:pt x="466" y="211"/>
                  </a:cubicBezTo>
                  <a:cubicBezTo>
                    <a:pt x="466" y="210"/>
                    <a:pt x="466" y="210"/>
                    <a:pt x="466" y="210"/>
                  </a:cubicBezTo>
                  <a:lnTo>
                    <a:pt x="466" y="209"/>
                  </a:lnTo>
                  <a:close/>
                  <a:moveTo>
                    <a:pt x="485" y="231"/>
                  </a:moveTo>
                  <a:cubicBezTo>
                    <a:pt x="487" y="230"/>
                    <a:pt x="487" y="230"/>
                    <a:pt x="487" y="230"/>
                  </a:cubicBezTo>
                  <a:cubicBezTo>
                    <a:pt x="490" y="230"/>
                    <a:pt x="490" y="230"/>
                    <a:pt x="490" y="230"/>
                  </a:cubicBezTo>
                  <a:cubicBezTo>
                    <a:pt x="491" y="230"/>
                    <a:pt x="491" y="230"/>
                    <a:pt x="491" y="230"/>
                  </a:cubicBezTo>
                  <a:cubicBezTo>
                    <a:pt x="493" y="230"/>
                    <a:pt x="493" y="230"/>
                    <a:pt x="493" y="230"/>
                  </a:cubicBezTo>
                  <a:cubicBezTo>
                    <a:pt x="496" y="229"/>
                    <a:pt x="496" y="229"/>
                    <a:pt x="496" y="229"/>
                  </a:cubicBezTo>
                  <a:cubicBezTo>
                    <a:pt x="497" y="229"/>
                    <a:pt x="497" y="229"/>
                    <a:pt x="497" y="229"/>
                  </a:cubicBezTo>
                  <a:cubicBezTo>
                    <a:pt x="498" y="229"/>
                    <a:pt x="498" y="229"/>
                    <a:pt x="498" y="229"/>
                  </a:cubicBezTo>
                  <a:cubicBezTo>
                    <a:pt x="497" y="232"/>
                    <a:pt x="497" y="232"/>
                    <a:pt x="497" y="232"/>
                  </a:cubicBezTo>
                  <a:cubicBezTo>
                    <a:pt x="497" y="233"/>
                    <a:pt x="497" y="233"/>
                    <a:pt x="497" y="233"/>
                  </a:cubicBezTo>
                  <a:cubicBezTo>
                    <a:pt x="497" y="235"/>
                    <a:pt x="497" y="235"/>
                    <a:pt x="497" y="235"/>
                  </a:cubicBezTo>
                  <a:cubicBezTo>
                    <a:pt x="496" y="236"/>
                    <a:pt x="496" y="236"/>
                    <a:pt x="496" y="236"/>
                  </a:cubicBezTo>
                  <a:cubicBezTo>
                    <a:pt x="494" y="236"/>
                    <a:pt x="494" y="236"/>
                    <a:pt x="494" y="236"/>
                  </a:cubicBezTo>
                  <a:cubicBezTo>
                    <a:pt x="491" y="235"/>
                    <a:pt x="491" y="235"/>
                    <a:pt x="491" y="235"/>
                  </a:cubicBezTo>
                  <a:cubicBezTo>
                    <a:pt x="489" y="233"/>
                    <a:pt x="489" y="233"/>
                    <a:pt x="489" y="233"/>
                  </a:cubicBezTo>
                  <a:cubicBezTo>
                    <a:pt x="486" y="232"/>
                    <a:pt x="486" y="232"/>
                    <a:pt x="486" y="232"/>
                  </a:cubicBezTo>
                  <a:lnTo>
                    <a:pt x="485" y="231"/>
                  </a:lnTo>
                  <a:close/>
                  <a:moveTo>
                    <a:pt x="460" y="143"/>
                  </a:moveTo>
                  <a:cubicBezTo>
                    <a:pt x="461" y="142"/>
                    <a:pt x="461" y="142"/>
                    <a:pt x="461" y="142"/>
                  </a:cubicBezTo>
                  <a:cubicBezTo>
                    <a:pt x="462" y="142"/>
                    <a:pt x="462" y="142"/>
                    <a:pt x="462" y="142"/>
                  </a:cubicBezTo>
                  <a:cubicBezTo>
                    <a:pt x="463" y="142"/>
                    <a:pt x="463" y="142"/>
                    <a:pt x="463" y="142"/>
                  </a:cubicBezTo>
                  <a:cubicBezTo>
                    <a:pt x="465" y="141"/>
                    <a:pt x="465" y="141"/>
                    <a:pt x="465" y="141"/>
                  </a:cubicBezTo>
                  <a:cubicBezTo>
                    <a:pt x="466" y="140"/>
                    <a:pt x="466" y="140"/>
                    <a:pt x="466" y="140"/>
                  </a:cubicBezTo>
                  <a:cubicBezTo>
                    <a:pt x="466" y="141"/>
                    <a:pt x="466" y="141"/>
                    <a:pt x="466" y="141"/>
                  </a:cubicBezTo>
                  <a:cubicBezTo>
                    <a:pt x="466" y="143"/>
                    <a:pt x="466" y="143"/>
                    <a:pt x="466" y="143"/>
                  </a:cubicBezTo>
                  <a:cubicBezTo>
                    <a:pt x="465" y="143"/>
                    <a:pt x="465" y="143"/>
                    <a:pt x="465" y="143"/>
                  </a:cubicBezTo>
                  <a:cubicBezTo>
                    <a:pt x="464" y="142"/>
                    <a:pt x="464" y="142"/>
                    <a:pt x="464" y="142"/>
                  </a:cubicBezTo>
                  <a:cubicBezTo>
                    <a:pt x="463" y="143"/>
                    <a:pt x="463" y="143"/>
                    <a:pt x="463" y="143"/>
                  </a:cubicBezTo>
                  <a:cubicBezTo>
                    <a:pt x="461" y="143"/>
                    <a:pt x="461" y="143"/>
                    <a:pt x="461" y="143"/>
                  </a:cubicBezTo>
                  <a:cubicBezTo>
                    <a:pt x="461" y="144"/>
                    <a:pt x="461" y="144"/>
                    <a:pt x="461" y="144"/>
                  </a:cubicBezTo>
                  <a:lnTo>
                    <a:pt x="460" y="143"/>
                  </a:lnTo>
                  <a:close/>
                  <a:moveTo>
                    <a:pt x="469" y="150"/>
                  </a:moveTo>
                  <a:cubicBezTo>
                    <a:pt x="469" y="151"/>
                    <a:pt x="469" y="151"/>
                    <a:pt x="469" y="151"/>
                  </a:cubicBezTo>
                  <a:cubicBezTo>
                    <a:pt x="467" y="151"/>
                    <a:pt x="467" y="151"/>
                    <a:pt x="467" y="151"/>
                  </a:cubicBezTo>
                  <a:cubicBezTo>
                    <a:pt x="465" y="150"/>
                    <a:pt x="465" y="150"/>
                    <a:pt x="465" y="150"/>
                  </a:cubicBezTo>
                  <a:cubicBezTo>
                    <a:pt x="465" y="150"/>
                    <a:pt x="465" y="150"/>
                    <a:pt x="465" y="150"/>
                  </a:cubicBezTo>
                  <a:cubicBezTo>
                    <a:pt x="466" y="150"/>
                    <a:pt x="466" y="150"/>
                    <a:pt x="466" y="150"/>
                  </a:cubicBezTo>
                  <a:cubicBezTo>
                    <a:pt x="468" y="150"/>
                    <a:pt x="468" y="150"/>
                    <a:pt x="468" y="150"/>
                  </a:cubicBezTo>
                  <a:lnTo>
                    <a:pt x="469" y="150"/>
                  </a:lnTo>
                  <a:close/>
                  <a:moveTo>
                    <a:pt x="473" y="147"/>
                  </a:moveTo>
                  <a:cubicBezTo>
                    <a:pt x="473" y="147"/>
                    <a:pt x="473" y="147"/>
                    <a:pt x="473" y="147"/>
                  </a:cubicBezTo>
                  <a:cubicBezTo>
                    <a:pt x="475" y="146"/>
                    <a:pt x="475" y="146"/>
                    <a:pt x="475" y="146"/>
                  </a:cubicBezTo>
                  <a:cubicBezTo>
                    <a:pt x="475" y="147"/>
                    <a:pt x="475" y="147"/>
                    <a:pt x="475" y="147"/>
                  </a:cubicBezTo>
                  <a:cubicBezTo>
                    <a:pt x="474" y="149"/>
                    <a:pt x="474" y="149"/>
                    <a:pt x="474" y="149"/>
                  </a:cubicBezTo>
                  <a:cubicBezTo>
                    <a:pt x="475" y="150"/>
                    <a:pt x="475" y="150"/>
                    <a:pt x="475" y="150"/>
                  </a:cubicBezTo>
                  <a:cubicBezTo>
                    <a:pt x="474" y="152"/>
                    <a:pt x="474" y="152"/>
                    <a:pt x="474" y="152"/>
                  </a:cubicBezTo>
                  <a:cubicBezTo>
                    <a:pt x="472" y="151"/>
                    <a:pt x="472" y="151"/>
                    <a:pt x="472" y="151"/>
                  </a:cubicBezTo>
                  <a:cubicBezTo>
                    <a:pt x="472" y="151"/>
                    <a:pt x="472" y="151"/>
                    <a:pt x="472" y="151"/>
                  </a:cubicBezTo>
                  <a:cubicBezTo>
                    <a:pt x="470" y="151"/>
                    <a:pt x="470" y="151"/>
                    <a:pt x="470" y="151"/>
                  </a:cubicBezTo>
                  <a:cubicBezTo>
                    <a:pt x="470" y="149"/>
                    <a:pt x="470" y="149"/>
                    <a:pt x="470" y="149"/>
                  </a:cubicBezTo>
                  <a:cubicBezTo>
                    <a:pt x="471" y="148"/>
                    <a:pt x="471" y="148"/>
                    <a:pt x="471" y="148"/>
                  </a:cubicBezTo>
                  <a:cubicBezTo>
                    <a:pt x="472" y="147"/>
                    <a:pt x="472" y="147"/>
                    <a:pt x="472" y="147"/>
                  </a:cubicBezTo>
                  <a:cubicBezTo>
                    <a:pt x="473" y="147"/>
                    <a:pt x="473" y="147"/>
                    <a:pt x="473" y="147"/>
                  </a:cubicBezTo>
                  <a:cubicBezTo>
                    <a:pt x="473" y="148"/>
                    <a:pt x="473" y="148"/>
                    <a:pt x="473" y="148"/>
                  </a:cubicBezTo>
                  <a:cubicBezTo>
                    <a:pt x="474" y="148"/>
                    <a:pt x="474" y="148"/>
                    <a:pt x="474" y="148"/>
                  </a:cubicBezTo>
                  <a:lnTo>
                    <a:pt x="473" y="147"/>
                  </a:lnTo>
                  <a:close/>
                  <a:moveTo>
                    <a:pt x="132" y="120"/>
                  </a:moveTo>
                  <a:cubicBezTo>
                    <a:pt x="132" y="121"/>
                    <a:pt x="132" y="121"/>
                    <a:pt x="130" y="122"/>
                  </a:cubicBezTo>
                  <a:cubicBezTo>
                    <a:pt x="131" y="122"/>
                    <a:pt x="131" y="121"/>
                    <a:pt x="132" y="120"/>
                  </a:cubicBezTo>
                  <a:close/>
                  <a:moveTo>
                    <a:pt x="121" y="132"/>
                  </a:moveTo>
                  <a:cubicBezTo>
                    <a:pt x="121" y="132"/>
                    <a:pt x="121" y="132"/>
                    <a:pt x="121" y="132"/>
                  </a:cubicBezTo>
                  <a:cubicBezTo>
                    <a:pt x="124" y="131"/>
                    <a:pt x="124" y="131"/>
                    <a:pt x="124" y="131"/>
                  </a:cubicBezTo>
                  <a:cubicBezTo>
                    <a:pt x="125" y="133"/>
                    <a:pt x="125" y="133"/>
                    <a:pt x="125" y="133"/>
                  </a:cubicBezTo>
                  <a:cubicBezTo>
                    <a:pt x="125" y="136"/>
                    <a:pt x="125" y="136"/>
                    <a:pt x="125" y="136"/>
                  </a:cubicBezTo>
                  <a:cubicBezTo>
                    <a:pt x="123" y="137"/>
                    <a:pt x="123" y="137"/>
                    <a:pt x="123" y="137"/>
                  </a:cubicBezTo>
                  <a:cubicBezTo>
                    <a:pt x="121" y="138"/>
                    <a:pt x="121" y="138"/>
                    <a:pt x="121" y="138"/>
                  </a:cubicBezTo>
                  <a:cubicBezTo>
                    <a:pt x="123" y="138"/>
                    <a:pt x="123" y="138"/>
                    <a:pt x="123" y="138"/>
                  </a:cubicBezTo>
                  <a:cubicBezTo>
                    <a:pt x="124" y="138"/>
                    <a:pt x="124" y="138"/>
                    <a:pt x="124" y="138"/>
                  </a:cubicBezTo>
                  <a:cubicBezTo>
                    <a:pt x="131" y="137"/>
                    <a:pt x="131" y="137"/>
                    <a:pt x="131" y="137"/>
                  </a:cubicBezTo>
                  <a:cubicBezTo>
                    <a:pt x="138" y="140"/>
                    <a:pt x="138" y="140"/>
                    <a:pt x="138" y="140"/>
                  </a:cubicBezTo>
                  <a:cubicBezTo>
                    <a:pt x="139" y="141"/>
                    <a:pt x="139" y="141"/>
                    <a:pt x="139" y="141"/>
                  </a:cubicBezTo>
                  <a:cubicBezTo>
                    <a:pt x="140" y="141"/>
                    <a:pt x="140" y="141"/>
                    <a:pt x="140" y="141"/>
                  </a:cubicBezTo>
                  <a:cubicBezTo>
                    <a:pt x="144" y="143"/>
                    <a:pt x="144" y="143"/>
                    <a:pt x="144" y="143"/>
                  </a:cubicBezTo>
                  <a:cubicBezTo>
                    <a:pt x="147" y="144"/>
                    <a:pt x="147" y="144"/>
                    <a:pt x="147" y="144"/>
                  </a:cubicBezTo>
                  <a:cubicBezTo>
                    <a:pt x="151" y="144"/>
                    <a:pt x="151" y="144"/>
                    <a:pt x="151" y="144"/>
                  </a:cubicBezTo>
                  <a:cubicBezTo>
                    <a:pt x="153" y="144"/>
                    <a:pt x="153" y="144"/>
                    <a:pt x="153" y="144"/>
                  </a:cubicBezTo>
                  <a:cubicBezTo>
                    <a:pt x="153" y="145"/>
                    <a:pt x="153" y="145"/>
                    <a:pt x="153" y="145"/>
                  </a:cubicBezTo>
                  <a:cubicBezTo>
                    <a:pt x="152" y="148"/>
                    <a:pt x="152" y="148"/>
                    <a:pt x="152" y="148"/>
                  </a:cubicBezTo>
                  <a:cubicBezTo>
                    <a:pt x="151" y="148"/>
                    <a:pt x="151" y="148"/>
                    <a:pt x="151" y="148"/>
                  </a:cubicBezTo>
                  <a:cubicBezTo>
                    <a:pt x="150" y="148"/>
                    <a:pt x="150" y="148"/>
                    <a:pt x="150" y="148"/>
                  </a:cubicBezTo>
                  <a:cubicBezTo>
                    <a:pt x="147" y="148"/>
                    <a:pt x="147" y="148"/>
                    <a:pt x="147" y="148"/>
                  </a:cubicBezTo>
                  <a:cubicBezTo>
                    <a:pt x="151" y="150"/>
                    <a:pt x="151" y="150"/>
                    <a:pt x="151" y="150"/>
                  </a:cubicBezTo>
                  <a:cubicBezTo>
                    <a:pt x="148" y="152"/>
                    <a:pt x="148" y="152"/>
                    <a:pt x="148" y="152"/>
                  </a:cubicBezTo>
                  <a:cubicBezTo>
                    <a:pt x="153" y="153"/>
                    <a:pt x="150" y="156"/>
                    <a:pt x="151" y="157"/>
                  </a:cubicBezTo>
                  <a:cubicBezTo>
                    <a:pt x="149" y="159"/>
                    <a:pt x="149" y="159"/>
                    <a:pt x="149" y="159"/>
                  </a:cubicBezTo>
                  <a:cubicBezTo>
                    <a:pt x="152" y="158"/>
                    <a:pt x="152" y="158"/>
                    <a:pt x="152" y="158"/>
                  </a:cubicBezTo>
                  <a:cubicBezTo>
                    <a:pt x="153" y="159"/>
                    <a:pt x="153" y="159"/>
                    <a:pt x="153" y="159"/>
                  </a:cubicBezTo>
                  <a:cubicBezTo>
                    <a:pt x="153" y="160"/>
                    <a:pt x="153" y="160"/>
                    <a:pt x="153" y="160"/>
                  </a:cubicBezTo>
                  <a:cubicBezTo>
                    <a:pt x="154" y="161"/>
                    <a:pt x="154" y="161"/>
                    <a:pt x="154" y="161"/>
                  </a:cubicBezTo>
                  <a:cubicBezTo>
                    <a:pt x="154" y="160"/>
                    <a:pt x="154" y="160"/>
                    <a:pt x="154" y="160"/>
                  </a:cubicBezTo>
                  <a:cubicBezTo>
                    <a:pt x="158" y="159"/>
                    <a:pt x="158" y="159"/>
                    <a:pt x="158" y="159"/>
                  </a:cubicBezTo>
                  <a:cubicBezTo>
                    <a:pt x="160" y="162"/>
                    <a:pt x="160" y="162"/>
                    <a:pt x="160" y="162"/>
                  </a:cubicBezTo>
                  <a:cubicBezTo>
                    <a:pt x="161" y="160"/>
                    <a:pt x="161" y="160"/>
                    <a:pt x="161" y="160"/>
                  </a:cubicBezTo>
                  <a:cubicBezTo>
                    <a:pt x="160" y="158"/>
                    <a:pt x="160" y="158"/>
                    <a:pt x="160" y="158"/>
                  </a:cubicBezTo>
                  <a:cubicBezTo>
                    <a:pt x="160" y="156"/>
                    <a:pt x="164" y="158"/>
                    <a:pt x="164" y="154"/>
                  </a:cubicBezTo>
                  <a:cubicBezTo>
                    <a:pt x="165" y="151"/>
                    <a:pt x="165" y="151"/>
                    <a:pt x="165" y="151"/>
                  </a:cubicBezTo>
                  <a:cubicBezTo>
                    <a:pt x="165" y="148"/>
                    <a:pt x="165" y="148"/>
                    <a:pt x="164" y="148"/>
                  </a:cubicBezTo>
                  <a:cubicBezTo>
                    <a:pt x="164" y="147"/>
                    <a:pt x="164" y="147"/>
                    <a:pt x="164" y="147"/>
                  </a:cubicBezTo>
                  <a:cubicBezTo>
                    <a:pt x="163" y="146"/>
                    <a:pt x="163" y="146"/>
                    <a:pt x="163" y="146"/>
                  </a:cubicBezTo>
                  <a:cubicBezTo>
                    <a:pt x="164" y="145"/>
                    <a:pt x="173" y="145"/>
                    <a:pt x="180" y="139"/>
                  </a:cubicBezTo>
                  <a:cubicBezTo>
                    <a:pt x="188" y="130"/>
                    <a:pt x="178" y="130"/>
                    <a:pt x="180" y="129"/>
                  </a:cubicBezTo>
                  <a:cubicBezTo>
                    <a:pt x="182" y="128"/>
                    <a:pt x="179" y="127"/>
                    <a:pt x="184" y="126"/>
                  </a:cubicBezTo>
                  <a:cubicBezTo>
                    <a:pt x="186" y="125"/>
                    <a:pt x="186" y="125"/>
                    <a:pt x="186" y="125"/>
                  </a:cubicBezTo>
                  <a:cubicBezTo>
                    <a:pt x="188" y="122"/>
                    <a:pt x="188" y="122"/>
                    <a:pt x="188" y="122"/>
                  </a:cubicBezTo>
                  <a:cubicBezTo>
                    <a:pt x="192" y="119"/>
                    <a:pt x="186" y="122"/>
                    <a:pt x="190" y="119"/>
                  </a:cubicBezTo>
                  <a:cubicBezTo>
                    <a:pt x="193" y="113"/>
                    <a:pt x="193" y="113"/>
                    <a:pt x="193" y="113"/>
                  </a:cubicBezTo>
                  <a:cubicBezTo>
                    <a:pt x="202" y="114"/>
                    <a:pt x="202" y="114"/>
                    <a:pt x="202" y="114"/>
                  </a:cubicBezTo>
                  <a:cubicBezTo>
                    <a:pt x="206" y="114"/>
                    <a:pt x="206" y="114"/>
                    <a:pt x="206" y="114"/>
                  </a:cubicBezTo>
                  <a:cubicBezTo>
                    <a:pt x="212" y="115"/>
                    <a:pt x="212" y="115"/>
                    <a:pt x="212" y="115"/>
                  </a:cubicBezTo>
                  <a:cubicBezTo>
                    <a:pt x="214" y="118"/>
                    <a:pt x="214" y="118"/>
                    <a:pt x="214" y="118"/>
                  </a:cubicBezTo>
                  <a:cubicBezTo>
                    <a:pt x="216" y="118"/>
                    <a:pt x="216" y="118"/>
                    <a:pt x="216" y="118"/>
                  </a:cubicBezTo>
                  <a:cubicBezTo>
                    <a:pt x="217" y="118"/>
                    <a:pt x="217" y="118"/>
                    <a:pt x="217" y="118"/>
                  </a:cubicBezTo>
                  <a:cubicBezTo>
                    <a:pt x="217" y="120"/>
                    <a:pt x="217" y="120"/>
                    <a:pt x="217" y="120"/>
                  </a:cubicBezTo>
                  <a:cubicBezTo>
                    <a:pt x="219" y="119"/>
                    <a:pt x="219" y="119"/>
                    <a:pt x="219" y="119"/>
                  </a:cubicBezTo>
                  <a:cubicBezTo>
                    <a:pt x="218" y="121"/>
                    <a:pt x="218" y="121"/>
                    <a:pt x="218" y="121"/>
                  </a:cubicBezTo>
                  <a:cubicBezTo>
                    <a:pt x="213" y="122"/>
                    <a:pt x="221" y="123"/>
                    <a:pt x="214" y="124"/>
                  </a:cubicBezTo>
                  <a:cubicBezTo>
                    <a:pt x="216" y="124"/>
                    <a:pt x="216" y="124"/>
                    <a:pt x="216" y="124"/>
                  </a:cubicBezTo>
                  <a:cubicBezTo>
                    <a:pt x="212" y="128"/>
                    <a:pt x="212" y="128"/>
                    <a:pt x="212" y="128"/>
                  </a:cubicBezTo>
                  <a:cubicBezTo>
                    <a:pt x="216" y="129"/>
                    <a:pt x="216" y="129"/>
                    <a:pt x="216" y="129"/>
                  </a:cubicBezTo>
                  <a:cubicBezTo>
                    <a:pt x="213" y="129"/>
                    <a:pt x="213" y="129"/>
                    <a:pt x="213" y="129"/>
                  </a:cubicBezTo>
                  <a:cubicBezTo>
                    <a:pt x="210" y="131"/>
                    <a:pt x="210" y="131"/>
                    <a:pt x="210" y="131"/>
                  </a:cubicBezTo>
                  <a:cubicBezTo>
                    <a:pt x="212" y="132"/>
                    <a:pt x="212" y="132"/>
                    <a:pt x="212" y="132"/>
                  </a:cubicBezTo>
                  <a:cubicBezTo>
                    <a:pt x="219" y="130"/>
                    <a:pt x="219" y="130"/>
                    <a:pt x="219" y="130"/>
                  </a:cubicBezTo>
                  <a:cubicBezTo>
                    <a:pt x="219" y="131"/>
                    <a:pt x="219" y="131"/>
                    <a:pt x="219" y="131"/>
                  </a:cubicBezTo>
                  <a:cubicBezTo>
                    <a:pt x="220" y="131"/>
                    <a:pt x="220" y="131"/>
                    <a:pt x="220" y="131"/>
                  </a:cubicBezTo>
                  <a:cubicBezTo>
                    <a:pt x="225" y="127"/>
                    <a:pt x="225" y="127"/>
                    <a:pt x="225" y="127"/>
                  </a:cubicBezTo>
                  <a:cubicBezTo>
                    <a:pt x="226" y="128"/>
                    <a:pt x="226" y="128"/>
                    <a:pt x="226" y="128"/>
                  </a:cubicBezTo>
                  <a:cubicBezTo>
                    <a:pt x="226" y="129"/>
                    <a:pt x="226" y="129"/>
                    <a:pt x="226" y="129"/>
                  </a:cubicBezTo>
                  <a:cubicBezTo>
                    <a:pt x="228" y="126"/>
                    <a:pt x="228" y="126"/>
                    <a:pt x="228" y="126"/>
                  </a:cubicBezTo>
                  <a:cubicBezTo>
                    <a:pt x="230" y="123"/>
                    <a:pt x="230" y="123"/>
                    <a:pt x="230" y="123"/>
                  </a:cubicBezTo>
                  <a:cubicBezTo>
                    <a:pt x="234" y="121"/>
                    <a:pt x="234" y="121"/>
                    <a:pt x="234" y="121"/>
                  </a:cubicBezTo>
                  <a:cubicBezTo>
                    <a:pt x="236" y="123"/>
                    <a:pt x="236" y="123"/>
                    <a:pt x="236" y="123"/>
                  </a:cubicBezTo>
                  <a:cubicBezTo>
                    <a:pt x="236" y="124"/>
                    <a:pt x="236" y="124"/>
                    <a:pt x="236" y="124"/>
                  </a:cubicBezTo>
                  <a:cubicBezTo>
                    <a:pt x="237" y="127"/>
                    <a:pt x="237" y="127"/>
                    <a:pt x="237" y="127"/>
                  </a:cubicBezTo>
                  <a:cubicBezTo>
                    <a:pt x="238" y="130"/>
                    <a:pt x="238" y="130"/>
                    <a:pt x="238" y="130"/>
                  </a:cubicBezTo>
                  <a:cubicBezTo>
                    <a:pt x="241" y="131"/>
                    <a:pt x="240" y="133"/>
                    <a:pt x="236" y="134"/>
                  </a:cubicBezTo>
                  <a:cubicBezTo>
                    <a:pt x="240" y="133"/>
                    <a:pt x="240" y="133"/>
                    <a:pt x="240" y="133"/>
                  </a:cubicBezTo>
                  <a:cubicBezTo>
                    <a:pt x="240" y="136"/>
                    <a:pt x="240" y="136"/>
                    <a:pt x="240" y="136"/>
                  </a:cubicBezTo>
                  <a:cubicBezTo>
                    <a:pt x="241" y="140"/>
                    <a:pt x="241" y="140"/>
                    <a:pt x="241" y="140"/>
                  </a:cubicBezTo>
                  <a:cubicBezTo>
                    <a:pt x="242" y="140"/>
                    <a:pt x="242" y="140"/>
                    <a:pt x="242" y="140"/>
                  </a:cubicBezTo>
                  <a:cubicBezTo>
                    <a:pt x="243" y="141"/>
                    <a:pt x="243" y="141"/>
                    <a:pt x="243" y="141"/>
                  </a:cubicBezTo>
                  <a:cubicBezTo>
                    <a:pt x="244" y="141"/>
                    <a:pt x="244" y="141"/>
                    <a:pt x="244" y="141"/>
                  </a:cubicBezTo>
                  <a:cubicBezTo>
                    <a:pt x="245" y="142"/>
                    <a:pt x="245" y="142"/>
                    <a:pt x="245" y="142"/>
                  </a:cubicBezTo>
                  <a:cubicBezTo>
                    <a:pt x="246" y="142"/>
                    <a:pt x="246" y="142"/>
                    <a:pt x="246" y="142"/>
                  </a:cubicBezTo>
                  <a:cubicBezTo>
                    <a:pt x="247" y="143"/>
                    <a:pt x="247" y="143"/>
                    <a:pt x="247" y="143"/>
                  </a:cubicBezTo>
                  <a:cubicBezTo>
                    <a:pt x="249" y="144"/>
                    <a:pt x="249" y="144"/>
                    <a:pt x="249" y="144"/>
                  </a:cubicBezTo>
                  <a:cubicBezTo>
                    <a:pt x="241" y="145"/>
                    <a:pt x="241" y="145"/>
                    <a:pt x="241" y="145"/>
                  </a:cubicBezTo>
                  <a:cubicBezTo>
                    <a:pt x="236" y="145"/>
                    <a:pt x="241" y="146"/>
                    <a:pt x="237" y="147"/>
                  </a:cubicBezTo>
                  <a:cubicBezTo>
                    <a:pt x="245" y="146"/>
                    <a:pt x="245" y="146"/>
                    <a:pt x="245" y="146"/>
                  </a:cubicBezTo>
                  <a:cubicBezTo>
                    <a:pt x="250" y="145"/>
                    <a:pt x="250" y="145"/>
                    <a:pt x="250" y="145"/>
                  </a:cubicBezTo>
                  <a:cubicBezTo>
                    <a:pt x="250" y="147"/>
                    <a:pt x="250" y="147"/>
                    <a:pt x="250" y="147"/>
                  </a:cubicBezTo>
                  <a:cubicBezTo>
                    <a:pt x="252" y="146"/>
                    <a:pt x="252" y="146"/>
                    <a:pt x="252" y="146"/>
                  </a:cubicBezTo>
                  <a:cubicBezTo>
                    <a:pt x="253" y="149"/>
                    <a:pt x="253" y="149"/>
                    <a:pt x="253" y="149"/>
                  </a:cubicBezTo>
                  <a:cubicBezTo>
                    <a:pt x="253" y="150"/>
                    <a:pt x="253" y="150"/>
                    <a:pt x="253" y="150"/>
                  </a:cubicBezTo>
                  <a:cubicBezTo>
                    <a:pt x="252" y="151"/>
                    <a:pt x="256" y="152"/>
                    <a:pt x="252" y="154"/>
                  </a:cubicBezTo>
                  <a:cubicBezTo>
                    <a:pt x="249" y="155"/>
                    <a:pt x="249" y="155"/>
                    <a:pt x="249" y="155"/>
                  </a:cubicBezTo>
                  <a:cubicBezTo>
                    <a:pt x="246" y="156"/>
                    <a:pt x="246" y="156"/>
                    <a:pt x="246" y="156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1" y="159"/>
                    <a:pt x="241" y="159"/>
                    <a:pt x="241" y="159"/>
                  </a:cubicBezTo>
                  <a:cubicBezTo>
                    <a:pt x="240" y="159"/>
                    <a:pt x="240" y="159"/>
                    <a:pt x="240" y="159"/>
                  </a:cubicBezTo>
                  <a:cubicBezTo>
                    <a:pt x="240" y="159"/>
                    <a:pt x="240" y="159"/>
                    <a:pt x="236" y="161"/>
                  </a:cubicBezTo>
                  <a:cubicBezTo>
                    <a:pt x="232" y="162"/>
                    <a:pt x="231" y="162"/>
                    <a:pt x="231" y="161"/>
                  </a:cubicBezTo>
                  <a:cubicBezTo>
                    <a:pt x="227" y="162"/>
                    <a:pt x="227" y="162"/>
                    <a:pt x="227" y="162"/>
                  </a:cubicBezTo>
                  <a:cubicBezTo>
                    <a:pt x="224" y="162"/>
                    <a:pt x="224" y="162"/>
                    <a:pt x="224" y="162"/>
                  </a:cubicBezTo>
                  <a:cubicBezTo>
                    <a:pt x="223" y="161"/>
                    <a:pt x="222" y="161"/>
                    <a:pt x="216" y="162"/>
                  </a:cubicBezTo>
                  <a:cubicBezTo>
                    <a:pt x="208" y="162"/>
                    <a:pt x="206" y="163"/>
                    <a:pt x="206" y="164"/>
                  </a:cubicBezTo>
                  <a:cubicBezTo>
                    <a:pt x="201" y="166"/>
                    <a:pt x="201" y="166"/>
                    <a:pt x="201" y="166"/>
                  </a:cubicBezTo>
                  <a:cubicBezTo>
                    <a:pt x="197" y="168"/>
                    <a:pt x="197" y="168"/>
                    <a:pt x="197" y="168"/>
                  </a:cubicBezTo>
                  <a:cubicBezTo>
                    <a:pt x="195" y="169"/>
                    <a:pt x="195" y="169"/>
                    <a:pt x="195" y="169"/>
                  </a:cubicBezTo>
                  <a:cubicBezTo>
                    <a:pt x="185" y="175"/>
                    <a:pt x="185" y="175"/>
                    <a:pt x="185" y="175"/>
                  </a:cubicBezTo>
                  <a:cubicBezTo>
                    <a:pt x="181" y="179"/>
                    <a:pt x="181" y="179"/>
                    <a:pt x="181" y="179"/>
                  </a:cubicBezTo>
                  <a:cubicBezTo>
                    <a:pt x="186" y="176"/>
                    <a:pt x="186" y="176"/>
                    <a:pt x="186" y="176"/>
                  </a:cubicBezTo>
                  <a:cubicBezTo>
                    <a:pt x="189" y="174"/>
                    <a:pt x="201" y="168"/>
                    <a:pt x="206" y="168"/>
                  </a:cubicBezTo>
                  <a:cubicBezTo>
                    <a:pt x="211" y="167"/>
                    <a:pt x="213" y="168"/>
                    <a:pt x="213" y="169"/>
                  </a:cubicBezTo>
                  <a:cubicBezTo>
                    <a:pt x="212" y="169"/>
                    <a:pt x="212" y="169"/>
                    <a:pt x="212" y="169"/>
                  </a:cubicBezTo>
                  <a:cubicBezTo>
                    <a:pt x="212" y="170"/>
                    <a:pt x="212" y="170"/>
                    <a:pt x="212" y="170"/>
                  </a:cubicBezTo>
                  <a:cubicBezTo>
                    <a:pt x="208" y="172"/>
                    <a:pt x="208" y="172"/>
                    <a:pt x="208" y="172"/>
                  </a:cubicBezTo>
                  <a:cubicBezTo>
                    <a:pt x="206" y="172"/>
                    <a:pt x="206" y="172"/>
                    <a:pt x="206" y="172"/>
                  </a:cubicBezTo>
                  <a:cubicBezTo>
                    <a:pt x="204" y="173"/>
                    <a:pt x="204" y="173"/>
                    <a:pt x="204" y="173"/>
                  </a:cubicBezTo>
                  <a:cubicBezTo>
                    <a:pt x="205" y="173"/>
                    <a:pt x="205" y="173"/>
                    <a:pt x="205" y="173"/>
                  </a:cubicBezTo>
                  <a:cubicBezTo>
                    <a:pt x="208" y="173"/>
                    <a:pt x="208" y="173"/>
                    <a:pt x="208" y="173"/>
                  </a:cubicBezTo>
                  <a:cubicBezTo>
                    <a:pt x="205" y="176"/>
                    <a:pt x="205" y="176"/>
                    <a:pt x="205" y="176"/>
                  </a:cubicBezTo>
                  <a:cubicBezTo>
                    <a:pt x="208" y="181"/>
                    <a:pt x="208" y="181"/>
                    <a:pt x="208" y="181"/>
                  </a:cubicBezTo>
                  <a:cubicBezTo>
                    <a:pt x="212" y="183"/>
                    <a:pt x="212" y="183"/>
                    <a:pt x="212" y="183"/>
                  </a:cubicBezTo>
                  <a:cubicBezTo>
                    <a:pt x="215" y="183"/>
                    <a:pt x="215" y="183"/>
                    <a:pt x="215" y="183"/>
                  </a:cubicBezTo>
                  <a:cubicBezTo>
                    <a:pt x="217" y="183"/>
                    <a:pt x="217" y="183"/>
                    <a:pt x="217" y="183"/>
                  </a:cubicBezTo>
                  <a:cubicBezTo>
                    <a:pt x="218" y="183"/>
                    <a:pt x="218" y="183"/>
                    <a:pt x="218" y="183"/>
                  </a:cubicBezTo>
                  <a:cubicBezTo>
                    <a:pt x="219" y="184"/>
                    <a:pt x="219" y="184"/>
                    <a:pt x="219" y="184"/>
                  </a:cubicBezTo>
                  <a:cubicBezTo>
                    <a:pt x="216" y="186"/>
                    <a:pt x="216" y="186"/>
                    <a:pt x="216" y="186"/>
                  </a:cubicBezTo>
                  <a:cubicBezTo>
                    <a:pt x="211" y="188"/>
                    <a:pt x="211" y="188"/>
                    <a:pt x="211" y="188"/>
                  </a:cubicBezTo>
                  <a:cubicBezTo>
                    <a:pt x="210" y="188"/>
                    <a:pt x="210" y="188"/>
                    <a:pt x="210" y="188"/>
                  </a:cubicBezTo>
                  <a:cubicBezTo>
                    <a:pt x="208" y="189"/>
                    <a:pt x="208" y="189"/>
                    <a:pt x="208" y="189"/>
                  </a:cubicBezTo>
                  <a:cubicBezTo>
                    <a:pt x="205" y="190"/>
                    <a:pt x="205" y="190"/>
                    <a:pt x="205" y="190"/>
                  </a:cubicBezTo>
                  <a:cubicBezTo>
                    <a:pt x="203" y="191"/>
                    <a:pt x="203" y="191"/>
                    <a:pt x="203" y="191"/>
                  </a:cubicBezTo>
                  <a:cubicBezTo>
                    <a:pt x="199" y="193"/>
                    <a:pt x="199" y="193"/>
                    <a:pt x="199" y="193"/>
                  </a:cubicBezTo>
                  <a:cubicBezTo>
                    <a:pt x="197" y="195"/>
                    <a:pt x="197" y="195"/>
                    <a:pt x="197" y="195"/>
                  </a:cubicBezTo>
                  <a:cubicBezTo>
                    <a:pt x="197" y="193"/>
                    <a:pt x="197" y="193"/>
                    <a:pt x="197" y="193"/>
                  </a:cubicBezTo>
                  <a:cubicBezTo>
                    <a:pt x="200" y="188"/>
                    <a:pt x="200" y="188"/>
                    <a:pt x="200" y="188"/>
                  </a:cubicBezTo>
                  <a:cubicBezTo>
                    <a:pt x="205" y="186"/>
                    <a:pt x="205" y="186"/>
                    <a:pt x="205" y="186"/>
                  </a:cubicBezTo>
                  <a:cubicBezTo>
                    <a:pt x="206" y="186"/>
                    <a:pt x="206" y="186"/>
                    <a:pt x="206" y="186"/>
                  </a:cubicBezTo>
                  <a:cubicBezTo>
                    <a:pt x="210" y="185"/>
                    <a:pt x="210" y="185"/>
                    <a:pt x="210" y="185"/>
                  </a:cubicBezTo>
                  <a:cubicBezTo>
                    <a:pt x="206" y="185"/>
                    <a:pt x="206" y="185"/>
                    <a:pt x="206" y="185"/>
                  </a:cubicBezTo>
                  <a:cubicBezTo>
                    <a:pt x="204" y="186"/>
                    <a:pt x="204" y="186"/>
                    <a:pt x="204" y="186"/>
                  </a:cubicBezTo>
                  <a:cubicBezTo>
                    <a:pt x="202" y="186"/>
                    <a:pt x="202" y="186"/>
                    <a:pt x="202" y="186"/>
                  </a:cubicBezTo>
                  <a:cubicBezTo>
                    <a:pt x="204" y="183"/>
                    <a:pt x="204" y="183"/>
                    <a:pt x="204" y="183"/>
                  </a:cubicBezTo>
                  <a:cubicBezTo>
                    <a:pt x="201" y="186"/>
                    <a:pt x="201" y="186"/>
                    <a:pt x="201" y="186"/>
                  </a:cubicBezTo>
                  <a:cubicBezTo>
                    <a:pt x="197" y="186"/>
                    <a:pt x="197" y="186"/>
                    <a:pt x="197" y="186"/>
                  </a:cubicBezTo>
                  <a:cubicBezTo>
                    <a:pt x="196" y="187"/>
                    <a:pt x="196" y="187"/>
                    <a:pt x="196" y="187"/>
                  </a:cubicBezTo>
                  <a:cubicBezTo>
                    <a:pt x="190" y="190"/>
                    <a:pt x="190" y="190"/>
                    <a:pt x="190" y="190"/>
                  </a:cubicBezTo>
                  <a:cubicBezTo>
                    <a:pt x="187" y="191"/>
                    <a:pt x="187" y="191"/>
                    <a:pt x="187" y="191"/>
                  </a:cubicBezTo>
                  <a:cubicBezTo>
                    <a:pt x="186" y="191"/>
                    <a:pt x="186" y="191"/>
                    <a:pt x="186" y="191"/>
                  </a:cubicBezTo>
                  <a:cubicBezTo>
                    <a:pt x="186" y="191"/>
                    <a:pt x="186" y="191"/>
                    <a:pt x="186" y="191"/>
                  </a:cubicBezTo>
                  <a:cubicBezTo>
                    <a:pt x="183" y="193"/>
                    <a:pt x="183" y="193"/>
                    <a:pt x="183" y="193"/>
                  </a:cubicBezTo>
                  <a:cubicBezTo>
                    <a:pt x="182" y="193"/>
                    <a:pt x="182" y="193"/>
                    <a:pt x="182" y="193"/>
                  </a:cubicBezTo>
                  <a:cubicBezTo>
                    <a:pt x="177" y="195"/>
                    <a:pt x="177" y="195"/>
                    <a:pt x="177" y="195"/>
                  </a:cubicBezTo>
                  <a:cubicBezTo>
                    <a:pt x="174" y="198"/>
                    <a:pt x="174" y="198"/>
                    <a:pt x="174" y="198"/>
                  </a:cubicBezTo>
                  <a:cubicBezTo>
                    <a:pt x="173" y="202"/>
                    <a:pt x="173" y="202"/>
                    <a:pt x="173" y="202"/>
                  </a:cubicBezTo>
                  <a:cubicBezTo>
                    <a:pt x="175" y="202"/>
                    <a:pt x="175" y="202"/>
                    <a:pt x="175" y="202"/>
                  </a:cubicBezTo>
                  <a:cubicBezTo>
                    <a:pt x="174" y="204"/>
                    <a:pt x="174" y="204"/>
                    <a:pt x="174" y="204"/>
                  </a:cubicBezTo>
                  <a:cubicBezTo>
                    <a:pt x="170" y="203"/>
                    <a:pt x="170" y="203"/>
                    <a:pt x="170" y="203"/>
                  </a:cubicBezTo>
                  <a:cubicBezTo>
                    <a:pt x="167" y="205"/>
                    <a:pt x="167" y="205"/>
                    <a:pt x="167" y="205"/>
                  </a:cubicBezTo>
                  <a:cubicBezTo>
                    <a:pt x="165" y="205"/>
                    <a:pt x="167" y="206"/>
                    <a:pt x="163" y="206"/>
                  </a:cubicBezTo>
                  <a:cubicBezTo>
                    <a:pt x="160" y="206"/>
                    <a:pt x="160" y="208"/>
                    <a:pt x="158" y="208"/>
                  </a:cubicBezTo>
                  <a:cubicBezTo>
                    <a:pt x="157" y="209"/>
                    <a:pt x="157" y="209"/>
                    <a:pt x="157" y="209"/>
                  </a:cubicBezTo>
                  <a:cubicBezTo>
                    <a:pt x="156" y="211"/>
                    <a:pt x="156" y="211"/>
                    <a:pt x="156" y="211"/>
                  </a:cubicBezTo>
                  <a:cubicBezTo>
                    <a:pt x="154" y="213"/>
                    <a:pt x="154" y="213"/>
                    <a:pt x="154" y="213"/>
                  </a:cubicBezTo>
                  <a:cubicBezTo>
                    <a:pt x="151" y="213"/>
                    <a:pt x="151" y="213"/>
                    <a:pt x="151" y="213"/>
                  </a:cubicBezTo>
                  <a:cubicBezTo>
                    <a:pt x="153" y="214"/>
                    <a:pt x="153" y="214"/>
                    <a:pt x="153" y="214"/>
                  </a:cubicBezTo>
                  <a:cubicBezTo>
                    <a:pt x="152" y="215"/>
                    <a:pt x="152" y="215"/>
                    <a:pt x="152" y="215"/>
                  </a:cubicBezTo>
                  <a:cubicBezTo>
                    <a:pt x="151" y="215"/>
                    <a:pt x="151" y="215"/>
                    <a:pt x="151" y="215"/>
                  </a:cubicBezTo>
                  <a:cubicBezTo>
                    <a:pt x="148" y="217"/>
                    <a:pt x="148" y="217"/>
                    <a:pt x="148" y="217"/>
                  </a:cubicBezTo>
                  <a:cubicBezTo>
                    <a:pt x="147" y="218"/>
                    <a:pt x="147" y="218"/>
                    <a:pt x="147" y="218"/>
                  </a:cubicBezTo>
                  <a:cubicBezTo>
                    <a:pt x="145" y="215"/>
                    <a:pt x="145" y="215"/>
                    <a:pt x="145" y="215"/>
                  </a:cubicBezTo>
                  <a:cubicBezTo>
                    <a:pt x="146" y="217"/>
                    <a:pt x="146" y="217"/>
                    <a:pt x="146" y="217"/>
                  </a:cubicBezTo>
                  <a:cubicBezTo>
                    <a:pt x="147" y="219"/>
                    <a:pt x="147" y="219"/>
                    <a:pt x="147" y="219"/>
                  </a:cubicBezTo>
                  <a:cubicBezTo>
                    <a:pt x="146" y="221"/>
                    <a:pt x="146" y="221"/>
                    <a:pt x="146" y="221"/>
                  </a:cubicBezTo>
                  <a:cubicBezTo>
                    <a:pt x="145" y="222"/>
                    <a:pt x="145" y="222"/>
                    <a:pt x="145" y="222"/>
                  </a:cubicBezTo>
                  <a:cubicBezTo>
                    <a:pt x="145" y="224"/>
                    <a:pt x="145" y="224"/>
                    <a:pt x="145" y="224"/>
                  </a:cubicBezTo>
                  <a:cubicBezTo>
                    <a:pt x="146" y="221"/>
                    <a:pt x="146" y="221"/>
                    <a:pt x="146" y="221"/>
                  </a:cubicBezTo>
                  <a:cubicBezTo>
                    <a:pt x="146" y="221"/>
                    <a:pt x="146" y="221"/>
                    <a:pt x="146" y="221"/>
                  </a:cubicBezTo>
                  <a:cubicBezTo>
                    <a:pt x="142" y="226"/>
                    <a:pt x="142" y="226"/>
                    <a:pt x="142" y="226"/>
                  </a:cubicBezTo>
                  <a:cubicBezTo>
                    <a:pt x="142" y="224"/>
                    <a:pt x="142" y="224"/>
                    <a:pt x="142" y="224"/>
                  </a:cubicBezTo>
                  <a:cubicBezTo>
                    <a:pt x="142" y="221"/>
                    <a:pt x="142" y="221"/>
                    <a:pt x="142" y="221"/>
                  </a:cubicBezTo>
                  <a:cubicBezTo>
                    <a:pt x="142" y="219"/>
                    <a:pt x="142" y="219"/>
                    <a:pt x="142" y="219"/>
                  </a:cubicBezTo>
                  <a:cubicBezTo>
                    <a:pt x="142" y="217"/>
                    <a:pt x="142" y="217"/>
                    <a:pt x="142" y="217"/>
                  </a:cubicBezTo>
                  <a:cubicBezTo>
                    <a:pt x="141" y="217"/>
                    <a:pt x="141" y="217"/>
                    <a:pt x="141" y="217"/>
                  </a:cubicBezTo>
                  <a:cubicBezTo>
                    <a:pt x="139" y="220"/>
                    <a:pt x="139" y="220"/>
                    <a:pt x="139" y="220"/>
                  </a:cubicBezTo>
                  <a:cubicBezTo>
                    <a:pt x="138" y="221"/>
                    <a:pt x="138" y="221"/>
                    <a:pt x="138" y="221"/>
                  </a:cubicBezTo>
                  <a:cubicBezTo>
                    <a:pt x="140" y="223"/>
                    <a:pt x="140" y="223"/>
                    <a:pt x="140" y="223"/>
                  </a:cubicBezTo>
                  <a:cubicBezTo>
                    <a:pt x="139" y="223"/>
                    <a:pt x="139" y="223"/>
                    <a:pt x="139" y="223"/>
                  </a:cubicBezTo>
                  <a:cubicBezTo>
                    <a:pt x="138" y="223"/>
                    <a:pt x="138" y="223"/>
                    <a:pt x="138" y="223"/>
                  </a:cubicBezTo>
                  <a:cubicBezTo>
                    <a:pt x="139" y="226"/>
                    <a:pt x="139" y="226"/>
                    <a:pt x="139" y="226"/>
                  </a:cubicBezTo>
                  <a:cubicBezTo>
                    <a:pt x="140" y="229"/>
                    <a:pt x="140" y="229"/>
                    <a:pt x="140" y="229"/>
                  </a:cubicBezTo>
                  <a:cubicBezTo>
                    <a:pt x="139" y="233"/>
                    <a:pt x="139" y="233"/>
                    <a:pt x="139" y="233"/>
                  </a:cubicBezTo>
                  <a:cubicBezTo>
                    <a:pt x="138" y="233"/>
                    <a:pt x="138" y="233"/>
                    <a:pt x="138" y="233"/>
                  </a:cubicBezTo>
                  <a:cubicBezTo>
                    <a:pt x="136" y="233"/>
                    <a:pt x="136" y="233"/>
                    <a:pt x="136" y="233"/>
                  </a:cubicBezTo>
                  <a:cubicBezTo>
                    <a:pt x="137" y="234"/>
                    <a:pt x="137" y="234"/>
                    <a:pt x="137" y="234"/>
                  </a:cubicBezTo>
                  <a:cubicBezTo>
                    <a:pt x="138" y="234"/>
                    <a:pt x="138" y="234"/>
                    <a:pt x="138" y="234"/>
                  </a:cubicBezTo>
                  <a:cubicBezTo>
                    <a:pt x="138" y="234"/>
                    <a:pt x="138" y="234"/>
                    <a:pt x="138" y="234"/>
                  </a:cubicBezTo>
                  <a:cubicBezTo>
                    <a:pt x="139" y="235"/>
                    <a:pt x="139" y="235"/>
                    <a:pt x="139" y="235"/>
                  </a:cubicBezTo>
                  <a:cubicBezTo>
                    <a:pt x="136" y="236"/>
                    <a:pt x="136" y="236"/>
                    <a:pt x="136" y="236"/>
                  </a:cubicBezTo>
                  <a:cubicBezTo>
                    <a:pt x="135" y="237"/>
                    <a:pt x="135" y="237"/>
                    <a:pt x="135" y="237"/>
                  </a:cubicBezTo>
                  <a:cubicBezTo>
                    <a:pt x="135" y="237"/>
                    <a:pt x="135" y="237"/>
                    <a:pt x="135" y="237"/>
                  </a:cubicBezTo>
                  <a:cubicBezTo>
                    <a:pt x="136" y="237"/>
                    <a:pt x="136" y="237"/>
                    <a:pt x="136" y="237"/>
                  </a:cubicBezTo>
                  <a:cubicBezTo>
                    <a:pt x="133" y="240"/>
                    <a:pt x="133" y="240"/>
                    <a:pt x="133" y="240"/>
                  </a:cubicBezTo>
                  <a:cubicBezTo>
                    <a:pt x="129" y="242"/>
                    <a:pt x="129" y="242"/>
                    <a:pt x="129" y="242"/>
                  </a:cubicBezTo>
                  <a:cubicBezTo>
                    <a:pt x="127" y="243"/>
                    <a:pt x="127" y="243"/>
                    <a:pt x="127" y="243"/>
                  </a:cubicBezTo>
                  <a:cubicBezTo>
                    <a:pt x="124" y="245"/>
                    <a:pt x="124" y="245"/>
                    <a:pt x="124" y="245"/>
                  </a:cubicBezTo>
                  <a:cubicBezTo>
                    <a:pt x="120" y="247"/>
                    <a:pt x="120" y="247"/>
                    <a:pt x="120" y="247"/>
                  </a:cubicBezTo>
                  <a:cubicBezTo>
                    <a:pt x="117" y="249"/>
                    <a:pt x="117" y="249"/>
                    <a:pt x="117" y="249"/>
                  </a:cubicBezTo>
                  <a:cubicBezTo>
                    <a:pt x="114" y="251"/>
                    <a:pt x="114" y="251"/>
                    <a:pt x="114" y="251"/>
                  </a:cubicBezTo>
                  <a:cubicBezTo>
                    <a:pt x="114" y="251"/>
                    <a:pt x="114" y="251"/>
                    <a:pt x="114" y="251"/>
                  </a:cubicBezTo>
                  <a:cubicBezTo>
                    <a:pt x="112" y="251"/>
                    <a:pt x="112" y="251"/>
                    <a:pt x="112" y="251"/>
                  </a:cubicBezTo>
                  <a:cubicBezTo>
                    <a:pt x="111" y="251"/>
                    <a:pt x="111" y="251"/>
                    <a:pt x="111" y="251"/>
                  </a:cubicBezTo>
                  <a:cubicBezTo>
                    <a:pt x="111" y="253"/>
                    <a:pt x="111" y="253"/>
                    <a:pt x="111" y="253"/>
                  </a:cubicBezTo>
                  <a:cubicBezTo>
                    <a:pt x="109" y="255"/>
                    <a:pt x="109" y="255"/>
                    <a:pt x="109" y="255"/>
                  </a:cubicBezTo>
                  <a:cubicBezTo>
                    <a:pt x="103" y="262"/>
                    <a:pt x="106" y="262"/>
                    <a:pt x="104" y="263"/>
                  </a:cubicBezTo>
                  <a:cubicBezTo>
                    <a:pt x="105" y="271"/>
                    <a:pt x="105" y="271"/>
                    <a:pt x="105" y="271"/>
                  </a:cubicBezTo>
                  <a:cubicBezTo>
                    <a:pt x="105" y="272"/>
                    <a:pt x="105" y="272"/>
                    <a:pt x="105" y="272"/>
                  </a:cubicBezTo>
                  <a:cubicBezTo>
                    <a:pt x="105" y="272"/>
                    <a:pt x="105" y="272"/>
                    <a:pt x="105" y="272"/>
                  </a:cubicBezTo>
                  <a:cubicBezTo>
                    <a:pt x="105" y="278"/>
                    <a:pt x="105" y="278"/>
                    <a:pt x="105" y="278"/>
                  </a:cubicBezTo>
                  <a:cubicBezTo>
                    <a:pt x="105" y="276"/>
                    <a:pt x="105" y="276"/>
                    <a:pt x="105" y="276"/>
                  </a:cubicBezTo>
                  <a:cubicBezTo>
                    <a:pt x="104" y="275"/>
                    <a:pt x="104" y="275"/>
                    <a:pt x="104" y="275"/>
                  </a:cubicBezTo>
                  <a:cubicBezTo>
                    <a:pt x="106" y="281"/>
                    <a:pt x="106" y="281"/>
                    <a:pt x="106" y="281"/>
                  </a:cubicBezTo>
                  <a:cubicBezTo>
                    <a:pt x="104" y="288"/>
                    <a:pt x="104" y="288"/>
                    <a:pt x="104" y="288"/>
                  </a:cubicBezTo>
                  <a:cubicBezTo>
                    <a:pt x="104" y="290"/>
                    <a:pt x="104" y="290"/>
                    <a:pt x="104" y="290"/>
                  </a:cubicBezTo>
                  <a:cubicBezTo>
                    <a:pt x="102" y="291"/>
                    <a:pt x="102" y="291"/>
                    <a:pt x="102" y="291"/>
                  </a:cubicBezTo>
                  <a:cubicBezTo>
                    <a:pt x="101" y="291"/>
                    <a:pt x="101" y="291"/>
                    <a:pt x="101" y="291"/>
                  </a:cubicBezTo>
                  <a:cubicBezTo>
                    <a:pt x="100" y="291"/>
                    <a:pt x="100" y="291"/>
                    <a:pt x="100" y="291"/>
                  </a:cubicBezTo>
                  <a:cubicBezTo>
                    <a:pt x="98" y="291"/>
                    <a:pt x="98" y="291"/>
                    <a:pt x="98" y="291"/>
                  </a:cubicBezTo>
                  <a:cubicBezTo>
                    <a:pt x="99" y="290"/>
                    <a:pt x="99" y="290"/>
                    <a:pt x="99" y="290"/>
                  </a:cubicBezTo>
                  <a:cubicBezTo>
                    <a:pt x="100" y="289"/>
                    <a:pt x="100" y="289"/>
                    <a:pt x="100" y="289"/>
                  </a:cubicBezTo>
                  <a:cubicBezTo>
                    <a:pt x="98" y="288"/>
                    <a:pt x="98" y="288"/>
                    <a:pt x="98" y="288"/>
                  </a:cubicBezTo>
                  <a:cubicBezTo>
                    <a:pt x="96" y="285"/>
                    <a:pt x="96" y="285"/>
                    <a:pt x="96" y="285"/>
                  </a:cubicBezTo>
                  <a:cubicBezTo>
                    <a:pt x="97" y="282"/>
                    <a:pt x="97" y="282"/>
                    <a:pt x="97" y="282"/>
                  </a:cubicBezTo>
                  <a:cubicBezTo>
                    <a:pt x="96" y="282"/>
                    <a:pt x="96" y="282"/>
                    <a:pt x="96" y="282"/>
                  </a:cubicBezTo>
                  <a:cubicBezTo>
                    <a:pt x="94" y="277"/>
                    <a:pt x="96" y="278"/>
                    <a:pt x="95" y="276"/>
                  </a:cubicBezTo>
                  <a:cubicBezTo>
                    <a:pt x="97" y="270"/>
                    <a:pt x="97" y="270"/>
                    <a:pt x="97" y="270"/>
                  </a:cubicBezTo>
                  <a:cubicBezTo>
                    <a:pt x="95" y="267"/>
                    <a:pt x="95" y="267"/>
                    <a:pt x="95" y="267"/>
                  </a:cubicBezTo>
                  <a:cubicBezTo>
                    <a:pt x="91" y="266"/>
                    <a:pt x="91" y="266"/>
                    <a:pt x="91" y="266"/>
                  </a:cubicBezTo>
                  <a:cubicBezTo>
                    <a:pt x="88" y="267"/>
                    <a:pt x="88" y="267"/>
                    <a:pt x="88" y="267"/>
                  </a:cubicBezTo>
                  <a:cubicBezTo>
                    <a:pt x="87" y="267"/>
                    <a:pt x="87" y="267"/>
                    <a:pt x="87" y="267"/>
                  </a:cubicBezTo>
                  <a:cubicBezTo>
                    <a:pt x="86" y="266"/>
                    <a:pt x="86" y="266"/>
                    <a:pt x="86" y="266"/>
                  </a:cubicBezTo>
                  <a:cubicBezTo>
                    <a:pt x="87" y="266"/>
                    <a:pt x="86" y="266"/>
                    <a:pt x="81" y="265"/>
                  </a:cubicBezTo>
                  <a:cubicBezTo>
                    <a:pt x="77" y="264"/>
                    <a:pt x="84" y="264"/>
                    <a:pt x="83" y="263"/>
                  </a:cubicBezTo>
                  <a:cubicBezTo>
                    <a:pt x="79" y="264"/>
                    <a:pt x="79" y="264"/>
                    <a:pt x="79" y="264"/>
                  </a:cubicBezTo>
                  <a:cubicBezTo>
                    <a:pt x="75" y="264"/>
                    <a:pt x="75" y="264"/>
                    <a:pt x="75" y="264"/>
                  </a:cubicBezTo>
                  <a:cubicBezTo>
                    <a:pt x="73" y="265"/>
                    <a:pt x="73" y="265"/>
                    <a:pt x="73" y="265"/>
                  </a:cubicBezTo>
                  <a:cubicBezTo>
                    <a:pt x="72" y="263"/>
                    <a:pt x="72" y="263"/>
                    <a:pt x="72" y="263"/>
                  </a:cubicBezTo>
                  <a:cubicBezTo>
                    <a:pt x="71" y="265"/>
                    <a:pt x="71" y="265"/>
                    <a:pt x="71" y="265"/>
                  </a:cubicBezTo>
                  <a:cubicBezTo>
                    <a:pt x="69" y="265"/>
                    <a:pt x="69" y="265"/>
                    <a:pt x="69" y="265"/>
                  </a:cubicBezTo>
                  <a:cubicBezTo>
                    <a:pt x="68" y="265"/>
                    <a:pt x="68" y="265"/>
                    <a:pt x="68" y="265"/>
                  </a:cubicBezTo>
                  <a:cubicBezTo>
                    <a:pt x="65" y="265"/>
                    <a:pt x="65" y="265"/>
                    <a:pt x="65" y="265"/>
                  </a:cubicBezTo>
                  <a:cubicBezTo>
                    <a:pt x="63" y="265"/>
                    <a:pt x="63" y="265"/>
                    <a:pt x="63" y="265"/>
                  </a:cubicBezTo>
                  <a:cubicBezTo>
                    <a:pt x="66" y="268"/>
                    <a:pt x="66" y="268"/>
                    <a:pt x="66" y="268"/>
                  </a:cubicBezTo>
                  <a:cubicBezTo>
                    <a:pt x="67" y="269"/>
                    <a:pt x="67" y="269"/>
                    <a:pt x="67" y="269"/>
                  </a:cubicBezTo>
                  <a:cubicBezTo>
                    <a:pt x="67" y="271"/>
                    <a:pt x="67" y="271"/>
                    <a:pt x="67" y="271"/>
                  </a:cubicBezTo>
                  <a:cubicBezTo>
                    <a:pt x="65" y="270"/>
                    <a:pt x="65" y="270"/>
                    <a:pt x="65" y="270"/>
                  </a:cubicBezTo>
                  <a:cubicBezTo>
                    <a:pt x="65" y="270"/>
                    <a:pt x="65" y="270"/>
                    <a:pt x="65" y="270"/>
                  </a:cubicBezTo>
                  <a:cubicBezTo>
                    <a:pt x="63" y="270"/>
                    <a:pt x="63" y="270"/>
                    <a:pt x="63" y="270"/>
                  </a:cubicBezTo>
                  <a:cubicBezTo>
                    <a:pt x="59" y="269"/>
                    <a:pt x="59" y="269"/>
                    <a:pt x="59" y="269"/>
                  </a:cubicBezTo>
                  <a:cubicBezTo>
                    <a:pt x="59" y="269"/>
                    <a:pt x="59" y="269"/>
                    <a:pt x="59" y="269"/>
                  </a:cubicBezTo>
                  <a:cubicBezTo>
                    <a:pt x="58" y="269"/>
                    <a:pt x="58" y="269"/>
                    <a:pt x="58" y="269"/>
                  </a:cubicBezTo>
                  <a:cubicBezTo>
                    <a:pt x="56" y="269"/>
                    <a:pt x="56" y="269"/>
                    <a:pt x="56" y="269"/>
                  </a:cubicBezTo>
                  <a:cubicBezTo>
                    <a:pt x="53" y="268"/>
                    <a:pt x="53" y="268"/>
                    <a:pt x="53" y="268"/>
                  </a:cubicBezTo>
                  <a:cubicBezTo>
                    <a:pt x="47" y="269"/>
                    <a:pt x="47" y="269"/>
                    <a:pt x="47" y="269"/>
                  </a:cubicBezTo>
                  <a:cubicBezTo>
                    <a:pt x="44" y="270"/>
                    <a:pt x="44" y="270"/>
                    <a:pt x="44" y="270"/>
                  </a:cubicBezTo>
                  <a:cubicBezTo>
                    <a:pt x="45" y="268"/>
                    <a:pt x="45" y="268"/>
                    <a:pt x="45" y="268"/>
                  </a:cubicBezTo>
                  <a:cubicBezTo>
                    <a:pt x="43" y="270"/>
                    <a:pt x="43" y="270"/>
                    <a:pt x="43" y="270"/>
                  </a:cubicBezTo>
                  <a:cubicBezTo>
                    <a:pt x="41" y="272"/>
                    <a:pt x="41" y="272"/>
                    <a:pt x="41" y="272"/>
                  </a:cubicBezTo>
                  <a:cubicBezTo>
                    <a:pt x="38" y="273"/>
                    <a:pt x="38" y="273"/>
                    <a:pt x="38" y="273"/>
                  </a:cubicBezTo>
                  <a:cubicBezTo>
                    <a:pt x="54" y="220"/>
                    <a:pt x="83" y="171"/>
                    <a:pt x="121" y="132"/>
                  </a:cubicBezTo>
                  <a:close/>
                  <a:moveTo>
                    <a:pt x="225" y="181"/>
                  </a:moveTo>
                  <a:cubicBezTo>
                    <a:pt x="225" y="182"/>
                    <a:pt x="225" y="182"/>
                    <a:pt x="225" y="182"/>
                  </a:cubicBezTo>
                  <a:cubicBezTo>
                    <a:pt x="223" y="183"/>
                    <a:pt x="223" y="183"/>
                    <a:pt x="223" y="183"/>
                  </a:cubicBezTo>
                  <a:cubicBezTo>
                    <a:pt x="221" y="183"/>
                    <a:pt x="221" y="183"/>
                    <a:pt x="221" y="183"/>
                  </a:cubicBezTo>
                  <a:cubicBezTo>
                    <a:pt x="220" y="183"/>
                    <a:pt x="220" y="183"/>
                    <a:pt x="220" y="183"/>
                  </a:cubicBezTo>
                  <a:cubicBezTo>
                    <a:pt x="220" y="181"/>
                    <a:pt x="220" y="181"/>
                    <a:pt x="220" y="181"/>
                  </a:cubicBezTo>
                  <a:cubicBezTo>
                    <a:pt x="224" y="178"/>
                    <a:pt x="224" y="178"/>
                    <a:pt x="224" y="178"/>
                  </a:cubicBezTo>
                  <a:cubicBezTo>
                    <a:pt x="224" y="179"/>
                    <a:pt x="224" y="179"/>
                    <a:pt x="224" y="179"/>
                  </a:cubicBezTo>
                  <a:cubicBezTo>
                    <a:pt x="224" y="180"/>
                    <a:pt x="224" y="180"/>
                    <a:pt x="224" y="180"/>
                  </a:cubicBezTo>
                  <a:lnTo>
                    <a:pt x="225" y="181"/>
                  </a:lnTo>
                  <a:close/>
                  <a:moveTo>
                    <a:pt x="215" y="181"/>
                  </a:moveTo>
                  <a:cubicBezTo>
                    <a:pt x="214" y="181"/>
                    <a:pt x="214" y="181"/>
                    <a:pt x="214" y="181"/>
                  </a:cubicBezTo>
                  <a:cubicBezTo>
                    <a:pt x="214" y="181"/>
                    <a:pt x="214" y="181"/>
                    <a:pt x="214" y="181"/>
                  </a:cubicBezTo>
                  <a:cubicBezTo>
                    <a:pt x="213" y="181"/>
                    <a:pt x="213" y="181"/>
                    <a:pt x="213" y="181"/>
                  </a:cubicBezTo>
                  <a:cubicBezTo>
                    <a:pt x="212" y="181"/>
                    <a:pt x="212" y="181"/>
                    <a:pt x="212" y="181"/>
                  </a:cubicBezTo>
                  <a:cubicBezTo>
                    <a:pt x="211" y="181"/>
                    <a:pt x="211" y="181"/>
                    <a:pt x="211" y="181"/>
                  </a:cubicBezTo>
                  <a:cubicBezTo>
                    <a:pt x="210" y="180"/>
                    <a:pt x="210" y="180"/>
                    <a:pt x="210" y="180"/>
                  </a:cubicBezTo>
                  <a:cubicBezTo>
                    <a:pt x="210" y="180"/>
                    <a:pt x="210" y="180"/>
                    <a:pt x="210" y="180"/>
                  </a:cubicBezTo>
                  <a:cubicBezTo>
                    <a:pt x="209" y="179"/>
                    <a:pt x="209" y="179"/>
                    <a:pt x="209" y="179"/>
                  </a:cubicBezTo>
                  <a:cubicBezTo>
                    <a:pt x="209" y="179"/>
                    <a:pt x="209" y="179"/>
                    <a:pt x="209" y="179"/>
                  </a:cubicBezTo>
                  <a:cubicBezTo>
                    <a:pt x="210" y="178"/>
                    <a:pt x="210" y="178"/>
                    <a:pt x="210" y="178"/>
                  </a:cubicBezTo>
                  <a:cubicBezTo>
                    <a:pt x="212" y="179"/>
                    <a:pt x="212" y="179"/>
                    <a:pt x="212" y="179"/>
                  </a:cubicBezTo>
                  <a:cubicBezTo>
                    <a:pt x="213" y="179"/>
                    <a:pt x="213" y="179"/>
                    <a:pt x="213" y="179"/>
                  </a:cubicBezTo>
                  <a:cubicBezTo>
                    <a:pt x="215" y="179"/>
                    <a:pt x="215" y="179"/>
                    <a:pt x="215" y="179"/>
                  </a:cubicBezTo>
                  <a:cubicBezTo>
                    <a:pt x="217" y="180"/>
                    <a:pt x="217" y="180"/>
                    <a:pt x="217" y="180"/>
                  </a:cubicBezTo>
                  <a:cubicBezTo>
                    <a:pt x="215" y="180"/>
                    <a:pt x="215" y="180"/>
                    <a:pt x="215" y="180"/>
                  </a:cubicBezTo>
                  <a:lnTo>
                    <a:pt x="215" y="181"/>
                  </a:lnTo>
                  <a:close/>
                  <a:moveTo>
                    <a:pt x="157" y="328"/>
                  </a:moveTo>
                  <a:cubicBezTo>
                    <a:pt x="158" y="327"/>
                    <a:pt x="158" y="327"/>
                    <a:pt x="158" y="327"/>
                  </a:cubicBezTo>
                  <a:cubicBezTo>
                    <a:pt x="161" y="328"/>
                    <a:pt x="161" y="328"/>
                    <a:pt x="161" y="328"/>
                  </a:cubicBezTo>
                  <a:cubicBezTo>
                    <a:pt x="163" y="328"/>
                    <a:pt x="163" y="328"/>
                    <a:pt x="163" y="328"/>
                  </a:cubicBezTo>
                  <a:cubicBezTo>
                    <a:pt x="163" y="328"/>
                    <a:pt x="163" y="328"/>
                    <a:pt x="163" y="328"/>
                  </a:cubicBezTo>
                  <a:cubicBezTo>
                    <a:pt x="163" y="329"/>
                    <a:pt x="163" y="329"/>
                    <a:pt x="163" y="329"/>
                  </a:cubicBezTo>
                  <a:cubicBezTo>
                    <a:pt x="162" y="330"/>
                    <a:pt x="162" y="330"/>
                    <a:pt x="162" y="330"/>
                  </a:cubicBezTo>
                  <a:cubicBezTo>
                    <a:pt x="161" y="330"/>
                    <a:pt x="161" y="330"/>
                    <a:pt x="161" y="330"/>
                  </a:cubicBezTo>
                  <a:cubicBezTo>
                    <a:pt x="158" y="330"/>
                    <a:pt x="158" y="330"/>
                    <a:pt x="158" y="330"/>
                  </a:cubicBezTo>
                  <a:cubicBezTo>
                    <a:pt x="157" y="330"/>
                    <a:pt x="157" y="330"/>
                    <a:pt x="157" y="330"/>
                  </a:cubicBezTo>
                  <a:cubicBezTo>
                    <a:pt x="157" y="329"/>
                    <a:pt x="157" y="329"/>
                    <a:pt x="157" y="329"/>
                  </a:cubicBezTo>
                  <a:lnTo>
                    <a:pt x="157" y="328"/>
                  </a:lnTo>
                  <a:close/>
                  <a:moveTo>
                    <a:pt x="135" y="329"/>
                  </a:moveTo>
                  <a:cubicBezTo>
                    <a:pt x="133" y="328"/>
                    <a:pt x="133" y="328"/>
                    <a:pt x="133" y="328"/>
                  </a:cubicBezTo>
                  <a:cubicBezTo>
                    <a:pt x="130" y="329"/>
                    <a:pt x="130" y="329"/>
                    <a:pt x="130" y="329"/>
                  </a:cubicBezTo>
                  <a:cubicBezTo>
                    <a:pt x="127" y="328"/>
                    <a:pt x="127" y="328"/>
                    <a:pt x="127" y="328"/>
                  </a:cubicBezTo>
                  <a:cubicBezTo>
                    <a:pt x="126" y="329"/>
                    <a:pt x="126" y="329"/>
                    <a:pt x="126" y="329"/>
                  </a:cubicBezTo>
                  <a:cubicBezTo>
                    <a:pt x="125" y="329"/>
                    <a:pt x="125" y="329"/>
                    <a:pt x="125" y="329"/>
                  </a:cubicBezTo>
                  <a:cubicBezTo>
                    <a:pt x="123" y="328"/>
                    <a:pt x="123" y="328"/>
                    <a:pt x="123" y="328"/>
                  </a:cubicBezTo>
                  <a:cubicBezTo>
                    <a:pt x="123" y="327"/>
                    <a:pt x="123" y="327"/>
                    <a:pt x="123" y="327"/>
                  </a:cubicBezTo>
                  <a:cubicBezTo>
                    <a:pt x="125" y="326"/>
                    <a:pt x="125" y="326"/>
                    <a:pt x="125" y="326"/>
                  </a:cubicBezTo>
                  <a:cubicBezTo>
                    <a:pt x="127" y="326"/>
                    <a:pt x="127" y="326"/>
                    <a:pt x="127" y="326"/>
                  </a:cubicBezTo>
                  <a:cubicBezTo>
                    <a:pt x="128" y="326"/>
                    <a:pt x="128" y="326"/>
                    <a:pt x="128" y="326"/>
                  </a:cubicBezTo>
                  <a:cubicBezTo>
                    <a:pt x="130" y="326"/>
                    <a:pt x="130" y="326"/>
                    <a:pt x="130" y="326"/>
                  </a:cubicBezTo>
                  <a:cubicBezTo>
                    <a:pt x="132" y="326"/>
                    <a:pt x="132" y="326"/>
                    <a:pt x="132" y="326"/>
                  </a:cubicBezTo>
                  <a:cubicBezTo>
                    <a:pt x="131" y="325"/>
                    <a:pt x="131" y="325"/>
                    <a:pt x="131" y="325"/>
                  </a:cubicBezTo>
                  <a:cubicBezTo>
                    <a:pt x="130" y="323"/>
                    <a:pt x="130" y="323"/>
                    <a:pt x="130" y="323"/>
                  </a:cubicBezTo>
                  <a:cubicBezTo>
                    <a:pt x="130" y="322"/>
                    <a:pt x="130" y="322"/>
                    <a:pt x="130" y="322"/>
                  </a:cubicBezTo>
                  <a:cubicBezTo>
                    <a:pt x="130" y="321"/>
                    <a:pt x="130" y="321"/>
                    <a:pt x="130" y="321"/>
                  </a:cubicBezTo>
                  <a:cubicBezTo>
                    <a:pt x="129" y="321"/>
                    <a:pt x="129" y="321"/>
                    <a:pt x="129" y="321"/>
                  </a:cubicBezTo>
                  <a:cubicBezTo>
                    <a:pt x="128" y="319"/>
                    <a:pt x="128" y="319"/>
                    <a:pt x="128" y="319"/>
                  </a:cubicBezTo>
                  <a:cubicBezTo>
                    <a:pt x="130" y="319"/>
                    <a:pt x="130" y="319"/>
                    <a:pt x="130" y="319"/>
                  </a:cubicBezTo>
                  <a:cubicBezTo>
                    <a:pt x="132" y="319"/>
                    <a:pt x="132" y="319"/>
                    <a:pt x="132" y="319"/>
                  </a:cubicBezTo>
                  <a:cubicBezTo>
                    <a:pt x="133" y="320"/>
                    <a:pt x="133" y="320"/>
                    <a:pt x="133" y="320"/>
                  </a:cubicBezTo>
                  <a:cubicBezTo>
                    <a:pt x="134" y="319"/>
                    <a:pt x="134" y="319"/>
                    <a:pt x="134" y="319"/>
                  </a:cubicBezTo>
                  <a:cubicBezTo>
                    <a:pt x="136" y="319"/>
                    <a:pt x="136" y="319"/>
                    <a:pt x="136" y="319"/>
                  </a:cubicBezTo>
                  <a:cubicBezTo>
                    <a:pt x="136" y="319"/>
                    <a:pt x="136" y="319"/>
                    <a:pt x="136" y="319"/>
                  </a:cubicBezTo>
                  <a:cubicBezTo>
                    <a:pt x="138" y="319"/>
                    <a:pt x="138" y="319"/>
                    <a:pt x="138" y="319"/>
                  </a:cubicBezTo>
                  <a:cubicBezTo>
                    <a:pt x="139" y="319"/>
                    <a:pt x="139" y="319"/>
                    <a:pt x="139" y="319"/>
                  </a:cubicBezTo>
                  <a:cubicBezTo>
                    <a:pt x="141" y="319"/>
                    <a:pt x="141" y="319"/>
                    <a:pt x="141" y="319"/>
                  </a:cubicBezTo>
                  <a:cubicBezTo>
                    <a:pt x="142" y="320"/>
                    <a:pt x="142" y="320"/>
                    <a:pt x="142" y="320"/>
                  </a:cubicBezTo>
                  <a:cubicBezTo>
                    <a:pt x="144" y="320"/>
                    <a:pt x="144" y="320"/>
                    <a:pt x="144" y="320"/>
                  </a:cubicBezTo>
                  <a:cubicBezTo>
                    <a:pt x="145" y="321"/>
                    <a:pt x="145" y="321"/>
                    <a:pt x="145" y="321"/>
                  </a:cubicBezTo>
                  <a:cubicBezTo>
                    <a:pt x="147" y="322"/>
                    <a:pt x="147" y="322"/>
                    <a:pt x="147" y="322"/>
                  </a:cubicBezTo>
                  <a:cubicBezTo>
                    <a:pt x="146" y="322"/>
                    <a:pt x="146" y="322"/>
                    <a:pt x="146" y="322"/>
                  </a:cubicBezTo>
                  <a:cubicBezTo>
                    <a:pt x="144" y="323"/>
                    <a:pt x="144" y="323"/>
                    <a:pt x="144" y="323"/>
                  </a:cubicBezTo>
                  <a:cubicBezTo>
                    <a:pt x="146" y="323"/>
                    <a:pt x="146" y="323"/>
                    <a:pt x="146" y="323"/>
                  </a:cubicBezTo>
                  <a:cubicBezTo>
                    <a:pt x="149" y="324"/>
                    <a:pt x="149" y="324"/>
                    <a:pt x="149" y="324"/>
                  </a:cubicBezTo>
                  <a:cubicBezTo>
                    <a:pt x="152" y="326"/>
                    <a:pt x="152" y="326"/>
                    <a:pt x="152" y="326"/>
                  </a:cubicBezTo>
                  <a:cubicBezTo>
                    <a:pt x="151" y="327"/>
                    <a:pt x="151" y="327"/>
                    <a:pt x="151" y="327"/>
                  </a:cubicBezTo>
                  <a:cubicBezTo>
                    <a:pt x="150" y="328"/>
                    <a:pt x="150" y="328"/>
                    <a:pt x="150" y="328"/>
                  </a:cubicBezTo>
                  <a:cubicBezTo>
                    <a:pt x="149" y="328"/>
                    <a:pt x="149" y="328"/>
                    <a:pt x="149" y="328"/>
                  </a:cubicBezTo>
                  <a:cubicBezTo>
                    <a:pt x="147" y="327"/>
                    <a:pt x="147" y="327"/>
                    <a:pt x="147" y="327"/>
                  </a:cubicBezTo>
                  <a:cubicBezTo>
                    <a:pt x="145" y="327"/>
                    <a:pt x="145" y="327"/>
                    <a:pt x="145" y="327"/>
                  </a:cubicBezTo>
                  <a:cubicBezTo>
                    <a:pt x="143" y="327"/>
                    <a:pt x="143" y="327"/>
                    <a:pt x="143" y="327"/>
                  </a:cubicBezTo>
                  <a:cubicBezTo>
                    <a:pt x="142" y="328"/>
                    <a:pt x="142" y="328"/>
                    <a:pt x="142" y="328"/>
                  </a:cubicBezTo>
                  <a:cubicBezTo>
                    <a:pt x="141" y="328"/>
                    <a:pt x="141" y="328"/>
                    <a:pt x="141" y="328"/>
                  </a:cubicBezTo>
                  <a:cubicBezTo>
                    <a:pt x="139" y="328"/>
                    <a:pt x="139" y="328"/>
                    <a:pt x="139" y="328"/>
                  </a:cubicBezTo>
                  <a:cubicBezTo>
                    <a:pt x="139" y="329"/>
                    <a:pt x="139" y="329"/>
                    <a:pt x="139" y="329"/>
                  </a:cubicBezTo>
                  <a:cubicBezTo>
                    <a:pt x="137" y="330"/>
                    <a:pt x="137" y="330"/>
                    <a:pt x="137" y="330"/>
                  </a:cubicBezTo>
                  <a:cubicBezTo>
                    <a:pt x="136" y="331"/>
                    <a:pt x="136" y="331"/>
                    <a:pt x="136" y="331"/>
                  </a:cubicBezTo>
                  <a:cubicBezTo>
                    <a:pt x="135" y="331"/>
                    <a:pt x="135" y="331"/>
                    <a:pt x="135" y="331"/>
                  </a:cubicBezTo>
                  <a:cubicBezTo>
                    <a:pt x="135" y="330"/>
                    <a:pt x="135" y="330"/>
                    <a:pt x="135" y="330"/>
                  </a:cubicBezTo>
                  <a:lnTo>
                    <a:pt x="135" y="329"/>
                  </a:lnTo>
                  <a:close/>
                  <a:moveTo>
                    <a:pt x="112" y="320"/>
                  </a:moveTo>
                  <a:cubicBezTo>
                    <a:pt x="110" y="320"/>
                    <a:pt x="110" y="320"/>
                    <a:pt x="110" y="320"/>
                  </a:cubicBezTo>
                  <a:cubicBezTo>
                    <a:pt x="109" y="319"/>
                    <a:pt x="109" y="319"/>
                    <a:pt x="109" y="319"/>
                  </a:cubicBezTo>
                  <a:cubicBezTo>
                    <a:pt x="111" y="318"/>
                    <a:pt x="111" y="318"/>
                    <a:pt x="111" y="318"/>
                  </a:cubicBezTo>
                  <a:cubicBezTo>
                    <a:pt x="112" y="317"/>
                    <a:pt x="112" y="317"/>
                    <a:pt x="112" y="317"/>
                  </a:cubicBezTo>
                  <a:cubicBezTo>
                    <a:pt x="112" y="317"/>
                    <a:pt x="112" y="317"/>
                    <a:pt x="112" y="317"/>
                  </a:cubicBezTo>
                  <a:cubicBezTo>
                    <a:pt x="112" y="316"/>
                    <a:pt x="112" y="316"/>
                    <a:pt x="112" y="316"/>
                  </a:cubicBezTo>
                  <a:cubicBezTo>
                    <a:pt x="111" y="316"/>
                    <a:pt x="111" y="316"/>
                    <a:pt x="111" y="316"/>
                  </a:cubicBezTo>
                  <a:cubicBezTo>
                    <a:pt x="109" y="315"/>
                    <a:pt x="109" y="315"/>
                    <a:pt x="109" y="315"/>
                  </a:cubicBezTo>
                  <a:cubicBezTo>
                    <a:pt x="108" y="315"/>
                    <a:pt x="108" y="315"/>
                    <a:pt x="108" y="315"/>
                  </a:cubicBezTo>
                  <a:cubicBezTo>
                    <a:pt x="107" y="314"/>
                    <a:pt x="107" y="314"/>
                    <a:pt x="107" y="314"/>
                  </a:cubicBezTo>
                  <a:cubicBezTo>
                    <a:pt x="107" y="312"/>
                    <a:pt x="107" y="312"/>
                    <a:pt x="107" y="312"/>
                  </a:cubicBezTo>
                  <a:cubicBezTo>
                    <a:pt x="106" y="311"/>
                    <a:pt x="106" y="311"/>
                    <a:pt x="106" y="311"/>
                  </a:cubicBezTo>
                  <a:cubicBezTo>
                    <a:pt x="106" y="311"/>
                    <a:pt x="106" y="311"/>
                    <a:pt x="106" y="311"/>
                  </a:cubicBezTo>
                  <a:cubicBezTo>
                    <a:pt x="104" y="311"/>
                    <a:pt x="104" y="311"/>
                    <a:pt x="104" y="311"/>
                  </a:cubicBezTo>
                  <a:cubicBezTo>
                    <a:pt x="101" y="309"/>
                    <a:pt x="101" y="309"/>
                    <a:pt x="101" y="309"/>
                  </a:cubicBezTo>
                  <a:cubicBezTo>
                    <a:pt x="99" y="309"/>
                    <a:pt x="99" y="309"/>
                    <a:pt x="99" y="309"/>
                  </a:cubicBezTo>
                  <a:cubicBezTo>
                    <a:pt x="98" y="307"/>
                    <a:pt x="98" y="307"/>
                    <a:pt x="98" y="307"/>
                  </a:cubicBezTo>
                  <a:cubicBezTo>
                    <a:pt x="97" y="307"/>
                    <a:pt x="97" y="307"/>
                    <a:pt x="97" y="307"/>
                  </a:cubicBezTo>
                  <a:cubicBezTo>
                    <a:pt x="93" y="308"/>
                    <a:pt x="93" y="308"/>
                    <a:pt x="93" y="308"/>
                  </a:cubicBezTo>
                  <a:cubicBezTo>
                    <a:pt x="91" y="307"/>
                    <a:pt x="91" y="307"/>
                    <a:pt x="91" y="307"/>
                  </a:cubicBezTo>
                  <a:cubicBezTo>
                    <a:pt x="90" y="306"/>
                    <a:pt x="90" y="306"/>
                    <a:pt x="90" y="306"/>
                  </a:cubicBezTo>
                  <a:cubicBezTo>
                    <a:pt x="92" y="306"/>
                    <a:pt x="92" y="306"/>
                    <a:pt x="92" y="306"/>
                  </a:cubicBezTo>
                  <a:cubicBezTo>
                    <a:pt x="93" y="306"/>
                    <a:pt x="93" y="306"/>
                    <a:pt x="93" y="306"/>
                  </a:cubicBezTo>
                  <a:cubicBezTo>
                    <a:pt x="93" y="305"/>
                    <a:pt x="93" y="305"/>
                    <a:pt x="93" y="305"/>
                  </a:cubicBezTo>
                  <a:cubicBezTo>
                    <a:pt x="88" y="305"/>
                    <a:pt x="88" y="305"/>
                    <a:pt x="88" y="305"/>
                  </a:cubicBezTo>
                  <a:cubicBezTo>
                    <a:pt x="87" y="306"/>
                    <a:pt x="87" y="306"/>
                    <a:pt x="87" y="306"/>
                  </a:cubicBezTo>
                  <a:cubicBezTo>
                    <a:pt x="85" y="307"/>
                    <a:pt x="85" y="307"/>
                    <a:pt x="85" y="307"/>
                  </a:cubicBezTo>
                  <a:cubicBezTo>
                    <a:pt x="83" y="307"/>
                    <a:pt x="83" y="307"/>
                    <a:pt x="83" y="307"/>
                  </a:cubicBezTo>
                  <a:cubicBezTo>
                    <a:pt x="82" y="308"/>
                    <a:pt x="82" y="308"/>
                    <a:pt x="82" y="308"/>
                  </a:cubicBezTo>
                  <a:cubicBezTo>
                    <a:pt x="82" y="308"/>
                    <a:pt x="82" y="308"/>
                    <a:pt x="82" y="308"/>
                  </a:cubicBezTo>
                  <a:cubicBezTo>
                    <a:pt x="80" y="309"/>
                    <a:pt x="80" y="309"/>
                    <a:pt x="80" y="309"/>
                  </a:cubicBezTo>
                  <a:cubicBezTo>
                    <a:pt x="80" y="309"/>
                    <a:pt x="80" y="309"/>
                    <a:pt x="80" y="309"/>
                  </a:cubicBezTo>
                  <a:cubicBezTo>
                    <a:pt x="78" y="309"/>
                    <a:pt x="78" y="309"/>
                    <a:pt x="78" y="309"/>
                  </a:cubicBezTo>
                  <a:cubicBezTo>
                    <a:pt x="77" y="309"/>
                    <a:pt x="77" y="309"/>
                    <a:pt x="77" y="309"/>
                  </a:cubicBezTo>
                  <a:cubicBezTo>
                    <a:pt x="79" y="308"/>
                    <a:pt x="79" y="308"/>
                    <a:pt x="79" y="308"/>
                  </a:cubicBezTo>
                  <a:cubicBezTo>
                    <a:pt x="80" y="307"/>
                    <a:pt x="80" y="307"/>
                    <a:pt x="80" y="307"/>
                  </a:cubicBezTo>
                  <a:cubicBezTo>
                    <a:pt x="80" y="306"/>
                    <a:pt x="80" y="306"/>
                    <a:pt x="80" y="306"/>
                  </a:cubicBezTo>
                  <a:cubicBezTo>
                    <a:pt x="81" y="305"/>
                    <a:pt x="81" y="305"/>
                    <a:pt x="81" y="305"/>
                  </a:cubicBezTo>
                  <a:cubicBezTo>
                    <a:pt x="82" y="304"/>
                    <a:pt x="82" y="304"/>
                    <a:pt x="82" y="304"/>
                  </a:cubicBezTo>
                  <a:cubicBezTo>
                    <a:pt x="85" y="303"/>
                    <a:pt x="85" y="303"/>
                    <a:pt x="85" y="303"/>
                  </a:cubicBezTo>
                  <a:cubicBezTo>
                    <a:pt x="87" y="302"/>
                    <a:pt x="87" y="302"/>
                    <a:pt x="87" y="302"/>
                  </a:cubicBezTo>
                  <a:cubicBezTo>
                    <a:pt x="90" y="302"/>
                    <a:pt x="90" y="302"/>
                    <a:pt x="90" y="302"/>
                  </a:cubicBezTo>
                  <a:cubicBezTo>
                    <a:pt x="90" y="302"/>
                    <a:pt x="90" y="302"/>
                    <a:pt x="90" y="302"/>
                  </a:cubicBezTo>
                  <a:cubicBezTo>
                    <a:pt x="94" y="302"/>
                    <a:pt x="94" y="302"/>
                    <a:pt x="94" y="302"/>
                  </a:cubicBezTo>
                  <a:cubicBezTo>
                    <a:pt x="97" y="302"/>
                    <a:pt x="97" y="302"/>
                    <a:pt x="97" y="302"/>
                  </a:cubicBezTo>
                  <a:cubicBezTo>
                    <a:pt x="98" y="303"/>
                    <a:pt x="98" y="303"/>
                    <a:pt x="98" y="303"/>
                  </a:cubicBezTo>
                  <a:cubicBezTo>
                    <a:pt x="100" y="303"/>
                    <a:pt x="100" y="303"/>
                    <a:pt x="100" y="303"/>
                  </a:cubicBezTo>
                  <a:cubicBezTo>
                    <a:pt x="101" y="304"/>
                    <a:pt x="101" y="304"/>
                    <a:pt x="101" y="304"/>
                  </a:cubicBezTo>
                  <a:cubicBezTo>
                    <a:pt x="103" y="305"/>
                    <a:pt x="103" y="305"/>
                    <a:pt x="103" y="305"/>
                  </a:cubicBezTo>
                  <a:cubicBezTo>
                    <a:pt x="105" y="306"/>
                    <a:pt x="105" y="306"/>
                    <a:pt x="105" y="306"/>
                  </a:cubicBezTo>
                  <a:cubicBezTo>
                    <a:pt x="108" y="308"/>
                    <a:pt x="108" y="308"/>
                    <a:pt x="108" y="308"/>
                  </a:cubicBezTo>
                  <a:cubicBezTo>
                    <a:pt x="109" y="308"/>
                    <a:pt x="109" y="308"/>
                    <a:pt x="109" y="308"/>
                  </a:cubicBezTo>
                  <a:cubicBezTo>
                    <a:pt x="110" y="308"/>
                    <a:pt x="110" y="308"/>
                    <a:pt x="110" y="308"/>
                  </a:cubicBezTo>
                  <a:cubicBezTo>
                    <a:pt x="111" y="309"/>
                    <a:pt x="111" y="309"/>
                    <a:pt x="111" y="309"/>
                  </a:cubicBezTo>
                  <a:cubicBezTo>
                    <a:pt x="111" y="310"/>
                    <a:pt x="111" y="310"/>
                    <a:pt x="111" y="310"/>
                  </a:cubicBezTo>
                  <a:cubicBezTo>
                    <a:pt x="112" y="309"/>
                    <a:pt x="112" y="309"/>
                    <a:pt x="112" y="309"/>
                  </a:cubicBezTo>
                  <a:cubicBezTo>
                    <a:pt x="115" y="311"/>
                    <a:pt x="115" y="311"/>
                    <a:pt x="115" y="311"/>
                  </a:cubicBezTo>
                  <a:cubicBezTo>
                    <a:pt x="117" y="312"/>
                    <a:pt x="117" y="312"/>
                    <a:pt x="117" y="312"/>
                  </a:cubicBezTo>
                  <a:cubicBezTo>
                    <a:pt x="119" y="312"/>
                    <a:pt x="119" y="312"/>
                    <a:pt x="119" y="312"/>
                  </a:cubicBezTo>
                  <a:cubicBezTo>
                    <a:pt x="121" y="312"/>
                    <a:pt x="121" y="312"/>
                    <a:pt x="121" y="312"/>
                  </a:cubicBezTo>
                  <a:cubicBezTo>
                    <a:pt x="120" y="314"/>
                    <a:pt x="120" y="314"/>
                    <a:pt x="120" y="314"/>
                  </a:cubicBezTo>
                  <a:cubicBezTo>
                    <a:pt x="119" y="315"/>
                    <a:pt x="119" y="315"/>
                    <a:pt x="119" y="315"/>
                  </a:cubicBezTo>
                  <a:cubicBezTo>
                    <a:pt x="120" y="315"/>
                    <a:pt x="120" y="315"/>
                    <a:pt x="120" y="315"/>
                  </a:cubicBezTo>
                  <a:cubicBezTo>
                    <a:pt x="121" y="315"/>
                    <a:pt x="121" y="315"/>
                    <a:pt x="121" y="315"/>
                  </a:cubicBezTo>
                  <a:cubicBezTo>
                    <a:pt x="122" y="315"/>
                    <a:pt x="122" y="315"/>
                    <a:pt x="122" y="315"/>
                  </a:cubicBezTo>
                  <a:cubicBezTo>
                    <a:pt x="124" y="316"/>
                    <a:pt x="124" y="316"/>
                    <a:pt x="124" y="316"/>
                  </a:cubicBezTo>
                  <a:cubicBezTo>
                    <a:pt x="125" y="316"/>
                    <a:pt x="125" y="316"/>
                    <a:pt x="125" y="316"/>
                  </a:cubicBezTo>
                  <a:cubicBezTo>
                    <a:pt x="126" y="317"/>
                    <a:pt x="126" y="317"/>
                    <a:pt x="126" y="317"/>
                  </a:cubicBezTo>
                  <a:cubicBezTo>
                    <a:pt x="126" y="318"/>
                    <a:pt x="126" y="318"/>
                    <a:pt x="126" y="318"/>
                  </a:cubicBezTo>
                  <a:cubicBezTo>
                    <a:pt x="124" y="318"/>
                    <a:pt x="124" y="318"/>
                    <a:pt x="124" y="318"/>
                  </a:cubicBezTo>
                  <a:cubicBezTo>
                    <a:pt x="122" y="319"/>
                    <a:pt x="122" y="319"/>
                    <a:pt x="122" y="319"/>
                  </a:cubicBezTo>
                  <a:cubicBezTo>
                    <a:pt x="121" y="319"/>
                    <a:pt x="121" y="319"/>
                    <a:pt x="121" y="319"/>
                  </a:cubicBezTo>
                  <a:cubicBezTo>
                    <a:pt x="118" y="319"/>
                    <a:pt x="118" y="319"/>
                    <a:pt x="118" y="319"/>
                  </a:cubicBezTo>
                  <a:cubicBezTo>
                    <a:pt x="117" y="319"/>
                    <a:pt x="117" y="319"/>
                    <a:pt x="117" y="319"/>
                  </a:cubicBezTo>
                  <a:cubicBezTo>
                    <a:pt x="115" y="319"/>
                    <a:pt x="115" y="319"/>
                    <a:pt x="115" y="319"/>
                  </a:cubicBezTo>
                  <a:lnTo>
                    <a:pt x="112" y="320"/>
                  </a:lnTo>
                  <a:close/>
                  <a:moveTo>
                    <a:pt x="114" y="330"/>
                  </a:moveTo>
                  <a:cubicBezTo>
                    <a:pt x="113" y="331"/>
                    <a:pt x="113" y="331"/>
                    <a:pt x="113" y="331"/>
                  </a:cubicBezTo>
                  <a:cubicBezTo>
                    <a:pt x="111" y="331"/>
                    <a:pt x="111" y="331"/>
                    <a:pt x="111" y="331"/>
                  </a:cubicBezTo>
                  <a:cubicBezTo>
                    <a:pt x="110" y="331"/>
                    <a:pt x="110" y="331"/>
                    <a:pt x="110" y="331"/>
                  </a:cubicBezTo>
                  <a:cubicBezTo>
                    <a:pt x="109" y="331"/>
                    <a:pt x="109" y="331"/>
                    <a:pt x="109" y="331"/>
                  </a:cubicBezTo>
                  <a:cubicBezTo>
                    <a:pt x="109" y="331"/>
                    <a:pt x="109" y="331"/>
                    <a:pt x="109" y="331"/>
                  </a:cubicBezTo>
                  <a:cubicBezTo>
                    <a:pt x="109" y="332"/>
                    <a:pt x="109" y="332"/>
                    <a:pt x="109" y="332"/>
                  </a:cubicBezTo>
                  <a:cubicBezTo>
                    <a:pt x="107" y="331"/>
                    <a:pt x="107" y="331"/>
                    <a:pt x="107" y="331"/>
                  </a:cubicBezTo>
                  <a:cubicBezTo>
                    <a:pt x="106" y="329"/>
                    <a:pt x="106" y="329"/>
                    <a:pt x="106" y="329"/>
                  </a:cubicBezTo>
                  <a:cubicBezTo>
                    <a:pt x="104" y="328"/>
                    <a:pt x="104" y="328"/>
                    <a:pt x="104" y="328"/>
                  </a:cubicBezTo>
                  <a:cubicBezTo>
                    <a:pt x="104" y="327"/>
                    <a:pt x="104" y="327"/>
                    <a:pt x="104" y="327"/>
                  </a:cubicBezTo>
                  <a:cubicBezTo>
                    <a:pt x="106" y="327"/>
                    <a:pt x="106" y="327"/>
                    <a:pt x="106" y="327"/>
                  </a:cubicBezTo>
                  <a:cubicBezTo>
                    <a:pt x="106" y="327"/>
                    <a:pt x="106" y="327"/>
                    <a:pt x="106" y="327"/>
                  </a:cubicBezTo>
                  <a:cubicBezTo>
                    <a:pt x="108" y="327"/>
                    <a:pt x="108" y="327"/>
                    <a:pt x="108" y="327"/>
                  </a:cubicBezTo>
                  <a:cubicBezTo>
                    <a:pt x="111" y="328"/>
                    <a:pt x="111" y="328"/>
                    <a:pt x="111" y="328"/>
                  </a:cubicBezTo>
                  <a:cubicBezTo>
                    <a:pt x="113" y="329"/>
                    <a:pt x="113" y="329"/>
                    <a:pt x="113" y="329"/>
                  </a:cubicBezTo>
                  <a:lnTo>
                    <a:pt x="114" y="330"/>
                  </a:lnTo>
                  <a:close/>
                  <a:moveTo>
                    <a:pt x="85" y="310"/>
                  </a:moveTo>
                  <a:cubicBezTo>
                    <a:pt x="85" y="310"/>
                    <a:pt x="85" y="310"/>
                    <a:pt x="85" y="310"/>
                  </a:cubicBezTo>
                  <a:cubicBezTo>
                    <a:pt x="86" y="309"/>
                    <a:pt x="86" y="309"/>
                    <a:pt x="86" y="309"/>
                  </a:cubicBezTo>
                  <a:cubicBezTo>
                    <a:pt x="87" y="309"/>
                    <a:pt x="87" y="309"/>
                    <a:pt x="87" y="309"/>
                  </a:cubicBezTo>
                  <a:cubicBezTo>
                    <a:pt x="87" y="310"/>
                    <a:pt x="87" y="310"/>
                    <a:pt x="87" y="310"/>
                  </a:cubicBezTo>
                  <a:cubicBezTo>
                    <a:pt x="87" y="310"/>
                    <a:pt x="87" y="310"/>
                    <a:pt x="87" y="310"/>
                  </a:cubicBezTo>
                  <a:cubicBezTo>
                    <a:pt x="88" y="310"/>
                    <a:pt x="88" y="310"/>
                    <a:pt x="88" y="310"/>
                  </a:cubicBezTo>
                  <a:cubicBezTo>
                    <a:pt x="88" y="311"/>
                    <a:pt x="88" y="311"/>
                    <a:pt x="88" y="311"/>
                  </a:cubicBezTo>
                  <a:cubicBezTo>
                    <a:pt x="87" y="311"/>
                    <a:pt x="87" y="311"/>
                    <a:pt x="87" y="311"/>
                  </a:cubicBezTo>
                  <a:cubicBezTo>
                    <a:pt x="86" y="312"/>
                    <a:pt x="86" y="312"/>
                    <a:pt x="86" y="312"/>
                  </a:cubicBezTo>
                  <a:cubicBezTo>
                    <a:pt x="85" y="311"/>
                    <a:pt x="85" y="311"/>
                    <a:pt x="85" y="311"/>
                  </a:cubicBezTo>
                  <a:cubicBezTo>
                    <a:pt x="85" y="311"/>
                    <a:pt x="85" y="311"/>
                    <a:pt x="85" y="311"/>
                  </a:cubicBezTo>
                  <a:cubicBezTo>
                    <a:pt x="85" y="311"/>
                    <a:pt x="85" y="311"/>
                    <a:pt x="85" y="311"/>
                  </a:cubicBezTo>
                  <a:cubicBezTo>
                    <a:pt x="85" y="311"/>
                    <a:pt x="85" y="311"/>
                    <a:pt x="85" y="311"/>
                  </a:cubicBezTo>
                  <a:cubicBezTo>
                    <a:pt x="85" y="311"/>
                    <a:pt x="85" y="311"/>
                    <a:pt x="85" y="311"/>
                  </a:cubicBezTo>
                  <a:cubicBezTo>
                    <a:pt x="86" y="311"/>
                    <a:pt x="86" y="311"/>
                    <a:pt x="86" y="311"/>
                  </a:cubicBezTo>
                  <a:lnTo>
                    <a:pt x="85" y="310"/>
                  </a:lnTo>
                  <a:close/>
                  <a:moveTo>
                    <a:pt x="24" y="370"/>
                  </a:moveTo>
                  <a:cubicBezTo>
                    <a:pt x="24" y="356"/>
                    <a:pt x="25" y="342"/>
                    <a:pt x="27" y="329"/>
                  </a:cubicBezTo>
                  <a:cubicBezTo>
                    <a:pt x="27" y="329"/>
                    <a:pt x="27" y="329"/>
                    <a:pt x="27" y="329"/>
                  </a:cubicBezTo>
                  <a:cubicBezTo>
                    <a:pt x="31" y="329"/>
                    <a:pt x="31" y="329"/>
                    <a:pt x="31" y="329"/>
                  </a:cubicBezTo>
                  <a:cubicBezTo>
                    <a:pt x="37" y="327"/>
                    <a:pt x="37" y="327"/>
                    <a:pt x="37" y="327"/>
                  </a:cubicBezTo>
                  <a:cubicBezTo>
                    <a:pt x="42" y="326"/>
                    <a:pt x="42" y="326"/>
                    <a:pt x="42" y="326"/>
                  </a:cubicBezTo>
                  <a:cubicBezTo>
                    <a:pt x="43" y="326"/>
                    <a:pt x="43" y="326"/>
                    <a:pt x="43" y="326"/>
                  </a:cubicBezTo>
                  <a:cubicBezTo>
                    <a:pt x="44" y="327"/>
                    <a:pt x="44" y="327"/>
                    <a:pt x="44" y="327"/>
                  </a:cubicBezTo>
                  <a:cubicBezTo>
                    <a:pt x="46" y="324"/>
                    <a:pt x="46" y="324"/>
                    <a:pt x="46" y="324"/>
                  </a:cubicBezTo>
                  <a:cubicBezTo>
                    <a:pt x="48" y="320"/>
                    <a:pt x="48" y="320"/>
                    <a:pt x="48" y="320"/>
                  </a:cubicBezTo>
                  <a:cubicBezTo>
                    <a:pt x="49" y="315"/>
                    <a:pt x="49" y="315"/>
                    <a:pt x="49" y="315"/>
                  </a:cubicBezTo>
                  <a:cubicBezTo>
                    <a:pt x="57" y="312"/>
                    <a:pt x="57" y="312"/>
                    <a:pt x="57" y="312"/>
                  </a:cubicBezTo>
                  <a:cubicBezTo>
                    <a:pt x="59" y="312"/>
                    <a:pt x="59" y="312"/>
                    <a:pt x="59" y="312"/>
                  </a:cubicBezTo>
                  <a:cubicBezTo>
                    <a:pt x="62" y="312"/>
                    <a:pt x="62" y="312"/>
                    <a:pt x="62" y="312"/>
                  </a:cubicBezTo>
                  <a:cubicBezTo>
                    <a:pt x="65" y="311"/>
                    <a:pt x="65" y="311"/>
                    <a:pt x="65" y="311"/>
                  </a:cubicBezTo>
                  <a:cubicBezTo>
                    <a:pt x="66" y="312"/>
                    <a:pt x="66" y="312"/>
                    <a:pt x="66" y="312"/>
                  </a:cubicBezTo>
                  <a:cubicBezTo>
                    <a:pt x="67" y="313"/>
                    <a:pt x="67" y="313"/>
                    <a:pt x="67" y="313"/>
                  </a:cubicBezTo>
                  <a:cubicBezTo>
                    <a:pt x="67" y="314"/>
                    <a:pt x="67" y="314"/>
                    <a:pt x="67" y="314"/>
                  </a:cubicBezTo>
                  <a:cubicBezTo>
                    <a:pt x="65" y="318"/>
                    <a:pt x="65" y="318"/>
                    <a:pt x="65" y="318"/>
                  </a:cubicBezTo>
                  <a:cubicBezTo>
                    <a:pt x="63" y="320"/>
                    <a:pt x="63" y="320"/>
                    <a:pt x="63" y="320"/>
                  </a:cubicBezTo>
                  <a:cubicBezTo>
                    <a:pt x="63" y="321"/>
                    <a:pt x="63" y="321"/>
                    <a:pt x="63" y="321"/>
                  </a:cubicBezTo>
                  <a:cubicBezTo>
                    <a:pt x="63" y="323"/>
                    <a:pt x="63" y="323"/>
                    <a:pt x="63" y="323"/>
                  </a:cubicBezTo>
                  <a:cubicBezTo>
                    <a:pt x="60" y="329"/>
                    <a:pt x="60" y="329"/>
                    <a:pt x="60" y="329"/>
                  </a:cubicBezTo>
                  <a:cubicBezTo>
                    <a:pt x="59" y="332"/>
                    <a:pt x="59" y="332"/>
                    <a:pt x="59" y="332"/>
                  </a:cubicBezTo>
                  <a:cubicBezTo>
                    <a:pt x="58" y="328"/>
                    <a:pt x="58" y="328"/>
                    <a:pt x="58" y="328"/>
                  </a:cubicBezTo>
                  <a:cubicBezTo>
                    <a:pt x="57" y="330"/>
                    <a:pt x="57" y="330"/>
                    <a:pt x="57" y="330"/>
                  </a:cubicBezTo>
                  <a:cubicBezTo>
                    <a:pt x="57" y="335"/>
                    <a:pt x="57" y="335"/>
                    <a:pt x="57" y="335"/>
                  </a:cubicBezTo>
                  <a:cubicBezTo>
                    <a:pt x="55" y="340"/>
                    <a:pt x="55" y="340"/>
                    <a:pt x="55" y="340"/>
                  </a:cubicBezTo>
                  <a:cubicBezTo>
                    <a:pt x="53" y="342"/>
                    <a:pt x="53" y="342"/>
                    <a:pt x="53" y="342"/>
                  </a:cubicBezTo>
                  <a:cubicBezTo>
                    <a:pt x="53" y="343"/>
                    <a:pt x="53" y="343"/>
                    <a:pt x="53" y="343"/>
                  </a:cubicBezTo>
                  <a:cubicBezTo>
                    <a:pt x="54" y="343"/>
                    <a:pt x="54" y="343"/>
                    <a:pt x="54" y="343"/>
                  </a:cubicBezTo>
                  <a:cubicBezTo>
                    <a:pt x="57" y="343"/>
                    <a:pt x="57" y="343"/>
                    <a:pt x="57" y="343"/>
                  </a:cubicBezTo>
                  <a:cubicBezTo>
                    <a:pt x="59" y="343"/>
                    <a:pt x="59" y="343"/>
                    <a:pt x="59" y="343"/>
                  </a:cubicBezTo>
                  <a:cubicBezTo>
                    <a:pt x="64" y="343"/>
                    <a:pt x="64" y="343"/>
                    <a:pt x="64" y="343"/>
                  </a:cubicBezTo>
                  <a:cubicBezTo>
                    <a:pt x="68" y="342"/>
                    <a:pt x="68" y="342"/>
                    <a:pt x="68" y="342"/>
                  </a:cubicBezTo>
                  <a:cubicBezTo>
                    <a:pt x="69" y="342"/>
                    <a:pt x="69" y="342"/>
                    <a:pt x="69" y="342"/>
                  </a:cubicBezTo>
                  <a:cubicBezTo>
                    <a:pt x="69" y="342"/>
                    <a:pt x="69" y="342"/>
                    <a:pt x="69" y="342"/>
                  </a:cubicBezTo>
                  <a:cubicBezTo>
                    <a:pt x="70" y="342"/>
                    <a:pt x="70" y="342"/>
                    <a:pt x="70" y="342"/>
                  </a:cubicBezTo>
                  <a:cubicBezTo>
                    <a:pt x="73" y="343"/>
                    <a:pt x="73" y="343"/>
                    <a:pt x="73" y="343"/>
                  </a:cubicBezTo>
                  <a:cubicBezTo>
                    <a:pt x="72" y="344"/>
                    <a:pt x="72" y="344"/>
                    <a:pt x="72" y="344"/>
                  </a:cubicBezTo>
                  <a:cubicBezTo>
                    <a:pt x="72" y="344"/>
                    <a:pt x="72" y="344"/>
                    <a:pt x="72" y="344"/>
                  </a:cubicBezTo>
                  <a:cubicBezTo>
                    <a:pt x="74" y="345"/>
                    <a:pt x="74" y="345"/>
                    <a:pt x="74" y="345"/>
                  </a:cubicBezTo>
                  <a:cubicBezTo>
                    <a:pt x="75" y="345"/>
                    <a:pt x="75" y="345"/>
                    <a:pt x="75" y="345"/>
                  </a:cubicBezTo>
                  <a:cubicBezTo>
                    <a:pt x="76" y="345"/>
                    <a:pt x="76" y="345"/>
                    <a:pt x="76" y="345"/>
                  </a:cubicBezTo>
                  <a:cubicBezTo>
                    <a:pt x="78" y="347"/>
                    <a:pt x="78" y="347"/>
                    <a:pt x="78" y="347"/>
                  </a:cubicBezTo>
                  <a:cubicBezTo>
                    <a:pt x="78" y="349"/>
                    <a:pt x="78" y="349"/>
                    <a:pt x="78" y="349"/>
                  </a:cubicBezTo>
                  <a:cubicBezTo>
                    <a:pt x="76" y="353"/>
                    <a:pt x="76" y="353"/>
                    <a:pt x="76" y="353"/>
                  </a:cubicBezTo>
                  <a:cubicBezTo>
                    <a:pt x="76" y="356"/>
                    <a:pt x="76" y="356"/>
                    <a:pt x="76" y="356"/>
                  </a:cubicBezTo>
                  <a:cubicBezTo>
                    <a:pt x="76" y="360"/>
                    <a:pt x="76" y="360"/>
                    <a:pt x="76" y="360"/>
                  </a:cubicBezTo>
                  <a:cubicBezTo>
                    <a:pt x="75" y="361"/>
                    <a:pt x="75" y="361"/>
                    <a:pt x="75" y="361"/>
                  </a:cubicBezTo>
                  <a:cubicBezTo>
                    <a:pt x="75" y="362"/>
                    <a:pt x="75" y="362"/>
                    <a:pt x="75" y="362"/>
                  </a:cubicBezTo>
                  <a:cubicBezTo>
                    <a:pt x="75" y="363"/>
                    <a:pt x="75" y="363"/>
                    <a:pt x="75" y="363"/>
                  </a:cubicBezTo>
                  <a:cubicBezTo>
                    <a:pt x="75" y="365"/>
                    <a:pt x="75" y="365"/>
                    <a:pt x="75" y="365"/>
                  </a:cubicBezTo>
                  <a:cubicBezTo>
                    <a:pt x="74" y="367"/>
                    <a:pt x="74" y="367"/>
                    <a:pt x="74" y="367"/>
                  </a:cubicBezTo>
                  <a:cubicBezTo>
                    <a:pt x="74" y="372"/>
                    <a:pt x="74" y="372"/>
                    <a:pt x="74" y="372"/>
                  </a:cubicBezTo>
                  <a:cubicBezTo>
                    <a:pt x="75" y="373"/>
                    <a:pt x="75" y="373"/>
                    <a:pt x="75" y="373"/>
                  </a:cubicBezTo>
                  <a:cubicBezTo>
                    <a:pt x="78" y="378"/>
                    <a:pt x="78" y="378"/>
                    <a:pt x="78" y="378"/>
                  </a:cubicBezTo>
                  <a:cubicBezTo>
                    <a:pt x="80" y="380"/>
                    <a:pt x="80" y="380"/>
                    <a:pt x="80" y="380"/>
                  </a:cubicBezTo>
                  <a:cubicBezTo>
                    <a:pt x="80" y="380"/>
                    <a:pt x="80" y="380"/>
                    <a:pt x="80" y="380"/>
                  </a:cubicBezTo>
                  <a:cubicBezTo>
                    <a:pt x="80" y="382"/>
                    <a:pt x="80" y="382"/>
                    <a:pt x="80" y="382"/>
                  </a:cubicBezTo>
                  <a:cubicBezTo>
                    <a:pt x="80" y="381"/>
                    <a:pt x="80" y="381"/>
                    <a:pt x="80" y="381"/>
                  </a:cubicBezTo>
                  <a:cubicBezTo>
                    <a:pt x="82" y="382"/>
                    <a:pt x="82" y="382"/>
                    <a:pt x="82" y="382"/>
                  </a:cubicBezTo>
                  <a:cubicBezTo>
                    <a:pt x="87" y="382"/>
                    <a:pt x="87" y="382"/>
                    <a:pt x="87" y="382"/>
                  </a:cubicBezTo>
                  <a:cubicBezTo>
                    <a:pt x="91" y="381"/>
                    <a:pt x="91" y="381"/>
                    <a:pt x="91" y="381"/>
                  </a:cubicBezTo>
                  <a:cubicBezTo>
                    <a:pt x="91" y="382"/>
                    <a:pt x="91" y="382"/>
                    <a:pt x="91" y="382"/>
                  </a:cubicBezTo>
                  <a:cubicBezTo>
                    <a:pt x="91" y="383"/>
                    <a:pt x="91" y="383"/>
                    <a:pt x="91" y="383"/>
                  </a:cubicBezTo>
                  <a:cubicBezTo>
                    <a:pt x="92" y="382"/>
                    <a:pt x="92" y="382"/>
                    <a:pt x="92" y="382"/>
                  </a:cubicBezTo>
                  <a:cubicBezTo>
                    <a:pt x="92" y="381"/>
                    <a:pt x="92" y="381"/>
                    <a:pt x="92" y="381"/>
                  </a:cubicBezTo>
                  <a:cubicBezTo>
                    <a:pt x="93" y="379"/>
                    <a:pt x="93" y="379"/>
                    <a:pt x="93" y="379"/>
                  </a:cubicBezTo>
                  <a:cubicBezTo>
                    <a:pt x="96" y="379"/>
                    <a:pt x="96" y="379"/>
                    <a:pt x="96" y="379"/>
                  </a:cubicBezTo>
                  <a:cubicBezTo>
                    <a:pt x="97" y="379"/>
                    <a:pt x="97" y="379"/>
                    <a:pt x="97" y="379"/>
                  </a:cubicBezTo>
                  <a:cubicBezTo>
                    <a:pt x="99" y="380"/>
                    <a:pt x="99" y="380"/>
                    <a:pt x="99" y="380"/>
                  </a:cubicBezTo>
                  <a:cubicBezTo>
                    <a:pt x="100" y="382"/>
                    <a:pt x="100" y="382"/>
                    <a:pt x="100" y="382"/>
                  </a:cubicBezTo>
                  <a:cubicBezTo>
                    <a:pt x="102" y="384"/>
                    <a:pt x="102" y="384"/>
                    <a:pt x="102" y="384"/>
                  </a:cubicBezTo>
                  <a:cubicBezTo>
                    <a:pt x="106" y="387"/>
                    <a:pt x="106" y="387"/>
                    <a:pt x="106" y="387"/>
                  </a:cubicBezTo>
                  <a:cubicBezTo>
                    <a:pt x="105" y="386"/>
                    <a:pt x="105" y="386"/>
                    <a:pt x="105" y="386"/>
                  </a:cubicBezTo>
                  <a:cubicBezTo>
                    <a:pt x="106" y="386"/>
                    <a:pt x="106" y="386"/>
                    <a:pt x="106" y="386"/>
                  </a:cubicBezTo>
                  <a:cubicBezTo>
                    <a:pt x="105" y="384"/>
                    <a:pt x="105" y="384"/>
                    <a:pt x="105" y="384"/>
                  </a:cubicBezTo>
                  <a:cubicBezTo>
                    <a:pt x="108" y="382"/>
                    <a:pt x="108" y="382"/>
                    <a:pt x="108" y="382"/>
                  </a:cubicBezTo>
                  <a:cubicBezTo>
                    <a:pt x="110" y="380"/>
                    <a:pt x="110" y="380"/>
                    <a:pt x="110" y="380"/>
                  </a:cubicBezTo>
                  <a:cubicBezTo>
                    <a:pt x="110" y="380"/>
                    <a:pt x="110" y="380"/>
                    <a:pt x="110" y="380"/>
                  </a:cubicBezTo>
                  <a:cubicBezTo>
                    <a:pt x="111" y="377"/>
                    <a:pt x="111" y="377"/>
                    <a:pt x="111" y="377"/>
                  </a:cubicBezTo>
                  <a:cubicBezTo>
                    <a:pt x="112" y="374"/>
                    <a:pt x="112" y="374"/>
                    <a:pt x="112" y="374"/>
                  </a:cubicBezTo>
                  <a:cubicBezTo>
                    <a:pt x="115" y="371"/>
                    <a:pt x="115" y="371"/>
                    <a:pt x="115" y="371"/>
                  </a:cubicBezTo>
                  <a:cubicBezTo>
                    <a:pt x="119" y="369"/>
                    <a:pt x="115" y="372"/>
                    <a:pt x="118" y="372"/>
                  </a:cubicBezTo>
                  <a:cubicBezTo>
                    <a:pt x="120" y="369"/>
                    <a:pt x="120" y="369"/>
                    <a:pt x="120" y="369"/>
                  </a:cubicBezTo>
                  <a:cubicBezTo>
                    <a:pt x="122" y="369"/>
                    <a:pt x="122" y="368"/>
                    <a:pt x="126" y="366"/>
                  </a:cubicBezTo>
                  <a:cubicBezTo>
                    <a:pt x="131" y="364"/>
                    <a:pt x="127" y="363"/>
                    <a:pt x="129" y="363"/>
                  </a:cubicBezTo>
                  <a:cubicBezTo>
                    <a:pt x="132" y="363"/>
                    <a:pt x="132" y="363"/>
                    <a:pt x="132" y="363"/>
                  </a:cubicBezTo>
                  <a:cubicBezTo>
                    <a:pt x="132" y="365"/>
                    <a:pt x="132" y="365"/>
                    <a:pt x="132" y="365"/>
                  </a:cubicBezTo>
                  <a:cubicBezTo>
                    <a:pt x="131" y="367"/>
                    <a:pt x="131" y="367"/>
                    <a:pt x="131" y="367"/>
                  </a:cubicBezTo>
                  <a:cubicBezTo>
                    <a:pt x="132" y="371"/>
                    <a:pt x="132" y="371"/>
                    <a:pt x="132" y="371"/>
                  </a:cubicBezTo>
                  <a:cubicBezTo>
                    <a:pt x="131" y="372"/>
                    <a:pt x="131" y="372"/>
                    <a:pt x="131" y="372"/>
                  </a:cubicBezTo>
                  <a:cubicBezTo>
                    <a:pt x="131" y="373"/>
                    <a:pt x="131" y="373"/>
                    <a:pt x="131" y="373"/>
                  </a:cubicBezTo>
                  <a:cubicBezTo>
                    <a:pt x="128" y="377"/>
                    <a:pt x="128" y="377"/>
                    <a:pt x="128" y="377"/>
                  </a:cubicBezTo>
                  <a:cubicBezTo>
                    <a:pt x="130" y="379"/>
                    <a:pt x="130" y="379"/>
                    <a:pt x="130" y="379"/>
                  </a:cubicBezTo>
                  <a:cubicBezTo>
                    <a:pt x="134" y="379"/>
                    <a:pt x="134" y="379"/>
                    <a:pt x="134" y="379"/>
                  </a:cubicBezTo>
                  <a:cubicBezTo>
                    <a:pt x="133" y="375"/>
                    <a:pt x="133" y="375"/>
                    <a:pt x="133" y="375"/>
                  </a:cubicBezTo>
                  <a:cubicBezTo>
                    <a:pt x="132" y="373"/>
                    <a:pt x="132" y="373"/>
                    <a:pt x="132" y="373"/>
                  </a:cubicBezTo>
                  <a:cubicBezTo>
                    <a:pt x="133" y="371"/>
                    <a:pt x="133" y="371"/>
                    <a:pt x="133" y="371"/>
                  </a:cubicBezTo>
                  <a:cubicBezTo>
                    <a:pt x="138" y="368"/>
                    <a:pt x="138" y="368"/>
                    <a:pt x="138" y="368"/>
                  </a:cubicBezTo>
                  <a:cubicBezTo>
                    <a:pt x="140" y="367"/>
                    <a:pt x="140" y="367"/>
                    <a:pt x="140" y="367"/>
                  </a:cubicBezTo>
                  <a:cubicBezTo>
                    <a:pt x="140" y="366"/>
                    <a:pt x="140" y="366"/>
                    <a:pt x="140" y="366"/>
                  </a:cubicBezTo>
                  <a:cubicBezTo>
                    <a:pt x="139" y="366"/>
                    <a:pt x="139" y="366"/>
                    <a:pt x="139" y="366"/>
                  </a:cubicBezTo>
                  <a:cubicBezTo>
                    <a:pt x="138" y="365"/>
                    <a:pt x="138" y="365"/>
                    <a:pt x="138" y="365"/>
                  </a:cubicBezTo>
                  <a:cubicBezTo>
                    <a:pt x="141" y="365"/>
                    <a:pt x="141" y="365"/>
                    <a:pt x="141" y="365"/>
                  </a:cubicBezTo>
                  <a:cubicBezTo>
                    <a:pt x="143" y="367"/>
                    <a:pt x="143" y="367"/>
                    <a:pt x="143" y="367"/>
                  </a:cubicBezTo>
                  <a:cubicBezTo>
                    <a:pt x="145" y="367"/>
                    <a:pt x="145" y="367"/>
                    <a:pt x="145" y="367"/>
                  </a:cubicBezTo>
                  <a:cubicBezTo>
                    <a:pt x="146" y="368"/>
                    <a:pt x="146" y="368"/>
                    <a:pt x="146" y="368"/>
                  </a:cubicBezTo>
                  <a:cubicBezTo>
                    <a:pt x="147" y="370"/>
                    <a:pt x="147" y="370"/>
                    <a:pt x="147" y="370"/>
                  </a:cubicBezTo>
                  <a:cubicBezTo>
                    <a:pt x="146" y="371"/>
                    <a:pt x="148" y="372"/>
                    <a:pt x="152" y="372"/>
                  </a:cubicBezTo>
                  <a:cubicBezTo>
                    <a:pt x="156" y="371"/>
                    <a:pt x="160" y="372"/>
                    <a:pt x="159" y="373"/>
                  </a:cubicBezTo>
                  <a:cubicBezTo>
                    <a:pt x="158" y="374"/>
                    <a:pt x="160" y="374"/>
                    <a:pt x="165" y="374"/>
                  </a:cubicBezTo>
                  <a:cubicBezTo>
                    <a:pt x="169" y="373"/>
                    <a:pt x="166" y="372"/>
                    <a:pt x="169" y="372"/>
                  </a:cubicBezTo>
                  <a:cubicBezTo>
                    <a:pt x="165" y="371"/>
                    <a:pt x="167" y="371"/>
                    <a:pt x="170" y="371"/>
                  </a:cubicBezTo>
                  <a:cubicBezTo>
                    <a:pt x="172" y="371"/>
                    <a:pt x="172" y="371"/>
                    <a:pt x="172" y="371"/>
                  </a:cubicBezTo>
                  <a:cubicBezTo>
                    <a:pt x="174" y="371"/>
                    <a:pt x="174" y="371"/>
                    <a:pt x="174" y="371"/>
                  </a:cubicBezTo>
                  <a:cubicBezTo>
                    <a:pt x="177" y="371"/>
                    <a:pt x="177" y="371"/>
                    <a:pt x="177" y="371"/>
                  </a:cubicBezTo>
                  <a:cubicBezTo>
                    <a:pt x="177" y="371"/>
                    <a:pt x="177" y="371"/>
                    <a:pt x="177" y="371"/>
                  </a:cubicBezTo>
                  <a:cubicBezTo>
                    <a:pt x="173" y="372"/>
                    <a:pt x="173" y="372"/>
                    <a:pt x="173" y="372"/>
                  </a:cubicBezTo>
                  <a:cubicBezTo>
                    <a:pt x="172" y="372"/>
                    <a:pt x="172" y="372"/>
                    <a:pt x="172" y="372"/>
                  </a:cubicBezTo>
                  <a:cubicBezTo>
                    <a:pt x="175" y="376"/>
                    <a:pt x="175" y="376"/>
                    <a:pt x="175" y="376"/>
                  </a:cubicBezTo>
                  <a:cubicBezTo>
                    <a:pt x="178" y="377"/>
                    <a:pt x="178" y="377"/>
                    <a:pt x="178" y="377"/>
                  </a:cubicBezTo>
                  <a:cubicBezTo>
                    <a:pt x="181" y="381"/>
                    <a:pt x="181" y="381"/>
                    <a:pt x="181" y="381"/>
                  </a:cubicBezTo>
                  <a:cubicBezTo>
                    <a:pt x="182" y="382"/>
                    <a:pt x="182" y="382"/>
                    <a:pt x="182" y="382"/>
                  </a:cubicBezTo>
                  <a:cubicBezTo>
                    <a:pt x="183" y="382"/>
                    <a:pt x="183" y="382"/>
                    <a:pt x="183" y="382"/>
                  </a:cubicBezTo>
                  <a:cubicBezTo>
                    <a:pt x="180" y="384"/>
                    <a:pt x="180" y="384"/>
                    <a:pt x="180" y="384"/>
                  </a:cubicBezTo>
                  <a:cubicBezTo>
                    <a:pt x="183" y="384"/>
                    <a:pt x="183" y="384"/>
                    <a:pt x="183" y="384"/>
                  </a:cubicBezTo>
                  <a:cubicBezTo>
                    <a:pt x="186" y="386"/>
                    <a:pt x="186" y="386"/>
                    <a:pt x="186" y="386"/>
                  </a:cubicBezTo>
                  <a:cubicBezTo>
                    <a:pt x="191" y="389"/>
                    <a:pt x="191" y="389"/>
                    <a:pt x="191" y="389"/>
                  </a:cubicBezTo>
                  <a:cubicBezTo>
                    <a:pt x="193" y="394"/>
                    <a:pt x="193" y="394"/>
                    <a:pt x="193" y="394"/>
                  </a:cubicBezTo>
                  <a:cubicBezTo>
                    <a:pt x="196" y="395"/>
                    <a:pt x="196" y="395"/>
                    <a:pt x="196" y="395"/>
                  </a:cubicBezTo>
                  <a:cubicBezTo>
                    <a:pt x="198" y="397"/>
                    <a:pt x="198" y="397"/>
                    <a:pt x="198" y="397"/>
                  </a:cubicBezTo>
                  <a:cubicBezTo>
                    <a:pt x="197" y="402"/>
                    <a:pt x="197" y="402"/>
                    <a:pt x="197" y="402"/>
                  </a:cubicBezTo>
                  <a:cubicBezTo>
                    <a:pt x="199" y="400"/>
                    <a:pt x="199" y="400"/>
                    <a:pt x="199" y="400"/>
                  </a:cubicBezTo>
                  <a:cubicBezTo>
                    <a:pt x="203" y="400"/>
                    <a:pt x="203" y="400"/>
                    <a:pt x="203" y="400"/>
                  </a:cubicBezTo>
                  <a:cubicBezTo>
                    <a:pt x="206" y="400"/>
                    <a:pt x="206" y="400"/>
                    <a:pt x="206" y="400"/>
                  </a:cubicBezTo>
                  <a:cubicBezTo>
                    <a:pt x="207" y="400"/>
                    <a:pt x="207" y="400"/>
                    <a:pt x="207" y="400"/>
                  </a:cubicBezTo>
                  <a:cubicBezTo>
                    <a:pt x="208" y="400"/>
                    <a:pt x="208" y="400"/>
                    <a:pt x="208" y="400"/>
                  </a:cubicBezTo>
                  <a:cubicBezTo>
                    <a:pt x="210" y="400"/>
                    <a:pt x="210" y="400"/>
                    <a:pt x="210" y="400"/>
                  </a:cubicBezTo>
                  <a:cubicBezTo>
                    <a:pt x="211" y="400"/>
                    <a:pt x="211" y="400"/>
                    <a:pt x="211" y="400"/>
                  </a:cubicBezTo>
                  <a:cubicBezTo>
                    <a:pt x="215" y="401"/>
                    <a:pt x="215" y="401"/>
                    <a:pt x="215" y="401"/>
                  </a:cubicBezTo>
                  <a:cubicBezTo>
                    <a:pt x="217" y="401"/>
                    <a:pt x="217" y="401"/>
                    <a:pt x="217" y="401"/>
                  </a:cubicBezTo>
                  <a:cubicBezTo>
                    <a:pt x="221" y="404"/>
                    <a:pt x="221" y="404"/>
                    <a:pt x="221" y="404"/>
                  </a:cubicBezTo>
                  <a:cubicBezTo>
                    <a:pt x="222" y="404"/>
                    <a:pt x="222" y="404"/>
                    <a:pt x="222" y="404"/>
                  </a:cubicBezTo>
                  <a:cubicBezTo>
                    <a:pt x="223" y="405"/>
                    <a:pt x="223" y="405"/>
                    <a:pt x="223" y="405"/>
                  </a:cubicBezTo>
                  <a:cubicBezTo>
                    <a:pt x="224" y="407"/>
                    <a:pt x="224" y="407"/>
                    <a:pt x="224" y="407"/>
                  </a:cubicBezTo>
                  <a:cubicBezTo>
                    <a:pt x="226" y="409"/>
                    <a:pt x="226" y="409"/>
                    <a:pt x="226" y="409"/>
                  </a:cubicBezTo>
                  <a:cubicBezTo>
                    <a:pt x="228" y="411"/>
                    <a:pt x="228" y="411"/>
                    <a:pt x="228" y="411"/>
                  </a:cubicBezTo>
                  <a:cubicBezTo>
                    <a:pt x="228" y="411"/>
                    <a:pt x="228" y="411"/>
                    <a:pt x="228" y="411"/>
                  </a:cubicBezTo>
                  <a:cubicBezTo>
                    <a:pt x="229" y="412"/>
                    <a:pt x="229" y="412"/>
                    <a:pt x="229" y="412"/>
                  </a:cubicBezTo>
                  <a:cubicBezTo>
                    <a:pt x="232" y="423"/>
                    <a:pt x="232" y="423"/>
                    <a:pt x="232" y="423"/>
                  </a:cubicBezTo>
                  <a:cubicBezTo>
                    <a:pt x="234" y="428"/>
                    <a:pt x="234" y="428"/>
                    <a:pt x="234" y="428"/>
                  </a:cubicBezTo>
                  <a:cubicBezTo>
                    <a:pt x="230" y="433"/>
                    <a:pt x="230" y="433"/>
                    <a:pt x="230" y="433"/>
                  </a:cubicBezTo>
                  <a:cubicBezTo>
                    <a:pt x="228" y="439"/>
                    <a:pt x="228" y="439"/>
                    <a:pt x="228" y="439"/>
                  </a:cubicBezTo>
                  <a:cubicBezTo>
                    <a:pt x="225" y="442"/>
                    <a:pt x="225" y="442"/>
                    <a:pt x="225" y="442"/>
                  </a:cubicBezTo>
                  <a:cubicBezTo>
                    <a:pt x="228" y="446"/>
                    <a:pt x="228" y="446"/>
                    <a:pt x="228" y="446"/>
                  </a:cubicBezTo>
                  <a:cubicBezTo>
                    <a:pt x="227" y="443"/>
                    <a:pt x="227" y="443"/>
                    <a:pt x="227" y="443"/>
                  </a:cubicBezTo>
                  <a:cubicBezTo>
                    <a:pt x="231" y="439"/>
                    <a:pt x="231" y="439"/>
                    <a:pt x="231" y="439"/>
                  </a:cubicBezTo>
                  <a:cubicBezTo>
                    <a:pt x="232" y="435"/>
                    <a:pt x="232" y="435"/>
                    <a:pt x="232" y="435"/>
                  </a:cubicBezTo>
                  <a:cubicBezTo>
                    <a:pt x="235" y="434"/>
                    <a:pt x="235" y="434"/>
                    <a:pt x="235" y="434"/>
                  </a:cubicBezTo>
                  <a:cubicBezTo>
                    <a:pt x="237" y="434"/>
                    <a:pt x="237" y="434"/>
                    <a:pt x="237" y="434"/>
                  </a:cubicBezTo>
                  <a:cubicBezTo>
                    <a:pt x="243" y="435"/>
                    <a:pt x="243" y="435"/>
                    <a:pt x="243" y="435"/>
                  </a:cubicBezTo>
                  <a:cubicBezTo>
                    <a:pt x="241" y="439"/>
                    <a:pt x="241" y="439"/>
                    <a:pt x="241" y="439"/>
                  </a:cubicBezTo>
                  <a:cubicBezTo>
                    <a:pt x="240" y="443"/>
                    <a:pt x="240" y="443"/>
                    <a:pt x="240" y="443"/>
                  </a:cubicBezTo>
                  <a:cubicBezTo>
                    <a:pt x="238" y="443"/>
                    <a:pt x="238" y="443"/>
                    <a:pt x="238" y="443"/>
                  </a:cubicBezTo>
                  <a:cubicBezTo>
                    <a:pt x="236" y="444"/>
                    <a:pt x="236" y="444"/>
                    <a:pt x="236" y="444"/>
                  </a:cubicBezTo>
                  <a:cubicBezTo>
                    <a:pt x="234" y="444"/>
                    <a:pt x="234" y="444"/>
                    <a:pt x="234" y="444"/>
                  </a:cubicBezTo>
                  <a:cubicBezTo>
                    <a:pt x="231" y="445"/>
                    <a:pt x="231" y="445"/>
                    <a:pt x="231" y="445"/>
                  </a:cubicBezTo>
                  <a:cubicBezTo>
                    <a:pt x="233" y="445"/>
                    <a:pt x="233" y="445"/>
                    <a:pt x="233" y="445"/>
                  </a:cubicBezTo>
                  <a:cubicBezTo>
                    <a:pt x="236" y="445"/>
                    <a:pt x="236" y="445"/>
                    <a:pt x="236" y="445"/>
                  </a:cubicBezTo>
                  <a:cubicBezTo>
                    <a:pt x="240" y="443"/>
                    <a:pt x="235" y="445"/>
                    <a:pt x="238" y="449"/>
                  </a:cubicBezTo>
                  <a:cubicBezTo>
                    <a:pt x="237" y="445"/>
                    <a:pt x="240" y="443"/>
                    <a:pt x="241" y="444"/>
                  </a:cubicBezTo>
                  <a:cubicBezTo>
                    <a:pt x="242" y="444"/>
                    <a:pt x="241" y="440"/>
                    <a:pt x="245" y="439"/>
                  </a:cubicBezTo>
                  <a:cubicBezTo>
                    <a:pt x="249" y="438"/>
                    <a:pt x="249" y="440"/>
                    <a:pt x="255" y="443"/>
                  </a:cubicBezTo>
                  <a:cubicBezTo>
                    <a:pt x="262" y="446"/>
                    <a:pt x="260" y="447"/>
                    <a:pt x="259" y="447"/>
                  </a:cubicBezTo>
                  <a:cubicBezTo>
                    <a:pt x="260" y="451"/>
                    <a:pt x="260" y="451"/>
                    <a:pt x="260" y="451"/>
                  </a:cubicBezTo>
                  <a:cubicBezTo>
                    <a:pt x="265" y="451"/>
                    <a:pt x="265" y="451"/>
                    <a:pt x="265" y="451"/>
                  </a:cubicBezTo>
                  <a:cubicBezTo>
                    <a:pt x="269" y="453"/>
                    <a:pt x="274" y="454"/>
                    <a:pt x="275" y="454"/>
                  </a:cubicBezTo>
                  <a:cubicBezTo>
                    <a:pt x="284" y="456"/>
                    <a:pt x="284" y="456"/>
                    <a:pt x="284" y="456"/>
                  </a:cubicBezTo>
                  <a:cubicBezTo>
                    <a:pt x="293" y="463"/>
                    <a:pt x="293" y="463"/>
                    <a:pt x="293" y="463"/>
                  </a:cubicBezTo>
                  <a:cubicBezTo>
                    <a:pt x="298" y="464"/>
                    <a:pt x="298" y="464"/>
                    <a:pt x="298" y="464"/>
                  </a:cubicBezTo>
                  <a:cubicBezTo>
                    <a:pt x="303" y="466"/>
                    <a:pt x="303" y="466"/>
                    <a:pt x="303" y="466"/>
                  </a:cubicBezTo>
                  <a:cubicBezTo>
                    <a:pt x="305" y="475"/>
                    <a:pt x="305" y="475"/>
                    <a:pt x="305" y="475"/>
                  </a:cubicBezTo>
                  <a:cubicBezTo>
                    <a:pt x="304" y="488"/>
                    <a:pt x="304" y="488"/>
                    <a:pt x="304" y="488"/>
                  </a:cubicBezTo>
                  <a:cubicBezTo>
                    <a:pt x="301" y="491"/>
                    <a:pt x="301" y="493"/>
                    <a:pt x="297" y="496"/>
                  </a:cubicBezTo>
                  <a:cubicBezTo>
                    <a:pt x="293" y="500"/>
                    <a:pt x="293" y="508"/>
                    <a:pt x="290" y="511"/>
                  </a:cubicBezTo>
                  <a:cubicBezTo>
                    <a:pt x="287" y="510"/>
                    <a:pt x="287" y="510"/>
                    <a:pt x="287" y="510"/>
                  </a:cubicBezTo>
                  <a:cubicBezTo>
                    <a:pt x="287" y="512"/>
                    <a:pt x="287" y="512"/>
                    <a:pt x="287" y="512"/>
                  </a:cubicBezTo>
                  <a:cubicBezTo>
                    <a:pt x="288" y="514"/>
                    <a:pt x="286" y="517"/>
                    <a:pt x="288" y="522"/>
                  </a:cubicBezTo>
                  <a:cubicBezTo>
                    <a:pt x="290" y="526"/>
                    <a:pt x="287" y="527"/>
                    <a:pt x="288" y="533"/>
                  </a:cubicBezTo>
                  <a:cubicBezTo>
                    <a:pt x="289" y="539"/>
                    <a:pt x="285" y="536"/>
                    <a:pt x="287" y="541"/>
                  </a:cubicBezTo>
                  <a:cubicBezTo>
                    <a:pt x="289" y="546"/>
                    <a:pt x="283" y="543"/>
                    <a:pt x="285" y="549"/>
                  </a:cubicBezTo>
                  <a:cubicBezTo>
                    <a:pt x="287" y="555"/>
                    <a:pt x="280" y="554"/>
                    <a:pt x="281" y="559"/>
                  </a:cubicBezTo>
                  <a:cubicBezTo>
                    <a:pt x="281" y="564"/>
                    <a:pt x="279" y="562"/>
                    <a:pt x="278" y="564"/>
                  </a:cubicBezTo>
                  <a:cubicBezTo>
                    <a:pt x="273" y="566"/>
                    <a:pt x="273" y="566"/>
                    <a:pt x="273" y="566"/>
                  </a:cubicBezTo>
                  <a:cubicBezTo>
                    <a:pt x="272" y="566"/>
                    <a:pt x="272" y="566"/>
                    <a:pt x="272" y="566"/>
                  </a:cubicBezTo>
                  <a:cubicBezTo>
                    <a:pt x="269" y="566"/>
                    <a:pt x="269" y="566"/>
                    <a:pt x="269" y="566"/>
                  </a:cubicBezTo>
                  <a:cubicBezTo>
                    <a:pt x="266" y="567"/>
                    <a:pt x="266" y="567"/>
                    <a:pt x="266" y="567"/>
                  </a:cubicBezTo>
                  <a:cubicBezTo>
                    <a:pt x="264" y="569"/>
                    <a:pt x="262" y="569"/>
                    <a:pt x="257" y="574"/>
                  </a:cubicBezTo>
                  <a:cubicBezTo>
                    <a:pt x="251" y="580"/>
                    <a:pt x="255" y="583"/>
                    <a:pt x="255" y="584"/>
                  </a:cubicBezTo>
                  <a:cubicBezTo>
                    <a:pt x="254" y="588"/>
                    <a:pt x="257" y="591"/>
                    <a:pt x="255" y="593"/>
                  </a:cubicBezTo>
                  <a:cubicBezTo>
                    <a:pt x="253" y="595"/>
                    <a:pt x="257" y="595"/>
                    <a:pt x="252" y="598"/>
                  </a:cubicBezTo>
                  <a:cubicBezTo>
                    <a:pt x="246" y="602"/>
                    <a:pt x="250" y="603"/>
                    <a:pt x="248" y="606"/>
                  </a:cubicBezTo>
                  <a:cubicBezTo>
                    <a:pt x="246" y="609"/>
                    <a:pt x="249" y="613"/>
                    <a:pt x="245" y="616"/>
                  </a:cubicBezTo>
                  <a:cubicBezTo>
                    <a:pt x="240" y="618"/>
                    <a:pt x="247" y="619"/>
                    <a:pt x="239" y="624"/>
                  </a:cubicBezTo>
                  <a:cubicBezTo>
                    <a:pt x="237" y="628"/>
                    <a:pt x="231" y="628"/>
                    <a:pt x="229" y="626"/>
                  </a:cubicBezTo>
                  <a:cubicBezTo>
                    <a:pt x="226" y="626"/>
                    <a:pt x="226" y="626"/>
                    <a:pt x="226" y="626"/>
                  </a:cubicBezTo>
                  <a:cubicBezTo>
                    <a:pt x="224" y="625"/>
                    <a:pt x="224" y="625"/>
                    <a:pt x="224" y="625"/>
                  </a:cubicBezTo>
                  <a:cubicBezTo>
                    <a:pt x="223" y="624"/>
                    <a:pt x="218" y="626"/>
                    <a:pt x="217" y="619"/>
                  </a:cubicBezTo>
                  <a:cubicBezTo>
                    <a:pt x="215" y="624"/>
                    <a:pt x="220" y="624"/>
                    <a:pt x="217" y="625"/>
                  </a:cubicBezTo>
                  <a:cubicBezTo>
                    <a:pt x="215" y="625"/>
                    <a:pt x="227" y="627"/>
                    <a:pt x="227" y="632"/>
                  </a:cubicBezTo>
                  <a:cubicBezTo>
                    <a:pt x="226" y="636"/>
                    <a:pt x="228" y="636"/>
                    <a:pt x="229" y="635"/>
                  </a:cubicBezTo>
                  <a:cubicBezTo>
                    <a:pt x="230" y="636"/>
                    <a:pt x="230" y="636"/>
                    <a:pt x="230" y="636"/>
                  </a:cubicBezTo>
                  <a:cubicBezTo>
                    <a:pt x="231" y="640"/>
                    <a:pt x="230" y="639"/>
                    <a:pt x="229" y="641"/>
                  </a:cubicBezTo>
                  <a:cubicBezTo>
                    <a:pt x="228" y="647"/>
                    <a:pt x="225" y="645"/>
                    <a:pt x="222" y="647"/>
                  </a:cubicBezTo>
                  <a:cubicBezTo>
                    <a:pt x="218" y="649"/>
                    <a:pt x="215" y="649"/>
                    <a:pt x="213" y="648"/>
                  </a:cubicBezTo>
                  <a:cubicBezTo>
                    <a:pt x="212" y="648"/>
                    <a:pt x="212" y="648"/>
                    <a:pt x="212" y="648"/>
                  </a:cubicBezTo>
                  <a:cubicBezTo>
                    <a:pt x="211" y="647"/>
                    <a:pt x="211" y="647"/>
                    <a:pt x="211" y="647"/>
                  </a:cubicBezTo>
                  <a:cubicBezTo>
                    <a:pt x="210" y="647"/>
                    <a:pt x="210" y="647"/>
                    <a:pt x="210" y="647"/>
                  </a:cubicBezTo>
                  <a:cubicBezTo>
                    <a:pt x="210" y="649"/>
                    <a:pt x="210" y="649"/>
                    <a:pt x="210" y="649"/>
                  </a:cubicBezTo>
                  <a:cubicBezTo>
                    <a:pt x="211" y="651"/>
                    <a:pt x="211" y="651"/>
                    <a:pt x="211" y="651"/>
                  </a:cubicBezTo>
                  <a:cubicBezTo>
                    <a:pt x="211" y="653"/>
                    <a:pt x="211" y="653"/>
                    <a:pt x="211" y="653"/>
                  </a:cubicBezTo>
                  <a:cubicBezTo>
                    <a:pt x="211" y="657"/>
                    <a:pt x="211" y="657"/>
                    <a:pt x="211" y="657"/>
                  </a:cubicBezTo>
                  <a:cubicBezTo>
                    <a:pt x="205" y="659"/>
                    <a:pt x="205" y="659"/>
                    <a:pt x="205" y="659"/>
                  </a:cubicBezTo>
                  <a:cubicBezTo>
                    <a:pt x="202" y="658"/>
                    <a:pt x="202" y="658"/>
                    <a:pt x="202" y="658"/>
                  </a:cubicBezTo>
                  <a:cubicBezTo>
                    <a:pt x="201" y="659"/>
                    <a:pt x="201" y="659"/>
                    <a:pt x="201" y="659"/>
                  </a:cubicBezTo>
                  <a:cubicBezTo>
                    <a:pt x="206" y="662"/>
                    <a:pt x="200" y="665"/>
                    <a:pt x="205" y="665"/>
                  </a:cubicBezTo>
                  <a:cubicBezTo>
                    <a:pt x="207" y="665"/>
                    <a:pt x="207" y="665"/>
                    <a:pt x="207" y="665"/>
                  </a:cubicBezTo>
                  <a:cubicBezTo>
                    <a:pt x="207" y="664"/>
                    <a:pt x="207" y="664"/>
                    <a:pt x="207" y="664"/>
                  </a:cubicBezTo>
                  <a:cubicBezTo>
                    <a:pt x="209" y="666"/>
                    <a:pt x="209" y="666"/>
                    <a:pt x="209" y="666"/>
                  </a:cubicBezTo>
                  <a:cubicBezTo>
                    <a:pt x="207" y="667"/>
                    <a:pt x="207" y="667"/>
                    <a:pt x="207" y="667"/>
                  </a:cubicBezTo>
                  <a:cubicBezTo>
                    <a:pt x="204" y="667"/>
                    <a:pt x="204" y="667"/>
                    <a:pt x="204" y="667"/>
                  </a:cubicBezTo>
                  <a:cubicBezTo>
                    <a:pt x="207" y="668"/>
                    <a:pt x="207" y="668"/>
                    <a:pt x="207" y="668"/>
                  </a:cubicBezTo>
                  <a:cubicBezTo>
                    <a:pt x="206" y="670"/>
                    <a:pt x="206" y="670"/>
                    <a:pt x="206" y="670"/>
                  </a:cubicBezTo>
                  <a:cubicBezTo>
                    <a:pt x="206" y="673"/>
                    <a:pt x="206" y="673"/>
                    <a:pt x="206" y="673"/>
                  </a:cubicBezTo>
                  <a:cubicBezTo>
                    <a:pt x="206" y="674"/>
                    <a:pt x="206" y="674"/>
                    <a:pt x="206" y="674"/>
                  </a:cubicBezTo>
                  <a:cubicBezTo>
                    <a:pt x="98" y="616"/>
                    <a:pt x="24" y="501"/>
                    <a:pt x="24" y="37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6" name="Google Shape;1116;p9"/>
            <p:cNvSpPr/>
            <p:nvPr/>
          </p:nvSpPr>
          <p:spPr>
            <a:xfrm>
              <a:off x="7243763" y="2908300"/>
              <a:ext cx="673100" cy="6715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7" name="Google Shape;1117;p9"/>
            <p:cNvSpPr/>
            <p:nvPr/>
          </p:nvSpPr>
          <p:spPr>
            <a:xfrm>
              <a:off x="5759451" y="2035175"/>
              <a:ext cx="673100" cy="66833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8" name="Google Shape;1118;p9"/>
            <p:cNvSpPr/>
            <p:nvPr/>
          </p:nvSpPr>
          <p:spPr>
            <a:xfrm>
              <a:off x="5759451" y="5295900"/>
              <a:ext cx="673100" cy="6715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9" name="Google Shape;1119;p9"/>
            <p:cNvSpPr/>
            <p:nvPr/>
          </p:nvSpPr>
          <p:spPr>
            <a:xfrm>
              <a:off x="4278313" y="2908300"/>
              <a:ext cx="673100" cy="6715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0" name="Google Shape;1120;p9"/>
            <p:cNvSpPr/>
            <p:nvPr/>
          </p:nvSpPr>
          <p:spPr>
            <a:xfrm>
              <a:off x="4278313" y="4368800"/>
              <a:ext cx="673100" cy="66833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1" name="Google Shape;1121;p9"/>
            <p:cNvSpPr/>
            <p:nvPr/>
          </p:nvSpPr>
          <p:spPr>
            <a:xfrm>
              <a:off x="7243763" y="4368800"/>
              <a:ext cx="673100" cy="66833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2" name="Google Shape;1122;p9"/>
            <p:cNvSpPr/>
            <p:nvPr/>
          </p:nvSpPr>
          <p:spPr>
            <a:xfrm>
              <a:off x="5916613" y="2128838"/>
              <a:ext cx="439738" cy="454025"/>
            </a:xfrm>
            <a:custGeom>
              <a:avLst/>
              <a:gdLst/>
              <a:ahLst/>
              <a:cxnLst/>
              <a:rect l="l" t="t" r="r" b="b"/>
              <a:pathLst>
                <a:path w="145" h="150" extrusionOk="0">
                  <a:moveTo>
                    <a:pt x="55" y="110"/>
                  </a:moveTo>
                  <a:cubicBezTo>
                    <a:pt x="15" y="110"/>
                    <a:pt x="15" y="110"/>
                    <a:pt x="15" y="110"/>
                  </a:cubicBezTo>
                  <a:cubicBezTo>
                    <a:pt x="8" y="119"/>
                    <a:pt x="8" y="119"/>
                    <a:pt x="8" y="119"/>
                  </a:cubicBezTo>
                  <a:cubicBezTo>
                    <a:pt x="8" y="119"/>
                    <a:pt x="0" y="130"/>
                    <a:pt x="8" y="141"/>
                  </a:cubicBezTo>
                  <a:cubicBezTo>
                    <a:pt x="14" y="149"/>
                    <a:pt x="20" y="150"/>
                    <a:pt x="25" y="150"/>
                  </a:cubicBezTo>
                  <a:cubicBezTo>
                    <a:pt x="26" y="150"/>
                    <a:pt x="27" y="150"/>
                    <a:pt x="28" y="150"/>
                  </a:cubicBezTo>
                  <a:cubicBezTo>
                    <a:pt x="32" y="150"/>
                    <a:pt x="56" y="149"/>
                    <a:pt x="56" y="149"/>
                  </a:cubicBezTo>
                  <a:cubicBezTo>
                    <a:pt x="55" y="110"/>
                    <a:pt x="55" y="110"/>
                    <a:pt x="55" y="110"/>
                  </a:cubicBezTo>
                  <a:moveTo>
                    <a:pt x="122" y="45"/>
                  </a:moveTo>
                  <a:cubicBezTo>
                    <a:pt x="89" y="66"/>
                    <a:pt x="89" y="66"/>
                    <a:pt x="89" y="66"/>
                  </a:cubicBezTo>
                  <a:cubicBezTo>
                    <a:pt x="111" y="100"/>
                    <a:pt x="111" y="100"/>
                    <a:pt x="111" y="100"/>
                  </a:cubicBezTo>
                  <a:cubicBezTo>
                    <a:pt x="122" y="101"/>
                    <a:pt x="122" y="101"/>
                    <a:pt x="122" y="101"/>
                  </a:cubicBezTo>
                  <a:cubicBezTo>
                    <a:pt x="122" y="101"/>
                    <a:pt x="122" y="101"/>
                    <a:pt x="123" y="101"/>
                  </a:cubicBezTo>
                  <a:cubicBezTo>
                    <a:pt x="126" y="101"/>
                    <a:pt x="137" y="100"/>
                    <a:pt x="141" y="89"/>
                  </a:cubicBezTo>
                  <a:cubicBezTo>
                    <a:pt x="145" y="78"/>
                    <a:pt x="139" y="72"/>
                    <a:pt x="137" y="68"/>
                  </a:cubicBezTo>
                  <a:cubicBezTo>
                    <a:pt x="134" y="65"/>
                    <a:pt x="122" y="45"/>
                    <a:pt x="122" y="45"/>
                  </a:cubicBezTo>
                  <a:moveTo>
                    <a:pt x="35" y="0"/>
                  </a:moveTo>
                  <a:cubicBezTo>
                    <a:pt x="34" y="0"/>
                    <a:pt x="33" y="0"/>
                    <a:pt x="32" y="0"/>
                  </a:cubicBezTo>
                  <a:cubicBezTo>
                    <a:pt x="20" y="2"/>
                    <a:pt x="18" y="10"/>
                    <a:pt x="16" y="14"/>
                  </a:cubicBezTo>
                  <a:cubicBezTo>
                    <a:pt x="13" y="18"/>
                    <a:pt x="1" y="38"/>
                    <a:pt x="1" y="38"/>
                  </a:cubicBezTo>
                  <a:cubicBezTo>
                    <a:pt x="35" y="57"/>
                    <a:pt x="35" y="57"/>
                    <a:pt x="35" y="57"/>
                  </a:cubicBezTo>
                  <a:cubicBezTo>
                    <a:pt x="56" y="22"/>
                    <a:pt x="56" y="22"/>
                    <a:pt x="56" y="22"/>
                  </a:cubicBezTo>
                  <a:cubicBezTo>
                    <a:pt x="52" y="12"/>
                    <a:pt x="52" y="12"/>
                    <a:pt x="52" y="12"/>
                  </a:cubicBezTo>
                  <a:cubicBezTo>
                    <a:pt x="52" y="12"/>
                    <a:pt x="47" y="0"/>
                    <a:pt x="35" y="0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3" name="Google Shape;1123;p9"/>
            <p:cNvSpPr/>
            <p:nvPr/>
          </p:nvSpPr>
          <p:spPr>
            <a:xfrm>
              <a:off x="5842001" y="2125663"/>
              <a:ext cx="484188" cy="484188"/>
            </a:xfrm>
            <a:custGeom>
              <a:avLst/>
              <a:gdLst/>
              <a:ahLst/>
              <a:cxnLst/>
              <a:rect l="l" t="t" r="r" b="b"/>
              <a:pathLst>
                <a:path w="160" h="160" extrusionOk="0">
                  <a:moveTo>
                    <a:pt x="109" y="95"/>
                  </a:moveTo>
                  <a:cubicBezTo>
                    <a:pt x="93" y="129"/>
                    <a:pt x="93" y="129"/>
                    <a:pt x="93" y="129"/>
                  </a:cubicBezTo>
                  <a:cubicBezTo>
                    <a:pt x="114" y="160"/>
                    <a:pt x="114" y="160"/>
                    <a:pt x="114" y="160"/>
                  </a:cubicBezTo>
                  <a:cubicBezTo>
                    <a:pt x="114" y="147"/>
                    <a:pt x="114" y="147"/>
                    <a:pt x="114" y="147"/>
                  </a:cubicBezTo>
                  <a:cubicBezTo>
                    <a:pt x="114" y="147"/>
                    <a:pt x="123" y="146"/>
                    <a:pt x="130" y="146"/>
                  </a:cubicBezTo>
                  <a:cubicBezTo>
                    <a:pt x="130" y="146"/>
                    <a:pt x="131" y="146"/>
                    <a:pt x="131" y="146"/>
                  </a:cubicBezTo>
                  <a:cubicBezTo>
                    <a:pt x="131" y="146"/>
                    <a:pt x="131" y="146"/>
                    <a:pt x="131" y="146"/>
                  </a:cubicBezTo>
                  <a:cubicBezTo>
                    <a:pt x="138" y="146"/>
                    <a:pt x="141" y="141"/>
                    <a:pt x="141" y="141"/>
                  </a:cubicBezTo>
                  <a:cubicBezTo>
                    <a:pt x="160" y="103"/>
                    <a:pt x="160" y="103"/>
                    <a:pt x="160" y="103"/>
                  </a:cubicBezTo>
                  <a:cubicBezTo>
                    <a:pt x="160" y="103"/>
                    <a:pt x="160" y="103"/>
                    <a:pt x="160" y="103"/>
                  </a:cubicBezTo>
                  <a:cubicBezTo>
                    <a:pt x="158" y="108"/>
                    <a:pt x="140" y="109"/>
                    <a:pt x="126" y="109"/>
                  </a:cubicBezTo>
                  <a:cubicBezTo>
                    <a:pt x="117" y="109"/>
                    <a:pt x="111" y="109"/>
                    <a:pt x="111" y="109"/>
                  </a:cubicBezTo>
                  <a:cubicBezTo>
                    <a:pt x="109" y="95"/>
                    <a:pt x="109" y="95"/>
                    <a:pt x="109" y="95"/>
                  </a:cubicBezTo>
                  <a:moveTo>
                    <a:pt x="39" y="59"/>
                  </a:moveTo>
                  <a:cubicBezTo>
                    <a:pt x="1" y="61"/>
                    <a:pt x="1" y="61"/>
                    <a:pt x="1" y="61"/>
                  </a:cubicBezTo>
                  <a:cubicBezTo>
                    <a:pt x="12" y="68"/>
                    <a:pt x="12" y="68"/>
                    <a:pt x="12" y="68"/>
                  </a:cubicBezTo>
                  <a:cubicBezTo>
                    <a:pt x="12" y="68"/>
                    <a:pt x="8" y="77"/>
                    <a:pt x="4" y="83"/>
                  </a:cubicBezTo>
                  <a:cubicBezTo>
                    <a:pt x="0" y="89"/>
                    <a:pt x="3" y="95"/>
                    <a:pt x="3" y="95"/>
                  </a:cubicBezTo>
                  <a:cubicBezTo>
                    <a:pt x="25" y="130"/>
                    <a:pt x="25" y="130"/>
                    <a:pt x="25" y="130"/>
                  </a:cubicBezTo>
                  <a:cubicBezTo>
                    <a:pt x="26" y="130"/>
                    <a:pt x="26" y="130"/>
                    <a:pt x="26" y="130"/>
                  </a:cubicBezTo>
                  <a:cubicBezTo>
                    <a:pt x="20" y="124"/>
                    <a:pt x="47" y="85"/>
                    <a:pt x="47" y="85"/>
                  </a:cubicBezTo>
                  <a:cubicBezTo>
                    <a:pt x="59" y="92"/>
                    <a:pt x="59" y="92"/>
                    <a:pt x="59" y="92"/>
                  </a:cubicBezTo>
                  <a:cubicBezTo>
                    <a:pt x="39" y="59"/>
                    <a:pt x="39" y="59"/>
                    <a:pt x="39" y="59"/>
                  </a:cubicBezTo>
                  <a:moveTo>
                    <a:pt x="113" y="0"/>
                  </a:moveTo>
                  <a:cubicBezTo>
                    <a:pt x="72" y="1"/>
                    <a:pt x="72" y="1"/>
                    <a:pt x="72" y="1"/>
                  </a:cubicBezTo>
                  <a:cubicBezTo>
                    <a:pt x="72" y="1"/>
                    <a:pt x="72" y="1"/>
                    <a:pt x="72" y="1"/>
                  </a:cubicBezTo>
                  <a:cubicBezTo>
                    <a:pt x="72" y="1"/>
                    <a:pt x="72" y="1"/>
                    <a:pt x="72" y="1"/>
                  </a:cubicBezTo>
                  <a:cubicBezTo>
                    <a:pt x="80" y="1"/>
                    <a:pt x="99" y="42"/>
                    <a:pt x="99" y="42"/>
                  </a:cubicBezTo>
                  <a:cubicBezTo>
                    <a:pt x="88" y="50"/>
                    <a:pt x="88" y="50"/>
                    <a:pt x="88" y="50"/>
                  </a:cubicBezTo>
                  <a:cubicBezTo>
                    <a:pt x="126" y="49"/>
                    <a:pt x="126" y="49"/>
                    <a:pt x="126" y="49"/>
                  </a:cubicBezTo>
                  <a:cubicBezTo>
                    <a:pt x="144" y="16"/>
                    <a:pt x="144" y="16"/>
                    <a:pt x="144" y="16"/>
                  </a:cubicBezTo>
                  <a:cubicBezTo>
                    <a:pt x="132" y="22"/>
                    <a:pt x="132" y="22"/>
                    <a:pt x="132" y="22"/>
                  </a:cubicBezTo>
                  <a:cubicBezTo>
                    <a:pt x="132" y="22"/>
                    <a:pt x="126" y="13"/>
                    <a:pt x="123" y="7"/>
                  </a:cubicBezTo>
                  <a:cubicBezTo>
                    <a:pt x="120" y="1"/>
                    <a:pt x="113" y="0"/>
                    <a:pt x="113" y="0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4" name="Google Shape;1124;p9"/>
            <p:cNvSpPr/>
            <p:nvPr/>
          </p:nvSpPr>
          <p:spPr>
            <a:xfrm>
              <a:off x="7510463" y="3409950"/>
              <a:ext cx="133350" cy="23813"/>
            </a:xfrm>
            <a:custGeom>
              <a:avLst/>
              <a:gdLst/>
              <a:ahLst/>
              <a:cxnLst/>
              <a:rect l="l" t="t" r="r" b="b"/>
              <a:pathLst>
                <a:path w="44" h="8" extrusionOk="0">
                  <a:moveTo>
                    <a:pt x="4" y="0"/>
                  </a:moveTo>
                  <a:cubicBezTo>
                    <a:pt x="2" y="0"/>
                    <a:pt x="0" y="2"/>
                    <a:pt x="0" y="4"/>
                  </a:cubicBezTo>
                  <a:cubicBezTo>
                    <a:pt x="0" y="6"/>
                    <a:pt x="2" y="8"/>
                    <a:pt x="4" y="8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3" y="8"/>
                    <a:pt x="44" y="6"/>
                    <a:pt x="44" y="4"/>
                  </a:cubicBezTo>
                  <a:cubicBezTo>
                    <a:pt x="44" y="2"/>
                    <a:pt x="43" y="0"/>
                    <a:pt x="4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5" name="Google Shape;1125;p9"/>
            <p:cNvSpPr/>
            <p:nvPr/>
          </p:nvSpPr>
          <p:spPr>
            <a:xfrm>
              <a:off x="7513638" y="3443288"/>
              <a:ext cx="127000" cy="26988"/>
            </a:xfrm>
            <a:custGeom>
              <a:avLst/>
              <a:gdLst/>
              <a:ahLst/>
              <a:cxnLst/>
              <a:rect l="l" t="t" r="r" b="b"/>
              <a:pathLst>
                <a:path w="42" h="9" extrusionOk="0">
                  <a:moveTo>
                    <a:pt x="5" y="0"/>
                  </a:moveTo>
                  <a:cubicBezTo>
                    <a:pt x="2" y="0"/>
                    <a:pt x="0" y="2"/>
                    <a:pt x="0" y="4"/>
                  </a:cubicBezTo>
                  <a:cubicBezTo>
                    <a:pt x="0" y="7"/>
                    <a:pt x="2" y="9"/>
                    <a:pt x="5" y="9"/>
                  </a:cubicBezTo>
                  <a:cubicBezTo>
                    <a:pt x="38" y="9"/>
                    <a:pt x="38" y="9"/>
                    <a:pt x="38" y="9"/>
                  </a:cubicBezTo>
                  <a:cubicBezTo>
                    <a:pt x="38" y="9"/>
                    <a:pt x="38" y="9"/>
                    <a:pt x="38" y="9"/>
                  </a:cubicBezTo>
                  <a:cubicBezTo>
                    <a:pt x="40" y="9"/>
                    <a:pt x="42" y="7"/>
                    <a:pt x="42" y="5"/>
                  </a:cubicBezTo>
                  <a:cubicBezTo>
                    <a:pt x="42" y="2"/>
                    <a:pt x="40" y="0"/>
                    <a:pt x="38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6" name="Google Shape;1126;p9"/>
            <p:cNvSpPr/>
            <p:nvPr/>
          </p:nvSpPr>
          <p:spPr>
            <a:xfrm>
              <a:off x="7526338" y="3479800"/>
              <a:ext cx="104775" cy="23813"/>
            </a:xfrm>
            <a:custGeom>
              <a:avLst/>
              <a:gdLst/>
              <a:ahLst/>
              <a:cxnLst/>
              <a:rect l="l" t="t" r="r" b="b"/>
              <a:pathLst>
                <a:path w="35" h="8" extrusionOk="0">
                  <a:moveTo>
                    <a:pt x="4" y="0"/>
                  </a:moveTo>
                  <a:cubicBezTo>
                    <a:pt x="1" y="0"/>
                    <a:pt x="0" y="2"/>
                    <a:pt x="0" y="4"/>
                  </a:cubicBezTo>
                  <a:cubicBezTo>
                    <a:pt x="0" y="6"/>
                    <a:pt x="1" y="8"/>
                    <a:pt x="4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3" y="8"/>
                    <a:pt x="35" y="7"/>
                    <a:pt x="35" y="4"/>
                  </a:cubicBezTo>
                  <a:cubicBezTo>
                    <a:pt x="35" y="2"/>
                    <a:pt x="33" y="0"/>
                    <a:pt x="3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7" name="Google Shape;1127;p9"/>
            <p:cNvSpPr/>
            <p:nvPr/>
          </p:nvSpPr>
          <p:spPr>
            <a:xfrm>
              <a:off x="7477126" y="2984500"/>
              <a:ext cx="203200" cy="292100"/>
            </a:xfrm>
            <a:custGeom>
              <a:avLst/>
              <a:gdLst/>
              <a:ahLst/>
              <a:cxnLst/>
              <a:rect l="l" t="t" r="r" b="b"/>
              <a:pathLst>
                <a:path w="67" h="97" extrusionOk="0">
                  <a:moveTo>
                    <a:pt x="38" y="76"/>
                  </a:moveTo>
                  <a:cubicBezTo>
                    <a:pt x="29" y="76"/>
                    <a:pt x="29" y="76"/>
                    <a:pt x="29" y="76"/>
                  </a:cubicBezTo>
                  <a:cubicBezTo>
                    <a:pt x="29" y="37"/>
                    <a:pt x="29" y="37"/>
                    <a:pt x="29" y="37"/>
                  </a:cubicBezTo>
                  <a:cubicBezTo>
                    <a:pt x="29" y="31"/>
                    <a:pt x="29" y="31"/>
                    <a:pt x="29" y="31"/>
                  </a:cubicBezTo>
                  <a:cubicBezTo>
                    <a:pt x="29" y="24"/>
                    <a:pt x="29" y="24"/>
                    <a:pt x="29" y="24"/>
                  </a:cubicBezTo>
                  <a:cubicBezTo>
                    <a:pt x="29" y="21"/>
                    <a:pt x="28" y="13"/>
                    <a:pt x="34" y="13"/>
                  </a:cubicBezTo>
                  <a:cubicBezTo>
                    <a:pt x="34" y="13"/>
                    <a:pt x="34" y="13"/>
                    <a:pt x="34" y="13"/>
                  </a:cubicBezTo>
                  <a:cubicBezTo>
                    <a:pt x="39" y="13"/>
                    <a:pt x="38" y="18"/>
                    <a:pt x="38" y="20"/>
                  </a:cubicBezTo>
                  <a:cubicBezTo>
                    <a:pt x="38" y="31"/>
                    <a:pt x="38" y="31"/>
                    <a:pt x="38" y="31"/>
                  </a:cubicBezTo>
                  <a:cubicBezTo>
                    <a:pt x="38" y="39"/>
                    <a:pt x="38" y="39"/>
                    <a:pt x="38" y="39"/>
                  </a:cubicBezTo>
                  <a:cubicBezTo>
                    <a:pt x="38" y="76"/>
                    <a:pt x="38" y="76"/>
                    <a:pt x="38" y="76"/>
                  </a:cubicBezTo>
                  <a:moveTo>
                    <a:pt x="34" y="0"/>
                  </a:moveTo>
                  <a:cubicBezTo>
                    <a:pt x="14" y="0"/>
                    <a:pt x="15" y="23"/>
                    <a:pt x="15" y="24"/>
                  </a:cubicBezTo>
                  <a:cubicBezTo>
                    <a:pt x="15" y="31"/>
                    <a:pt x="15" y="31"/>
                    <a:pt x="15" y="31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76"/>
                    <a:pt x="15" y="76"/>
                    <a:pt x="15" y="76"/>
                  </a:cubicBezTo>
                  <a:cubicBezTo>
                    <a:pt x="13" y="76"/>
                    <a:pt x="13" y="76"/>
                    <a:pt x="13" y="76"/>
                  </a:cubicBezTo>
                  <a:cubicBezTo>
                    <a:pt x="13" y="76"/>
                    <a:pt x="13" y="76"/>
                    <a:pt x="13" y="76"/>
                  </a:cubicBezTo>
                  <a:cubicBezTo>
                    <a:pt x="13" y="56"/>
                    <a:pt x="13" y="56"/>
                    <a:pt x="13" y="56"/>
                  </a:cubicBezTo>
                  <a:cubicBezTo>
                    <a:pt x="13" y="48"/>
                    <a:pt x="13" y="48"/>
                    <a:pt x="13" y="48"/>
                  </a:cubicBezTo>
                  <a:cubicBezTo>
                    <a:pt x="13" y="42"/>
                    <a:pt x="13" y="42"/>
                    <a:pt x="13" y="42"/>
                  </a:cubicBezTo>
                  <a:cubicBezTo>
                    <a:pt x="13" y="33"/>
                    <a:pt x="13" y="33"/>
                    <a:pt x="13" y="33"/>
                  </a:cubicBezTo>
                  <a:cubicBezTo>
                    <a:pt x="13" y="20"/>
                    <a:pt x="13" y="20"/>
                    <a:pt x="13" y="20"/>
                  </a:cubicBezTo>
                  <a:cubicBezTo>
                    <a:pt x="6" y="22"/>
                    <a:pt x="3" y="29"/>
                    <a:pt x="3" y="33"/>
                  </a:cubicBezTo>
                  <a:cubicBezTo>
                    <a:pt x="3" y="42"/>
                    <a:pt x="3" y="42"/>
                    <a:pt x="3" y="42"/>
                  </a:cubicBezTo>
                  <a:cubicBezTo>
                    <a:pt x="3" y="48"/>
                    <a:pt x="3" y="48"/>
                    <a:pt x="3" y="48"/>
                  </a:cubicBezTo>
                  <a:cubicBezTo>
                    <a:pt x="2" y="76"/>
                    <a:pt x="2" y="76"/>
                    <a:pt x="2" y="76"/>
                  </a:cubicBezTo>
                  <a:cubicBezTo>
                    <a:pt x="2" y="76"/>
                    <a:pt x="2" y="76"/>
                    <a:pt x="2" y="76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67" y="97"/>
                    <a:pt x="67" y="97"/>
                    <a:pt x="67" y="97"/>
                  </a:cubicBezTo>
                  <a:cubicBezTo>
                    <a:pt x="67" y="88"/>
                    <a:pt x="67" y="88"/>
                    <a:pt x="67" y="88"/>
                  </a:cubicBezTo>
                  <a:cubicBezTo>
                    <a:pt x="67" y="76"/>
                    <a:pt x="67" y="76"/>
                    <a:pt x="67" y="76"/>
                  </a:cubicBezTo>
                  <a:cubicBezTo>
                    <a:pt x="64" y="76"/>
                    <a:pt x="64" y="76"/>
                    <a:pt x="64" y="76"/>
                  </a:cubicBezTo>
                  <a:cubicBezTo>
                    <a:pt x="64" y="76"/>
                    <a:pt x="64" y="76"/>
                    <a:pt x="64" y="76"/>
                  </a:cubicBezTo>
                  <a:cubicBezTo>
                    <a:pt x="65" y="49"/>
                    <a:pt x="65" y="49"/>
                    <a:pt x="65" y="49"/>
                  </a:cubicBezTo>
                  <a:cubicBezTo>
                    <a:pt x="65" y="42"/>
                    <a:pt x="65" y="42"/>
                    <a:pt x="65" y="42"/>
                  </a:cubicBezTo>
                  <a:cubicBezTo>
                    <a:pt x="65" y="34"/>
                    <a:pt x="65" y="34"/>
                    <a:pt x="65" y="34"/>
                  </a:cubicBezTo>
                  <a:cubicBezTo>
                    <a:pt x="65" y="29"/>
                    <a:pt x="62" y="22"/>
                    <a:pt x="54" y="20"/>
                  </a:cubicBezTo>
                  <a:cubicBezTo>
                    <a:pt x="54" y="34"/>
                    <a:pt x="54" y="34"/>
                    <a:pt x="54" y="34"/>
                  </a:cubicBezTo>
                  <a:cubicBezTo>
                    <a:pt x="54" y="42"/>
                    <a:pt x="54" y="42"/>
                    <a:pt x="54" y="42"/>
                  </a:cubicBezTo>
                  <a:cubicBezTo>
                    <a:pt x="54" y="48"/>
                    <a:pt x="54" y="48"/>
                    <a:pt x="54" y="48"/>
                  </a:cubicBezTo>
                  <a:cubicBezTo>
                    <a:pt x="54" y="57"/>
                    <a:pt x="54" y="57"/>
                    <a:pt x="54" y="57"/>
                  </a:cubicBezTo>
                  <a:cubicBezTo>
                    <a:pt x="54" y="76"/>
                    <a:pt x="54" y="76"/>
                    <a:pt x="54" y="76"/>
                  </a:cubicBezTo>
                  <a:cubicBezTo>
                    <a:pt x="54" y="76"/>
                    <a:pt x="54" y="76"/>
                    <a:pt x="54" y="76"/>
                  </a:cubicBezTo>
                  <a:cubicBezTo>
                    <a:pt x="52" y="76"/>
                    <a:pt x="52" y="76"/>
                    <a:pt x="52" y="76"/>
                  </a:cubicBezTo>
                  <a:cubicBezTo>
                    <a:pt x="52" y="40"/>
                    <a:pt x="52" y="40"/>
                    <a:pt x="52" y="40"/>
                  </a:cubicBezTo>
                  <a:cubicBezTo>
                    <a:pt x="52" y="31"/>
                    <a:pt x="52" y="31"/>
                    <a:pt x="52" y="31"/>
                  </a:cubicBezTo>
                  <a:cubicBezTo>
                    <a:pt x="52" y="20"/>
                    <a:pt x="52" y="20"/>
                    <a:pt x="52" y="20"/>
                  </a:cubicBezTo>
                  <a:cubicBezTo>
                    <a:pt x="52" y="12"/>
                    <a:pt x="50" y="0"/>
                    <a:pt x="34" y="0"/>
                  </a:cubicBezTo>
                  <a:cubicBezTo>
                    <a:pt x="34" y="0"/>
                    <a:pt x="34" y="0"/>
                    <a:pt x="34" y="0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8" name="Google Shape;1128;p9"/>
            <p:cNvSpPr/>
            <p:nvPr/>
          </p:nvSpPr>
          <p:spPr>
            <a:xfrm>
              <a:off x="7477126" y="3295650"/>
              <a:ext cx="203200" cy="103188"/>
            </a:xfrm>
            <a:custGeom>
              <a:avLst/>
              <a:gdLst/>
              <a:ahLst/>
              <a:cxnLst/>
              <a:rect l="l" t="t" r="r" b="b"/>
              <a:pathLst>
                <a:path w="67" h="34" extrusionOk="0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12"/>
                    <a:pt x="3" y="15"/>
                    <a:pt x="6" y="15"/>
                  </a:cubicBezTo>
                  <a:cubicBezTo>
                    <a:pt x="11" y="15"/>
                    <a:pt x="11" y="15"/>
                    <a:pt x="11" y="15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55" y="34"/>
                    <a:pt x="55" y="34"/>
                    <a:pt x="55" y="34"/>
                  </a:cubicBezTo>
                  <a:cubicBezTo>
                    <a:pt x="56" y="15"/>
                    <a:pt x="56" y="15"/>
                    <a:pt x="56" y="15"/>
                  </a:cubicBezTo>
                  <a:cubicBezTo>
                    <a:pt x="61" y="15"/>
                    <a:pt x="61" y="15"/>
                    <a:pt x="61" y="15"/>
                  </a:cubicBezTo>
                  <a:cubicBezTo>
                    <a:pt x="61" y="15"/>
                    <a:pt x="61" y="15"/>
                    <a:pt x="61" y="15"/>
                  </a:cubicBezTo>
                  <a:cubicBezTo>
                    <a:pt x="64" y="15"/>
                    <a:pt x="66" y="12"/>
                    <a:pt x="66" y="9"/>
                  </a:cubicBezTo>
                  <a:cubicBezTo>
                    <a:pt x="67" y="1"/>
                    <a:pt x="67" y="1"/>
                    <a:pt x="67" y="1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9" name="Google Shape;1129;p9"/>
            <p:cNvSpPr/>
            <p:nvPr/>
          </p:nvSpPr>
          <p:spPr>
            <a:xfrm>
              <a:off x="7404101" y="4462463"/>
              <a:ext cx="346075" cy="479425"/>
            </a:xfrm>
            <a:custGeom>
              <a:avLst/>
              <a:gdLst/>
              <a:ahLst/>
              <a:cxnLst/>
              <a:rect l="l" t="t" r="r" b="b"/>
              <a:pathLst>
                <a:path w="114" h="159" extrusionOk="0">
                  <a:moveTo>
                    <a:pt x="20" y="33"/>
                  </a:moveTo>
                  <a:cubicBezTo>
                    <a:pt x="20" y="33"/>
                    <a:pt x="21" y="33"/>
                    <a:pt x="22" y="33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6"/>
                    <a:pt x="15" y="17"/>
                    <a:pt x="25" y="29"/>
                  </a:cubicBezTo>
                  <a:cubicBezTo>
                    <a:pt x="26" y="26"/>
                    <a:pt x="26" y="22"/>
                    <a:pt x="26" y="19"/>
                  </a:cubicBezTo>
                  <a:cubicBezTo>
                    <a:pt x="26" y="19"/>
                    <a:pt x="30" y="25"/>
                    <a:pt x="28" y="34"/>
                  </a:cubicBezTo>
                  <a:cubicBezTo>
                    <a:pt x="30" y="36"/>
                    <a:pt x="31" y="38"/>
                    <a:pt x="33" y="40"/>
                  </a:cubicBezTo>
                  <a:cubicBezTo>
                    <a:pt x="34" y="36"/>
                    <a:pt x="35" y="30"/>
                    <a:pt x="34" y="24"/>
                  </a:cubicBezTo>
                  <a:cubicBezTo>
                    <a:pt x="34" y="24"/>
                    <a:pt x="37" y="32"/>
                    <a:pt x="36" y="44"/>
                  </a:cubicBezTo>
                  <a:cubicBezTo>
                    <a:pt x="37" y="46"/>
                    <a:pt x="39" y="48"/>
                    <a:pt x="40" y="50"/>
                  </a:cubicBezTo>
                  <a:cubicBezTo>
                    <a:pt x="43" y="46"/>
                    <a:pt x="47" y="36"/>
                    <a:pt x="45" y="26"/>
                  </a:cubicBezTo>
                  <a:cubicBezTo>
                    <a:pt x="45" y="26"/>
                    <a:pt x="53" y="38"/>
                    <a:pt x="44" y="54"/>
                  </a:cubicBezTo>
                  <a:cubicBezTo>
                    <a:pt x="45" y="56"/>
                    <a:pt x="46" y="58"/>
                    <a:pt x="48" y="60"/>
                  </a:cubicBezTo>
                  <a:cubicBezTo>
                    <a:pt x="50" y="57"/>
                    <a:pt x="59" y="42"/>
                    <a:pt x="56" y="31"/>
                  </a:cubicBezTo>
                  <a:cubicBezTo>
                    <a:pt x="56" y="31"/>
                    <a:pt x="66" y="45"/>
                    <a:pt x="52" y="66"/>
                  </a:cubicBezTo>
                  <a:cubicBezTo>
                    <a:pt x="53" y="68"/>
                    <a:pt x="55" y="70"/>
                    <a:pt x="56" y="72"/>
                  </a:cubicBezTo>
                  <a:cubicBezTo>
                    <a:pt x="59" y="68"/>
                    <a:pt x="70" y="50"/>
                    <a:pt x="67" y="38"/>
                  </a:cubicBezTo>
                  <a:cubicBezTo>
                    <a:pt x="67" y="38"/>
                    <a:pt x="76" y="52"/>
                    <a:pt x="61" y="78"/>
                  </a:cubicBezTo>
                  <a:cubicBezTo>
                    <a:pt x="63" y="80"/>
                    <a:pt x="64" y="82"/>
                    <a:pt x="66" y="85"/>
                  </a:cubicBezTo>
                  <a:cubicBezTo>
                    <a:pt x="69" y="79"/>
                    <a:pt x="82" y="57"/>
                    <a:pt x="75" y="39"/>
                  </a:cubicBezTo>
                  <a:cubicBezTo>
                    <a:pt x="75" y="39"/>
                    <a:pt x="90" y="54"/>
                    <a:pt x="70" y="91"/>
                  </a:cubicBezTo>
                  <a:cubicBezTo>
                    <a:pt x="72" y="93"/>
                    <a:pt x="73" y="95"/>
                    <a:pt x="75" y="97"/>
                  </a:cubicBezTo>
                  <a:cubicBezTo>
                    <a:pt x="78" y="92"/>
                    <a:pt x="91" y="71"/>
                    <a:pt x="89" y="54"/>
                  </a:cubicBezTo>
                  <a:cubicBezTo>
                    <a:pt x="89" y="54"/>
                    <a:pt x="99" y="63"/>
                    <a:pt x="80" y="103"/>
                  </a:cubicBezTo>
                  <a:cubicBezTo>
                    <a:pt x="82" y="105"/>
                    <a:pt x="84" y="108"/>
                    <a:pt x="85" y="110"/>
                  </a:cubicBezTo>
                  <a:cubicBezTo>
                    <a:pt x="90" y="104"/>
                    <a:pt x="101" y="86"/>
                    <a:pt x="99" y="68"/>
                  </a:cubicBezTo>
                  <a:cubicBezTo>
                    <a:pt x="99" y="68"/>
                    <a:pt x="107" y="93"/>
                    <a:pt x="90" y="116"/>
                  </a:cubicBezTo>
                  <a:cubicBezTo>
                    <a:pt x="89" y="119"/>
                    <a:pt x="84" y="120"/>
                    <a:pt x="84" y="120"/>
                  </a:cubicBezTo>
                  <a:cubicBezTo>
                    <a:pt x="78" y="122"/>
                    <a:pt x="73" y="123"/>
                    <a:pt x="68" y="123"/>
                  </a:cubicBezTo>
                  <a:cubicBezTo>
                    <a:pt x="50" y="123"/>
                    <a:pt x="39" y="115"/>
                    <a:pt x="39" y="115"/>
                  </a:cubicBezTo>
                  <a:cubicBezTo>
                    <a:pt x="44" y="117"/>
                    <a:pt x="51" y="118"/>
                    <a:pt x="57" y="118"/>
                  </a:cubicBezTo>
                  <a:cubicBezTo>
                    <a:pt x="66" y="118"/>
                    <a:pt x="75" y="116"/>
                    <a:pt x="80" y="114"/>
                  </a:cubicBezTo>
                  <a:cubicBezTo>
                    <a:pt x="74" y="106"/>
                    <a:pt x="74" y="106"/>
                    <a:pt x="74" y="106"/>
                  </a:cubicBezTo>
                  <a:cubicBezTo>
                    <a:pt x="65" y="108"/>
                    <a:pt x="57" y="109"/>
                    <a:pt x="51" y="109"/>
                  </a:cubicBezTo>
                  <a:cubicBezTo>
                    <a:pt x="31" y="109"/>
                    <a:pt x="28" y="101"/>
                    <a:pt x="28" y="101"/>
                  </a:cubicBezTo>
                  <a:cubicBezTo>
                    <a:pt x="33" y="103"/>
                    <a:pt x="38" y="104"/>
                    <a:pt x="44" y="104"/>
                  </a:cubicBezTo>
                  <a:cubicBezTo>
                    <a:pt x="54" y="104"/>
                    <a:pt x="65" y="102"/>
                    <a:pt x="70" y="100"/>
                  </a:cubicBezTo>
                  <a:cubicBezTo>
                    <a:pt x="66" y="94"/>
                    <a:pt x="66" y="94"/>
                    <a:pt x="66" y="94"/>
                  </a:cubicBezTo>
                  <a:cubicBezTo>
                    <a:pt x="59" y="95"/>
                    <a:pt x="53" y="96"/>
                    <a:pt x="47" y="96"/>
                  </a:cubicBezTo>
                  <a:cubicBezTo>
                    <a:pt x="24" y="96"/>
                    <a:pt x="17" y="84"/>
                    <a:pt x="17" y="84"/>
                  </a:cubicBezTo>
                  <a:cubicBezTo>
                    <a:pt x="24" y="89"/>
                    <a:pt x="33" y="91"/>
                    <a:pt x="41" y="91"/>
                  </a:cubicBezTo>
                  <a:cubicBezTo>
                    <a:pt x="50" y="91"/>
                    <a:pt x="57" y="89"/>
                    <a:pt x="61" y="88"/>
                  </a:cubicBezTo>
                  <a:cubicBezTo>
                    <a:pt x="57" y="82"/>
                    <a:pt x="57" y="82"/>
                    <a:pt x="57" y="82"/>
                  </a:cubicBezTo>
                  <a:cubicBezTo>
                    <a:pt x="51" y="83"/>
                    <a:pt x="46" y="84"/>
                    <a:pt x="42" y="84"/>
                  </a:cubicBezTo>
                  <a:cubicBezTo>
                    <a:pt x="25" y="84"/>
                    <a:pt x="18" y="76"/>
                    <a:pt x="18" y="76"/>
                  </a:cubicBezTo>
                  <a:cubicBezTo>
                    <a:pt x="21" y="78"/>
                    <a:pt x="26" y="79"/>
                    <a:pt x="31" y="79"/>
                  </a:cubicBezTo>
                  <a:cubicBezTo>
                    <a:pt x="39" y="79"/>
                    <a:pt x="48" y="76"/>
                    <a:pt x="52" y="75"/>
                  </a:cubicBezTo>
                  <a:cubicBezTo>
                    <a:pt x="48" y="69"/>
                    <a:pt x="48" y="69"/>
                    <a:pt x="48" y="69"/>
                  </a:cubicBezTo>
                  <a:cubicBezTo>
                    <a:pt x="43" y="71"/>
                    <a:pt x="39" y="71"/>
                    <a:pt x="35" y="71"/>
                  </a:cubicBezTo>
                  <a:cubicBezTo>
                    <a:pt x="20" y="71"/>
                    <a:pt x="14" y="64"/>
                    <a:pt x="14" y="64"/>
                  </a:cubicBezTo>
                  <a:cubicBezTo>
                    <a:pt x="18" y="66"/>
                    <a:pt x="22" y="66"/>
                    <a:pt x="26" y="66"/>
                  </a:cubicBezTo>
                  <a:cubicBezTo>
                    <a:pt x="34" y="66"/>
                    <a:pt x="41" y="64"/>
                    <a:pt x="44" y="63"/>
                  </a:cubicBezTo>
                  <a:cubicBezTo>
                    <a:pt x="40" y="58"/>
                    <a:pt x="40" y="58"/>
                    <a:pt x="40" y="58"/>
                  </a:cubicBezTo>
                  <a:cubicBezTo>
                    <a:pt x="37" y="59"/>
                    <a:pt x="34" y="59"/>
                    <a:pt x="31" y="59"/>
                  </a:cubicBezTo>
                  <a:cubicBezTo>
                    <a:pt x="19" y="59"/>
                    <a:pt x="12" y="51"/>
                    <a:pt x="12" y="51"/>
                  </a:cubicBezTo>
                  <a:cubicBezTo>
                    <a:pt x="17" y="54"/>
                    <a:pt x="22" y="55"/>
                    <a:pt x="27" y="55"/>
                  </a:cubicBezTo>
                  <a:cubicBezTo>
                    <a:pt x="31" y="55"/>
                    <a:pt x="35" y="54"/>
                    <a:pt x="37" y="54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21" y="46"/>
                    <a:pt x="14" y="41"/>
                    <a:pt x="14" y="41"/>
                  </a:cubicBezTo>
                  <a:cubicBezTo>
                    <a:pt x="18" y="43"/>
                    <a:pt x="23" y="43"/>
                    <a:pt x="27" y="43"/>
                  </a:cubicBezTo>
                  <a:cubicBezTo>
                    <a:pt x="28" y="43"/>
                    <a:pt x="29" y="43"/>
                    <a:pt x="29" y="43"/>
                  </a:cubicBezTo>
                  <a:cubicBezTo>
                    <a:pt x="25" y="38"/>
                    <a:pt x="25" y="38"/>
                    <a:pt x="25" y="38"/>
                  </a:cubicBezTo>
                  <a:cubicBezTo>
                    <a:pt x="16" y="37"/>
                    <a:pt x="11" y="31"/>
                    <a:pt x="11" y="31"/>
                  </a:cubicBezTo>
                  <a:cubicBezTo>
                    <a:pt x="14" y="32"/>
                    <a:pt x="17" y="33"/>
                    <a:pt x="20" y="33"/>
                  </a:cubicBezTo>
                  <a:moveTo>
                    <a:pt x="0" y="0"/>
                  </a:moveTo>
                  <a:cubicBezTo>
                    <a:pt x="0" y="0"/>
                    <a:pt x="4" y="26"/>
                    <a:pt x="2" y="45"/>
                  </a:cubicBezTo>
                  <a:cubicBezTo>
                    <a:pt x="1" y="64"/>
                    <a:pt x="2" y="107"/>
                    <a:pt x="46" y="125"/>
                  </a:cubicBezTo>
                  <a:cubicBezTo>
                    <a:pt x="46" y="125"/>
                    <a:pt x="61" y="131"/>
                    <a:pt x="76" y="131"/>
                  </a:cubicBezTo>
                  <a:cubicBezTo>
                    <a:pt x="76" y="131"/>
                    <a:pt x="76" y="131"/>
                    <a:pt x="77" y="131"/>
                  </a:cubicBezTo>
                  <a:cubicBezTo>
                    <a:pt x="77" y="131"/>
                    <a:pt x="78" y="131"/>
                    <a:pt x="79" y="131"/>
                  </a:cubicBezTo>
                  <a:cubicBezTo>
                    <a:pt x="92" y="131"/>
                    <a:pt x="99" y="134"/>
                    <a:pt x="103" y="144"/>
                  </a:cubicBezTo>
                  <a:cubicBezTo>
                    <a:pt x="108" y="155"/>
                    <a:pt x="112" y="159"/>
                    <a:pt x="112" y="159"/>
                  </a:cubicBezTo>
                  <a:cubicBezTo>
                    <a:pt x="114" y="157"/>
                    <a:pt x="114" y="157"/>
                    <a:pt x="114" y="157"/>
                  </a:cubicBezTo>
                  <a:cubicBezTo>
                    <a:pt x="114" y="157"/>
                    <a:pt x="105" y="142"/>
                    <a:pt x="103" y="137"/>
                  </a:cubicBezTo>
                  <a:cubicBezTo>
                    <a:pt x="101" y="133"/>
                    <a:pt x="98" y="122"/>
                    <a:pt x="102" y="105"/>
                  </a:cubicBezTo>
                  <a:cubicBezTo>
                    <a:pt x="106" y="89"/>
                    <a:pt x="111" y="70"/>
                    <a:pt x="90" y="43"/>
                  </a:cubicBezTo>
                  <a:cubicBezTo>
                    <a:pt x="70" y="16"/>
                    <a:pt x="19" y="16"/>
                    <a:pt x="0" y="0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0" name="Google Shape;1130;p9"/>
            <p:cNvSpPr/>
            <p:nvPr/>
          </p:nvSpPr>
          <p:spPr>
            <a:xfrm>
              <a:off x="5983288" y="5413375"/>
              <a:ext cx="279400" cy="203200"/>
            </a:xfrm>
            <a:custGeom>
              <a:avLst/>
              <a:gdLst/>
              <a:ahLst/>
              <a:cxnLst/>
              <a:rect l="l" t="t" r="r" b="b"/>
              <a:pathLst>
                <a:path w="92" h="67" extrusionOk="0">
                  <a:moveTo>
                    <a:pt x="24" y="0"/>
                  </a:moveTo>
                  <a:cubicBezTo>
                    <a:pt x="21" y="0"/>
                    <a:pt x="19" y="2"/>
                    <a:pt x="19" y="4"/>
                  </a:cubicBezTo>
                  <a:cubicBezTo>
                    <a:pt x="19" y="32"/>
                    <a:pt x="19" y="32"/>
                    <a:pt x="19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5" y="32"/>
                    <a:pt x="0" y="37"/>
                    <a:pt x="0" y="44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92" y="67"/>
                    <a:pt x="92" y="67"/>
                    <a:pt x="92" y="67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37"/>
                    <a:pt x="86" y="32"/>
                    <a:pt x="80" y="32"/>
                  </a:cubicBezTo>
                  <a:cubicBezTo>
                    <a:pt x="73" y="32"/>
                    <a:pt x="73" y="32"/>
                    <a:pt x="73" y="32"/>
                  </a:cubicBezTo>
                  <a:cubicBezTo>
                    <a:pt x="73" y="5"/>
                    <a:pt x="73" y="5"/>
                    <a:pt x="73" y="5"/>
                  </a:cubicBezTo>
                  <a:cubicBezTo>
                    <a:pt x="73" y="2"/>
                    <a:pt x="71" y="0"/>
                    <a:pt x="68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66" y="0"/>
                    <a:pt x="64" y="2"/>
                    <a:pt x="64" y="4"/>
                  </a:cubicBezTo>
                  <a:cubicBezTo>
                    <a:pt x="64" y="32"/>
                    <a:pt x="64" y="32"/>
                    <a:pt x="64" y="32"/>
                  </a:cubicBezTo>
                  <a:cubicBezTo>
                    <a:pt x="28" y="32"/>
                    <a:pt x="28" y="32"/>
                    <a:pt x="28" y="32"/>
                  </a:cubicBezTo>
                  <a:cubicBezTo>
                    <a:pt x="28" y="4"/>
                    <a:pt x="28" y="4"/>
                    <a:pt x="28" y="4"/>
                  </a:cubicBezTo>
                  <a:cubicBezTo>
                    <a:pt x="28" y="2"/>
                    <a:pt x="26" y="0"/>
                    <a:pt x="24" y="0"/>
                  </a:cubicBezTo>
                  <a:cubicBezTo>
                    <a:pt x="24" y="0"/>
                    <a:pt x="24" y="0"/>
                    <a:pt x="24" y="0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1" name="Google Shape;1131;p9"/>
            <p:cNvSpPr/>
            <p:nvPr/>
          </p:nvSpPr>
          <p:spPr>
            <a:xfrm>
              <a:off x="5953126" y="5632450"/>
              <a:ext cx="306388" cy="252413"/>
            </a:xfrm>
            <a:custGeom>
              <a:avLst/>
              <a:gdLst/>
              <a:ahLst/>
              <a:cxnLst/>
              <a:rect l="l" t="t" r="r" b="b"/>
              <a:pathLst>
                <a:path w="101" h="84" extrusionOk="0">
                  <a:moveTo>
                    <a:pt x="11" y="0"/>
                  </a:moveTo>
                  <a:cubicBezTo>
                    <a:pt x="21" y="32"/>
                    <a:pt x="21" y="32"/>
                    <a:pt x="21" y="32"/>
                  </a:cubicBezTo>
                  <a:cubicBezTo>
                    <a:pt x="38" y="32"/>
                    <a:pt x="38" y="32"/>
                    <a:pt x="38" y="32"/>
                  </a:cubicBezTo>
                  <a:cubicBezTo>
                    <a:pt x="38" y="52"/>
                    <a:pt x="38" y="52"/>
                    <a:pt x="38" y="52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53" y="62"/>
                    <a:pt x="53" y="62"/>
                    <a:pt x="53" y="62"/>
                  </a:cubicBezTo>
                  <a:cubicBezTo>
                    <a:pt x="53" y="62"/>
                    <a:pt x="53" y="62"/>
                    <a:pt x="53" y="62"/>
                  </a:cubicBezTo>
                  <a:cubicBezTo>
                    <a:pt x="53" y="62"/>
                    <a:pt x="53" y="62"/>
                    <a:pt x="53" y="62"/>
                  </a:cubicBezTo>
                  <a:cubicBezTo>
                    <a:pt x="53" y="62"/>
                    <a:pt x="54" y="67"/>
                    <a:pt x="51" y="71"/>
                  </a:cubicBezTo>
                  <a:cubicBezTo>
                    <a:pt x="48" y="74"/>
                    <a:pt x="44" y="76"/>
                    <a:pt x="38" y="76"/>
                  </a:cubicBezTo>
                  <a:cubicBezTo>
                    <a:pt x="38" y="76"/>
                    <a:pt x="38" y="76"/>
                    <a:pt x="38" y="76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38" y="84"/>
                    <a:pt x="38" y="84"/>
                    <a:pt x="38" y="84"/>
                  </a:cubicBezTo>
                  <a:cubicBezTo>
                    <a:pt x="38" y="84"/>
                    <a:pt x="38" y="84"/>
                    <a:pt x="38" y="84"/>
                  </a:cubicBezTo>
                  <a:cubicBezTo>
                    <a:pt x="47" y="84"/>
                    <a:pt x="53" y="81"/>
                    <a:pt x="57" y="76"/>
                  </a:cubicBezTo>
                  <a:cubicBezTo>
                    <a:pt x="62" y="70"/>
                    <a:pt x="61" y="63"/>
                    <a:pt x="61" y="61"/>
                  </a:cubicBezTo>
                  <a:cubicBezTo>
                    <a:pt x="61" y="52"/>
                    <a:pt x="61" y="52"/>
                    <a:pt x="61" y="52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74" y="32"/>
                    <a:pt x="74" y="32"/>
                    <a:pt x="74" y="32"/>
                  </a:cubicBezTo>
                  <a:cubicBezTo>
                    <a:pt x="90" y="32"/>
                    <a:pt x="90" y="32"/>
                    <a:pt x="90" y="32"/>
                  </a:cubicBezTo>
                  <a:cubicBezTo>
                    <a:pt x="101" y="0"/>
                    <a:pt x="101" y="0"/>
                    <a:pt x="101" y="0"/>
                  </a:cubicBezTo>
                  <a:cubicBezTo>
                    <a:pt x="11" y="0"/>
                    <a:pt x="11" y="0"/>
                    <a:pt x="11" y="0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2" name="Google Shape;1132;p9"/>
            <p:cNvSpPr/>
            <p:nvPr/>
          </p:nvSpPr>
          <p:spPr>
            <a:xfrm>
              <a:off x="4354513" y="4462463"/>
              <a:ext cx="520700" cy="492125"/>
            </a:xfrm>
            <a:custGeom>
              <a:avLst/>
              <a:gdLst/>
              <a:ahLst/>
              <a:cxnLst/>
              <a:rect l="l" t="t" r="r" b="b"/>
              <a:pathLst>
                <a:path w="172" h="163" extrusionOk="0">
                  <a:moveTo>
                    <a:pt x="86" y="127"/>
                  </a:moveTo>
                  <a:cubicBezTo>
                    <a:pt x="61" y="127"/>
                    <a:pt x="41" y="107"/>
                    <a:pt x="41" y="81"/>
                  </a:cubicBezTo>
                  <a:cubicBezTo>
                    <a:pt x="41" y="56"/>
                    <a:pt x="61" y="36"/>
                    <a:pt x="86" y="36"/>
                  </a:cubicBezTo>
                  <a:cubicBezTo>
                    <a:pt x="111" y="36"/>
                    <a:pt x="132" y="56"/>
                    <a:pt x="132" y="81"/>
                  </a:cubicBezTo>
                  <a:cubicBezTo>
                    <a:pt x="132" y="107"/>
                    <a:pt x="111" y="127"/>
                    <a:pt x="86" y="127"/>
                  </a:cubicBezTo>
                  <a:moveTo>
                    <a:pt x="113" y="0"/>
                  </a:moveTo>
                  <a:cubicBezTo>
                    <a:pt x="86" y="26"/>
                    <a:pt x="86" y="26"/>
                    <a:pt x="86" y="26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53" y="37"/>
                    <a:pt x="53" y="37"/>
                    <a:pt x="53" y="37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33" y="64"/>
                    <a:pt x="33" y="64"/>
                    <a:pt x="33" y="64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3" y="99"/>
                    <a:pt x="33" y="99"/>
                    <a:pt x="33" y="99"/>
                  </a:cubicBezTo>
                  <a:cubicBezTo>
                    <a:pt x="16" y="132"/>
                    <a:pt x="16" y="132"/>
                    <a:pt x="16" y="132"/>
                  </a:cubicBezTo>
                  <a:cubicBezTo>
                    <a:pt x="53" y="126"/>
                    <a:pt x="53" y="126"/>
                    <a:pt x="53" y="126"/>
                  </a:cubicBezTo>
                  <a:cubicBezTo>
                    <a:pt x="59" y="163"/>
                    <a:pt x="59" y="163"/>
                    <a:pt x="59" y="163"/>
                  </a:cubicBezTo>
                  <a:cubicBezTo>
                    <a:pt x="86" y="137"/>
                    <a:pt x="86" y="137"/>
                    <a:pt x="86" y="137"/>
                  </a:cubicBezTo>
                  <a:cubicBezTo>
                    <a:pt x="113" y="163"/>
                    <a:pt x="113" y="163"/>
                    <a:pt x="113" y="163"/>
                  </a:cubicBezTo>
                  <a:cubicBezTo>
                    <a:pt x="119" y="126"/>
                    <a:pt x="119" y="126"/>
                    <a:pt x="119" y="126"/>
                  </a:cubicBezTo>
                  <a:cubicBezTo>
                    <a:pt x="156" y="132"/>
                    <a:pt x="156" y="132"/>
                    <a:pt x="156" y="132"/>
                  </a:cubicBezTo>
                  <a:cubicBezTo>
                    <a:pt x="139" y="99"/>
                    <a:pt x="139" y="99"/>
                    <a:pt x="139" y="99"/>
                  </a:cubicBezTo>
                  <a:cubicBezTo>
                    <a:pt x="172" y="81"/>
                    <a:pt x="172" y="81"/>
                    <a:pt x="172" y="81"/>
                  </a:cubicBezTo>
                  <a:cubicBezTo>
                    <a:pt x="139" y="64"/>
                    <a:pt x="139" y="64"/>
                    <a:pt x="139" y="64"/>
                  </a:cubicBezTo>
                  <a:cubicBezTo>
                    <a:pt x="156" y="31"/>
                    <a:pt x="156" y="31"/>
                    <a:pt x="156" y="31"/>
                  </a:cubicBezTo>
                  <a:cubicBezTo>
                    <a:pt x="119" y="37"/>
                    <a:pt x="119" y="37"/>
                    <a:pt x="119" y="37"/>
                  </a:cubicBezTo>
                  <a:cubicBezTo>
                    <a:pt x="113" y="0"/>
                    <a:pt x="113" y="0"/>
                    <a:pt x="113" y="0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3" name="Google Shape;1133;p9"/>
            <p:cNvSpPr/>
            <p:nvPr/>
          </p:nvSpPr>
          <p:spPr>
            <a:xfrm>
              <a:off x="4411663" y="3005138"/>
              <a:ext cx="360363" cy="477838"/>
            </a:xfrm>
            <a:custGeom>
              <a:avLst/>
              <a:gdLst/>
              <a:ahLst/>
              <a:cxnLst/>
              <a:rect l="l" t="t" r="r" b="b"/>
              <a:pathLst>
                <a:path w="119" h="158" extrusionOk="0">
                  <a:moveTo>
                    <a:pt x="66" y="144"/>
                  </a:moveTo>
                  <a:cubicBezTo>
                    <a:pt x="37" y="144"/>
                    <a:pt x="14" y="120"/>
                    <a:pt x="34" y="84"/>
                  </a:cubicBezTo>
                  <a:cubicBezTo>
                    <a:pt x="35" y="82"/>
                    <a:pt x="37" y="79"/>
                    <a:pt x="39" y="76"/>
                  </a:cubicBezTo>
                  <a:cubicBezTo>
                    <a:pt x="24" y="111"/>
                    <a:pt x="48" y="135"/>
                    <a:pt x="78" y="135"/>
                  </a:cubicBezTo>
                  <a:cubicBezTo>
                    <a:pt x="84" y="135"/>
                    <a:pt x="90" y="135"/>
                    <a:pt x="94" y="133"/>
                  </a:cubicBezTo>
                  <a:cubicBezTo>
                    <a:pt x="89" y="140"/>
                    <a:pt x="80" y="144"/>
                    <a:pt x="66" y="144"/>
                  </a:cubicBezTo>
                  <a:moveTo>
                    <a:pt x="68" y="0"/>
                  </a:moveTo>
                  <a:cubicBezTo>
                    <a:pt x="68" y="0"/>
                    <a:pt x="40" y="55"/>
                    <a:pt x="26" y="79"/>
                  </a:cubicBezTo>
                  <a:cubicBezTo>
                    <a:pt x="0" y="126"/>
                    <a:pt x="30" y="158"/>
                    <a:pt x="68" y="158"/>
                  </a:cubicBezTo>
                  <a:cubicBezTo>
                    <a:pt x="119" y="158"/>
                    <a:pt x="118" y="114"/>
                    <a:pt x="104" y="78"/>
                  </a:cubicBezTo>
                  <a:cubicBezTo>
                    <a:pt x="92" y="46"/>
                    <a:pt x="68" y="0"/>
                    <a:pt x="68" y="0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34" name="Google Shape;1134;p9"/>
          <p:cNvSpPr txBox="1"/>
          <p:nvPr/>
        </p:nvSpPr>
        <p:spPr>
          <a:xfrm>
            <a:off x="5885504" y="1238548"/>
            <a:ext cx="5309628" cy="8105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00" b="1">
              <a:solidFill>
                <a:schemeClr val="accent2"/>
              </a:solidFill>
              <a:latin typeface="Roboto Black"/>
              <a:ea typeface="Roboto Black"/>
              <a:cs typeface="Roboto Black"/>
              <a:sym typeface="Roboto Black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67" b="1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rPr>
              <a:t>SURVEY</a:t>
            </a:r>
            <a:endParaRPr/>
          </a:p>
        </p:txBody>
      </p:sp>
      <p:sp>
        <p:nvSpPr>
          <p:cNvPr id="1135" name="Google Shape;1135;p9"/>
          <p:cNvSpPr txBox="1"/>
          <p:nvPr/>
        </p:nvSpPr>
        <p:spPr>
          <a:xfrm>
            <a:off x="5621545" y="2531736"/>
            <a:ext cx="6080098" cy="967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656D78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+ Delivered the questionnaires online via Google form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656D78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+ Collected and analyzed the data </a:t>
            </a:r>
            <a:endParaRPr/>
          </a:p>
        </p:txBody>
      </p:sp>
      <p:sp>
        <p:nvSpPr>
          <p:cNvPr id="1136" name="Google Shape;1136;p9"/>
          <p:cNvSpPr/>
          <p:nvPr/>
        </p:nvSpPr>
        <p:spPr>
          <a:xfrm>
            <a:off x="5895686" y="2024847"/>
            <a:ext cx="2542734" cy="2974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33" b="1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rPr>
              <a:t>8</a:t>
            </a:r>
            <a:r>
              <a:rPr lang="en-US" sz="1333" b="1" baseline="3000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rPr>
              <a:t>th</a:t>
            </a:r>
            <a:r>
              <a:rPr lang="en-US" sz="1333" b="1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rPr>
              <a:t> Nov – 18</a:t>
            </a:r>
            <a:r>
              <a:rPr lang="en-US" sz="1333" b="1" baseline="3000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rPr>
              <a:t>th</a:t>
            </a:r>
            <a:r>
              <a:rPr lang="en-US" sz="1333" b="1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rPr>
              <a:t> Nov</a:t>
            </a:r>
            <a:endParaRPr/>
          </a:p>
        </p:txBody>
      </p:sp>
      <p:sp>
        <p:nvSpPr>
          <p:cNvPr id="1137" name="Google Shape;1137;p9"/>
          <p:cNvSpPr/>
          <p:nvPr/>
        </p:nvSpPr>
        <p:spPr>
          <a:xfrm>
            <a:off x="6605906" y="3858634"/>
            <a:ext cx="2500179" cy="410717"/>
          </a:xfrm>
          <a:prstGeom prst="roundRect">
            <a:avLst>
              <a:gd name="adj" fmla="val 50000"/>
            </a:avLst>
          </a:prstGeom>
          <a:solidFill>
            <a:srgbClr val="EFEFF0">
              <a:alpha val="90980"/>
            </a:srgbClr>
          </a:solidFill>
          <a:ln>
            <a:noFill/>
          </a:ln>
        </p:spPr>
        <p:txBody>
          <a:bodyPr spcFirstLastPara="1" wrap="square" lIns="180000" tIns="45700" rIns="180000" bIns="45700" anchor="ctr" anchorCtr="0">
            <a:no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Recycling habits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38" name="Google Shape;1138;p9"/>
          <p:cNvSpPr/>
          <p:nvPr/>
        </p:nvSpPr>
        <p:spPr>
          <a:xfrm>
            <a:off x="6628159" y="4503055"/>
            <a:ext cx="2500179" cy="410717"/>
          </a:xfrm>
          <a:prstGeom prst="roundRect">
            <a:avLst>
              <a:gd name="adj" fmla="val 50000"/>
            </a:avLst>
          </a:prstGeom>
          <a:solidFill>
            <a:srgbClr val="EFEFF0">
              <a:alpha val="90980"/>
            </a:srgbClr>
          </a:solidFill>
          <a:ln>
            <a:noFill/>
          </a:ln>
        </p:spPr>
        <p:txBody>
          <a:bodyPr spcFirstLastPara="1" wrap="square" lIns="180000" tIns="45700" rIns="180000" bIns="45700" anchor="ctr" anchorCtr="0">
            <a:no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Test on understanding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39" name="Google Shape;1139;p9"/>
          <p:cNvSpPr/>
          <p:nvPr/>
        </p:nvSpPr>
        <p:spPr>
          <a:xfrm>
            <a:off x="6628159" y="5149833"/>
            <a:ext cx="2500179" cy="410717"/>
          </a:xfrm>
          <a:prstGeom prst="roundRect">
            <a:avLst>
              <a:gd name="adj" fmla="val 50000"/>
            </a:avLst>
          </a:prstGeom>
          <a:solidFill>
            <a:srgbClr val="EFEFF0">
              <a:alpha val="90980"/>
            </a:srgbClr>
          </a:solidFill>
          <a:ln>
            <a:noFill/>
          </a:ln>
        </p:spPr>
        <p:txBody>
          <a:bodyPr spcFirstLastPara="1" wrap="square" lIns="180000" tIns="45700" rIns="180000" bIns="45700" anchor="ctr" anchorCtr="0">
            <a:no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Education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l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1">
      <a:dk1>
        <a:srgbClr val="656D78"/>
      </a:dk1>
      <a:lt1>
        <a:srgbClr val="FFFFFF"/>
      </a:lt1>
      <a:dk2>
        <a:srgbClr val="44546A"/>
      </a:dk2>
      <a:lt2>
        <a:srgbClr val="E7E6E6"/>
      </a:lt2>
      <a:accent1>
        <a:srgbClr val="9CCC65"/>
      </a:accent1>
      <a:accent2>
        <a:srgbClr val="8BC34A"/>
      </a:accent2>
      <a:accent3>
        <a:srgbClr val="7CB342"/>
      </a:accent3>
      <a:accent4>
        <a:srgbClr val="689F38"/>
      </a:accent4>
      <a:accent5>
        <a:srgbClr val="558B2F"/>
      </a:accent5>
      <a:accent6>
        <a:srgbClr val="33691E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597</Words>
  <Application>Microsoft Office PowerPoint</Application>
  <PresentationFormat>Widescreen</PresentationFormat>
  <Paragraphs>129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6" baseType="lpstr">
      <vt:lpstr>Poppins</vt:lpstr>
      <vt:lpstr>Source Sans Pro Light</vt:lpstr>
      <vt:lpstr>Roboto Black</vt:lpstr>
      <vt:lpstr>Source Sans Pro</vt:lpstr>
      <vt:lpstr>Roboto</vt:lpstr>
      <vt:lpstr>Open Sans</vt:lpstr>
      <vt:lpstr>Open Sans Light</vt:lpstr>
      <vt:lpstr>Calibri</vt:lpstr>
      <vt:lpstr>Raleway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9SLIDE.VN</dc:creator>
  <cp:lastModifiedBy>hangduong</cp:lastModifiedBy>
  <cp:revision>1</cp:revision>
  <dcterms:created xsi:type="dcterms:W3CDTF">2019-10-26T18:24:40Z</dcterms:created>
  <dcterms:modified xsi:type="dcterms:W3CDTF">2019-11-19T18:31:26Z</dcterms:modified>
</cp:coreProperties>
</file>