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6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B9A-F55C-BA54-2B36-AAF492426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4C41E-6332-09A9-13C3-3124B34E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402F-83D8-5C10-0A27-49DF4A2A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884A-CA39-41C7-8C9C-07C8248BFF3C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E7E7D-F12F-C782-DE72-AA02E593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1BB38-EA31-2C9D-1FD8-9ACB8FC1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EB33-77C2-4A49-935A-63B97F82D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35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A2FF-88EA-A868-1351-F53F9CC2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DD836-E906-CA6E-36E2-42CA0748F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93BB-C512-1A8A-F05B-100E48C6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884A-CA39-41C7-8C9C-07C8248BFF3C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0FCA0-188E-3993-A66D-3C095F93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663DC-AEB9-2976-9ECC-37F42606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EB33-77C2-4A49-935A-63B97F82D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37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F5B07-23A6-3F3B-BDD5-3AD6BB4BF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AAD4C-2C73-3CA3-63E9-2850EA86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3C56-CBB9-F740-C820-1101FA0D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884A-CA39-41C7-8C9C-07C8248BFF3C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1A00-F7B2-A8B3-5B48-D37D1548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287DC-AF6B-F89F-8E7F-A1B53E60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EB33-77C2-4A49-935A-63B97F82D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0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EE71-5971-E892-7370-B7CD9B5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C3-D0EA-E9A1-E5C0-0597C54F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F5081-876A-52E8-14A8-29C35900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884A-CA39-41C7-8C9C-07C8248BFF3C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B007-386C-AFD6-4C36-38FC5861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B836-1E62-B37C-4D5C-78DBE374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EB33-77C2-4A49-935A-63B97F82D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7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D114-7F2C-B787-995A-557DA758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0913-EED8-3FDB-1BA6-A0208CFA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269A-EC61-ECD2-1940-9FACECBE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884A-CA39-41C7-8C9C-07C8248BFF3C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BD40-4823-414C-6899-0FB4512B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E1BC-0E04-783C-0D6D-C5121B3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EB33-77C2-4A49-935A-63B97F82D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90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F549-F461-4583-B824-866B4A02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89D6-5A03-2A08-711F-C483E02F2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2892E-7D28-EE9B-69B3-3EB410EDC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446FC-71F9-3A92-1A96-3A185F6D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884A-CA39-41C7-8C9C-07C8248BFF3C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A2C77-7FB5-27D1-B440-A90D54B3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4E072-5F58-4AFB-9B6E-E013CAA5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EB33-77C2-4A49-935A-63B97F82D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8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1126-2AC4-D2A5-4D92-3C2654C1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CBABD-F707-40AD-6D29-5730FAD2A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3F91D-BF02-8F75-7E19-6EA116B4D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9F956-9061-6B1D-A365-8895A2D06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4B909-3616-B145-5857-2ADEB889B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AD7B5-0573-4E01-3DAB-4BDF76E9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884A-CA39-41C7-8C9C-07C8248BFF3C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EF4E1-E2E1-87A8-5D33-44D5CBC5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04013-7FCF-D90C-0C5D-D9292DD2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EB33-77C2-4A49-935A-63B97F82D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430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6E41-C75A-B0B0-AB1B-D3543632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61C51-15ED-903B-B4C8-1721B45C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884A-CA39-41C7-8C9C-07C8248BFF3C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621F4-9EF3-8A97-9F21-8B4DDF92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E8742-B530-B022-80EF-05414E6A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EB33-77C2-4A49-935A-63B97F82D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35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F814F-D6CC-658F-E6BA-F4AFFAC2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884A-CA39-41C7-8C9C-07C8248BFF3C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F4FF9-D804-FB35-62BE-FDB8E9A0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76591-B126-1851-E4AD-99F9FBA5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EB33-77C2-4A49-935A-63B97F82D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48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9D51-21E9-DB94-9A47-144A1514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F4E3-B22A-2FD5-34A7-536737E51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D8105-B423-3028-C829-E59AB2DC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AEC83-EB9E-E2FA-28BD-F09B66C3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884A-CA39-41C7-8C9C-07C8248BFF3C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4BCE5-11C0-3F9E-24FE-2345DC5F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773B1-51DD-C2E0-3F7D-8E12C622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EB33-77C2-4A49-935A-63B97F82D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63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CEFB-328D-5385-4BC3-5174E48B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81260-1A3E-8FA8-E4DA-7BEB77C8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C206D-A01E-FADB-1552-F30003B1C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95233-EB54-521E-C96B-4A052F69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884A-CA39-41C7-8C9C-07C8248BFF3C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19943-CFE7-F355-778C-AC44CDBD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B9629-B15F-C620-6EE8-4E38FBD8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EB33-77C2-4A49-935A-63B97F82D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6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C0977-8717-9C25-6532-A4DE4560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C173-2063-20FB-A6D9-1EAF8A802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F187A-F57C-6849-6BC3-FF7FF5777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884A-CA39-41C7-8C9C-07C8248BFF3C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A0E65-80EA-E47C-8139-D6A211DE6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1EFB-1154-16A1-4A95-F26A38CD6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EB33-77C2-4A49-935A-63B97F82D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84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94632-4AD2-5726-472D-899D2C0F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C46EB5-2A81-6086-6EBF-BFECD3BB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QC  - records from same federation should be on same row; </a:t>
            </a:r>
          </a:p>
          <a:p>
            <a:pPr lvl="1"/>
            <a:r>
              <a:rPr lang="en-CA" dirty="0"/>
              <a:t>should all have same record name (long form of federation code)</a:t>
            </a:r>
          </a:p>
          <a:p>
            <a:r>
              <a:rPr lang="en-CA" dirty="0"/>
              <a:t>Exception: record name is for an event (fed is IOC, FISU, IWF or national body)</a:t>
            </a:r>
          </a:p>
          <a:p>
            <a:r>
              <a:rPr lang="en-CA" dirty="0"/>
              <a:t>QC:</a:t>
            </a:r>
          </a:p>
          <a:p>
            <a:pPr lvl="1"/>
            <a:r>
              <a:rPr lang="en-CA" dirty="0"/>
              <a:t>Youth Games (bi annual U17 event)</a:t>
            </a:r>
          </a:p>
          <a:p>
            <a:pPr lvl="1"/>
            <a:r>
              <a:rPr lang="en-CA" dirty="0"/>
              <a:t>Louis-Cyr (U17 annual event)</a:t>
            </a:r>
          </a:p>
          <a:p>
            <a:pPr lvl="1"/>
            <a:r>
              <a:rPr lang="en-CA" dirty="0"/>
              <a:t>JR M</a:t>
            </a:r>
          </a:p>
          <a:p>
            <a:pPr lvl="1"/>
            <a:r>
              <a:rPr lang="en-CA" dirty="0"/>
              <a:t>SR M</a:t>
            </a:r>
          </a:p>
          <a:p>
            <a:pPr lvl="1"/>
            <a:r>
              <a:rPr lang="en-CA" dirty="0"/>
              <a:t>M30 M35…</a:t>
            </a:r>
          </a:p>
        </p:txBody>
      </p:sp>
    </p:spTree>
    <p:extLst>
      <p:ext uri="{BB962C8B-B14F-4D97-AF65-F5344CB8AC3E}">
        <p14:creationId xmlns:p14="http://schemas.microsoft.com/office/powerpoint/2010/main" val="2139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97DB-092A-5ED8-5710-C0880242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E0AD-C621-6468-35A7-AF9966AA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Override record name loaded from file</a:t>
            </a:r>
          </a:p>
          <a:p>
            <a:pPr lvl="1"/>
            <a:r>
              <a:rPr lang="en-CA" dirty="0"/>
              <a:t>Add a Display on record row “X” to grouping, defaulting to current group</a:t>
            </a:r>
          </a:p>
          <a:p>
            <a:r>
              <a:rPr lang="en-CA" dirty="0"/>
              <a:t>Do we keep the original record name ? - yes</a:t>
            </a:r>
          </a:p>
          <a:p>
            <a:r>
              <a:rPr lang="en-CA" dirty="0"/>
              <a:t>Do we export the “display on row X” - no – fix the export if need a bulk change of mind.</a:t>
            </a:r>
          </a:p>
          <a:p>
            <a:r>
              <a:rPr lang="en-CA" dirty="0"/>
              <a:t>Separate columns for federation name and for event name ?</a:t>
            </a:r>
          </a:p>
        </p:txBody>
      </p:sp>
    </p:spTree>
    <p:extLst>
      <p:ext uri="{BB962C8B-B14F-4D97-AF65-F5344CB8AC3E}">
        <p14:creationId xmlns:p14="http://schemas.microsoft.com/office/powerpoint/2010/main" val="20439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61A2-0C3A-AB4C-5F16-FE38D692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F92B-EC4C-38D2-EBC9-DBD5D85D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Database version contains</a:t>
            </a:r>
          </a:p>
          <a:p>
            <a:pPr lvl="1"/>
            <a:r>
              <a:rPr lang="en-CA" dirty="0"/>
              <a:t>Row ordering</a:t>
            </a:r>
          </a:p>
          <a:p>
            <a:pPr lvl="1"/>
            <a:r>
              <a:rPr lang="en-CA" dirty="0"/>
              <a:t>Assignment of a record name to a row</a:t>
            </a:r>
          </a:p>
          <a:p>
            <a:pPr lvl="1"/>
            <a:r>
              <a:rPr lang="en-CA" dirty="0"/>
              <a:t>Assignment of a name to a row (default = first record name from records sharing row).</a:t>
            </a:r>
          </a:p>
          <a:p>
            <a:r>
              <a:rPr lang="en-CA" dirty="0"/>
              <a:t>Exported in </a:t>
            </a:r>
            <a:r>
              <a:rPr lang="en-CA" dirty="0" err="1"/>
              <a:t>json</a:t>
            </a:r>
            <a:r>
              <a:rPr lang="en-CA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165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2D23-5D8B-1FE2-ED57-7C4DB151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4786-AB66-3CE8-4BFB-6458FCB85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 importing a file do?</a:t>
            </a:r>
          </a:p>
          <a:p>
            <a:pPr lvl="1"/>
            <a:r>
              <a:rPr lang="en-CA" dirty="0"/>
              <a:t>If the record names match – get assigned to the same row</a:t>
            </a:r>
          </a:p>
          <a:p>
            <a:pPr lvl="1"/>
            <a:r>
              <a:rPr lang="en-CA" dirty="0"/>
              <a:t>If the record names don’t match – create one row for each new </a:t>
            </a:r>
            <a:r>
              <a:rPr lang="en-CA"/>
              <a:t>record name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023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203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2</cp:revision>
  <dcterms:created xsi:type="dcterms:W3CDTF">2023-03-24T03:14:53Z</dcterms:created>
  <dcterms:modified xsi:type="dcterms:W3CDTF">2023-03-24T10:13:21Z</dcterms:modified>
</cp:coreProperties>
</file>