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1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7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2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58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61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4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63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40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29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C46C-2380-45B0-8319-94C05B6737B7}" type="datetimeFigureOut">
              <a:rPr lang="zh-TW" altLang="en-US" smtClean="0"/>
              <a:t>2014/7/16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B67F-4045-45F5-A0AA-8336479B1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4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9" y="156235"/>
            <a:ext cx="10392865" cy="6334618"/>
          </a:xfrm>
        </p:spPr>
      </p:pic>
      <p:sp>
        <p:nvSpPr>
          <p:cNvPr id="5" name="橢圓 4"/>
          <p:cNvSpPr/>
          <p:nvPr/>
        </p:nvSpPr>
        <p:spPr>
          <a:xfrm>
            <a:off x="2413687" y="1845275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13687" y="2450756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413687" y="3056237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159211" y="3686432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875903" y="3706603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592595" y="3706603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321644" y="4377986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025979" y="4983468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755027" y="4983468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484077" y="5638375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endCxn id="6" idx="0"/>
          </p:cNvCxnSpPr>
          <p:nvPr/>
        </p:nvCxnSpPr>
        <p:spPr>
          <a:xfrm>
            <a:off x="2603157" y="2224216"/>
            <a:ext cx="1" cy="226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4"/>
            <a:endCxn id="7" idx="0"/>
          </p:cNvCxnSpPr>
          <p:nvPr/>
        </p:nvCxnSpPr>
        <p:spPr>
          <a:xfrm>
            <a:off x="2603158" y="2829697"/>
            <a:ext cx="0" cy="226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7" idx="5"/>
            <a:endCxn id="8" idx="1"/>
          </p:cNvCxnSpPr>
          <p:nvPr/>
        </p:nvCxnSpPr>
        <p:spPr>
          <a:xfrm>
            <a:off x="2737133" y="3379683"/>
            <a:ext cx="477573" cy="3622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8" idx="6"/>
            <a:endCxn id="9" idx="2"/>
          </p:cNvCxnSpPr>
          <p:nvPr/>
        </p:nvCxnSpPr>
        <p:spPr>
          <a:xfrm>
            <a:off x="3538152" y="3875903"/>
            <a:ext cx="337751" cy="201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6"/>
            <a:endCxn id="10" idx="2"/>
          </p:cNvCxnSpPr>
          <p:nvPr/>
        </p:nvCxnSpPr>
        <p:spPr>
          <a:xfrm>
            <a:off x="4254844" y="3896074"/>
            <a:ext cx="3377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0" idx="5"/>
            <a:endCxn id="11" idx="1"/>
          </p:cNvCxnSpPr>
          <p:nvPr/>
        </p:nvCxnSpPr>
        <p:spPr>
          <a:xfrm>
            <a:off x="4916041" y="4030049"/>
            <a:ext cx="461098" cy="4034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1" idx="5"/>
            <a:endCxn id="12" idx="1"/>
          </p:cNvCxnSpPr>
          <p:nvPr/>
        </p:nvCxnSpPr>
        <p:spPr>
          <a:xfrm>
            <a:off x="5645090" y="4701432"/>
            <a:ext cx="436384" cy="3375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2" idx="6"/>
            <a:endCxn id="13" idx="2"/>
          </p:cNvCxnSpPr>
          <p:nvPr/>
        </p:nvCxnSpPr>
        <p:spPr>
          <a:xfrm>
            <a:off x="6404920" y="5172939"/>
            <a:ext cx="35010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3" idx="5"/>
            <a:endCxn id="14" idx="1"/>
          </p:cNvCxnSpPr>
          <p:nvPr/>
        </p:nvCxnSpPr>
        <p:spPr>
          <a:xfrm>
            <a:off x="7078473" y="5306914"/>
            <a:ext cx="461099" cy="3869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2611395" y="1185114"/>
            <a:ext cx="5070390" cy="24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603157" y="1185114"/>
            <a:ext cx="0" cy="61523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7677667" y="1185114"/>
            <a:ext cx="4118" cy="431527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378432" y="411302"/>
            <a:ext cx="525335" cy="42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355757" y="1216680"/>
            <a:ext cx="44484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dirty="0" smtClean="0"/>
              <a:t>假設區域 </a:t>
            </a:r>
            <a:r>
              <a:rPr lang="en-US" altLang="zh-TW" dirty="0" smtClean="0"/>
              <a:t>(</a:t>
            </a:r>
            <a:r>
              <a:rPr lang="en-US" altLang="zh-TW" dirty="0" smtClean="0"/>
              <a:t>Hypothesized </a:t>
            </a:r>
            <a:r>
              <a:rPr lang="en-US" altLang="zh-TW" dirty="0" smtClean="0"/>
              <a:t>Region)</a:t>
            </a:r>
            <a:endParaRPr lang="zh-TW" altLang="en-US" dirty="0"/>
          </a:p>
        </p:txBody>
      </p:sp>
      <p:grpSp>
        <p:nvGrpSpPr>
          <p:cNvPr id="70" name="群組 69"/>
          <p:cNvGrpSpPr/>
          <p:nvPr/>
        </p:nvGrpSpPr>
        <p:grpSpPr>
          <a:xfrm>
            <a:off x="611435" y="242268"/>
            <a:ext cx="9352899" cy="5765439"/>
            <a:chOff x="611435" y="242268"/>
            <a:chExt cx="9352899" cy="5765439"/>
          </a:xfrm>
        </p:grpSpPr>
        <p:sp>
          <p:nvSpPr>
            <p:cNvPr id="42" name="文字方塊 41"/>
            <p:cNvSpPr txBox="1"/>
            <p:nvPr/>
          </p:nvSpPr>
          <p:spPr>
            <a:xfrm>
              <a:off x="611435" y="1427065"/>
              <a:ext cx="461665" cy="390523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zh-TW" altLang="en-US" dirty="0" smtClean="0"/>
                <a:t>查詢詞音框索引 </a:t>
              </a:r>
              <a:r>
                <a:rPr lang="en-US" altLang="zh-TW" dirty="0" smtClean="0"/>
                <a:t>j (Query Frame Index j)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964556" y="242268"/>
              <a:ext cx="4448432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dirty="0" smtClean="0"/>
                <a:t>文件音框索引 </a:t>
              </a:r>
              <a:r>
                <a:rPr lang="en-US" altLang="zh-TW" dirty="0" smtClean="0"/>
                <a:t>j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(Document Frame Index j)</a:t>
              </a:r>
              <a:endParaRPr lang="zh-TW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963481" y="5474837"/>
              <a:ext cx="525335" cy="424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1511324" y="616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2460552" y="61640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3197459" y="61640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910168" y="61640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4644838" y="61640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45978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053741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790676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7503730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8200414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8833190" y="616403"/>
              <a:ext cx="46496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9499370" y="616403"/>
              <a:ext cx="46496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11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111727" y="1850079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111727" y="2460365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111727" y="301295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1111727" y="3629109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1111727" y="4308695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111727" y="4993077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111727" y="5638375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08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9" y="156235"/>
            <a:ext cx="10392865" cy="6334618"/>
          </a:xfrm>
        </p:spPr>
      </p:pic>
      <p:sp>
        <p:nvSpPr>
          <p:cNvPr id="5" name="橢圓 4"/>
          <p:cNvSpPr/>
          <p:nvPr/>
        </p:nvSpPr>
        <p:spPr>
          <a:xfrm>
            <a:off x="2413687" y="1845275"/>
            <a:ext cx="378941" cy="3789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13687" y="2450756"/>
            <a:ext cx="378941" cy="3789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413687" y="3056237"/>
            <a:ext cx="378941" cy="3789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159211" y="3686432"/>
            <a:ext cx="378941" cy="3789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875903" y="3706603"/>
            <a:ext cx="378941" cy="3789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592595" y="3706603"/>
            <a:ext cx="378941" cy="37894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321644" y="4377986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025979" y="4983468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755027" y="4983468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484077" y="5638375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endCxn id="6" idx="0"/>
          </p:cNvCxnSpPr>
          <p:nvPr/>
        </p:nvCxnSpPr>
        <p:spPr>
          <a:xfrm>
            <a:off x="2603157" y="2224216"/>
            <a:ext cx="1" cy="22654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6" idx="4"/>
            <a:endCxn id="7" idx="0"/>
          </p:cNvCxnSpPr>
          <p:nvPr/>
        </p:nvCxnSpPr>
        <p:spPr>
          <a:xfrm>
            <a:off x="2603158" y="2829697"/>
            <a:ext cx="0" cy="22654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0" name="直線接點 19"/>
          <p:cNvCxnSpPr>
            <a:stCxn id="7" idx="5"/>
            <a:endCxn id="8" idx="1"/>
          </p:cNvCxnSpPr>
          <p:nvPr/>
        </p:nvCxnSpPr>
        <p:spPr>
          <a:xfrm>
            <a:off x="2737133" y="3379683"/>
            <a:ext cx="477573" cy="36224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8" idx="6"/>
            <a:endCxn id="9" idx="2"/>
          </p:cNvCxnSpPr>
          <p:nvPr/>
        </p:nvCxnSpPr>
        <p:spPr>
          <a:xfrm>
            <a:off x="3538152" y="3875903"/>
            <a:ext cx="337751" cy="2017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直線接點 23"/>
          <p:cNvCxnSpPr>
            <a:stCxn id="9" idx="6"/>
            <a:endCxn id="10" idx="2"/>
          </p:cNvCxnSpPr>
          <p:nvPr/>
        </p:nvCxnSpPr>
        <p:spPr>
          <a:xfrm>
            <a:off x="4254844" y="3896074"/>
            <a:ext cx="337751" cy="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5"/>
            <a:endCxn id="11" idx="1"/>
          </p:cNvCxnSpPr>
          <p:nvPr/>
        </p:nvCxnSpPr>
        <p:spPr>
          <a:xfrm>
            <a:off x="4916041" y="4030049"/>
            <a:ext cx="461098" cy="40343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8" name="直線接點 27"/>
          <p:cNvCxnSpPr>
            <a:stCxn id="11" idx="5"/>
            <a:endCxn id="12" idx="1"/>
          </p:cNvCxnSpPr>
          <p:nvPr/>
        </p:nvCxnSpPr>
        <p:spPr>
          <a:xfrm>
            <a:off x="5645090" y="4701432"/>
            <a:ext cx="436384" cy="3375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2" idx="6"/>
            <a:endCxn id="13" idx="2"/>
          </p:cNvCxnSpPr>
          <p:nvPr/>
        </p:nvCxnSpPr>
        <p:spPr>
          <a:xfrm>
            <a:off x="6404920" y="5172939"/>
            <a:ext cx="35010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3" idx="5"/>
            <a:endCxn id="14" idx="1"/>
          </p:cNvCxnSpPr>
          <p:nvPr/>
        </p:nvCxnSpPr>
        <p:spPr>
          <a:xfrm>
            <a:off x="7078473" y="5306914"/>
            <a:ext cx="461099" cy="3869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4065373" y="1185114"/>
            <a:ext cx="361641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086331" y="1216680"/>
            <a:ext cx="0" cy="61523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7677667" y="1185114"/>
            <a:ext cx="4118" cy="431527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63481" y="5474837"/>
            <a:ext cx="525335" cy="42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9378432" y="411302"/>
            <a:ext cx="525335" cy="42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355757" y="1216680"/>
            <a:ext cx="44484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dirty="0"/>
              <a:t>假設區域 </a:t>
            </a:r>
            <a:r>
              <a:rPr lang="en-US" altLang="zh-TW" dirty="0"/>
              <a:t>(Hypothesized Region)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3896861" y="1847797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604770" y="2403453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4604770" y="3043456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321644" y="3695219"/>
            <a:ext cx="378941" cy="378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>
            <a:stCxn id="31" idx="5"/>
            <a:endCxn id="34" idx="1"/>
          </p:cNvCxnSpPr>
          <p:nvPr/>
        </p:nvCxnSpPr>
        <p:spPr>
          <a:xfrm>
            <a:off x="4220307" y="2171243"/>
            <a:ext cx="439958" cy="2877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34" idx="4"/>
            <a:endCxn id="35" idx="0"/>
          </p:cNvCxnSpPr>
          <p:nvPr/>
        </p:nvCxnSpPr>
        <p:spPr>
          <a:xfrm>
            <a:off x="4794241" y="2782394"/>
            <a:ext cx="0" cy="2610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5" idx="5"/>
            <a:endCxn id="36" idx="1"/>
          </p:cNvCxnSpPr>
          <p:nvPr/>
        </p:nvCxnSpPr>
        <p:spPr>
          <a:xfrm>
            <a:off x="4928216" y="3366902"/>
            <a:ext cx="448923" cy="383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6" idx="4"/>
            <a:endCxn id="11" idx="0"/>
          </p:cNvCxnSpPr>
          <p:nvPr/>
        </p:nvCxnSpPr>
        <p:spPr>
          <a:xfrm>
            <a:off x="5511115" y="4074160"/>
            <a:ext cx="0" cy="3038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611435" y="242268"/>
            <a:ext cx="9352899" cy="5765439"/>
            <a:chOff x="611435" y="242268"/>
            <a:chExt cx="9352899" cy="5765439"/>
          </a:xfrm>
        </p:grpSpPr>
        <p:sp>
          <p:nvSpPr>
            <p:cNvPr id="52" name="文字方塊 51"/>
            <p:cNvSpPr txBox="1"/>
            <p:nvPr/>
          </p:nvSpPr>
          <p:spPr>
            <a:xfrm>
              <a:off x="611435" y="1427065"/>
              <a:ext cx="461665" cy="390523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zh-TW" altLang="en-US" dirty="0" smtClean="0"/>
                <a:t>查詢詞音框索引 </a:t>
              </a:r>
              <a:r>
                <a:rPr lang="en-US" altLang="zh-TW" dirty="0" smtClean="0"/>
                <a:t>j (Query Frame Index j)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3964556" y="242268"/>
              <a:ext cx="4448432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dirty="0" smtClean="0"/>
                <a:t>文件音框索引 </a:t>
              </a:r>
              <a:r>
                <a:rPr lang="en-US" altLang="zh-TW" dirty="0" smtClean="0"/>
                <a:t>j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(Document Frame Index j)</a:t>
              </a:r>
              <a:endParaRPr lang="zh-TW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963481" y="5474837"/>
              <a:ext cx="525335" cy="424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511324" y="616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460552" y="61640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197459" y="61640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3910168" y="61640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644838" y="61640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345978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053741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790676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503730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8200414" y="616403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8833190" y="616403"/>
              <a:ext cx="46496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10</a:t>
              </a:r>
              <a:endParaRPr lang="zh-TW" altLang="en-US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9499370" y="616403"/>
              <a:ext cx="46496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11</a:t>
              </a:r>
              <a:endParaRPr lang="zh-TW" altLang="en-US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1111727" y="1850079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111727" y="2460365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111727" y="3012953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1111727" y="3629109"/>
              <a:ext cx="301686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111727" y="4308695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1111727" y="4993077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111727" y="5638375"/>
              <a:ext cx="27006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650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</Words>
  <Application>Microsoft Office PowerPoint</Application>
  <PresentationFormat>寬螢幕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 Li</dc:creator>
  <cp:lastModifiedBy>Kevin</cp:lastModifiedBy>
  <cp:revision>5</cp:revision>
  <dcterms:created xsi:type="dcterms:W3CDTF">2014-07-04T06:57:57Z</dcterms:created>
  <dcterms:modified xsi:type="dcterms:W3CDTF">2014-07-16T10:00:22Z</dcterms:modified>
</cp:coreProperties>
</file>