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5A4C40-F416-428B-861D-F85C53A545DE}" type="datetimeFigureOut">
              <a:rPr lang="fr-FR" smtClean="0"/>
              <a:pPr/>
              <a:t>04/03/2014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50482F-3920-4A3B-A7F1-F6D7C150AFC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wawai_000\Downloads\BMW-M235i-drifts-itself-during-CES-demo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72140"/>
            <a:ext cx="9144000" cy="1043943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Les objets connectés de demain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wawai_000\Desktop\internet-of-things-more-devices-than-peo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642918"/>
            <a:ext cx="6667500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32" y="1928802"/>
            <a:ext cx="7943848" cy="4357718"/>
          </a:xfrm>
        </p:spPr>
        <p:txBody>
          <a:bodyPr>
            <a:noAutofit/>
          </a:bodyPr>
          <a:lstStyle/>
          <a:p>
            <a:r>
              <a:rPr lang="fr-FR" sz="2500" dirty="0" smtClean="0">
                <a:latin typeface="Calibri" pitchFamily="34" charset="0"/>
              </a:rPr>
              <a:t>BMW </a:t>
            </a:r>
            <a:r>
              <a:rPr lang="fr-FR" sz="2500" dirty="0" err="1" smtClean="0">
                <a:latin typeface="Calibri" pitchFamily="34" charset="0"/>
              </a:rPr>
              <a:t>ConnectedDrive</a:t>
            </a:r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Prototype abouti et sécurisant, moins couteux que la Google car.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Voiture autonome.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Voiture ultra-connectée.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100" dirty="0" smtClean="0">
              <a:latin typeface="Calibri" pitchFamily="34" charset="0"/>
            </a:endParaRP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Les objets connectés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1059404"/>
            <a:ext cx="517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Voiture autonome : la BMW M325i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32" y="1928802"/>
            <a:ext cx="7943848" cy="4357718"/>
          </a:xfrm>
        </p:spPr>
        <p:txBody>
          <a:bodyPr>
            <a:noAutofit/>
          </a:bodyPr>
          <a:lstStyle/>
          <a:p>
            <a:r>
              <a:rPr lang="fr-FR" sz="2500" dirty="0" smtClean="0">
                <a:latin typeface="Calibri" pitchFamily="34" charset="0"/>
              </a:rPr>
              <a:t>Autonome grâce à :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Caméra grand angle sur le haut du pare-brise pour les panneaux de signalisation et les lignes blanches.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Avertisseur de franchissement de ligne.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Capteurs de proximité pour détecter les obstacles et autres véhicules.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Régulateur de vitesse adaptatif.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Permettrait de se passer du radar très couteux des Google Car tout en gardant une vision à 360°.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Connectivité.</a:t>
            </a:r>
            <a:endParaRPr lang="fr-FR" sz="2100" dirty="0" smtClean="0">
              <a:latin typeface="Calibri" pitchFamily="34" charset="0"/>
            </a:endParaRP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Les objets connectés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1059404"/>
            <a:ext cx="517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Voiture autonome : la BMW M325i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32" y="1928802"/>
            <a:ext cx="7943848" cy="4357718"/>
          </a:xfrm>
        </p:spPr>
        <p:txBody>
          <a:bodyPr>
            <a:noAutofit/>
          </a:bodyPr>
          <a:lstStyle/>
          <a:p>
            <a:r>
              <a:rPr lang="fr-FR" sz="2500" dirty="0" smtClean="0">
                <a:latin typeface="Calibri" pitchFamily="34" charset="0"/>
              </a:rPr>
              <a:t>Connectivité</a:t>
            </a:r>
          </a:p>
          <a:p>
            <a:pPr lvl="1"/>
            <a:endParaRPr lang="fr-FR" sz="1700" dirty="0" smtClean="0">
              <a:latin typeface="Calibri" pitchFamily="34" charset="0"/>
            </a:endParaRPr>
          </a:p>
          <a:p>
            <a:pPr lvl="1"/>
            <a:r>
              <a:rPr lang="fr-FR" sz="2100" dirty="0" smtClean="0">
                <a:latin typeface="Calibri" pitchFamily="34" charset="0"/>
              </a:rPr>
              <a:t>Nécessaire pour le GPS et le système de guidage automatisé.</a:t>
            </a: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pPr lvl="1"/>
            <a:r>
              <a:rPr lang="fr-FR" sz="2100" dirty="0" smtClean="0">
                <a:latin typeface="Calibri" pitchFamily="34" charset="0"/>
              </a:rPr>
              <a:t>Accès à la 4G, possibilité de borne </a:t>
            </a:r>
            <a:r>
              <a:rPr lang="fr-FR" sz="2100" dirty="0" err="1" smtClean="0">
                <a:latin typeface="Calibri" pitchFamily="34" charset="0"/>
              </a:rPr>
              <a:t>Wi-Fi</a:t>
            </a:r>
            <a:r>
              <a:rPr lang="fr-FR" sz="2100" dirty="0" smtClean="0">
                <a:latin typeface="Calibri" pitchFamily="34" charset="0"/>
              </a:rPr>
              <a:t> à l’intérieur de la voiture.</a:t>
            </a: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pPr lvl="1"/>
            <a:r>
              <a:rPr lang="fr-FR" sz="2100" dirty="0" smtClean="0">
                <a:latin typeface="Calibri" pitchFamily="34" charset="0"/>
              </a:rPr>
              <a:t>Association avec la montre Samsung </a:t>
            </a:r>
            <a:r>
              <a:rPr lang="fr-FR" sz="2100" dirty="0" err="1" smtClean="0">
                <a:latin typeface="Calibri" pitchFamily="34" charset="0"/>
              </a:rPr>
              <a:t>Galaxy</a:t>
            </a:r>
            <a:r>
              <a:rPr lang="fr-FR" sz="2100" dirty="0" smtClean="0">
                <a:latin typeface="Calibri" pitchFamily="34" charset="0"/>
              </a:rPr>
              <a:t> </a:t>
            </a:r>
            <a:r>
              <a:rPr lang="fr-FR" sz="2100" dirty="0" err="1" smtClean="0">
                <a:latin typeface="Calibri" pitchFamily="34" charset="0"/>
              </a:rPr>
              <a:t>Gear</a:t>
            </a:r>
            <a:r>
              <a:rPr lang="fr-FR" sz="2100" dirty="0" smtClean="0">
                <a:latin typeface="Calibri" pitchFamily="34" charset="0"/>
              </a:rPr>
              <a:t> possible.</a:t>
            </a:r>
            <a:endParaRPr lang="fr-FR" sz="2100" dirty="0" smtClean="0">
              <a:latin typeface="Calibri" pitchFamily="34" charset="0"/>
            </a:endParaRPr>
          </a:p>
          <a:p>
            <a:pPr lvl="1"/>
            <a:endParaRPr lang="fr-FR" sz="1700" dirty="0" smtClean="0">
              <a:latin typeface="Calibri" pitchFamily="34" charset="0"/>
            </a:endParaRPr>
          </a:p>
          <a:p>
            <a:pPr lvl="1">
              <a:buNone/>
            </a:pPr>
            <a:endParaRPr lang="fr-FR" sz="1700" dirty="0" smtClean="0">
              <a:latin typeface="Calibri" pitchFamily="34" charset="0"/>
            </a:endParaRPr>
          </a:p>
          <a:p>
            <a:pPr lvl="1"/>
            <a:endParaRPr lang="fr-FR" sz="1700" dirty="0" smtClean="0">
              <a:latin typeface="Calibri" pitchFamily="34" charset="0"/>
            </a:endParaRP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Les objets connectés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1059404"/>
            <a:ext cx="517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Voiture autonome : la BMW M325i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32" y="1928802"/>
            <a:ext cx="7943848" cy="4357718"/>
          </a:xfrm>
        </p:spPr>
        <p:txBody>
          <a:bodyPr>
            <a:noAutofit/>
          </a:bodyPr>
          <a:lstStyle/>
          <a:p>
            <a:r>
              <a:rPr lang="fr-FR" sz="2500" dirty="0" smtClean="0">
                <a:latin typeface="Calibri" pitchFamily="34" charset="0"/>
              </a:rPr>
              <a:t>Une réalité, commercialisation prévue pour 2020.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Certaines technologies sont déjà présentes dans des voitures (ex: aide au freinage, capteurs de proximité).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Evolution de la législation en cours.</a:t>
            </a:r>
            <a:endParaRPr lang="fr-FR" sz="1700" dirty="0" smtClean="0">
              <a:latin typeface="Calibri" pitchFamily="34" charset="0"/>
            </a:endParaRPr>
          </a:p>
          <a:p>
            <a:pPr lvl="1">
              <a:buNone/>
            </a:pPr>
            <a:endParaRPr lang="fr-FR" sz="1700" dirty="0" smtClean="0">
              <a:latin typeface="Calibri" pitchFamily="34" charset="0"/>
            </a:endParaRPr>
          </a:p>
          <a:p>
            <a:pPr lvl="1"/>
            <a:endParaRPr lang="fr-FR" sz="1700" dirty="0" smtClean="0">
              <a:latin typeface="Calibri" pitchFamily="34" charset="0"/>
            </a:endParaRP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Les objets connectés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1059404"/>
            <a:ext cx="517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Voiture autonome : la BMW M325i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357298"/>
            <a:ext cx="8229600" cy="4525963"/>
          </a:xfrm>
        </p:spPr>
        <p:txBody>
          <a:bodyPr>
            <a:normAutofit/>
          </a:bodyPr>
          <a:lstStyle/>
          <a:p>
            <a:r>
              <a:rPr lang="fr-FR" sz="2500" dirty="0" smtClean="0">
                <a:latin typeface="Calibri" pitchFamily="34" charset="0"/>
              </a:rPr>
              <a:t>Définition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Contexte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Les objets connectés pour la santé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Les voitures connectées</a:t>
            </a:r>
          </a:p>
          <a:p>
            <a:pPr lvl="1"/>
            <a:r>
              <a:rPr lang="fr-FR" dirty="0" smtClean="0">
                <a:latin typeface="Calibri" pitchFamily="34" charset="0"/>
              </a:rPr>
              <a:t>Présentation de la BMW M325i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Sommaire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32" y="1428736"/>
            <a:ext cx="8229600" cy="4143404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A une identité et une personnalité virtuelle.</a:t>
            </a:r>
          </a:p>
          <a:p>
            <a:pPr lvl="1"/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Fonctionne dans un espace de vie réelle.</a:t>
            </a:r>
          </a:p>
          <a:p>
            <a:pPr lvl="1"/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Utilise une interface intelligente.</a:t>
            </a:r>
          </a:p>
          <a:p>
            <a:pPr lvl="1"/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Se connecte à internet.</a:t>
            </a:r>
          </a:p>
          <a:p>
            <a:pPr lvl="1"/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Communique avec d’autres objets connectés.</a:t>
            </a:r>
          </a:p>
          <a:p>
            <a:pPr lvl="1"/>
            <a:endParaRPr lang="fr-FR" sz="25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Définition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105940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Un objet connecté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32" y="1928802"/>
            <a:ext cx="8229600" cy="385765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latin typeface="Calibri" pitchFamily="34" charset="0"/>
              </a:rPr>
              <a:t>Extension d’internet au monde physique.</a:t>
            </a:r>
          </a:p>
          <a:p>
            <a:endParaRPr lang="fr-FR" dirty="0" smtClean="0">
              <a:latin typeface="Calibri" pitchFamily="34" charset="0"/>
            </a:endParaRPr>
          </a:p>
          <a:p>
            <a:r>
              <a:rPr lang="fr-FR" dirty="0" smtClean="0">
                <a:latin typeface="Calibri" pitchFamily="34" charset="0"/>
              </a:rPr>
              <a:t>Réseau de réseaux</a:t>
            </a:r>
          </a:p>
          <a:p>
            <a:endParaRPr lang="fr-FR" dirty="0" smtClean="0">
              <a:latin typeface="Calibri" pitchFamily="34" charset="0"/>
            </a:endParaRPr>
          </a:p>
          <a:p>
            <a:r>
              <a:rPr lang="fr-FR" dirty="0" smtClean="0">
                <a:latin typeface="Calibri" pitchFamily="34" charset="0"/>
              </a:rPr>
              <a:t>Utilise des systèmes d’identification électroniques et des dispositifs mobiles sans fil.</a:t>
            </a:r>
          </a:p>
          <a:p>
            <a:endParaRPr lang="fr-FR" dirty="0" smtClean="0">
              <a:latin typeface="Calibri" pitchFamily="34" charset="0"/>
            </a:endParaRPr>
          </a:p>
          <a:p>
            <a:r>
              <a:rPr lang="fr-FR" dirty="0" smtClean="0">
                <a:latin typeface="Calibri" pitchFamily="34" charset="0"/>
              </a:rPr>
              <a:t>Permet de récupérer, stocker, traiter les données des objets physiques.</a:t>
            </a:r>
          </a:p>
          <a:p>
            <a:endParaRPr lang="fr-FR" dirty="0" smtClean="0">
              <a:latin typeface="Calibri" pitchFamily="34" charset="0"/>
            </a:endParaRPr>
          </a:p>
          <a:p>
            <a:r>
              <a:rPr lang="fr-FR" dirty="0" smtClean="0">
                <a:latin typeface="Calibri" pitchFamily="34" charset="0"/>
              </a:rPr>
              <a:t>Pas de discontinuité réel/virtuel.</a:t>
            </a:r>
          </a:p>
          <a:p>
            <a:endParaRPr lang="fr-FR" dirty="0" smtClean="0">
              <a:latin typeface="Calibri" pitchFamily="34" charset="0"/>
            </a:endParaRPr>
          </a:p>
          <a:p>
            <a:endParaRPr lang="fr-FR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Définition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1059404"/>
            <a:ext cx="41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Internet of </a:t>
            </a:r>
            <a:r>
              <a:rPr lang="fr-FR" sz="2400" b="1" i="1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Things</a:t>
            </a:r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(</a:t>
            </a:r>
            <a:r>
              <a:rPr lang="fr-FR" sz="2400" b="1" i="1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IoT</a:t>
            </a:r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)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32" y="1928802"/>
            <a:ext cx="8229600" cy="3857652"/>
          </a:xfrm>
        </p:spPr>
        <p:txBody>
          <a:bodyPr>
            <a:normAutofit/>
          </a:bodyPr>
          <a:lstStyle/>
          <a:p>
            <a:r>
              <a:rPr lang="fr-FR" sz="2500" dirty="0" smtClean="0">
                <a:latin typeface="Calibri" pitchFamily="34" charset="0"/>
              </a:rPr>
              <a:t>Lampe DAL, sortie en 2003.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err="1" smtClean="0">
                <a:latin typeface="Calibri" pitchFamily="34" charset="0"/>
              </a:rPr>
              <a:t>Societé</a:t>
            </a:r>
            <a:r>
              <a:rPr lang="fr-FR" sz="2500" dirty="0" smtClean="0">
                <a:latin typeface="Calibri" pitchFamily="34" charset="0"/>
              </a:rPr>
              <a:t> </a:t>
            </a:r>
            <a:r>
              <a:rPr lang="fr-FR" sz="2500" i="1" dirty="0" smtClean="0">
                <a:latin typeface="Calibri" pitchFamily="34" charset="0"/>
              </a:rPr>
              <a:t>Violet, </a:t>
            </a:r>
            <a:r>
              <a:rPr lang="fr-FR" sz="2500" dirty="0" smtClean="0">
                <a:latin typeface="Calibri" pitchFamily="34" charset="0"/>
              </a:rPr>
              <a:t>Rafi </a:t>
            </a:r>
            <a:r>
              <a:rPr lang="fr-FR" sz="2500" dirty="0" err="1" smtClean="0">
                <a:latin typeface="Calibri" pitchFamily="34" charset="0"/>
              </a:rPr>
              <a:t>Haladjian</a:t>
            </a:r>
            <a:r>
              <a:rPr lang="fr-FR" sz="2500" dirty="0" smtClean="0">
                <a:latin typeface="Calibri" pitchFamily="34" charset="0"/>
              </a:rPr>
              <a:t>.</a:t>
            </a:r>
          </a:p>
          <a:p>
            <a:endParaRPr lang="fr-FR" sz="2500" i="1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Services : météo, bourse, taux de pollution, alerte Google,…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pPr>
              <a:buNone/>
            </a:pPr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1059404"/>
            <a:ext cx="41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Le premier objet connecté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2050" name="Picture 2" descr="C:\Users\wawai_000\Desktop\violet_dal_lamp_blu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4214818"/>
            <a:ext cx="3584709" cy="242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32" y="1928802"/>
            <a:ext cx="8229600" cy="3857652"/>
          </a:xfrm>
        </p:spPr>
        <p:txBody>
          <a:bodyPr>
            <a:noAutofit/>
          </a:bodyPr>
          <a:lstStyle/>
          <a:p>
            <a:r>
              <a:rPr lang="fr-FR" sz="2500" dirty="0" smtClean="0">
                <a:latin typeface="Calibri" pitchFamily="34" charset="0"/>
              </a:rPr>
              <a:t>Selon Cisco : 50 milliards en 2020.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Aujourd’hui : </a:t>
            </a:r>
            <a:r>
              <a:rPr lang="fr-FR" sz="2500" dirty="0" err="1" smtClean="0">
                <a:latin typeface="Calibri" pitchFamily="34" charset="0"/>
              </a:rPr>
              <a:t>smartphones</a:t>
            </a:r>
            <a:r>
              <a:rPr lang="fr-FR" sz="2500" dirty="0" smtClean="0">
                <a:latin typeface="Calibri" pitchFamily="34" charset="0"/>
              </a:rPr>
              <a:t>, tablette et ordinateurs.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Demain : tous les objets du quotidien.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Problèmes majeurs :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Sécurisation des données.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Absence de législation.</a:t>
            </a:r>
          </a:p>
          <a:p>
            <a:pPr>
              <a:buNone/>
            </a:pPr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1059404"/>
            <a:ext cx="517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L’évolution des objets connectés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32" y="1928802"/>
            <a:ext cx="8229600" cy="4357718"/>
          </a:xfrm>
        </p:spPr>
        <p:txBody>
          <a:bodyPr>
            <a:noAutofit/>
          </a:bodyPr>
          <a:lstStyle/>
          <a:p>
            <a:r>
              <a:rPr lang="fr-FR" sz="2500" dirty="0" smtClean="0">
                <a:latin typeface="Calibri" pitchFamily="34" charset="0"/>
              </a:rPr>
              <a:t>Apparition du « </a:t>
            </a:r>
            <a:r>
              <a:rPr lang="fr-FR" sz="2500" dirty="0" err="1" smtClean="0">
                <a:latin typeface="Calibri" pitchFamily="34" charset="0"/>
              </a:rPr>
              <a:t>quantified</a:t>
            </a:r>
            <a:r>
              <a:rPr lang="fr-FR" sz="2500" dirty="0" smtClean="0">
                <a:latin typeface="Calibri" pitchFamily="34" charset="0"/>
              </a:rPr>
              <a:t>-self ».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Aujourd’hui : 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Balances, tensiomètres, podomètres. 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Mesures et suivi.</a:t>
            </a:r>
          </a:p>
          <a:p>
            <a:pPr lvl="1"/>
            <a:endParaRPr lang="fr-FR" sz="2500" dirty="0" smtClean="0">
              <a:latin typeface="Calibri" pitchFamily="34" charset="0"/>
            </a:endParaRPr>
          </a:p>
          <a:p>
            <a:r>
              <a:rPr lang="fr-FR" sz="2500" dirty="0" smtClean="0">
                <a:latin typeface="Calibri" pitchFamily="34" charset="0"/>
              </a:rPr>
              <a:t>Demain : 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Lentilles de contact mesurant la glycémie, </a:t>
            </a:r>
            <a:r>
              <a:rPr lang="fr-FR" sz="2100" dirty="0" err="1" smtClean="0">
                <a:latin typeface="Calibri" pitchFamily="34" charset="0"/>
              </a:rPr>
              <a:t>tattouage</a:t>
            </a:r>
            <a:r>
              <a:rPr lang="fr-FR" sz="2100" dirty="0" smtClean="0">
                <a:latin typeface="Calibri" pitchFamily="34" charset="0"/>
              </a:rPr>
              <a:t> électronique,…</a:t>
            </a:r>
          </a:p>
          <a:p>
            <a:pPr lvl="1"/>
            <a:r>
              <a:rPr lang="fr-FR" sz="2100" dirty="0" smtClean="0">
                <a:latin typeface="Calibri" pitchFamily="34" charset="0"/>
              </a:rPr>
              <a:t>Communication, analyse et technologie plus poussée.</a:t>
            </a: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Les objets connectés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1059404"/>
            <a:ext cx="517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La santé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32" y="1928802"/>
            <a:ext cx="7943848" cy="4357718"/>
          </a:xfrm>
        </p:spPr>
        <p:txBody>
          <a:bodyPr>
            <a:noAutofit/>
          </a:bodyPr>
          <a:lstStyle/>
          <a:p>
            <a:r>
              <a:rPr lang="fr-FR" sz="2500" dirty="0" smtClean="0">
                <a:latin typeface="Calibri" pitchFamily="34" charset="0"/>
              </a:rPr>
              <a:t>Amélioration de l’expérience utilisateur :</a:t>
            </a: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pPr lvl="1"/>
            <a:r>
              <a:rPr lang="fr-FR" sz="2100" dirty="0" smtClean="0">
                <a:latin typeface="Calibri" pitchFamily="34" charset="0"/>
              </a:rPr>
              <a:t>Communication avec les autres objets connectés : associations entre les constructeurs (Samsung et BMW, PSA et Technicolor).</a:t>
            </a: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pPr lvl="1"/>
            <a:r>
              <a:rPr lang="fr-FR" sz="2100" dirty="0" smtClean="0">
                <a:latin typeface="Calibri" pitchFamily="34" charset="0"/>
              </a:rPr>
              <a:t>Divertissement : accès à la box internet, streaming.</a:t>
            </a: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pPr lvl="1"/>
            <a:r>
              <a:rPr lang="fr-FR" sz="2100" dirty="0" smtClean="0">
                <a:latin typeface="Calibri" pitchFamily="34" charset="0"/>
              </a:rPr>
              <a:t>Voiture autonome.</a:t>
            </a: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pPr lvl="1"/>
            <a:r>
              <a:rPr lang="fr-FR" sz="2100" dirty="0" smtClean="0">
                <a:latin typeface="Calibri" pitchFamily="34" charset="0"/>
              </a:rPr>
              <a:t>Connectivité +++.</a:t>
            </a: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pPr lvl="1"/>
            <a:endParaRPr lang="fr-FR" sz="21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  <a:p>
            <a:endParaRPr lang="fr-FR" sz="25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Les objets connectés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1059404"/>
            <a:ext cx="517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Les voitures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</a:rPr>
              <a:t>Les objets connectés</a:t>
            </a:r>
            <a:endParaRPr lang="fr-F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1059404"/>
            <a:ext cx="517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Voiture autonome : la BMW M325i</a:t>
            </a:r>
            <a:endParaRPr lang="fr-FR" sz="2400" b="1" i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6" name="BMW-M235i-drifts-itself-during-CES-dem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43042" y="1643050"/>
            <a:ext cx="5967450" cy="4475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171</TotalTime>
  <Words>429</Words>
  <Application>Microsoft Office PowerPoint</Application>
  <PresentationFormat>On-screen Show (4:3)</PresentationFormat>
  <Paragraphs>140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Les objets connectés de demain</vt:lpstr>
      <vt:lpstr>Sommaire</vt:lpstr>
      <vt:lpstr>Définition</vt:lpstr>
      <vt:lpstr>Définition</vt:lpstr>
      <vt:lpstr>Contexte</vt:lpstr>
      <vt:lpstr>Contexte</vt:lpstr>
      <vt:lpstr>Les objets connectés</vt:lpstr>
      <vt:lpstr>Les objets connectés</vt:lpstr>
      <vt:lpstr>Les objets connectés</vt:lpstr>
      <vt:lpstr>Les objets connectés</vt:lpstr>
      <vt:lpstr>Les objets connectés</vt:lpstr>
      <vt:lpstr>Les objets connectés</vt:lpstr>
      <vt:lpstr>Les objets connectés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keninette Bobby Johnny</dc:creator>
  <cp:lastModifiedBy>keninette Bobby Johnny</cp:lastModifiedBy>
  <cp:revision>20</cp:revision>
  <dcterms:created xsi:type="dcterms:W3CDTF">2014-03-04T09:37:25Z</dcterms:created>
  <dcterms:modified xsi:type="dcterms:W3CDTF">2014-03-04T12:41:00Z</dcterms:modified>
</cp:coreProperties>
</file>