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C83ED19-B147-4C07-B760-D55021C8637D}" type="datetimeFigureOut">
              <a:rPr lang="en-IN" smtClean="0"/>
              <a:t>14-08-2020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69F5E3-EDB7-4D79-B590-015599D9C30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0053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ED19-B147-4C07-B760-D55021C8637D}"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393313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ED19-B147-4C07-B760-D55021C8637D}"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216460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ED19-B147-4C07-B760-D55021C8637D}"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39068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ED19-B147-4C07-B760-D55021C8637D}" type="datetimeFigureOut">
              <a:rPr lang="en-IN" smtClean="0"/>
              <a:t>14-08-2020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69F5E3-EDB7-4D79-B590-015599D9C30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07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83ED19-B147-4C07-B760-D55021C8637D}"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396709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83ED19-B147-4C07-B760-D55021C8637D}" type="datetimeFigureOut">
              <a:rPr lang="en-IN" smtClean="0"/>
              <a:t>14-08-2020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35595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83ED19-B147-4C07-B760-D55021C8637D}" type="datetimeFigureOut">
              <a:rPr lang="en-IN" smtClean="0"/>
              <a:t>14-08-2020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289972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ED19-B147-4C07-B760-D55021C8637D}" type="datetimeFigureOut">
              <a:rPr lang="en-IN" smtClean="0"/>
              <a:t>14-08-2020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286534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ED19-B147-4C07-B760-D55021C8637D}"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363300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ED19-B147-4C07-B760-D55021C8637D}" type="datetimeFigureOut">
              <a:rPr lang="en-IN" smtClean="0"/>
              <a:t>14-08-2020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69F5E3-EDB7-4D79-B590-015599D9C300}" type="slidenum">
              <a:rPr lang="en-IN" smtClean="0"/>
              <a:t>‹#›</a:t>
            </a:fld>
            <a:endParaRPr lang="en-IN"/>
          </a:p>
        </p:txBody>
      </p:sp>
    </p:spTree>
    <p:extLst>
      <p:ext uri="{BB962C8B-B14F-4D97-AF65-F5344CB8AC3E}">
        <p14:creationId xmlns:p14="http://schemas.microsoft.com/office/powerpoint/2010/main" val="428083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C83ED19-B147-4C07-B760-D55021C8637D}" type="datetimeFigureOut">
              <a:rPr lang="en-IN" smtClean="0"/>
              <a:t>14-08-2020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69F5E3-EDB7-4D79-B590-015599D9C300}" type="slidenum">
              <a:rPr lang="en-IN" smtClean="0"/>
              <a:t>‹#›</a:t>
            </a:fld>
            <a:endParaRPr lang="en-IN"/>
          </a:p>
        </p:txBody>
      </p:sp>
    </p:spTree>
    <p:extLst>
      <p:ext uri="{BB962C8B-B14F-4D97-AF65-F5344CB8AC3E}">
        <p14:creationId xmlns:p14="http://schemas.microsoft.com/office/powerpoint/2010/main" val="1645915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demy.com/course/the-react-development-bootcamp/12749785#overview" TargetMode="External"/><Relationship Id="rId2" Type="http://schemas.openxmlformats.org/officeDocument/2006/relationships/hyperlink" Target="https://www.youtube.com/watch?v=DLX62G4lc44" TargetMode="Externa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07BB-46BC-4622-AA05-02B162A0D42E}"/>
              </a:ext>
            </a:extLst>
          </p:cNvPr>
          <p:cNvSpPr>
            <a:spLocks noGrp="1"/>
          </p:cNvSpPr>
          <p:nvPr>
            <p:ph type="ctrTitle"/>
          </p:nvPr>
        </p:nvSpPr>
        <p:spPr/>
        <p:txBody>
          <a:bodyPr/>
          <a:lstStyle/>
          <a:p>
            <a:r>
              <a:rPr lang="en-IN" dirty="0"/>
              <a:t>Amazona </a:t>
            </a:r>
            <a:r>
              <a:rPr lang="en-IN" sz="2000" dirty="0"/>
              <a:t>A </a:t>
            </a:r>
            <a:r>
              <a:rPr lang="en-IN" sz="2000" dirty="0" err="1"/>
              <a:t>Kitchenary</a:t>
            </a:r>
            <a:r>
              <a:rPr lang="en-IN" sz="2000" dirty="0"/>
              <a:t> Stop!</a:t>
            </a:r>
            <a:br>
              <a:rPr lang="en-IN" dirty="0"/>
            </a:br>
            <a:r>
              <a:rPr lang="en-IN" dirty="0"/>
              <a:t>                </a:t>
            </a:r>
            <a:endParaRPr lang="en-IN" sz="2800" dirty="0"/>
          </a:p>
        </p:txBody>
      </p:sp>
      <p:sp>
        <p:nvSpPr>
          <p:cNvPr id="3" name="Subtitle 2">
            <a:extLst>
              <a:ext uri="{FF2B5EF4-FFF2-40B4-BE49-F238E27FC236}">
                <a16:creationId xmlns:a16="http://schemas.microsoft.com/office/drawing/2014/main" id="{2146C0FF-9E70-420D-8D62-3F0DA78AD11F}"/>
              </a:ext>
            </a:extLst>
          </p:cNvPr>
          <p:cNvSpPr>
            <a:spLocks noGrp="1"/>
          </p:cNvSpPr>
          <p:nvPr>
            <p:ph type="subTitle" idx="1"/>
          </p:nvPr>
        </p:nvSpPr>
        <p:spPr>
          <a:xfrm>
            <a:off x="1261872" y="4800600"/>
            <a:ext cx="10536838" cy="1691640"/>
          </a:xfrm>
        </p:spPr>
        <p:txBody>
          <a:bodyPr>
            <a:normAutofit lnSpcReduction="10000"/>
          </a:bodyPr>
          <a:lstStyle/>
          <a:p>
            <a:r>
              <a:rPr lang="en-IN" dirty="0"/>
              <a:t> 			                                 Guided By</a:t>
            </a:r>
            <a:r>
              <a:rPr lang="en-IN"/>
              <a:t>:  Prof</a:t>
            </a:r>
            <a:r>
              <a:rPr lang="en-IN" dirty="0"/>
              <a:t>. </a:t>
            </a:r>
            <a:r>
              <a:rPr lang="en-IN" dirty="0" err="1"/>
              <a:t>Binal</a:t>
            </a:r>
            <a:r>
              <a:rPr lang="en-IN" dirty="0"/>
              <a:t> Kaka		                                      </a:t>
            </a:r>
          </a:p>
          <a:p>
            <a:r>
              <a:rPr lang="en-IN" dirty="0"/>
              <a:t>		                Initiated And Developed By:  Kenith Shah-18DCS107</a:t>
            </a:r>
          </a:p>
          <a:p>
            <a:r>
              <a:rPr lang="en-IN" dirty="0"/>
              <a:t>				                                          </a:t>
            </a:r>
            <a:r>
              <a:rPr lang="en-IN" dirty="0" err="1"/>
              <a:t>Upasi</a:t>
            </a:r>
            <a:r>
              <a:rPr lang="en-IN" dirty="0"/>
              <a:t>  Shah-18DCS113	</a:t>
            </a:r>
          </a:p>
        </p:txBody>
      </p:sp>
    </p:spTree>
    <p:extLst>
      <p:ext uri="{BB962C8B-B14F-4D97-AF65-F5344CB8AC3E}">
        <p14:creationId xmlns:p14="http://schemas.microsoft.com/office/powerpoint/2010/main" val="309108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6C3E7-75EE-4BBC-9FF2-991B657A8A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4422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16FC48-A9B0-402A-B295-42F4202968F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1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FA007-9531-461C-BAC1-8E3F29E976D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0565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DA927-786C-4801-9558-E6DE47272B88}"/>
              </a:ext>
            </a:extLst>
          </p:cNvPr>
          <p:cNvPicPr>
            <a:picLocks noChangeAspect="1"/>
          </p:cNvPicPr>
          <p:nvPr/>
        </p:nvPicPr>
        <p:blipFill>
          <a:blip r:embed="rId2"/>
          <a:stretch>
            <a:fillRect/>
          </a:stretch>
        </p:blipFill>
        <p:spPr>
          <a:xfrm>
            <a:off x="29496" y="0"/>
            <a:ext cx="12192000" cy="6858000"/>
          </a:xfrm>
          <a:prstGeom prst="rect">
            <a:avLst/>
          </a:prstGeom>
        </p:spPr>
      </p:pic>
    </p:spTree>
    <p:extLst>
      <p:ext uri="{BB962C8B-B14F-4D97-AF65-F5344CB8AC3E}">
        <p14:creationId xmlns:p14="http://schemas.microsoft.com/office/powerpoint/2010/main" val="415441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1D45A6-A1FC-4740-861F-D7B9E0E7A68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9543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923FC-2D52-484F-85D2-65F7F853DDD7}"/>
              </a:ext>
            </a:extLst>
          </p:cNvPr>
          <p:cNvPicPr>
            <a:picLocks noChangeAspect="1"/>
          </p:cNvPicPr>
          <p:nvPr/>
        </p:nvPicPr>
        <p:blipFill>
          <a:blip r:embed="rId2"/>
          <a:stretch>
            <a:fillRect/>
          </a:stretch>
        </p:blipFill>
        <p:spPr>
          <a:xfrm>
            <a:off x="137652" y="147484"/>
            <a:ext cx="5633884" cy="4168877"/>
          </a:xfrm>
          <a:prstGeom prst="rect">
            <a:avLst/>
          </a:prstGeom>
        </p:spPr>
      </p:pic>
      <p:pic>
        <p:nvPicPr>
          <p:cNvPr id="5" name="Picture 4">
            <a:extLst>
              <a:ext uri="{FF2B5EF4-FFF2-40B4-BE49-F238E27FC236}">
                <a16:creationId xmlns:a16="http://schemas.microsoft.com/office/drawing/2014/main" id="{26C08175-E70B-4792-92AA-058D8D069941}"/>
              </a:ext>
            </a:extLst>
          </p:cNvPr>
          <p:cNvPicPr>
            <a:picLocks noChangeAspect="1"/>
          </p:cNvPicPr>
          <p:nvPr/>
        </p:nvPicPr>
        <p:blipFill>
          <a:blip r:embed="rId3"/>
          <a:stretch>
            <a:fillRect/>
          </a:stretch>
        </p:blipFill>
        <p:spPr>
          <a:xfrm>
            <a:off x="5643716" y="2379406"/>
            <a:ext cx="6548284" cy="4257368"/>
          </a:xfrm>
          <a:prstGeom prst="rect">
            <a:avLst/>
          </a:prstGeom>
        </p:spPr>
      </p:pic>
    </p:spTree>
    <p:extLst>
      <p:ext uri="{BB962C8B-B14F-4D97-AF65-F5344CB8AC3E}">
        <p14:creationId xmlns:p14="http://schemas.microsoft.com/office/powerpoint/2010/main" val="171075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96E7F-2151-466D-8C75-F965816843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8381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CDFA-69E9-4436-9B52-1F315B8BD280}"/>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C33DA258-14C1-481F-B43A-BCBEDE88707F}"/>
              </a:ext>
            </a:extLst>
          </p:cNvPr>
          <p:cNvSpPr>
            <a:spLocks noGrp="1"/>
          </p:cNvSpPr>
          <p:nvPr>
            <p:ph idx="1"/>
          </p:nvPr>
        </p:nvSpPr>
        <p:spPr/>
        <p:txBody>
          <a:bodyPr>
            <a:noAutofit/>
          </a:bodyPr>
          <a:lstStyle/>
          <a:p>
            <a:pPr lvl="0"/>
            <a:endParaRPr lang="en-US" sz="2000" dirty="0"/>
          </a:p>
          <a:p>
            <a:pPr lvl="0"/>
            <a:r>
              <a:rPr lang="en-US" sz="2000" dirty="0"/>
              <a:t>Internet is </a:t>
            </a:r>
            <a:r>
              <a:rPr lang="en-US" sz="2000" dirty="0" err="1"/>
              <a:t>Compulsary</a:t>
            </a:r>
            <a:r>
              <a:rPr lang="en-US" sz="2000" dirty="0"/>
              <a:t> and also Low internet speed can result to a bad experience with this Web Application</a:t>
            </a:r>
          </a:p>
          <a:p>
            <a:pPr lvl="0"/>
            <a:r>
              <a:rPr lang="en-US" sz="2000" dirty="0"/>
              <a:t>No Payment option is available like Google pay or </a:t>
            </a:r>
            <a:r>
              <a:rPr lang="en-US" sz="2000" dirty="0" err="1"/>
              <a:t>paytm</a:t>
            </a:r>
            <a:r>
              <a:rPr lang="en-US" sz="2000" dirty="0"/>
              <a:t> </a:t>
            </a:r>
            <a:r>
              <a:rPr lang="en-US" sz="2000" dirty="0" err="1"/>
              <a:t>etc..other</a:t>
            </a:r>
            <a:r>
              <a:rPr lang="en-US" sz="2000" dirty="0"/>
              <a:t> than cash on delivery.</a:t>
            </a:r>
          </a:p>
          <a:p>
            <a:pPr lvl="0"/>
            <a:r>
              <a:rPr lang="en-US" sz="2000" dirty="0"/>
              <a:t>There are limited products of </a:t>
            </a:r>
            <a:r>
              <a:rPr lang="en-US" sz="2000" dirty="0" err="1"/>
              <a:t>kitchenary</a:t>
            </a:r>
            <a:r>
              <a:rPr lang="en-US" sz="2000" dirty="0"/>
              <a:t> items as we have just developed a model.</a:t>
            </a:r>
          </a:p>
          <a:p>
            <a:pPr lvl="0"/>
            <a:r>
              <a:rPr lang="en-US" sz="2000" dirty="0"/>
              <a:t>Security is less.</a:t>
            </a:r>
          </a:p>
          <a:p>
            <a:pPr lvl="0"/>
            <a:endParaRPr lang="en-US" sz="2000" dirty="0"/>
          </a:p>
          <a:p>
            <a:pPr lvl="0"/>
            <a:endParaRPr lang="en-US" sz="2000" dirty="0"/>
          </a:p>
          <a:p>
            <a:pPr marL="0" indent="0">
              <a:buNone/>
            </a:pPr>
            <a:endParaRPr lang="en-US" sz="2000" dirty="0"/>
          </a:p>
          <a:p>
            <a:pPr marL="0" lvl="0" indent="0">
              <a:buNone/>
            </a:pPr>
            <a:endParaRPr lang="en-US" sz="2000" dirty="0"/>
          </a:p>
          <a:p>
            <a:pPr lvl="0"/>
            <a:endParaRPr lang="en-US" sz="2000" dirty="0"/>
          </a:p>
          <a:p>
            <a:pPr lvl="0"/>
            <a:endParaRPr lang="en-US" sz="2000" dirty="0"/>
          </a:p>
          <a:p>
            <a:pPr marL="0" lvl="0" indent="0">
              <a:spcBef>
                <a:spcPts val="0"/>
              </a:spcBef>
              <a:spcAft>
                <a:spcPts val="0"/>
              </a:spcAft>
              <a:buNone/>
            </a:pPr>
            <a:r>
              <a:rPr lang="en-US" sz="2000" dirty="0">
                <a:solidFill>
                  <a:srgbClr val="FFC39F"/>
                </a:solidFill>
              </a:rPr>
              <a:t>	</a:t>
            </a:r>
          </a:p>
          <a:p>
            <a:endParaRPr lang="en-IN" sz="2000" dirty="0"/>
          </a:p>
        </p:txBody>
      </p:sp>
    </p:spTree>
    <p:extLst>
      <p:ext uri="{BB962C8B-B14F-4D97-AF65-F5344CB8AC3E}">
        <p14:creationId xmlns:p14="http://schemas.microsoft.com/office/powerpoint/2010/main" val="282508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C327-D9E1-4914-87B7-ADA6DBA5973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9833910-1E4C-4493-9820-53DC30115BBB}"/>
              </a:ext>
            </a:extLst>
          </p:cNvPr>
          <p:cNvSpPr>
            <a:spLocks noGrp="1"/>
          </p:cNvSpPr>
          <p:nvPr>
            <p:ph idx="1"/>
          </p:nvPr>
        </p:nvSpPr>
        <p:spPr/>
        <p:txBody>
          <a:bodyPr>
            <a:normAutofit/>
          </a:bodyPr>
          <a:lstStyle/>
          <a:p>
            <a:endParaRPr lang="en-US" sz="2000" dirty="0"/>
          </a:p>
          <a:p>
            <a:r>
              <a:rPr lang="en-US" sz="2000" dirty="0"/>
              <a:t>Keeping the users updated with new and trending items.</a:t>
            </a:r>
          </a:p>
          <a:p>
            <a:r>
              <a:rPr lang="en-US" sz="2000" dirty="0"/>
              <a:t>Acknowledging the Payment method with more options through which online payment can be possible like G-pay, </a:t>
            </a:r>
            <a:r>
              <a:rPr lang="en-US" sz="2000" dirty="0" err="1"/>
              <a:t>paytm</a:t>
            </a:r>
            <a:r>
              <a:rPr lang="en-US" sz="2000" dirty="0"/>
              <a:t> </a:t>
            </a:r>
            <a:r>
              <a:rPr lang="en-US" sz="2000" dirty="0" err="1"/>
              <a:t>etc</a:t>
            </a:r>
            <a:r>
              <a:rPr lang="en-US" sz="2000" dirty="0"/>
              <a:t>…</a:t>
            </a:r>
          </a:p>
          <a:p>
            <a:r>
              <a:rPr lang="en-US" sz="2000" dirty="0"/>
              <a:t>Adding all sort of </a:t>
            </a:r>
            <a:r>
              <a:rPr lang="en-US" sz="2000" dirty="0" err="1"/>
              <a:t>kitchenary</a:t>
            </a:r>
            <a:r>
              <a:rPr lang="en-US" sz="2000" dirty="0"/>
              <a:t> Products.</a:t>
            </a:r>
          </a:p>
          <a:p>
            <a:r>
              <a:rPr lang="en-US" sz="2000" dirty="0"/>
              <a:t>Implying more Security to the users.</a:t>
            </a:r>
          </a:p>
          <a:p>
            <a:r>
              <a:rPr lang="en-US" sz="2000" dirty="0"/>
              <a:t>Can apply recommendation Algorithm to recommend products based upon user’s interest. </a:t>
            </a:r>
          </a:p>
          <a:p>
            <a:endParaRPr lang="en-IN" sz="2000" dirty="0"/>
          </a:p>
        </p:txBody>
      </p:sp>
    </p:spTree>
    <p:extLst>
      <p:ext uri="{BB962C8B-B14F-4D97-AF65-F5344CB8AC3E}">
        <p14:creationId xmlns:p14="http://schemas.microsoft.com/office/powerpoint/2010/main" val="674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D9B3-C332-482E-A004-8DA8D0FDC5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8FC01E-413D-42FC-8676-33D48099A7D9}"/>
              </a:ext>
            </a:extLst>
          </p:cNvPr>
          <p:cNvSpPr>
            <a:spLocks noGrp="1"/>
          </p:cNvSpPr>
          <p:nvPr>
            <p:ph idx="1"/>
          </p:nvPr>
        </p:nvSpPr>
        <p:spPr/>
        <p:txBody>
          <a:bodyPr>
            <a:normAutofit/>
          </a:bodyPr>
          <a:lstStyle/>
          <a:p>
            <a:pPr marL="0" lvl="0" indent="0" algn="just"/>
            <a:endParaRPr lang="en-IN" sz="2000" dirty="0"/>
          </a:p>
          <a:p>
            <a:pPr marL="0" lvl="0" indent="0" algn="just"/>
            <a:r>
              <a:rPr lang="en-IN" sz="2000" dirty="0"/>
              <a:t>This project was a great experience for us.</a:t>
            </a:r>
          </a:p>
          <a:p>
            <a:pPr marL="0" lvl="0" indent="0" algn="just"/>
            <a:r>
              <a:rPr lang="en-IN" sz="2000" dirty="0"/>
              <a:t>We learnt new technologies which developed our mind so far.  </a:t>
            </a:r>
          </a:p>
          <a:p>
            <a:pPr marL="0" lvl="0" indent="0" algn="just"/>
            <a:r>
              <a:rPr lang="en-US" sz="2000" dirty="0"/>
              <a:t>The purpose of this web application is to make people comfortable with online buying of </a:t>
            </a:r>
            <a:r>
              <a:rPr lang="en-US" sz="2000" dirty="0" err="1"/>
              <a:t>kitchenary</a:t>
            </a:r>
            <a:r>
              <a:rPr lang="en-US" sz="2000" dirty="0"/>
              <a:t> items and which can be a great option…</a:t>
            </a:r>
            <a:endParaRPr lang="en-IN" sz="2000" b="1" dirty="0"/>
          </a:p>
          <a:p>
            <a:pPr marL="0" lvl="0" indent="0" algn="just"/>
            <a:r>
              <a:rPr lang="en-US" sz="2000" dirty="0"/>
              <a:t>From this project we also got experience to work in a group and how to coordinate with </a:t>
            </a:r>
            <a:r>
              <a:rPr lang="en-US" sz="2000" dirty="0" err="1"/>
              <a:t>with</a:t>
            </a:r>
            <a:r>
              <a:rPr lang="en-US" sz="2000" dirty="0"/>
              <a:t> each other.</a:t>
            </a:r>
            <a:endParaRPr lang="en-IN" sz="2000" dirty="0"/>
          </a:p>
          <a:p>
            <a:pPr marL="0" lvl="0" indent="0">
              <a:buNone/>
            </a:pPr>
            <a:endParaRPr lang="en-IN" sz="2000" dirty="0"/>
          </a:p>
          <a:p>
            <a:pPr marL="0" lvl="0" indent="0" algn="just"/>
            <a:endParaRPr lang="en-IN" sz="2000" dirty="0"/>
          </a:p>
          <a:p>
            <a:endParaRPr lang="en-IN" sz="2000" dirty="0"/>
          </a:p>
        </p:txBody>
      </p:sp>
    </p:spTree>
    <p:extLst>
      <p:ext uri="{BB962C8B-B14F-4D97-AF65-F5344CB8AC3E}">
        <p14:creationId xmlns:p14="http://schemas.microsoft.com/office/powerpoint/2010/main" val="148966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1E8F-64FB-47E4-A9BE-16A8AEA65548}"/>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A9F10E19-0316-4177-AC71-DABF9B18C1A8}"/>
              </a:ext>
            </a:extLst>
          </p:cNvPr>
          <p:cNvSpPr>
            <a:spLocks noGrp="1"/>
          </p:cNvSpPr>
          <p:nvPr>
            <p:ph idx="1"/>
          </p:nvPr>
        </p:nvSpPr>
        <p:spPr/>
        <p:txBody>
          <a:bodyPr>
            <a:normAutofit fontScale="92500" lnSpcReduction="20000"/>
          </a:bodyPr>
          <a:lstStyle/>
          <a:p>
            <a:pPr indent="-298450">
              <a:buClr>
                <a:schemeClr val="dk1"/>
              </a:buClr>
              <a:buSzPts val="1100"/>
              <a:buFont typeface="Catamaran Medium"/>
              <a:buChar char="●"/>
            </a:pPr>
            <a:endParaRPr lang="en-US" dirty="0"/>
          </a:p>
          <a:p>
            <a:pPr indent="-298450">
              <a:buClr>
                <a:schemeClr val="dk1"/>
              </a:buClr>
              <a:buSzPts val="1100"/>
              <a:buFont typeface="Catamaran Medium"/>
              <a:buChar char="●"/>
            </a:pPr>
            <a:r>
              <a:rPr lang="en-US" dirty="0"/>
              <a:t>Problem Statement</a:t>
            </a:r>
          </a:p>
          <a:p>
            <a:pPr indent="-298450">
              <a:buClr>
                <a:schemeClr val="dk1"/>
              </a:buClr>
              <a:buSzPts val="1100"/>
              <a:buFont typeface="Catamaran Medium"/>
              <a:buChar char="●"/>
            </a:pPr>
            <a:r>
              <a:rPr lang="en-US" dirty="0"/>
              <a:t>Challenges Faced</a:t>
            </a:r>
          </a:p>
          <a:p>
            <a:pPr indent="-298450">
              <a:buClr>
                <a:schemeClr val="dk1"/>
              </a:buClr>
              <a:buSzPts val="1100"/>
              <a:buFont typeface="Catamaran Medium"/>
              <a:buChar char="●"/>
            </a:pPr>
            <a:r>
              <a:rPr lang="en-US" dirty="0"/>
              <a:t>Software Used </a:t>
            </a:r>
          </a:p>
          <a:p>
            <a:pPr indent="-298450">
              <a:buClr>
                <a:schemeClr val="dk1"/>
              </a:buClr>
              <a:buSzPts val="1100"/>
              <a:buFont typeface="Catamaran Medium"/>
              <a:buChar char="●"/>
            </a:pPr>
            <a:r>
              <a:rPr lang="en-US" dirty="0"/>
              <a:t>Hardware Used</a:t>
            </a:r>
          </a:p>
          <a:p>
            <a:pPr indent="-298450">
              <a:buClr>
                <a:schemeClr val="dk1"/>
              </a:buClr>
              <a:buSzPts val="1100"/>
              <a:buFont typeface="Catamaran Medium"/>
              <a:buChar char="●"/>
            </a:pPr>
            <a:r>
              <a:rPr lang="en-US" dirty="0"/>
              <a:t>Project Flowchart</a:t>
            </a:r>
          </a:p>
          <a:p>
            <a:pPr indent="-298450">
              <a:buClr>
                <a:schemeClr val="dk1"/>
              </a:buClr>
              <a:buSzPts val="1100"/>
              <a:buFont typeface="Catamaran Medium"/>
              <a:buChar char="●"/>
            </a:pPr>
            <a:r>
              <a:rPr lang="en-US" dirty="0"/>
              <a:t>What we mainly implemented</a:t>
            </a:r>
          </a:p>
          <a:p>
            <a:pPr indent="-298450">
              <a:buClr>
                <a:schemeClr val="dk1"/>
              </a:buClr>
              <a:buSzPts val="1100"/>
              <a:buFont typeface="Catamaran Medium"/>
              <a:buChar char="●"/>
            </a:pPr>
            <a:r>
              <a:rPr lang="en-US" dirty="0"/>
              <a:t>Snapshots of our Project</a:t>
            </a:r>
          </a:p>
          <a:p>
            <a:pPr indent="-298450">
              <a:buClr>
                <a:schemeClr val="dk1"/>
              </a:buClr>
              <a:buSzPts val="1100"/>
              <a:buFont typeface="Catamaran Medium"/>
              <a:buChar char="●"/>
            </a:pPr>
            <a:r>
              <a:rPr lang="en-US" dirty="0"/>
              <a:t>Limitation and Future scope</a:t>
            </a:r>
          </a:p>
          <a:p>
            <a:pPr indent="-298450">
              <a:buClr>
                <a:schemeClr val="dk1"/>
              </a:buClr>
              <a:buSzPts val="1100"/>
              <a:buFont typeface="Catamaran Medium"/>
              <a:buChar char="●"/>
            </a:pPr>
            <a:r>
              <a:rPr lang="en-US" dirty="0"/>
              <a:t>Conclusion</a:t>
            </a:r>
          </a:p>
          <a:p>
            <a:pPr indent="-298450">
              <a:buClr>
                <a:schemeClr val="dk1"/>
              </a:buClr>
              <a:buSzPts val="1100"/>
              <a:buFont typeface="Catamaran Medium"/>
              <a:buChar char="●"/>
            </a:pPr>
            <a:r>
              <a:rPr lang="en-US" dirty="0"/>
              <a:t>References</a:t>
            </a:r>
          </a:p>
          <a:p>
            <a:pPr indent="-298450">
              <a:buClr>
                <a:schemeClr val="dk1"/>
              </a:buClr>
              <a:buSzPts val="1100"/>
              <a:buFont typeface="Catamaran Medium"/>
              <a:buChar char="●"/>
            </a:pPr>
            <a:endParaRPr lang="en-US" sz="1400" dirty="0"/>
          </a:p>
          <a:p>
            <a:pPr marL="457200" lvl="0" indent="-298450">
              <a:spcBef>
                <a:spcPts val="0"/>
              </a:spcBef>
              <a:spcAft>
                <a:spcPts val="0"/>
              </a:spcAft>
              <a:buClr>
                <a:schemeClr val="dk1"/>
              </a:buClr>
              <a:buSzPts val="1100"/>
              <a:buFont typeface="Catamaran Medium"/>
              <a:buChar char="●"/>
            </a:pPr>
            <a:endParaRPr lang="en-US" sz="1400" b="1" dirty="0"/>
          </a:p>
          <a:p>
            <a:endParaRPr lang="en-IN" dirty="0"/>
          </a:p>
        </p:txBody>
      </p:sp>
    </p:spTree>
    <p:extLst>
      <p:ext uri="{BB962C8B-B14F-4D97-AF65-F5344CB8AC3E}">
        <p14:creationId xmlns:p14="http://schemas.microsoft.com/office/powerpoint/2010/main" val="192476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B4F6-E9BC-4D80-9F18-3DADA07865C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8CAAB0-3CE3-4A36-90E4-F5F0171801A6}"/>
              </a:ext>
            </a:extLst>
          </p:cNvPr>
          <p:cNvSpPr>
            <a:spLocks noGrp="1"/>
          </p:cNvSpPr>
          <p:nvPr>
            <p:ph idx="1"/>
          </p:nvPr>
        </p:nvSpPr>
        <p:spPr/>
        <p:txBody>
          <a:bodyPr/>
          <a:lstStyle/>
          <a:p>
            <a:endParaRPr lang="en-IN" dirty="0">
              <a:hlinkClick r:id="rId2"/>
            </a:endParaRPr>
          </a:p>
          <a:p>
            <a:r>
              <a:rPr lang="en-IN" dirty="0">
                <a:hlinkClick r:id="rId2"/>
              </a:rPr>
              <a:t>https://www.youtube.com/watch?v=DLX62G4lc44</a:t>
            </a:r>
            <a:endParaRPr lang="en-IN" dirty="0"/>
          </a:p>
          <a:p>
            <a:r>
              <a:rPr lang="en-IN" dirty="0">
                <a:hlinkClick r:id="rId3"/>
              </a:rPr>
              <a:t>https://www.udemy.com/course</a:t>
            </a:r>
            <a:r>
              <a:rPr lang="en-IN">
                <a:hlinkClick r:id="rId3"/>
              </a:rPr>
              <a:t>/the-react-development-bootcamp</a:t>
            </a:r>
            <a:r>
              <a:rPr lang="en-IN" dirty="0">
                <a:hlinkClick r:id="rId3"/>
              </a:rPr>
              <a:t>/12749785#overview</a:t>
            </a:r>
            <a:endParaRPr lang="en-IN" dirty="0"/>
          </a:p>
          <a:p>
            <a:r>
              <a:rPr lang="en-IN" dirty="0">
                <a:hlinkClick r:id="rId4"/>
              </a:rPr>
              <a:t>https://stackoverflow.com/</a:t>
            </a:r>
            <a:endParaRPr lang="en-IN" dirty="0"/>
          </a:p>
          <a:p>
            <a:endParaRPr lang="en-IN" dirty="0"/>
          </a:p>
        </p:txBody>
      </p:sp>
    </p:spTree>
    <p:extLst>
      <p:ext uri="{BB962C8B-B14F-4D97-AF65-F5344CB8AC3E}">
        <p14:creationId xmlns:p14="http://schemas.microsoft.com/office/powerpoint/2010/main" val="84788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BBF28D-0794-4D17-93BF-B8203C4A303F}"/>
              </a:ext>
            </a:extLst>
          </p:cNvPr>
          <p:cNvSpPr/>
          <p:nvPr/>
        </p:nvSpPr>
        <p:spPr>
          <a:xfrm>
            <a:off x="3055183" y="2967335"/>
            <a:ext cx="500008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60264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1936-FDF6-4550-A6C4-CC55374E887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BB99D80-5263-4A15-A093-C11260701430}"/>
              </a:ext>
            </a:extLst>
          </p:cNvPr>
          <p:cNvSpPr>
            <a:spLocks noGrp="1"/>
          </p:cNvSpPr>
          <p:nvPr>
            <p:ph idx="1"/>
          </p:nvPr>
        </p:nvSpPr>
        <p:spPr/>
        <p:txBody>
          <a:bodyPr>
            <a:normAutofit/>
          </a:bodyPr>
          <a:lstStyle/>
          <a:p>
            <a:r>
              <a:rPr lang="en-US" sz="2400" dirty="0"/>
              <a:t> A Web Application in which people can </a:t>
            </a:r>
            <a:r>
              <a:rPr lang="en-US" sz="2400" b="1" dirty="0"/>
              <a:t>SHOP</a:t>
            </a:r>
            <a:r>
              <a:rPr lang="en-US" sz="2400" dirty="0"/>
              <a:t> </a:t>
            </a:r>
            <a:r>
              <a:rPr lang="en-US" sz="2400" dirty="0" err="1"/>
              <a:t>kitchenary</a:t>
            </a:r>
            <a:r>
              <a:rPr lang="en-US" sz="2400" dirty="0"/>
              <a:t> things from their home. For E.g.: Buying a cooker Or Buying a Dinner set etc.. </a:t>
            </a:r>
          </a:p>
          <a:p>
            <a:r>
              <a:rPr lang="en-US" sz="2400" dirty="0"/>
              <a:t>Here basically every individual will have their own personal account with their own credentials to place an order. </a:t>
            </a:r>
            <a:br>
              <a:rPr lang="en-US" sz="2400" dirty="0">
                <a:solidFill>
                  <a:srgbClr val="FFC39F"/>
                </a:solidFill>
              </a:rPr>
            </a:br>
            <a:endParaRPr lang="en-US" sz="2400" dirty="0">
              <a:solidFill>
                <a:srgbClr val="FFC39F"/>
              </a:solidFill>
            </a:endParaRPr>
          </a:p>
          <a:p>
            <a:endParaRPr lang="en-IN" sz="2400" dirty="0"/>
          </a:p>
        </p:txBody>
      </p:sp>
    </p:spTree>
    <p:extLst>
      <p:ext uri="{BB962C8B-B14F-4D97-AF65-F5344CB8AC3E}">
        <p14:creationId xmlns:p14="http://schemas.microsoft.com/office/powerpoint/2010/main" val="381237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4CDE-8F03-4732-B689-E056A71E574C}"/>
              </a:ext>
            </a:extLst>
          </p:cNvPr>
          <p:cNvSpPr>
            <a:spLocks noGrp="1"/>
          </p:cNvSpPr>
          <p:nvPr>
            <p:ph type="title"/>
          </p:nvPr>
        </p:nvSpPr>
        <p:spPr/>
        <p:txBody>
          <a:bodyPr/>
          <a:lstStyle/>
          <a:p>
            <a:r>
              <a:rPr lang="en-US" dirty="0">
                <a:solidFill>
                  <a:srgbClr val="FFC39F"/>
                </a:solidFill>
              </a:rPr>
              <a:t>CHALLENGES</a:t>
            </a:r>
            <a:r>
              <a:rPr lang="en-US" sz="4800" dirty="0">
                <a:solidFill>
                  <a:srgbClr val="FFC39F"/>
                </a:solidFill>
              </a:rPr>
              <a:t> </a:t>
            </a:r>
            <a:r>
              <a:rPr lang="en-US" dirty="0">
                <a:solidFill>
                  <a:srgbClr val="FFC39F"/>
                </a:solidFill>
              </a:rPr>
              <a:t>FACED</a:t>
            </a:r>
            <a:endParaRPr lang="en-IN" dirty="0"/>
          </a:p>
        </p:txBody>
      </p:sp>
      <p:sp>
        <p:nvSpPr>
          <p:cNvPr id="3" name="Content Placeholder 2">
            <a:extLst>
              <a:ext uri="{FF2B5EF4-FFF2-40B4-BE49-F238E27FC236}">
                <a16:creationId xmlns:a16="http://schemas.microsoft.com/office/drawing/2014/main" id="{3C6AB0AA-DD6E-47F8-9389-CF5CB4692F11}"/>
              </a:ext>
            </a:extLst>
          </p:cNvPr>
          <p:cNvSpPr>
            <a:spLocks noGrp="1"/>
          </p:cNvSpPr>
          <p:nvPr>
            <p:ph idx="1"/>
          </p:nvPr>
        </p:nvSpPr>
        <p:spPr/>
        <p:txBody>
          <a:bodyPr>
            <a:normAutofit/>
          </a:bodyPr>
          <a:lstStyle/>
          <a:p>
            <a:pPr marL="0" lvl="0" indent="0">
              <a:buClr>
                <a:schemeClr val="dk1"/>
              </a:buClr>
              <a:buSzPts val="1100"/>
            </a:pPr>
            <a:r>
              <a:rPr lang="en-US" sz="2000" dirty="0"/>
              <a:t>First of all we wanted to develop A web app with some new technologies. </a:t>
            </a:r>
          </a:p>
          <a:p>
            <a:pPr marL="0" lvl="0" indent="0">
              <a:buClr>
                <a:schemeClr val="dk1"/>
              </a:buClr>
              <a:buSzPts val="1100"/>
            </a:pPr>
            <a:r>
              <a:rPr lang="en-US" sz="2000" dirty="0"/>
              <a:t>So we decided that we would go with React framework for frontend and Node framework for backend and MongoDB for database and it was very difficult to learn these new technologies in this short period of time.</a:t>
            </a:r>
          </a:p>
          <a:p>
            <a:pPr marL="0" lvl="0" indent="0">
              <a:buClr>
                <a:schemeClr val="dk1"/>
              </a:buClr>
              <a:buSzPts val="1100"/>
            </a:pPr>
            <a:r>
              <a:rPr lang="en-US" sz="2000" dirty="0"/>
              <a:t>Implementing the design using HTML-CSS was bit challenging</a:t>
            </a:r>
          </a:p>
          <a:p>
            <a:pPr marL="0" lvl="0" indent="0">
              <a:buClr>
                <a:schemeClr val="dk1"/>
              </a:buClr>
              <a:buSzPts val="1100"/>
            </a:pPr>
            <a:r>
              <a:rPr lang="en-US" sz="2000" dirty="0"/>
              <a:t>Catching error in React was quiet difficult.</a:t>
            </a:r>
          </a:p>
          <a:p>
            <a:pPr marL="0" lvl="0" indent="0">
              <a:buClr>
                <a:schemeClr val="dk1"/>
              </a:buClr>
              <a:buSzPts val="1100"/>
            </a:pPr>
            <a:endParaRPr lang="en-US" sz="2000" dirty="0"/>
          </a:p>
          <a:p>
            <a:pPr marL="0" lvl="0" indent="0" algn="r">
              <a:spcBef>
                <a:spcPts val="0"/>
              </a:spcBef>
              <a:spcAft>
                <a:spcPts val="0"/>
              </a:spcAft>
              <a:buClr>
                <a:schemeClr val="dk1"/>
              </a:buClr>
              <a:buSzPts val="1100"/>
              <a:buNone/>
            </a:pPr>
            <a:endParaRPr lang="en-US" sz="2000" dirty="0">
              <a:solidFill>
                <a:srgbClr val="FFC39F"/>
              </a:solidFill>
            </a:endParaRPr>
          </a:p>
          <a:p>
            <a:pPr marL="0" lvl="0" indent="0" algn="r">
              <a:spcBef>
                <a:spcPts val="0"/>
              </a:spcBef>
              <a:spcAft>
                <a:spcPts val="0"/>
              </a:spcAft>
              <a:buClr>
                <a:schemeClr val="dk1"/>
              </a:buClr>
              <a:buSzPts val="1100"/>
              <a:buNone/>
            </a:pPr>
            <a:endParaRPr lang="en-US" sz="2000" dirty="0">
              <a:solidFill>
                <a:srgbClr val="FFC39F"/>
              </a:solidFill>
            </a:endParaRPr>
          </a:p>
          <a:p>
            <a:pPr marL="0" lvl="0" indent="0" algn="r">
              <a:spcBef>
                <a:spcPts val="0"/>
              </a:spcBef>
              <a:spcAft>
                <a:spcPts val="0"/>
              </a:spcAft>
              <a:buNone/>
            </a:pPr>
            <a:endParaRPr lang="en-US" sz="2000" dirty="0">
              <a:solidFill>
                <a:srgbClr val="FFC39F"/>
              </a:solidFill>
            </a:endParaRPr>
          </a:p>
          <a:p>
            <a:endParaRPr lang="en-IN" sz="2000" dirty="0"/>
          </a:p>
        </p:txBody>
      </p:sp>
    </p:spTree>
    <p:extLst>
      <p:ext uri="{BB962C8B-B14F-4D97-AF65-F5344CB8AC3E}">
        <p14:creationId xmlns:p14="http://schemas.microsoft.com/office/powerpoint/2010/main" val="14363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0BCD-1456-4EA6-AEFD-CDDA563581B8}"/>
              </a:ext>
            </a:extLst>
          </p:cNvPr>
          <p:cNvSpPr>
            <a:spLocks noGrp="1"/>
          </p:cNvSpPr>
          <p:nvPr>
            <p:ph type="title"/>
          </p:nvPr>
        </p:nvSpPr>
        <p:spPr/>
        <p:txBody>
          <a:bodyPr/>
          <a:lstStyle/>
          <a:p>
            <a:r>
              <a:rPr lang="en-US" dirty="0">
                <a:solidFill>
                  <a:srgbClr val="434343"/>
                </a:solidFill>
              </a:rPr>
              <a:t>SOFTWARE USED</a:t>
            </a:r>
            <a:endParaRPr lang="en-IN" dirty="0"/>
          </a:p>
        </p:txBody>
      </p:sp>
      <p:sp>
        <p:nvSpPr>
          <p:cNvPr id="3" name="Content Placeholder 2">
            <a:extLst>
              <a:ext uri="{FF2B5EF4-FFF2-40B4-BE49-F238E27FC236}">
                <a16:creationId xmlns:a16="http://schemas.microsoft.com/office/drawing/2014/main" id="{9EAE959C-CE6B-49BD-AF7E-0153C72B56E4}"/>
              </a:ext>
            </a:extLst>
          </p:cNvPr>
          <p:cNvSpPr>
            <a:spLocks noGrp="1"/>
          </p:cNvSpPr>
          <p:nvPr>
            <p:ph idx="1"/>
          </p:nvPr>
        </p:nvSpPr>
        <p:spPr/>
        <p:txBody>
          <a:bodyPr>
            <a:normAutofit/>
          </a:bodyPr>
          <a:lstStyle/>
          <a:p>
            <a:pPr lvl="0"/>
            <a:endParaRPr lang="en-US" sz="2400" dirty="0"/>
          </a:p>
          <a:p>
            <a:pPr lvl="0"/>
            <a:r>
              <a:rPr lang="en-US" sz="2400" dirty="0"/>
              <a:t>VS Code</a:t>
            </a:r>
          </a:p>
          <a:p>
            <a:pPr lvl="0"/>
            <a:r>
              <a:rPr lang="en-US" sz="2400" dirty="0"/>
              <a:t>Robo 3T </a:t>
            </a:r>
          </a:p>
          <a:p>
            <a:r>
              <a:rPr lang="en-US" sz="2400" dirty="0"/>
              <a:t>Command prompt</a:t>
            </a:r>
          </a:p>
          <a:p>
            <a:r>
              <a:rPr lang="en-US" sz="2400" dirty="0"/>
              <a:t>Any Browser</a:t>
            </a:r>
          </a:p>
          <a:p>
            <a:pPr marL="0" lvl="0" indent="0">
              <a:lnSpc>
                <a:spcPct val="115000"/>
              </a:lnSpc>
              <a:spcBef>
                <a:spcPts val="0"/>
              </a:spcBef>
              <a:spcAft>
                <a:spcPts val="0"/>
              </a:spcAft>
              <a:buClr>
                <a:schemeClr val="dk1"/>
              </a:buClr>
              <a:buSzPts val="600"/>
              <a:buNone/>
            </a:pPr>
            <a:endParaRPr lang="en-US" sz="2400" dirty="0">
              <a:solidFill>
                <a:srgbClr val="434343"/>
              </a:solidFill>
            </a:endParaRPr>
          </a:p>
          <a:p>
            <a:endParaRPr lang="en-IN" sz="2400" dirty="0"/>
          </a:p>
        </p:txBody>
      </p:sp>
    </p:spTree>
    <p:extLst>
      <p:ext uri="{BB962C8B-B14F-4D97-AF65-F5344CB8AC3E}">
        <p14:creationId xmlns:p14="http://schemas.microsoft.com/office/powerpoint/2010/main" val="277719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22CF-3379-462A-9ED1-FDB161669F48}"/>
              </a:ext>
            </a:extLst>
          </p:cNvPr>
          <p:cNvSpPr>
            <a:spLocks noGrp="1"/>
          </p:cNvSpPr>
          <p:nvPr>
            <p:ph type="title"/>
          </p:nvPr>
        </p:nvSpPr>
        <p:spPr/>
        <p:txBody>
          <a:bodyPr/>
          <a:lstStyle/>
          <a:p>
            <a:r>
              <a:rPr lang="en-US" dirty="0">
                <a:solidFill>
                  <a:srgbClr val="434343"/>
                </a:solidFill>
              </a:rPr>
              <a:t>HARDWARE USED</a:t>
            </a:r>
            <a:endParaRPr lang="en-IN" dirty="0"/>
          </a:p>
        </p:txBody>
      </p:sp>
      <p:sp>
        <p:nvSpPr>
          <p:cNvPr id="3" name="Content Placeholder 2">
            <a:extLst>
              <a:ext uri="{FF2B5EF4-FFF2-40B4-BE49-F238E27FC236}">
                <a16:creationId xmlns:a16="http://schemas.microsoft.com/office/drawing/2014/main" id="{81A7BAEF-69EE-4D95-93FD-B5CC888ECD8B}"/>
              </a:ext>
            </a:extLst>
          </p:cNvPr>
          <p:cNvSpPr>
            <a:spLocks noGrp="1"/>
          </p:cNvSpPr>
          <p:nvPr>
            <p:ph idx="1"/>
          </p:nvPr>
        </p:nvSpPr>
        <p:spPr/>
        <p:txBody>
          <a:bodyPr>
            <a:normAutofit/>
          </a:bodyPr>
          <a:lstStyle/>
          <a:p>
            <a:endParaRPr lang="en-IN" sz="2400" dirty="0"/>
          </a:p>
          <a:p>
            <a:r>
              <a:rPr lang="en-IN" sz="2400" dirty="0"/>
              <a:t>Processor i3/i5/i7 8</a:t>
            </a:r>
            <a:r>
              <a:rPr lang="en-IN" sz="2400" baseline="30000" dirty="0"/>
              <a:t>th</a:t>
            </a:r>
            <a:r>
              <a:rPr lang="en-IN" sz="2400" dirty="0"/>
              <a:t> gen or above</a:t>
            </a:r>
          </a:p>
          <a:p>
            <a:r>
              <a:rPr lang="en-IN" sz="2400" dirty="0"/>
              <a:t>RAM 4GB or above</a:t>
            </a:r>
          </a:p>
          <a:p>
            <a:r>
              <a:rPr lang="en-IN" sz="2400" dirty="0"/>
              <a:t>2560 X 1600 Minimum Screen Resolution</a:t>
            </a:r>
          </a:p>
          <a:p>
            <a:endParaRPr lang="en-IN" sz="2400" dirty="0"/>
          </a:p>
        </p:txBody>
      </p:sp>
    </p:spTree>
    <p:extLst>
      <p:ext uri="{BB962C8B-B14F-4D97-AF65-F5344CB8AC3E}">
        <p14:creationId xmlns:p14="http://schemas.microsoft.com/office/powerpoint/2010/main" val="2508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D0D5C7E-DF0D-4C2F-B593-33D95D63FFC0}"/>
              </a:ext>
            </a:extLst>
          </p:cNvPr>
          <p:cNvSpPr>
            <a:spLocks noChangeArrowheads="1"/>
          </p:cNvSpPr>
          <p:nvPr/>
        </p:nvSpPr>
        <p:spPr bwMode="auto">
          <a:xfrm>
            <a:off x="7540723" y="-22226"/>
            <a:ext cx="2378075" cy="9239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Homepage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Oval 2">
            <a:extLst>
              <a:ext uri="{FF2B5EF4-FFF2-40B4-BE49-F238E27FC236}">
                <a16:creationId xmlns:a16="http://schemas.microsoft.com/office/drawing/2014/main" id="{07E8D2EF-1E49-435F-909B-8C07BE6FC8F4}"/>
              </a:ext>
            </a:extLst>
          </p:cNvPr>
          <p:cNvSpPr>
            <a:spLocks noChangeArrowheads="1"/>
          </p:cNvSpPr>
          <p:nvPr/>
        </p:nvSpPr>
        <p:spPr bwMode="auto">
          <a:xfrm>
            <a:off x="7582898" y="1229946"/>
            <a:ext cx="2505075" cy="795337"/>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Surfing through various products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Oval 4">
            <a:extLst>
              <a:ext uri="{FF2B5EF4-FFF2-40B4-BE49-F238E27FC236}">
                <a16:creationId xmlns:a16="http://schemas.microsoft.com/office/drawing/2014/main" id="{8FB3D637-5522-4358-BCFC-DE720F0E09DC}"/>
              </a:ext>
            </a:extLst>
          </p:cNvPr>
          <p:cNvSpPr>
            <a:spLocks noChangeArrowheads="1"/>
          </p:cNvSpPr>
          <p:nvPr/>
        </p:nvSpPr>
        <p:spPr bwMode="auto">
          <a:xfrm>
            <a:off x="7674181" y="2286000"/>
            <a:ext cx="2322513" cy="68580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Placing Order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Oval 6">
            <a:extLst>
              <a:ext uri="{FF2B5EF4-FFF2-40B4-BE49-F238E27FC236}">
                <a16:creationId xmlns:a16="http://schemas.microsoft.com/office/drawing/2014/main" id="{4EA0F3A2-6125-4AAF-9D36-B5405725AB12}"/>
              </a:ext>
            </a:extLst>
          </p:cNvPr>
          <p:cNvSpPr>
            <a:spLocks noChangeArrowheads="1"/>
          </p:cNvSpPr>
          <p:nvPr/>
        </p:nvSpPr>
        <p:spPr bwMode="auto">
          <a:xfrm>
            <a:off x="7779749" y="3369470"/>
            <a:ext cx="2111375" cy="70485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Sign 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Oval 7">
            <a:extLst>
              <a:ext uri="{FF2B5EF4-FFF2-40B4-BE49-F238E27FC236}">
                <a16:creationId xmlns:a16="http://schemas.microsoft.com/office/drawing/2014/main" id="{49EA3E7C-E2A4-4979-A63B-4B9E048F80E4}"/>
              </a:ext>
            </a:extLst>
          </p:cNvPr>
          <p:cNvSpPr>
            <a:spLocks noChangeArrowheads="1"/>
          </p:cNvSpPr>
          <p:nvPr/>
        </p:nvSpPr>
        <p:spPr bwMode="auto">
          <a:xfrm>
            <a:off x="7968432" y="4618379"/>
            <a:ext cx="2166937" cy="8223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Account Exists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Oval 11">
            <a:extLst>
              <a:ext uri="{FF2B5EF4-FFF2-40B4-BE49-F238E27FC236}">
                <a16:creationId xmlns:a16="http://schemas.microsoft.com/office/drawing/2014/main" id="{70FEF8DD-E545-4D57-847F-6F60734C4290}"/>
              </a:ext>
            </a:extLst>
          </p:cNvPr>
          <p:cNvSpPr>
            <a:spLocks noChangeArrowheads="1"/>
          </p:cNvSpPr>
          <p:nvPr/>
        </p:nvSpPr>
        <p:spPr bwMode="auto">
          <a:xfrm>
            <a:off x="5345563" y="4627563"/>
            <a:ext cx="1719263" cy="804862"/>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Create Account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Oval 12">
            <a:extLst>
              <a:ext uri="{FF2B5EF4-FFF2-40B4-BE49-F238E27FC236}">
                <a16:creationId xmlns:a16="http://schemas.microsoft.com/office/drawing/2014/main" id="{72D4CAC9-4407-4F0B-869A-4C8BEA49BC0F}"/>
              </a:ext>
            </a:extLst>
          </p:cNvPr>
          <p:cNvSpPr>
            <a:spLocks noChangeArrowheads="1"/>
          </p:cNvSpPr>
          <p:nvPr/>
        </p:nvSpPr>
        <p:spPr bwMode="auto">
          <a:xfrm>
            <a:off x="8121421" y="5890812"/>
            <a:ext cx="2038350" cy="722312"/>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Sign in Successfully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3">
            <a:extLst>
              <a:ext uri="{FF2B5EF4-FFF2-40B4-BE49-F238E27FC236}">
                <a16:creationId xmlns:a16="http://schemas.microsoft.com/office/drawing/2014/main" id="{D055D6E8-1443-40A0-9916-DC4B5643D04B}"/>
              </a:ext>
            </a:extLst>
          </p:cNvPr>
          <p:cNvSpPr>
            <a:spLocks noChangeArrowheads="1"/>
          </p:cNvSpPr>
          <p:nvPr/>
        </p:nvSpPr>
        <p:spPr bwMode="auto">
          <a:xfrm>
            <a:off x="3380238" y="6019399"/>
            <a:ext cx="1965325" cy="5937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Shipping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Oval 14">
            <a:extLst>
              <a:ext uri="{FF2B5EF4-FFF2-40B4-BE49-F238E27FC236}">
                <a16:creationId xmlns:a16="http://schemas.microsoft.com/office/drawing/2014/main" id="{3E971665-EAE0-4AA9-8E97-B0205F6D2894}"/>
              </a:ext>
            </a:extLst>
          </p:cNvPr>
          <p:cNvSpPr>
            <a:spLocks noChangeArrowheads="1"/>
          </p:cNvSpPr>
          <p:nvPr/>
        </p:nvSpPr>
        <p:spPr bwMode="auto">
          <a:xfrm>
            <a:off x="138215" y="5955106"/>
            <a:ext cx="2066925" cy="722313"/>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Payment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5">
            <a:extLst>
              <a:ext uri="{FF2B5EF4-FFF2-40B4-BE49-F238E27FC236}">
                <a16:creationId xmlns:a16="http://schemas.microsoft.com/office/drawing/2014/main" id="{DBB93AFF-FF91-41EE-9C39-76593A38C66C}"/>
              </a:ext>
            </a:extLst>
          </p:cNvPr>
          <p:cNvSpPr>
            <a:spLocks noChangeArrowheads="1"/>
          </p:cNvSpPr>
          <p:nvPr/>
        </p:nvSpPr>
        <p:spPr bwMode="auto">
          <a:xfrm>
            <a:off x="256970" y="4366751"/>
            <a:ext cx="2157413" cy="795338"/>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Placing order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17">
            <a:extLst>
              <a:ext uri="{FF2B5EF4-FFF2-40B4-BE49-F238E27FC236}">
                <a16:creationId xmlns:a16="http://schemas.microsoft.com/office/drawing/2014/main" id="{CB46F47A-34DB-4585-97B3-F2C8B6983158}"/>
              </a:ext>
            </a:extLst>
          </p:cNvPr>
          <p:cNvSpPr>
            <a:spLocks noChangeArrowheads="1"/>
          </p:cNvSpPr>
          <p:nvPr/>
        </p:nvSpPr>
        <p:spPr bwMode="auto">
          <a:xfrm>
            <a:off x="256969" y="3076877"/>
            <a:ext cx="2157413" cy="712788"/>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Profile of user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Oval 18">
            <a:extLst>
              <a:ext uri="{FF2B5EF4-FFF2-40B4-BE49-F238E27FC236}">
                <a16:creationId xmlns:a16="http://schemas.microsoft.com/office/drawing/2014/main" id="{0DEF0F15-EF10-40B8-B8AC-EBB2B956BC59}"/>
              </a:ext>
            </a:extLst>
          </p:cNvPr>
          <p:cNvSpPr>
            <a:spLocks noChangeArrowheads="1"/>
          </p:cNvSpPr>
          <p:nvPr/>
        </p:nvSpPr>
        <p:spPr bwMode="auto">
          <a:xfrm>
            <a:off x="598254" y="1785883"/>
            <a:ext cx="1517650" cy="6953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Log out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FC6DEE27-75F2-490E-BC5F-15FF931BF858}"/>
              </a:ext>
            </a:extLst>
          </p:cNvPr>
          <p:cNvCxnSpPr>
            <a:cxnSpLocks/>
            <a:stCxn id="2" idx="4"/>
          </p:cNvCxnSpPr>
          <p:nvPr/>
        </p:nvCxnSpPr>
        <p:spPr>
          <a:xfrm>
            <a:off x="8729761" y="901699"/>
            <a:ext cx="0" cy="39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B60C5E-EE2A-4F3C-9C6B-531C7875305D}"/>
              </a:ext>
            </a:extLst>
          </p:cNvPr>
          <p:cNvCxnSpPr>
            <a:cxnSpLocks/>
          </p:cNvCxnSpPr>
          <p:nvPr/>
        </p:nvCxnSpPr>
        <p:spPr>
          <a:xfrm>
            <a:off x="9186044" y="1976437"/>
            <a:ext cx="0" cy="30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B92769-7C10-475B-A4D1-45348D69ECB4}"/>
              </a:ext>
            </a:extLst>
          </p:cNvPr>
          <p:cNvCxnSpPr>
            <a:cxnSpLocks/>
          </p:cNvCxnSpPr>
          <p:nvPr/>
        </p:nvCxnSpPr>
        <p:spPr>
          <a:xfrm>
            <a:off x="9160644" y="3017045"/>
            <a:ext cx="0"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633C99-DE04-4254-B1BC-4E79F9EC3A92}"/>
              </a:ext>
            </a:extLst>
          </p:cNvPr>
          <p:cNvCxnSpPr>
            <a:cxnSpLocks/>
            <a:stCxn id="10" idx="0"/>
          </p:cNvCxnSpPr>
          <p:nvPr/>
        </p:nvCxnSpPr>
        <p:spPr>
          <a:xfrm flipV="1">
            <a:off x="1171678" y="5212366"/>
            <a:ext cx="19172" cy="74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FC2F9A-07ED-4200-BF70-BF72E1BD7769}"/>
              </a:ext>
            </a:extLst>
          </p:cNvPr>
          <p:cNvCxnSpPr>
            <a:cxnSpLocks/>
            <a:stCxn id="12" idx="0"/>
          </p:cNvCxnSpPr>
          <p:nvPr/>
        </p:nvCxnSpPr>
        <p:spPr>
          <a:xfrm flipV="1">
            <a:off x="1335676" y="2506347"/>
            <a:ext cx="0" cy="570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D510D2-CFEA-4A35-9CA4-0C3B158F6DB1}"/>
              </a:ext>
            </a:extLst>
          </p:cNvPr>
          <p:cNvCxnSpPr>
            <a:cxnSpLocks/>
          </p:cNvCxnSpPr>
          <p:nvPr/>
        </p:nvCxnSpPr>
        <p:spPr>
          <a:xfrm>
            <a:off x="9115559" y="4074320"/>
            <a:ext cx="0" cy="54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1CF86D-9657-4BCE-8AEB-0A5240308100}"/>
              </a:ext>
            </a:extLst>
          </p:cNvPr>
          <p:cNvCxnSpPr>
            <a:cxnSpLocks/>
          </p:cNvCxnSpPr>
          <p:nvPr/>
        </p:nvCxnSpPr>
        <p:spPr>
          <a:xfrm flipH="1">
            <a:off x="7064826" y="5065363"/>
            <a:ext cx="903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02C189-3FDA-47D9-9983-BCA9A432EBBC}"/>
              </a:ext>
            </a:extLst>
          </p:cNvPr>
          <p:cNvCxnSpPr>
            <a:cxnSpLocks/>
          </p:cNvCxnSpPr>
          <p:nvPr/>
        </p:nvCxnSpPr>
        <p:spPr>
          <a:xfrm>
            <a:off x="9186044" y="5492115"/>
            <a:ext cx="0" cy="38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882676-4BAB-4DD8-BF92-F1F64894CCA4}"/>
              </a:ext>
            </a:extLst>
          </p:cNvPr>
          <p:cNvCxnSpPr>
            <a:cxnSpLocks/>
            <a:stCxn id="8" idx="2"/>
          </p:cNvCxnSpPr>
          <p:nvPr/>
        </p:nvCxnSpPr>
        <p:spPr>
          <a:xfrm flipH="1">
            <a:off x="5300115" y="6251968"/>
            <a:ext cx="2821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665073-9403-412C-98DC-B5F03409585A}"/>
              </a:ext>
            </a:extLst>
          </p:cNvPr>
          <p:cNvCxnSpPr>
            <a:cxnSpLocks/>
          </p:cNvCxnSpPr>
          <p:nvPr/>
        </p:nvCxnSpPr>
        <p:spPr>
          <a:xfrm flipH="1">
            <a:off x="2214563" y="6316261"/>
            <a:ext cx="1165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49">
            <a:extLst>
              <a:ext uri="{FF2B5EF4-FFF2-40B4-BE49-F238E27FC236}">
                <a16:creationId xmlns:a16="http://schemas.microsoft.com/office/drawing/2014/main" id="{8D94AE3A-21F2-4FC2-BEC0-CAB6FDB0500C}"/>
              </a:ext>
            </a:extLst>
          </p:cNvPr>
          <p:cNvSpPr>
            <a:spLocks noChangeArrowheads="1"/>
          </p:cNvSpPr>
          <p:nvPr/>
        </p:nvSpPr>
        <p:spPr bwMode="auto">
          <a:xfrm>
            <a:off x="5225960" y="1425575"/>
            <a:ext cx="1571625" cy="604838"/>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Add to cart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5" name="Connector: Elbow 24">
            <a:extLst>
              <a:ext uri="{FF2B5EF4-FFF2-40B4-BE49-F238E27FC236}">
                <a16:creationId xmlns:a16="http://schemas.microsoft.com/office/drawing/2014/main" id="{51CF3B30-4B16-4FA6-9EEC-DDB80DFDA3AF}"/>
              </a:ext>
            </a:extLst>
          </p:cNvPr>
          <p:cNvCxnSpPr>
            <a:cxnSpLocks/>
            <a:endCxn id="4" idx="2"/>
          </p:cNvCxnSpPr>
          <p:nvPr/>
        </p:nvCxnSpPr>
        <p:spPr>
          <a:xfrm>
            <a:off x="6011772" y="2087245"/>
            <a:ext cx="1662409" cy="541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03C3B6-6A31-4344-ACCD-368A5568AE45}"/>
              </a:ext>
            </a:extLst>
          </p:cNvPr>
          <p:cNvCxnSpPr>
            <a:cxnSpLocks/>
            <a:stCxn id="11" idx="0"/>
          </p:cNvCxnSpPr>
          <p:nvPr/>
        </p:nvCxnSpPr>
        <p:spPr>
          <a:xfrm flipV="1">
            <a:off x="1335677" y="3805084"/>
            <a:ext cx="0" cy="56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FED778-2349-4D46-88F1-7349FB834CC6}"/>
              </a:ext>
            </a:extLst>
          </p:cNvPr>
          <p:cNvCxnSpPr>
            <a:cxnSpLocks/>
            <a:stCxn id="3" idx="2"/>
          </p:cNvCxnSpPr>
          <p:nvPr/>
        </p:nvCxnSpPr>
        <p:spPr>
          <a:xfrm flipH="1">
            <a:off x="6807972" y="1627615"/>
            <a:ext cx="774926" cy="7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47744A4-8A68-4DA9-A7B7-FF3573BEBD2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8" name="TextBox 67">
            <a:extLst>
              <a:ext uri="{FF2B5EF4-FFF2-40B4-BE49-F238E27FC236}">
                <a16:creationId xmlns:a16="http://schemas.microsoft.com/office/drawing/2014/main" id="{468DA738-0C9C-4150-BA45-0A4942587951}"/>
              </a:ext>
            </a:extLst>
          </p:cNvPr>
          <p:cNvSpPr txBox="1"/>
          <p:nvPr/>
        </p:nvSpPr>
        <p:spPr>
          <a:xfrm>
            <a:off x="7195435" y="4764420"/>
            <a:ext cx="670371" cy="369332"/>
          </a:xfrm>
          <a:prstGeom prst="rect">
            <a:avLst/>
          </a:prstGeom>
          <a:noFill/>
        </p:spPr>
        <p:txBody>
          <a:bodyPr wrap="square" rtlCol="0">
            <a:spAutoFit/>
          </a:bodyPr>
          <a:lstStyle/>
          <a:p>
            <a:r>
              <a:rPr lang="en-IN" dirty="0"/>
              <a:t>No</a:t>
            </a:r>
          </a:p>
        </p:txBody>
      </p:sp>
      <p:cxnSp>
        <p:nvCxnSpPr>
          <p:cNvPr id="70" name="Straight Arrow Connector 69">
            <a:extLst>
              <a:ext uri="{FF2B5EF4-FFF2-40B4-BE49-F238E27FC236}">
                <a16:creationId xmlns:a16="http://schemas.microsoft.com/office/drawing/2014/main" id="{8D6E4957-4A23-47D5-A782-0E291B32EBB7}"/>
              </a:ext>
            </a:extLst>
          </p:cNvPr>
          <p:cNvCxnSpPr>
            <a:stCxn id="7" idx="5"/>
            <a:endCxn id="8" idx="1"/>
          </p:cNvCxnSpPr>
          <p:nvPr/>
        </p:nvCxnSpPr>
        <p:spPr>
          <a:xfrm>
            <a:off x="6813046" y="5314556"/>
            <a:ext cx="1606884" cy="68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432BFBA-4D22-4D17-8895-ED54B5415FE1}"/>
              </a:ext>
            </a:extLst>
          </p:cNvPr>
          <p:cNvSpPr txBox="1"/>
          <p:nvPr/>
        </p:nvSpPr>
        <p:spPr>
          <a:xfrm>
            <a:off x="9330813" y="5492115"/>
            <a:ext cx="828958" cy="369332"/>
          </a:xfrm>
          <a:prstGeom prst="rect">
            <a:avLst/>
          </a:prstGeom>
          <a:noFill/>
        </p:spPr>
        <p:txBody>
          <a:bodyPr wrap="square" rtlCol="0">
            <a:spAutoFit/>
          </a:bodyPr>
          <a:lstStyle/>
          <a:p>
            <a:r>
              <a:rPr lang="en-IN" dirty="0"/>
              <a:t>Yes</a:t>
            </a:r>
          </a:p>
        </p:txBody>
      </p:sp>
    </p:spTree>
    <p:extLst>
      <p:ext uri="{BB962C8B-B14F-4D97-AF65-F5344CB8AC3E}">
        <p14:creationId xmlns:p14="http://schemas.microsoft.com/office/powerpoint/2010/main" val="366828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F811-682D-45E9-A2B9-CB8513C24F16}"/>
              </a:ext>
            </a:extLst>
          </p:cNvPr>
          <p:cNvSpPr>
            <a:spLocks noGrp="1"/>
          </p:cNvSpPr>
          <p:nvPr>
            <p:ph type="title"/>
          </p:nvPr>
        </p:nvSpPr>
        <p:spPr/>
        <p:txBody>
          <a:bodyPr/>
          <a:lstStyle/>
          <a:p>
            <a:r>
              <a:rPr lang="en-IN" dirty="0"/>
              <a:t>What we mainly implemented!?</a:t>
            </a:r>
          </a:p>
        </p:txBody>
      </p:sp>
      <p:sp>
        <p:nvSpPr>
          <p:cNvPr id="3" name="Content Placeholder 2">
            <a:extLst>
              <a:ext uri="{FF2B5EF4-FFF2-40B4-BE49-F238E27FC236}">
                <a16:creationId xmlns:a16="http://schemas.microsoft.com/office/drawing/2014/main" id="{F6019BC9-FEC9-49DA-ABF2-54AD65785FCF}"/>
              </a:ext>
            </a:extLst>
          </p:cNvPr>
          <p:cNvSpPr>
            <a:spLocks noGrp="1"/>
          </p:cNvSpPr>
          <p:nvPr>
            <p:ph idx="1"/>
          </p:nvPr>
        </p:nvSpPr>
        <p:spPr/>
        <p:txBody>
          <a:bodyPr/>
          <a:lstStyle/>
          <a:p>
            <a:endParaRPr lang="en-IN" dirty="0"/>
          </a:p>
          <a:p>
            <a:r>
              <a:rPr lang="en-IN" dirty="0"/>
              <a:t>Creating react app.</a:t>
            </a:r>
          </a:p>
          <a:p>
            <a:r>
              <a:rPr lang="en-IN" dirty="0"/>
              <a:t>Create node and express server.</a:t>
            </a:r>
          </a:p>
          <a:p>
            <a:r>
              <a:rPr lang="en-IN" dirty="0"/>
              <a:t>Fetching server data using react hooks.</a:t>
            </a:r>
          </a:p>
          <a:p>
            <a:r>
              <a:rPr lang="en-IN" dirty="0"/>
              <a:t>Managing state with redux.</a:t>
            </a:r>
          </a:p>
          <a:p>
            <a:r>
              <a:rPr lang="en-IN" dirty="0"/>
              <a:t>Implementing </a:t>
            </a:r>
            <a:r>
              <a:rPr lang="en-IN"/>
              <a:t>through store, </a:t>
            </a:r>
            <a:r>
              <a:rPr lang="en-IN" dirty="0"/>
              <a:t>reducers, actions (for fetching data for every screens.</a:t>
            </a:r>
          </a:p>
          <a:p>
            <a:r>
              <a:rPr lang="en-IN" dirty="0"/>
              <a:t>Connecting to </a:t>
            </a:r>
            <a:r>
              <a:rPr lang="en-IN" dirty="0" err="1"/>
              <a:t>mongodb</a:t>
            </a:r>
            <a:r>
              <a:rPr lang="en-IN" dirty="0"/>
              <a:t>.</a:t>
            </a:r>
          </a:p>
          <a:p>
            <a:endParaRPr lang="en-IN" dirty="0"/>
          </a:p>
          <a:p>
            <a:endParaRPr lang="en-IN" dirty="0"/>
          </a:p>
        </p:txBody>
      </p:sp>
    </p:spTree>
    <p:extLst>
      <p:ext uri="{BB962C8B-B14F-4D97-AF65-F5344CB8AC3E}">
        <p14:creationId xmlns:p14="http://schemas.microsoft.com/office/powerpoint/2010/main" val="12302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AF96-FCD9-4EDB-8A91-979FB068BFB4}"/>
              </a:ext>
            </a:extLst>
          </p:cNvPr>
          <p:cNvSpPr>
            <a:spLocks noGrp="1"/>
          </p:cNvSpPr>
          <p:nvPr>
            <p:ph type="title"/>
          </p:nvPr>
        </p:nvSpPr>
        <p:spPr/>
        <p:txBody>
          <a:bodyPr/>
          <a:lstStyle/>
          <a:p>
            <a:r>
              <a:rPr lang="en-IN" dirty="0"/>
              <a:t>Snapshots Of Our Project…</a:t>
            </a:r>
          </a:p>
        </p:txBody>
      </p:sp>
      <p:pic>
        <p:nvPicPr>
          <p:cNvPr id="5" name="Content Placeholder 4">
            <a:extLst>
              <a:ext uri="{FF2B5EF4-FFF2-40B4-BE49-F238E27FC236}">
                <a16:creationId xmlns:a16="http://schemas.microsoft.com/office/drawing/2014/main" id="{C170A7F4-8D0C-4C57-949C-53F59A7CB3B9}"/>
              </a:ext>
            </a:extLst>
          </p:cNvPr>
          <p:cNvPicPr>
            <a:picLocks noGrp="1" noChangeAspect="1"/>
          </p:cNvPicPr>
          <p:nvPr>
            <p:ph idx="1"/>
          </p:nvPr>
        </p:nvPicPr>
        <p:blipFill>
          <a:blip r:embed="rId2"/>
          <a:stretch>
            <a:fillRect/>
          </a:stretch>
        </p:blipFill>
        <p:spPr>
          <a:xfrm>
            <a:off x="1691569" y="2064773"/>
            <a:ext cx="7735712" cy="4601497"/>
          </a:xfrm>
        </p:spPr>
      </p:pic>
    </p:spTree>
    <p:extLst>
      <p:ext uri="{BB962C8B-B14F-4D97-AF65-F5344CB8AC3E}">
        <p14:creationId xmlns:p14="http://schemas.microsoft.com/office/powerpoint/2010/main" val="6597274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tf67347921</Template>
  <TotalTime>427</TotalTime>
  <Words>521</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Catamaran Medium</vt:lpstr>
      <vt:lpstr>Century Schoolbook</vt:lpstr>
      <vt:lpstr>Comic Sans MS</vt:lpstr>
      <vt:lpstr>Wingdings 2</vt:lpstr>
      <vt:lpstr>View</vt:lpstr>
      <vt:lpstr>Amazona A Kitchenary Stop!                 </vt:lpstr>
      <vt:lpstr>OUTLINE</vt:lpstr>
      <vt:lpstr>PROBLEM STATEMENT</vt:lpstr>
      <vt:lpstr>CHALLENGES FACED</vt:lpstr>
      <vt:lpstr>SOFTWARE USED</vt:lpstr>
      <vt:lpstr>HARDWARE USED</vt:lpstr>
      <vt:lpstr>PowerPoint Presentation</vt:lpstr>
      <vt:lpstr>What we mainly implemented!?</vt:lpstr>
      <vt:lpstr>Snapshots Of Our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Kitchenary Stop!!</dc:title>
  <dc:creator>Kenith Shah</dc:creator>
  <cp:lastModifiedBy>Kenith Shah</cp:lastModifiedBy>
  <cp:revision>21</cp:revision>
  <dcterms:created xsi:type="dcterms:W3CDTF">2020-07-24T06:31:23Z</dcterms:created>
  <dcterms:modified xsi:type="dcterms:W3CDTF">2020-08-14T09:24:59Z</dcterms:modified>
</cp:coreProperties>
</file>