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8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3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5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4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9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4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0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9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BBA03-4EAC-49F2-B169-CC46073A0595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5731-0C29-4A89-8274-F48C4E5A2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Android</a:t>
            </a:r>
            <a:r>
              <a:rPr lang="zh-CN" altLang="en-US" sz="44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大作业</a:t>
            </a:r>
            <a:r>
              <a:rPr lang="zh-CN" altLang="en-US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zh-CN" altLang="en-US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班级 </a:t>
            </a:r>
            <a:r>
              <a:rPr lang="en-US" altLang="zh-CN" dirty="0" smtClean="0"/>
              <a:t>2017211308</a:t>
            </a:r>
          </a:p>
          <a:p>
            <a:r>
              <a:rPr lang="zh-CN" altLang="en-US" dirty="0" smtClean="0"/>
              <a:t>学号 </a:t>
            </a:r>
            <a:r>
              <a:rPr lang="en-US" altLang="zh-CN" dirty="0" smtClean="0"/>
              <a:t>2017211404</a:t>
            </a:r>
          </a:p>
          <a:p>
            <a:r>
              <a:rPr lang="zh-CN" altLang="en-US" dirty="0" smtClean="0"/>
              <a:t>姓名 杨展齐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9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一人完成，无分工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3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功能模块化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对于应实现的功能，将其分工为多个部分，再一个部分一个部分实现，因此每个部分相对独立，便于系统查错，也增强了系统的可扩展性。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界面简洁</a:t>
            </a:r>
            <a:endParaRPr lang="en-US" altLang="zh-CN" dirty="0" smtClean="0"/>
          </a:p>
          <a:p>
            <a:r>
              <a:rPr lang="zh-CN" altLang="en-US" dirty="0" smtClean="0"/>
              <a:t>界面简单，功能一目了然，使用方便快捷。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08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zh-CN" altLang="en-US" dirty="0" smtClean="0"/>
              <a:t>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在显示视频信息时，大部分信息可以直接通过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获得，但是视频时间不能直接获取。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0658" y="1825625"/>
            <a:ext cx="4583141" cy="4351338"/>
          </a:xfrm>
        </p:spPr>
        <p:txBody>
          <a:bodyPr/>
          <a:lstStyle/>
          <a:p>
            <a:r>
              <a:rPr lang="zh-CN" altLang="en-US" dirty="0" smtClean="0"/>
              <a:t>解决方法</a:t>
            </a:r>
            <a:endParaRPr lang="en-US" altLang="zh-CN" dirty="0" smtClean="0"/>
          </a:p>
          <a:p>
            <a:r>
              <a:rPr lang="zh-CN" altLang="en-US" dirty="0" smtClean="0"/>
              <a:t>如左图所示，用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加载视频的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，再通过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getDuration</a:t>
            </a:r>
            <a:r>
              <a:rPr lang="zh-CN" altLang="en-US" dirty="0"/>
              <a:t>方法</a:t>
            </a:r>
            <a:r>
              <a:rPr lang="zh-CN" altLang="en-US" smtClean="0"/>
              <a:t>获取视频时间。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0" y="3091480"/>
            <a:ext cx="6683319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127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 Neue</vt:lpstr>
      <vt:lpstr>宋体</vt:lpstr>
      <vt:lpstr>Arial</vt:lpstr>
      <vt:lpstr>Calibri</vt:lpstr>
      <vt:lpstr>Calibri Light</vt:lpstr>
      <vt:lpstr>Office 主题</vt:lpstr>
      <vt:lpstr>Android大作业 </vt:lpstr>
      <vt:lpstr>分工</vt:lpstr>
      <vt:lpstr>创新之处</vt:lpstr>
      <vt:lpstr>解决的困难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zhanqi</dc:creator>
  <cp:lastModifiedBy>yang zhanqi</cp:lastModifiedBy>
  <cp:revision>17</cp:revision>
  <dcterms:created xsi:type="dcterms:W3CDTF">2020-06-10T09:28:14Z</dcterms:created>
  <dcterms:modified xsi:type="dcterms:W3CDTF">2020-06-10T10:35:19Z</dcterms:modified>
</cp:coreProperties>
</file>