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Anaheim"/>
      <p:regular r:id="rId24"/>
      <p:bold r:id="rId25"/>
    </p:embeddedFont>
    <p:embeddedFont>
      <p:font typeface="PT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Anahei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regular.fntdata"/><Relationship Id="rId25" Type="http://schemas.openxmlformats.org/officeDocument/2006/relationships/font" Target="fonts/Anaheim-bold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915daa8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4915daa8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4914969d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4914969d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4915daa8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4915daa8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915daa8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4915daa8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915daa87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4915daa87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4914969d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4914969d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914969d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914969d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4915daa8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4915daa8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hyperlink" Target="http://bit.ly/2TtBDfr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hyperlink" Target="https://bit.ly/3A1uf1Q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2" type="title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3" type="title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4" type="title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5" type="title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6" type="title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7" type="title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3" name="Google Shape;113;p13"/>
          <p:cNvSpPr txBox="1"/>
          <p:nvPr>
            <p:ph idx="8" type="subTitle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5" name="Google Shape;115;p13"/>
          <p:cNvSpPr txBox="1"/>
          <p:nvPr>
            <p:ph idx="13" type="subTitle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6" name="Google Shape;116;p13"/>
          <p:cNvSpPr txBox="1"/>
          <p:nvPr>
            <p:ph idx="14" type="subTitle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7" name="Google Shape;117;p13"/>
          <p:cNvSpPr txBox="1"/>
          <p:nvPr>
            <p:ph idx="15" type="subTitle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>
            <p:ph type="title"/>
          </p:nvPr>
        </p:nvSpPr>
        <p:spPr>
          <a:xfrm>
            <a:off x="3835425" y="801507"/>
            <a:ext cx="40893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3835425" y="1898175"/>
            <a:ext cx="40893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137" name="Google Shape;137;p15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138" name="Google Shape;1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 b="129" l="0" r="0" t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5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141" name="Google Shape;14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15"/>
          <p:cNvSpPr txBox="1"/>
          <p:nvPr>
            <p:ph idx="3" type="subTitle"/>
          </p:nvPr>
        </p:nvSpPr>
        <p:spPr>
          <a:xfrm>
            <a:off x="713225" y="2109675"/>
            <a:ext cx="4294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>
            <p:ph type="title"/>
          </p:nvPr>
        </p:nvSpPr>
        <p:spPr>
          <a:xfrm>
            <a:off x="6001375" y="539500"/>
            <a:ext cx="24294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6001375" y="1515400"/>
            <a:ext cx="24294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6"/>
          <p:cNvSpPr/>
          <p:nvPr>
            <p:ph idx="2" type="pic"/>
          </p:nvPr>
        </p:nvSpPr>
        <p:spPr>
          <a:xfrm>
            <a:off x="713225" y="539500"/>
            <a:ext cx="2801100" cy="40647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49" name="Google Shape;149;p16"/>
          <p:cNvSpPr/>
          <p:nvPr>
            <p:ph idx="3" type="pic"/>
          </p:nvPr>
        </p:nvSpPr>
        <p:spPr>
          <a:xfrm>
            <a:off x="3595575" y="539500"/>
            <a:ext cx="2191200" cy="2328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50" name="Google Shape;150;p16"/>
          <p:cNvSpPr/>
          <p:nvPr>
            <p:ph idx="4" type="pic"/>
          </p:nvPr>
        </p:nvSpPr>
        <p:spPr>
          <a:xfrm>
            <a:off x="3595575" y="2953775"/>
            <a:ext cx="4835100" cy="1650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129" l="73637" r="0" t="129"/>
          <a:stretch/>
        </p:blipFill>
        <p:spPr>
          <a:xfrm>
            <a:off x="10239" y="3372450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6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153" name="Google Shape;15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6"/>
          <p:cNvGrpSpPr/>
          <p:nvPr/>
        </p:nvGrpSpPr>
        <p:grpSpPr>
          <a:xfrm>
            <a:off x="5356527" y="4752250"/>
            <a:ext cx="3785698" cy="388025"/>
            <a:chOff x="5356527" y="4752250"/>
            <a:chExt cx="3785698" cy="388025"/>
          </a:xfrm>
        </p:grpSpPr>
        <p:pic>
          <p:nvPicPr>
            <p:cNvPr id="156" name="Google Shape;156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type="title"/>
          </p:nvPr>
        </p:nvSpPr>
        <p:spPr>
          <a:xfrm>
            <a:off x="720000" y="640080"/>
            <a:ext cx="32349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720000" y="2101875"/>
            <a:ext cx="32349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8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6" name="Google Shape;16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8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69" name="Google Shape;16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2145600" y="2101875"/>
            <a:ext cx="48528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2" type="subTitle"/>
          </p:nvPr>
        </p:nvSpPr>
        <p:spPr>
          <a:xfrm>
            <a:off x="2145600" y="2101150"/>
            <a:ext cx="48528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1" type="subTitle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2" type="subTitle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3" type="subTitle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4" type="subTitle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80" name="Google Shape;180;p19"/>
          <p:cNvSpPr txBox="1"/>
          <p:nvPr>
            <p:ph idx="5" type="subTitle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81" name="Google Shape;181;p19"/>
          <p:cNvSpPr txBox="1"/>
          <p:nvPr>
            <p:ph idx="6" type="subTitle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19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84" name="Google Shape;18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2" type="subTitle"/>
          </p:nvPr>
        </p:nvSpPr>
        <p:spPr>
          <a:xfrm>
            <a:off x="4881166" y="167935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3" type="subTitle"/>
          </p:nvPr>
        </p:nvSpPr>
        <p:spPr>
          <a:xfrm>
            <a:off x="720000" y="339620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4" type="subTitle"/>
          </p:nvPr>
        </p:nvSpPr>
        <p:spPr>
          <a:xfrm>
            <a:off x="4881166" y="339620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5" type="subTitle"/>
          </p:nvPr>
        </p:nvSpPr>
        <p:spPr>
          <a:xfrm>
            <a:off x="720000" y="1429886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4" name="Google Shape;194;p20"/>
          <p:cNvSpPr txBox="1"/>
          <p:nvPr>
            <p:ph idx="6" type="subTitle"/>
          </p:nvPr>
        </p:nvSpPr>
        <p:spPr>
          <a:xfrm>
            <a:off x="720000" y="3146911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5" name="Google Shape;195;p20"/>
          <p:cNvSpPr txBox="1"/>
          <p:nvPr>
            <p:ph idx="7" type="subTitle"/>
          </p:nvPr>
        </p:nvSpPr>
        <p:spPr>
          <a:xfrm>
            <a:off x="4881127" y="1429886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6" name="Google Shape;196;p20"/>
          <p:cNvSpPr txBox="1"/>
          <p:nvPr>
            <p:ph idx="8" type="subTitle"/>
          </p:nvPr>
        </p:nvSpPr>
        <p:spPr>
          <a:xfrm>
            <a:off x="4881130" y="3146911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97" name="Google Shape;197;p20"/>
          <p:cNvGrpSpPr/>
          <p:nvPr/>
        </p:nvGrpSpPr>
        <p:grpSpPr>
          <a:xfrm>
            <a:off x="-1" y="-4719"/>
            <a:ext cx="9144001" cy="5148207"/>
            <a:chOff x="-1" y="-4719"/>
            <a:chExt cx="9144001" cy="5148207"/>
          </a:xfrm>
        </p:grpSpPr>
        <p:pic>
          <p:nvPicPr>
            <p:cNvPr id="198" name="Google Shape;19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20"/>
          <p:cNvGrpSpPr/>
          <p:nvPr/>
        </p:nvGrpSpPr>
        <p:grpSpPr>
          <a:xfrm rot="10800000">
            <a:off x="0" y="-4719"/>
            <a:ext cx="4881173" cy="365700"/>
            <a:chOff x="4261050" y="4610675"/>
            <a:chExt cx="4881173" cy="365700"/>
          </a:xfrm>
        </p:grpSpPr>
        <p:pic>
          <p:nvPicPr>
            <p:cNvPr id="201" name="Google Shape;20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2" type="subTitle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3" type="subTitle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4" type="subTitle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5" type="subTitle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6" type="subTitle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7" type="subTitle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3" name="Google Shape;213;p21"/>
          <p:cNvSpPr txBox="1"/>
          <p:nvPr>
            <p:ph idx="8" type="subTitle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4" name="Google Shape;214;p21"/>
          <p:cNvSpPr txBox="1"/>
          <p:nvPr>
            <p:ph idx="9" type="subTitle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5" name="Google Shape;215;p21"/>
          <p:cNvSpPr txBox="1"/>
          <p:nvPr>
            <p:ph idx="13" type="subTitle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6" name="Google Shape;216;p21"/>
          <p:cNvSpPr txBox="1"/>
          <p:nvPr>
            <p:ph idx="14" type="subTitle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7" name="Google Shape;217;p21"/>
          <p:cNvSpPr txBox="1"/>
          <p:nvPr>
            <p:ph idx="15" type="subTitle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22414" l="68148" r="0" t="0"/>
          <a:stretch/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>
            <p:ph hasCustomPrompt="1" type="title"/>
          </p:nvPr>
        </p:nvSpPr>
        <p:spPr>
          <a:xfrm>
            <a:off x="3099888" y="2045129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1" type="subTitle"/>
          </p:nvPr>
        </p:nvSpPr>
        <p:spPr>
          <a:xfrm>
            <a:off x="3099898" y="2737825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4" name="Google Shape;224;p22"/>
          <p:cNvSpPr txBox="1"/>
          <p:nvPr>
            <p:ph hasCustomPrompt="1" idx="2" type="title"/>
          </p:nvPr>
        </p:nvSpPr>
        <p:spPr>
          <a:xfrm>
            <a:off x="3099904" y="669938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2"/>
          <p:cNvSpPr txBox="1"/>
          <p:nvPr>
            <p:ph idx="3" type="subTitle"/>
          </p:nvPr>
        </p:nvSpPr>
        <p:spPr>
          <a:xfrm>
            <a:off x="3099904" y="1362646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hasCustomPrompt="1" idx="4" type="title"/>
          </p:nvPr>
        </p:nvSpPr>
        <p:spPr>
          <a:xfrm>
            <a:off x="3099896" y="3420317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/>
          <p:nvPr>
            <p:ph idx="5" type="subTitle"/>
          </p:nvPr>
        </p:nvSpPr>
        <p:spPr>
          <a:xfrm>
            <a:off x="3099906" y="4113013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28" name="Google Shape;228;p22"/>
          <p:cNvGrpSpPr/>
          <p:nvPr/>
        </p:nvGrpSpPr>
        <p:grpSpPr>
          <a:xfrm>
            <a:off x="0" y="0"/>
            <a:ext cx="9149044" cy="5153909"/>
            <a:chOff x="0" y="0"/>
            <a:chExt cx="9149044" cy="5153909"/>
          </a:xfrm>
        </p:grpSpPr>
        <p:grpSp>
          <p:nvGrpSpPr>
            <p:cNvPr id="229" name="Google Shape;229;p22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30" name="Google Shape;230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2" name="Google Shape;232;p22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33" name="Google Shape;233;p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4" name="Google Shape;234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35" name="Google Shape;235;p22"/>
          <p:cNvPicPr preferRelativeResize="0"/>
          <p:nvPr/>
        </p:nvPicPr>
        <p:blipFill rotWithShape="1">
          <a:blip r:embed="rId6">
            <a:alphaModFix/>
          </a:blip>
          <a:srcRect b="129" l="0" r="0" t="129"/>
          <a:stretch/>
        </p:blipFill>
        <p:spPr>
          <a:xfrm rot="5400000">
            <a:off x="-128174" y="3562553"/>
            <a:ext cx="1716695" cy="130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9" name="Google Shape;239;p23"/>
          <p:cNvGrpSpPr/>
          <p:nvPr/>
        </p:nvGrpSpPr>
        <p:grpSpPr>
          <a:xfrm>
            <a:off x="0" y="0"/>
            <a:ext cx="6523526" cy="369900"/>
            <a:chOff x="0" y="0"/>
            <a:chExt cx="6523526" cy="369900"/>
          </a:xfrm>
        </p:grpSpPr>
        <p:pic>
          <p:nvPicPr>
            <p:cNvPr id="240" name="Google Shape;24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23"/>
          <p:cNvGrpSpPr/>
          <p:nvPr/>
        </p:nvGrpSpPr>
        <p:grpSpPr>
          <a:xfrm>
            <a:off x="0" y="0"/>
            <a:ext cx="9144000" cy="5143512"/>
            <a:chOff x="0" y="0"/>
            <a:chExt cx="9144000" cy="5143512"/>
          </a:xfrm>
        </p:grpSpPr>
        <p:pic>
          <p:nvPicPr>
            <p:cNvPr id="243" name="Google Shape;24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34262" l="14813" r="0" t="0"/>
          <a:stretch/>
        </p:blipFill>
        <p:spPr>
          <a:xfrm rot="10800000">
            <a:off x="7654149" y="-40526"/>
            <a:ext cx="1506076" cy="88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4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250" name="Google Shape;25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5" name="Google Shape;255;p25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256" name="Google Shape;25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8" name="Google Shape;258;p25"/>
          <p:cNvPicPr preferRelativeResize="0"/>
          <p:nvPr/>
        </p:nvPicPr>
        <p:blipFill rotWithShape="1">
          <a:blip r:embed="rId5">
            <a:alphaModFix/>
          </a:blip>
          <a:srcRect b="41941" l="0" r="56111" t="0"/>
          <a:stretch/>
        </p:blipFill>
        <p:spPr>
          <a:xfrm rot="-5400000">
            <a:off x="8325038" y="4266787"/>
            <a:ext cx="775950" cy="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5400000">
            <a:off x="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63" name="Google Shape;263;p26"/>
          <p:cNvPicPr preferRelativeResize="0"/>
          <p:nvPr/>
        </p:nvPicPr>
        <p:blipFill rotWithShape="1">
          <a:blip r:embed="rId3">
            <a:alphaModFix/>
          </a:blip>
          <a:srcRect b="35496" l="0" r="0" t="128"/>
          <a:stretch/>
        </p:blipFill>
        <p:spPr>
          <a:xfrm>
            <a:off x="6296175" y="4293872"/>
            <a:ext cx="1716701" cy="8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26"/>
          <p:cNvGrpSpPr/>
          <p:nvPr/>
        </p:nvGrpSpPr>
        <p:grpSpPr>
          <a:xfrm>
            <a:off x="0" y="0"/>
            <a:ext cx="3789523" cy="359400"/>
            <a:chOff x="0" y="0"/>
            <a:chExt cx="3789523" cy="359400"/>
          </a:xfrm>
        </p:grpSpPr>
        <p:pic>
          <p:nvPicPr>
            <p:cNvPr id="265" name="Google Shape;26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7" name="Google Shape;26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1" name="Google Shape;271;p27"/>
          <p:cNvGrpSpPr/>
          <p:nvPr/>
        </p:nvGrpSpPr>
        <p:grpSpPr>
          <a:xfrm flipH="1" rot="10800000">
            <a:off x="5131123" y="0"/>
            <a:ext cx="4012877" cy="359400"/>
            <a:chOff x="5129348" y="4780863"/>
            <a:chExt cx="4012877" cy="359400"/>
          </a:xfrm>
        </p:grpSpPr>
        <p:pic>
          <p:nvPicPr>
            <p:cNvPr id="272" name="Google Shape;27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4" name="Google Shape;2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25" y="0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8" name="Google Shape;278;p28"/>
          <p:cNvGrpSpPr/>
          <p:nvPr/>
        </p:nvGrpSpPr>
        <p:grpSpPr>
          <a:xfrm>
            <a:off x="0" y="12"/>
            <a:ext cx="9144000" cy="5143487"/>
            <a:chOff x="0" y="12"/>
            <a:chExt cx="9144000" cy="5143487"/>
          </a:xfrm>
        </p:grpSpPr>
        <p:pic>
          <p:nvPicPr>
            <p:cNvPr id="279" name="Google Shape;27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0" y="4170725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5400000">
              <a:off x="8171225" y="12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" name="Google Shape;281;p28"/>
          <p:cNvGrpSpPr/>
          <p:nvPr/>
        </p:nvGrpSpPr>
        <p:grpSpPr>
          <a:xfrm rot="10800000">
            <a:off x="0" y="0"/>
            <a:ext cx="4012877" cy="359400"/>
            <a:chOff x="5129346" y="4780863"/>
            <a:chExt cx="4012877" cy="359400"/>
          </a:xfrm>
        </p:grpSpPr>
        <p:pic>
          <p:nvPicPr>
            <p:cNvPr id="282" name="Google Shape;282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29346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260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>
            <p:ph type="title"/>
          </p:nvPr>
        </p:nvSpPr>
        <p:spPr>
          <a:xfrm>
            <a:off x="713227" y="540000"/>
            <a:ext cx="4151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7" name="Google Shape;287;p29"/>
          <p:cNvSpPr txBox="1"/>
          <p:nvPr>
            <p:ph idx="1" type="subTitle"/>
          </p:nvPr>
        </p:nvSpPr>
        <p:spPr>
          <a:xfrm>
            <a:off x="713213" y="2369350"/>
            <a:ext cx="3699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8" name="Google Shape;288;p29"/>
          <p:cNvSpPr/>
          <p:nvPr>
            <p:ph idx="2" type="pic"/>
          </p:nvPr>
        </p:nvSpPr>
        <p:spPr>
          <a:xfrm>
            <a:off x="713225" y="539550"/>
            <a:ext cx="3072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grpSp>
        <p:nvGrpSpPr>
          <p:cNvPr id="289" name="Google Shape;289;p29"/>
          <p:cNvGrpSpPr/>
          <p:nvPr/>
        </p:nvGrpSpPr>
        <p:grpSpPr>
          <a:xfrm>
            <a:off x="-6816" y="0"/>
            <a:ext cx="9150952" cy="5153913"/>
            <a:chOff x="-6816" y="0"/>
            <a:chExt cx="9150952" cy="5153913"/>
          </a:xfrm>
        </p:grpSpPr>
        <p:grpSp>
          <p:nvGrpSpPr>
            <p:cNvPr id="290" name="Google Shape;290;p29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91" name="Google Shape;291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Google Shape;292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3" name="Google Shape;293;p29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94" name="Google Shape;294;p2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96" name="Google Shape;296;p29"/>
          <p:cNvGrpSpPr/>
          <p:nvPr/>
        </p:nvGrpSpPr>
        <p:grpSpPr>
          <a:xfrm>
            <a:off x="0" y="-11538"/>
            <a:ext cx="9143999" cy="5155025"/>
            <a:chOff x="0" y="-11538"/>
            <a:chExt cx="9143999" cy="5155025"/>
          </a:xfrm>
        </p:grpSpPr>
        <p:pic>
          <p:nvPicPr>
            <p:cNvPr id="297" name="Google Shape;297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29"/>
          <p:cNvSpPr txBox="1"/>
          <p:nvPr/>
        </p:nvSpPr>
        <p:spPr>
          <a:xfrm>
            <a:off x="713224" y="3542325"/>
            <a:ext cx="3425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8"/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30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306" name="Google Shape;30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" name="Google Shape;307;p30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308" name="Google Shape;308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" name="Google Shape;309;p3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713225" y="1099175"/>
            <a:ext cx="31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35" name="Google Shape;35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" name="Google Shape;3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9350" y="3712050"/>
            <a:ext cx="1768001" cy="13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713225" y="2630525"/>
            <a:ext cx="3171900" cy="1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/>
          <p:cNvPicPr preferRelativeResize="0"/>
          <p:nvPr/>
        </p:nvPicPr>
        <p:blipFill rotWithShape="1">
          <a:blip r:embed="rId3">
            <a:alphaModFix/>
          </a:blip>
          <a:srcRect b="129" l="73637" r="0" t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31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314" name="Google Shape;314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5400000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31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317" name="Google Shape;31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b="18270" l="31651" r="0" t="130"/>
          <a:stretch/>
        </p:blipFill>
        <p:spPr>
          <a:xfrm flipH="1" rot="10800000">
            <a:off x="8199274" y="11375"/>
            <a:ext cx="1173326" cy="107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b="129" l="0" r="0" t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ctrTitle"/>
          </p:nvPr>
        </p:nvSpPr>
        <p:spPr>
          <a:xfrm>
            <a:off x="626700" y="1482800"/>
            <a:ext cx="8012100" cy="14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ALPIQ  Challenge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Datathon 2025 - Segfault</a:t>
            </a:r>
            <a:endParaRPr/>
          </a:p>
        </p:txBody>
      </p:sp>
      <p:sp>
        <p:nvSpPr>
          <p:cNvPr id="324" name="Google Shape;324;p32"/>
          <p:cNvSpPr txBox="1"/>
          <p:nvPr>
            <p:ph idx="1" type="subTitle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Agostina Vidal Villanueva, Walid Chatt, Lorenzo Furlani, Kenji Nakano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570600" y="424779"/>
            <a:ext cx="8002800" cy="10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Boosting</a:t>
            </a:r>
            <a:endParaRPr/>
          </a:p>
        </p:txBody>
      </p:sp>
      <p:pic>
        <p:nvPicPr>
          <p:cNvPr id="422" name="Google Shape;4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350" y="1398924"/>
            <a:ext cx="7299293" cy="337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42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2"/>
          <p:cNvSpPr txBox="1"/>
          <p:nvPr>
            <p:ph type="title"/>
          </p:nvPr>
        </p:nvSpPr>
        <p:spPr>
          <a:xfrm>
            <a:off x="4047175" y="2409650"/>
            <a:ext cx="46155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429" name="Google Shape;429;p42"/>
          <p:cNvSpPr txBox="1"/>
          <p:nvPr>
            <p:ph idx="2" type="title"/>
          </p:nvPr>
        </p:nvSpPr>
        <p:spPr>
          <a:xfrm>
            <a:off x="5690275" y="1037350"/>
            <a:ext cx="12417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582"/>
            <a:ext cx="8839201" cy="308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4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4"/>
          <p:cNvSpPr txBox="1"/>
          <p:nvPr>
            <p:ph type="title"/>
          </p:nvPr>
        </p:nvSpPr>
        <p:spPr>
          <a:xfrm>
            <a:off x="4047175" y="2409650"/>
            <a:ext cx="46155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441" name="Google Shape;441;p44"/>
          <p:cNvSpPr txBox="1"/>
          <p:nvPr>
            <p:ph idx="2" type="title"/>
          </p:nvPr>
        </p:nvSpPr>
        <p:spPr>
          <a:xfrm>
            <a:off x="5690275" y="1037350"/>
            <a:ext cx="12417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45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5"/>
          <p:cNvSpPr txBox="1"/>
          <p:nvPr>
            <p:ph type="title"/>
          </p:nvPr>
        </p:nvSpPr>
        <p:spPr>
          <a:xfrm>
            <a:off x="4047175" y="2409650"/>
            <a:ext cx="46155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448" name="Google Shape;448;p45"/>
          <p:cNvSpPr txBox="1"/>
          <p:nvPr>
            <p:ph idx="2" type="title"/>
          </p:nvPr>
        </p:nvSpPr>
        <p:spPr>
          <a:xfrm>
            <a:off x="5690275" y="1037350"/>
            <a:ext cx="12417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"/>
          <p:cNvSpPr txBox="1"/>
          <p:nvPr>
            <p:ph type="title"/>
          </p:nvPr>
        </p:nvSpPr>
        <p:spPr>
          <a:xfrm>
            <a:off x="1272900" y="1344668"/>
            <a:ext cx="65982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454" name="Google Shape;454;p46"/>
          <p:cNvSpPr txBox="1"/>
          <p:nvPr/>
        </p:nvSpPr>
        <p:spPr>
          <a:xfrm>
            <a:off x="713213" y="4305200"/>
            <a:ext cx="36993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5" name="Google Shape;455;p46"/>
          <p:cNvSpPr/>
          <p:nvPr/>
        </p:nvSpPr>
        <p:spPr>
          <a:xfrm>
            <a:off x="630113" y="3579500"/>
            <a:ext cx="3447300" cy="10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" name="Google Shape;456;p46"/>
          <p:cNvSpPr txBox="1"/>
          <p:nvPr>
            <p:ph idx="1" type="subTitle"/>
          </p:nvPr>
        </p:nvSpPr>
        <p:spPr>
          <a:xfrm>
            <a:off x="917939" y="3662023"/>
            <a:ext cx="3699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D</a:t>
            </a:r>
            <a:r>
              <a:rPr b="1" lang="en" sz="2100"/>
              <a:t>o you have any questions?</a:t>
            </a:r>
            <a:endParaRPr b="1"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0" name="Google Shape;330;p33"/>
          <p:cNvSpPr txBox="1"/>
          <p:nvPr>
            <p:ph idx="2" type="title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1" name="Google Shape;331;p33"/>
          <p:cNvSpPr txBox="1"/>
          <p:nvPr>
            <p:ph idx="3" type="title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2" name="Google Shape;332;p33"/>
          <p:cNvSpPr txBox="1"/>
          <p:nvPr>
            <p:ph idx="4" type="title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3" name="Google Shape;333;p33"/>
          <p:cNvSpPr txBox="1"/>
          <p:nvPr>
            <p:ph idx="5" type="title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4" name="Google Shape;334;p33"/>
          <p:cNvSpPr txBox="1"/>
          <p:nvPr>
            <p:ph idx="6" type="title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5" name="Google Shape;335;p33"/>
          <p:cNvSpPr txBox="1"/>
          <p:nvPr>
            <p:ph idx="7" type="title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36" name="Google Shape;336;p33"/>
          <p:cNvSpPr txBox="1"/>
          <p:nvPr>
            <p:ph idx="1" type="subTitle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37" name="Google Shape;337;p33"/>
          <p:cNvSpPr txBox="1"/>
          <p:nvPr>
            <p:ph idx="8" type="subTitle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38" name="Google Shape;338;p33"/>
          <p:cNvSpPr txBox="1"/>
          <p:nvPr>
            <p:ph idx="9" type="subTitle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MODELLING</a:t>
            </a:r>
            <a:endParaRPr/>
          </a:p>
        </p:txBody>
      </p:sp>
      <p:sp>
        <p:nvSpPr>
          <p:cNvPr id="339" name="Google Shape;339;p33"/>
          <p:cNvSpPr txBox="1"/>
          <p:nvPr>
            <p:ph idx="13" type="subTitle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340" name="Google Shape;340;p33"/>
          <p:cNvSpPr txBox="1"/>
          <p:nvPr>
            <p:ph idx="14" type="subTitle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</a:t>
            </a:r>
            <a:endParaRPr/>
          </a:p>
        </p:txBody>
      </p:sp>
      <p:sp>
        <p:nvSpPr>
          <p:cNvPr id="341" name="Google Shape;341;p33"/>
          <p:cNvSpPr txBox="1"/>
          <p:nvPr>
            <p:ph idx="15" type="subTitle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pic>
        <p:nvPicPr>
          <p:cNvPr id="342" name="Google Shape;3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12050"/>
            <a:ext cx="1768000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4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4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49" name="Google Shape;349;p34"/>
          <p:cNvSpPr txBox="1"/>
          <p:nvPr>
            <p:ph idx="2" type="title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50" name="Google Shape;350;p34"/>
          <p:cNvGrpSpPr/>
          <p:nvPr/>
        </p:nvGrpSpPr>
        <p:grpSpPr>
          <a:xfrm>
            <a:off x="752812" y="1667568"/>
            <a:ext cx="1808233" cy="1808369"/>
            <a:chOff x="5609109" y="3294121"/>
            <a:chExt cx="376762" cy="376791"/>
          </a:xfrm>
        </p:grpSpPr>
        <p:sp>
          <p:nvSpPr>
            <p:cNvPr id="351" name="Google Shape;351;p34"/>
            <p:cNvSpPr/>
            <p:nvPr/>
          </p:nvSpPr>
          <p:spPr>
            <a:xfrm>
              <a:off x="5808483" y="3548743"/>
              <a:ext cx="66298" cy="44142"/>
            </a:xfrm>
            <a:custGeom>
              <a:rect b="b" l="l" r="r" t="t"/>
              <a:pathLst>
                <a:path extrusionOk="0" h="1562" w="2346">
                  <a:moveTo>
                    <a:pt x="1" y="0"/>
                  </a:moveTo>
                  <a:lnTo>
                    <a:pt x="1" y="1562"/>
                  </a:lnTo>
                  <a:lnTo>
                    <a:pt x="2346" y="1562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5720199" y="3482530"/>
              <a:ext cx="66270" cy="44142"/>
            </a:xfrm>
            <a:custGeom>
              <a:rect b="b" l="l" r="r" t="t"/>
              <a:pathLst>
                <a:path extrusionOk="0" h="1562" w="2345">
                  <a:moveTo>
                    <a:pt x="0" y="0"/>
                  </a:moveTo>
                  <a:lnTo>
                    <a:pt x="0" y="1562"/>
                  </a:lnTo>
                  <a:lnTo>
                    <a:pt x="2345" y="1562"/>
                  </a:lnTo>
                  <a:lnTo>
                    <a:pt x="2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609109" y="3405267"/>
              <a:ext cx="376762" cy="265644"/>
            </a:xfrm>
            <a:custGeom>
              <a:rect b="b" l="l" r="r" t="t"/>
              <a:pathLst>
                <a:path extrusionOk="0" h="9400" w="13332">
                  <a:moveTo>
                    <a:pt x="9791" y="1171"/>
                  </a:moveTo>
                  <a:cubicBezTo>
                    <a:pt x="10007" y="1171"/>
                    <a:pt x="10182" y="1346"/>
                    <a:pt x="10182" y="1562"/>
                  </a:cubicBezTo>
                  <a:lnTo>
                    <a:pt x="10182" y="1953"/>
                  </a:lnTo>
                  <a:lnTo>
                    <a:pt x="11353" y="1953"/>
                  </a:lnTo>
                  <a:cubicBezTo>
                    <a:pt x="11569" y="1953"/>
                    <a:pt x="11744" y="2128"/>
                    <a:pt x="11744" y="2343"/>
                  </a:cubicBezTo>
                  <a:cubicBezTo>
                    <a:pt x="11744" y="2559"/>
                    <a:pt x="11569" y="2734"/>
                    <a:pt x="11353" y="2734"/>
                  </a:cubicBezTo>
                  <a:lnTo>
                    <a:pt x="10182" y="2734"/>
                  </a:lnTo>
                  <a:lnTo>
                    <a:pt x="10182" y="4296"/>
                  </a:lnTo>
                  <a:lnTo>
                    <a:pt x="11353" y="4296"/>
                  </a:lnTo>
                  <a:cubicBezTo>
                    <a:pt x="11569" y="4296"/>
                    <a:pt x="11744" y="4471"/>
                    <a:pt x="11744" y="4687"/>
                  </a:cubicBezTo>
                  <a:cubicBezTo>
                    <a:pt x="11744" y="4902"/>
                    <a:pt x="11569" y="5077"/>
                    <a:pt x="11353" y="5077"/>
                  </a:cubicBezTo>
                  <a:lnTo>
                    <a:pt x="10182" y="5077"/>
                  </a:lnTo>
                  <a:lnTo>
                    <a:pt x="10182" y="6639"/>
                  </a:lnTo>
                  <a:lnTo>
                    <a:pt x="11353" y="6639"/>
                  </a:lnTo>
                  <a:cubicBezTo>
                    <a:pt x="11569" y="6639"/>
                    <a:pt x="11744" y="6814"/>
                    <a:pt x="11744" y="7030"/>
                  </a:cubicBezTo>
                  <a:cubicBezTo>
                    <a:pt x="11744" y="7246"/>
                    <a:pt x="11569" y="7420"/>
                    <a:pt x="11353" y="7420"/>
                  </a:cubicBezTo>
                  <a:lnTo>
                    <a:pt x="10182" y="7420"/>
                  </a:lnTo>
                  <a:lnTo>
                    <a:pt x="10182" y="7811"/>
                  </a:lnTo>
                  <a:cubicBezTo>
                    <a:pt x="10182" y="8027"/>
                    <a:pt x="10007" y="8202"/>
                    <a:pt x="9791" y="8202"/>
                  </a:cubicBezTo>
                  <a:cubicBezTo>
                    <a:pt x="9576" y="8202"/>
                    <a:pt x="9401" y="8027"/>
                    <a:pt x="9401" y="7811"/>
                  </a:cubicBezTo>
                  <a:lnTo>
                    <a:pt x="9401" y="7420"/>
                  </a:lnTo>
                  <a:lnTo>
                    <a:pt x="7057" y="7420"/>
                  </a:lnTo>
                  <a:lnTo>
                    <a:pt x="7057" y="7811"/>
                  </a:lnTo>
                  <a:cubicBezTo>
                    <a:pt x="7057" y="8027"/>
                    <a:pt x="6882" y="8202"/>
                    <a:pt x="6667" y="8202"/>
                  </a:cubicBezTo>
                  <a:cubicBezTo>
                    <a:pt x="6451" y="8202"/>
                    <a:pt x="6276" y="8027"/>
                    <a:pt x="6276" y="7811"/>
                  </a:cubicBezTo>
                  <a:lnTo>
                    <a:pt x="6276" y="7420"/>
                  </a:lnTo>
                  <a:lnTo>
                    <a:pt x="3933" y="7420"/>
                  </a:lnTo>
                  <a:lnTo>
                    <a:pt x="3933" y="7811"/>
                  </a:lnTo>
                  <a:cubicBezTo>
                    <a:pt x="3933" y="8027"/>
                    <a:pt x="3758" y="8202"/>
                    <a:pt x="3542" y="8202"/>
                  </a:cubicBezTo>
                  <a:cubicBezTo>
                    <a:pt x="3326" y="8202"/>
                    <a:pt x="3151" y="8027"/>
                    <a:pt x="3151" y="7811"/>
                  </a:cubicBezTo>
                  <a:lnTo>
                    <a:pt x="3151" y="7420"/>
                  </a:lnTo>
                  <a:lnTo>
                    <a:pt x="1979" y="7420"/>
                  </a:lnTo>
                  <a:cubicBezTo>
                    <a:pt x="1763" y="7420"/>
                    <a:pt x="1588" y="7246"/>
                    <a:pt x="1588" y="7030"/>
                  </a:cubicBezTo>
                  <a:cubicBezTo>
                    <a:pt x="1588" y="6814"/>
                    <a:pt x="1763" y="6639"/>
                    <a:pt x="1979" y="6639"/>
                  </a:cubicBezTo>
                  <a:lnTo>
                    <a:pt x="3151" y="6639"/>
                  </a:lnTo>
                  <a:lnTo>
                    <a:pt x="3151" y="5077"/>
                  </a:lnTo>
                  <a:lnTo>
                    <a:pt x="1979" y="5077"/>
                  </a:lnTo>
                  <a:cubicBezTo>
                    <a:pt x="1763" y="5077"/>
                    <a:pt x="1588" y="4902"/>
                    <a:pt x="1588" y="4687"/>
                  </a:cubicBezTo>
                  <a:cubicBezTo>
                    <a:pt x="1588" y="4471"/>
                    <a:pt x="1763" y="4296"/>
                    <a:pt x="1979" y="4296"/>
                  </a:cubicBezTo>
                  <a:lnTo>
                    <a:pt x="3151" y="4296"/>
                  </a:lnTo>
                  <a:lnTo>
                    <a:pt x="3151" y="2734"/>
                  </a:lnTo>
                  <a:lnTo>
                    <a:pt x="1979" y="2734"/>
                  </a:lnTo>
                  <a:cubicBezTo>
                    <a:pt x="1763" y="2734"/>
                    <a:pt x="1588" y="2559"/>
                    <a:pt x="1588" y="2343"/>
                  </a:cubicBezTo>
                  <a:cubicBezTo>
                    <a:pt x="1588" y="2128"/>
                    <a:pt x="1763" y="1953"/>
                    <a:pt x="1979" y="1953"/>
                  </a:cubicBezTo>
                  <a:lnTo>
                    <a:pt x="3151" y="1953"/>
                  </a:lnTo>
                  <a:lnTo>
                    <a:pt x="3151" y="1562"/>
                  </a:lnTo>
                  <a:cubicBezTo>
                    <a:pt x="3151" y="1346"/>
                    <a:pt x="3326" y="1171"/>
                    <a:pt x="3542" y="1171"/>
                  </a:cubicBezTo>
                  <a:cubicBezTo>
                    <a:pt x="3758" y="1171"/>
                    <a:pt x="3933" y="1346"/>
                    <a:pt x="3933" y="1562"/>
                  </a:cubicBezTo>
                  <a:lnTo>
                    <a:pt x="3933" y="1953"/>
                  </a:lnTo>
                  <a:lnTo>
                    <a:pt x="6276" y="1953"/>
                  </a:lnTo>
                  <a:lnTo>
                    <a:pt x="6276" y="1562"/>
                  </a:lnTo>
                  <a:cubicBezTo>
                    <a:pt x="6276" y="1346"/>
                    <a:pt x="6451" y="1171"/>
                    <a:pt x="6667" y="1171"/>
                  </a:cubicBezTo>
                  <a:cubicBezTo>
                    <a:pt x="6882" y="1171"/>
                    <a:pt x="7057" y="1346"/>
                    <a:pt x="7057" y="1562"/>
                  </a:cubicBezTo>
                  <a:lnTo>
                    <a:pt x="7057" y="1953"/>
                  </a:lnTo>
                  <a:lnTo>
                    <a:pt x="9401" y="1953"/>
                  </a:lnTo>
                  <a:lnTo>
                    <a:pt x="9401" y="1562"/>
                  </a:lnTo>
                  <a:cubicBezTo>
                    <a:pt x="9401" y="1346"/>
                    <a:pt x="9576" y="1171"/>
                    <a:pt x="9791" y="1171"/>
                  </a:cubicBezTo>
                  <a:close/>
                  <a:moveTo>
                    <a:pt x="0" y="0"/>
                  </a:moveTo>
                  <a:lnTo>
                    <a:pt x="0" y="9008"/>
                  </a:lnTo>
                  <a:cubicBezTo>
                    <a:pt x="0" y="9224"/>
                    <a:pt x="175" y="9399"/>
                    <a:pt x="391" y="9399"/>
                  </a:cubicBezTo>
                  <a:lnTo>
                    <a:pt x="12941" y="9399"/>
                  </a:lnTo>
                  <a:cubicBezTo>
                    <a:pt x="13157" y="9399"/>
                    <a:pt x="13332" y="9226"/>
                    <a:pt x="13332" y="9008"/>
                  </a:cubicBezTo>
                  <a:lnTo>
                    <a:pt x="13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5808483" y="3482530"/>
              <a:ext cx="66298" cy="44142"/>
            </a:xfrm>
            <a:custGeom>
              <a:rect b="b" l="l" r="r" t="t"/>
              <a:pathLst>
                <a:path extrusionOk="0" h="1562" w="2346">
                  <a:moveTo>
                    <a:pt x="1" y="0"/>
                  </a:moveTo>
                  <a:lnTo>
                    <a:pt x="1" y="1562"/>
                  </a:lnTo>
                  <a:lnTo>
                    <a:pt x="2346" y="1562"/>
                  </a:lnTo>
                  <a:lnTo>
                    <a:pt x="2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5720199" y="3548743"/>
              <a:ext cx="66270" cy="44142"/>
            </a:xfrm>
            <a:custGeom>
              <a:rect b="b" l="l" r="r" t="t"/>
              <a:pathLst>
                <a:path extrusionOk="0" h="1562" w="2345">
                  <a:moveTo>
                    <a:pt x="0" y="0"/>
                  </a:moveTo>
                  <a:lnTo>
                    <a:pt x="0" y="1562"/>
                  </a:lnTo>
                  <a:lnTo>
                    <a:pt x="2345" y="1562"/>
                  </a:lnTo>
                  <a:lnTo>
                    <a:pt x="23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5609109" y="3294121"/>
              <a:ext cx="376762" cy="89076"/>
            </a:xfrm>
            <a:custGeom>
              <a:rect b="b" l="l" r="r" t="t"/>
              <a:pathLst>
                <a:path extrusionOk="0" h="3152" w="13332">
                  <a:moveTo>
                    <a:pt x="2760" y="1198"/>
                  </a:moveTo>
                  <a:cubicBezTo>
                    <a:pt x="2976" y="1198"/>
                    <a:pt x="3151" y="1373"/>
                    <a:pt x="3151" y="1589"/>
                  </a:cubicBezTo>
                  <a:cubicBezTo>
                    <a:pt x="3151" y="1804"/>
                    <a:pt x="2976" y="1979"/>
                    <a:pt x="2760" y="1979"/>
                  </a:cubicBezTo>
                  <a:cubicBezTo>
                    <a:pt x="2545" y="1979"/>
                    <a:pt x="2370" y="1804"/>
                    <a:pt x="2370" y="1589"/>
                  </a:cubicBezTo>
                  <a:cubicBezTo>
                    <a:pt x="2370" y="1373"/>
                    <a:pt x="2545" y="1198"/>
                    <a:pt x="2760" y="1198"/>
                  </a:cubicBezTo>
                  <a:close/>
                  <a:moveTo>
                    <a:pt x="4322" y="1198"/>
                  </a:moveTo>
                  <a:cubicBezTo>
                    <a:pt x="4538" y="1198"/>
                    <a:pt x="4713" y="1373"/>
                    <a:pt x="4713" y="1589"/>
                  </a:cubicBezTo>
                  <a:cubicBezTo>
                    <a:pt x="4713" y="1804"/>
                    <a:pt x="4538" y="1979"/>
                    <a:pt x="4322" y="1979"/>
                  </a:cubicBezTo>
                  <a:cubicBezTo>
                    <a:pt x="4106" y="1979"/>
                    <a:pt x="3931" y="1804"/>
                    <a:pt x="3931" y="1589"/>
                  </a:cubicBezTo>
                  <a:cubicBezTo>
                    <a:pt x="3931" y="1373"/>
                    <a:pt x="4106" y="1198"/>
                    <a:pt x="4322" y="1198"/>
                  </a:cubicBezTo>
                  <a:close/>
                  <a:moveTo>
                    <a:pt x="5885" y="1198"/>
                  </a:moveTo>
                  <a:cubicBezTo>
                    <a:pt x="6101" y="1198"/>
                    <a:pt x="6276" y="1373"/>
                    <a:pt x="6276" y="1589"/>
                  </a:cubicBezTo>
                  <a:cubicBezTo>
                    <a:pt x="6276" y="1804"/>
                    <a:pt x="6101" y="1979"/>
                    <a:pt x="5885" y="1979"/>
                  </a:cubicBezTo>
                  <a:cubicBezTo>
                    <a:pt x="5669" y="1979"/>
                    <a:pt x="5494" y="1804"/>
                    <a:pt x="5494" y="1589"/>
                  </a:cubicBezTo>
                  <a:cubicBezTo>
                    <a:pt x="5494" y="1373"/>
                    <a:pt x="5669" y="1198"/>
                    <a:pt x="5885" y="1198"/>
                  </a:cubicBezTo>
                  <a:close/>
                  <a:moveTo>
                    <a:pt x="11353" y="1198"/>
                  </a:moveTo>
                  <a:cubicBezTo>
                    <a:pt x="11569" y="1198"/>
                    <a:pt x="11744" y="1373"/>
                    <a:pt x="11744" y="1589"/>
                  </a:cubicBezTo>
                  <a:cubicBezTo>
                    <a:pt x="11744" y="1804"/>
                    <a:pt x="11569" y="1979"/>
                    <a:pt x="11353" y="1979"/>
                  </a:cubicBezTo>
                  <a:lnTo>
                    <a:pt x="8228" y="1979"/>
                  </a:lnTo>
                  <a:cubicBezTo>
                    <a:pt x="8012" y="1979"/>
                    <a:pt x="7837" y="1804"/>
                    <a:pt x="7837" y="1589"/>
                  </a:cubicBezTo>
                  <a:cubicBezTo>
                    <a:pt x="7837" y="1373"/>
                    <a:pt x="8012" y="1198"/>
                    <a:pt x="8228" y="1198"/>
                  </a:cubicBezTo>
                  <a:close/>
                  <a:moveTo>
                    <a:pt x="391" y="1"/>
                  </a:moveTo>
                  <a:cubicBezTo>
                    <a:pt x="175" y="1"/>
                    <a:pt x="0" y="176"/>
                    <a:pt x="0" y="391"/>
                  </a:cubicBezTo>
                  <a:lnTo>
                    <a:pt x="0" y="3152"/>
                  </a:lnTo>
                  <a:lnTo>
                    <a:pt x="13332" y="3152"/>
                  </a:lnTo>
                  <a:lnTo>
                    <a:pt x="13332" y="391"/>
                  </a:lnTo>
                  <a:cubicBezTo>
                    <a:pt x="13332" y="176"/>
                    <a:pt x="13157" y="1"/>
                    <a:pt x="1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>
            <p:ph type="title"/>
          </p:nvPr>
        </p:nvSpPr>
        <p:spPr>
          <a:xfrm>
            <a:off x="1284147" y="2045125"/>
            <a:ext cx="65757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UNIFICATION</a:t>
            </a:r>
            <a:endParaRPr/>
          </a:p>
        </p:txBody>
      </p:sp>
      <p:sp>
        <p:nvSpPr>
          <p:cNvPr id="362" name="Google Shape;362;p35"/>
          <p:cNvSpPr txBox="1"/>
          <p:nvPr>
            <p:ph idx="2" type="title"/>
          </p:nvPr>
        </p:nvSpPr>
        <p:spPr>
          <a:xfrm>
            <a:off x="1764746" y="669925"/>
            <a:ext cx="56145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IMPUTATION</a:t>
            </a:r>
            <a:endParaRPr/>
          </a:p>
        </p:txBody>
      </p:sp>
      <p:sp>
        <p:nvSpPr>
          <p:cNvPr id="363" name="Google Shape;363;p35"/>
          <p:cNvSpPr txBox="1"/>
          <p:nvPr>
            <p:ph idx="4" type="title"/>
          </p:nvPr>
        </p:nvSpPr>
        <p:spPr>
          <a:xfrm>
            <a:off x="1323899" y="3420325"/>
            <a:ext cx="64962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6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6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70" name="Google Shape;370;p36"/>
          <p:cNvSpPr txBox="1"/>
          <p:nvPr>
            <p:ph idx="2" type="title"/>
          </p:nvPr>
        </p:nvSpPr>
        <p:spPr>
          <a:xfrm>
            <a:off x="5690275" y="1037350"/>
            <a:ext cx="12417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ones that made the cut</a:t>
            </a:r>
            <a:endParaRPr/>
          </a:p>
        </p:txBody>
      </p:sp>
      <p:sp>
        <p:nvSpPr>
          <p:cNvPr id="376" name="Google Shape;376;p37"/>
          <p:cNvSpPr txBox="1"/>
          <p:nvPr/>
        </p:nvSpPr>
        <p:spPr>
          <a:xfrm flipH="1">
            <a:off x="7127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Precipitation 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7" name="Google Shape;377;p37"/>
          <p:cNvSpPr txBox="1"/>
          <p:nvPr/>
        </p:nvSpPr>
        <p:spPr>
          <a:xfrm flipH="1">
            <a:off x="3534813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Hours of the day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8" name="Google Shape;378;p37"/>
          <p:cNvSpPr txBox="1"/>
          <p:nvPr/>
        </p:nvSpPr>
        <p:spPr>
          <a:xfrm flipH="1">
            <a:off x="6356875" y="13320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Season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 flipH="1">
            <a:off x="712749" y="2545906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Days of the week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 flipH="1">
            <a:off x="6356875" y="25459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Cloud Coverage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 flipH="1">
            <a:off x="4946053" y="37598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Hourly avg every 30 days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2" name="Google Shape;382;p37"/>
          <p:cNvSpPr txBox="1"/>
          <p:nvPr/>
        </p:nvSpPr>
        <p:spPr>
          <a:xfrm flipH="1">
            <a:off x="2124025" y="3759800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7 days rolling avg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 flipH="1">
            <a:off x="3534813" y="2545913"/>
            <a:ext cx="2073900" cy="84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Relative Humidity</a:t>
            </a:r>
            <a:endParaRPr sz="1200">
              <a:solidFill>
                <a:srgbClr val="1919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84" name="Google Shape;384;p37"/>
          <p:cNvCxnSpPr>
            <a:stCxn id="376" idx="1"/>
            <a:endCxn id="377" idx="3"/>
          </p:cNvCxnSpPr>
          <p:nvPr/>
        </p:nvCxnSpPr>
        <p:spPr>
          <a:xfrm>
            <a:off x="2786675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85" name="Google Shape;385;p37"/>
          <p:cNvCxnSpPr>
            <a:stCxn id="377" idx="1"/>
            <a:endCxn id="378" idx="3"/>
          </p:cNvCxnSpPr>
          <p:nvPr/>
        </p:nvCxnSpPr>
        <p:spPr>
          <a:xfrm>
            <a:off x="5608713" y="1754113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86" name="Google Shape;386;p37"/>
          <p:cNvCxnSpPr>
            <a:stCxn id="378" idx="2"/>
            <a:endCxn id="379" idx="0"/>
          </p:cNvCxnSpPr>
          <p:nvPr/>
        </p:nvCxnSpPr>
        <p:spPr>
          <a:xfrm rot="5400000">
            <a:off x="4386925" y="-461087"/>
            <a:ext cx="369600" cy="56442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87" name="Google Shape;387;p37"/>
          <p:cNvCxnSpPr>
            <a:stCxn id="383" idx="1"/>
            <a:endCxn id="380" idx="3"/>
          </p:cNvCxnSpPr>
          <p:nvPr/>
        </p:nvCxnSpPr>
        <p:spPr>
          <a:xfrm>
            <a:off x="5608713" y="2968013"/>
            <a:ext cx="7482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88" name="Google Shape;388;p37"/>
          <p:cNvCxnSpPr>
            <a:stCxn id="379" idx="1"/>
            <a:endCxn id="383" idx="3"/>
          </p:cNvCxnSpPr>
          <p:nvPr/>
        </p:nvCxnSpPr>
        <p:spPr>
          <a:xfrm>
            <a:off x="2786649" y="2968006"/>
            <a:ext cx="7482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89" name="Google Shape;389;p37"/>
          <p:cNvCxnSpPr>
            <a:stCxn id="380" idx="2"/>
            <a:endCxn id="382" idx="0"/>
          </p:cNvCxnSpPr>
          <p:nvPr/>
        </p:nvCxnSpPr>
        <p:spPr>
          <a:xfrm rot="5400000">
            <a:off x="5092525" y="1458413"/>
            <a:ext cx="369600" cy="42330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390" name="Google Shape;390;p37"/>
          <p:cNvCxnSpPr>
            <a:stCxn id="382" idx="1"/>
            <a:endCxn id="381" idx="3"/>
          </p:cNvCxnSpPr>
          <p:nvPr/>
        </p:nvCxnSpPr>
        <p:spPr>
          <a:xfrm>
            <a:off x="4197925" y="4181900"/>
            <a:ext cx="7482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 txBox="1"/>
          <p:nvPr>
            <p:ph type="title"/>
          </p:nvPr>
        </p:nvSpPr>
        <p:spPr>
          <a:xfrm>
            <a:off x="4047175" y="2409650"/>
            <a:ext cx="46155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397" name="Google Shape;397;p38"/>
          <p:cNvSpPr txBox="1"/>
          <p:nvPr>
            <p:ph idx="2" type="title"/>
          </p:nvPr>
        </p:nvSpPr>
        <p:spPr>
          <a:xfrm>
            <a:off x="5690275" y="1037350"/>
            <a:ext cx="12417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98" name="Google Shape;398;p38"/>
          <p:cNvGrpSpPr/>
          <p:nvPr/>
        </p:nvGrpSpPr>
        <p:grpSpPr>
          <a:xfrm>
            <a:off x="4792819" y="2090612"/>
            <a:ext cx="376762" cy="376791"/>
            <a:chOff x="4792819" y="2090612"/>
            <a:chExt cx="376762" cy="376791"/>
          </a:xfrm>
        </p:grpSpPr>
        <p:sp>
          <p:nvSpPr>
            <p:cNvPr id="399" name="Google Shape;399;p38"/>
            <p:cNvSpPr/>
            <p:nvPr/>
          </p:nvSpPr>
          <p:spPr>
            <a:xfrm>
              <a:off x="4992193" y="2179659"/>
              <a:ext cx="66298" cy="66270"/>
            </a:xfrm>
            <a:custGeom>
              <a:rect b="b" l="l" r="r" t="t"/>
              <a:pathLst>
                <a:path extrusionOk="0" h="2345" w="2346">
                  <a:moveTo>
                    <a:pt x="1173" y="781"/>
                  </a:moveTo>
                  <a:cubicBezTo>
                    <a:pt x="1389" y="781"/>
                    <a:pt x="1564" y="956"/>
                    <a:pt x="1564" y="1172"/>
                  </a:cubicBezTo>
                  <a:cubicBezTo>
                    <a:pt x="1564" y="1388"/>
                    <a:pt x="1389" y="1563"/>
                    <a:pt x="1173" y="1563"/>
                  </a:cubicBezTo>
                  <a:cubicBezTo>
                    <a:pt x="957" y="1563"/>
                    <a:pt x="782" y="1388"/>
                    <a:pt x="782" y="1172"/>
                  </a:cubicBezTo>
                  <a:cubicBezTo>
                    <a:pt x="782" y="956"/>
                    <a:pt x="957" y="781"/>
                    <a:pt x="1173" y="781"/>
                  </a:cubicBezTo>
                  <a:close/>
                  <a:moveTo>
                    <a:pt x="1173" y="1"/>
                  </a:moveTo>
                  <a:cubicBezTo>
                    <a:pt x="527" y="1"/>
                    <a:pt x="1" y="526"/>
                    <a:pt x="1" y="1172"/>
                  </a:cubicBezTo>
                  <a:cubicBezTo>
                    <a:pt x="1" y="1818"/>
                    <a:pt x="527" y="2344"/>
                    <a:pt x="1173" y="2344"/>
                  </a:cubicBezTo>
                  <a:cubicBezTo>
                    <a:pt x="1819" y="2344"/>
                    <a:pt x="2345" y="1818"/>
                    <a:pt x="2345" y="1172"/>
                  </a:cubicBezTo>
                  <a:cubicBezTo>
                    <a:pt x="2345" y="526"/>
                    <a:pt x="1819" y="1"/>
                    <a:pt x="1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4859767" y="2378327"/>
              <a:ext cx="22099" cy="22099"/>
            </a:xfrm>
            <a:custGeom>
              <a:rect b="b" l="l" r="r" t="t"/>
              <a:pathLst>
                <a:path extrusionOk="0" h="782" w="782">
                  <a:moveTo>
                    <a:pt x="391" y="0"/>
                  </a:moveTo>
                  <a:cubicBezTo>
                    <a:pt x="175" y="0"/>
                    <a:pt x="0" y="175"/>
                    <a:pt x="0" y="391"/>
                  </a:cubicBezTo>
                  <a:cubicBezTo>
                    <a:pt x="0" y="607"/>
                    <a:pt x="175" y="782"/>
                    <a:pt x="391" y="782"/>
                  </a:cubicBezTo>
                  <a:cubicBezTo>
                    <a:pt x="607" y="782"/>
                    <a:pt x="782" y="607"/>
                    <a:pt x="782" y="391"/>
                  </a:cubicBezTo>
                  <a:cubicBezTo>
                    <a:pt x="782" y="175"/>
                    <a:pt x="607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4792819" y="2090612"/>
              <a:ext cx="376762" cy="376791"/>
            </a:xfrm>
            <a:custGeom>
              <a:rect b="b" l="l" r="r" t="t"/>
              <a:pathLst>
                <a:path extrusionOk="0" h="13333" w="13332">
                  <a:moveTo>
                    <a:pt x="8229" y="1589"/>
                  </a:moveTo>
                  <a:cubicBezTo>
                    <a:pt x="8444" y="1589"/>
                    <a:pt x="8619" y="1764"/>
                    <a:pt x="8619" y="1980"/>
                  </a:cubicBezTo>
                  <a:lnTo>
                    <a:pt x="8619" y="2410"/>
                  </a:lnTo>
                  <a:cubicBezTo>
                    <a:pt x="8867" y="2461"/>
                    <a:pt x="9099" y="2560"/>
                    <a:pt x="9303" y="2696"/>
                  </a:cubicBezTo>
                  <a:lnTo>
                    <a:pt x="9602" y="2398"/>
                  </a:lnTo>
                  <a:cubicBezTo>
                    <a:pt x="9680" y="2319"/>
                    <a:pt x="9785" y="2277"/>
                    <a:pt x="9890" y="2277"/>
                  </a:cubicBezTo>
                  <a:cubicBezTo>
                    <a:pt x="9974" y="2277"/>
                    <a:pt x="10058" y="2304"/>
                    <a:pt x="10128" y="2360"/>
                  </a:cubicBezTo>
                  <a:cubicBezTo>
                    <a:pt x="10313" y="2509"/>
                    <a:pt x="10323" y="2780"/>
                    <a:pt x="10162" y="2942"/>
                  </a:cubicBezTo>
                  <a:lnTo>
                    <a:pt x="9855" y="3248"/>
                  </a:lnTo>
                  <a:cubicBezTo>
                    <a:pt x="9991" y="3452"/>
                    <a:pt x="10090" y="3684"/>
                    <a:pt x="10141" y="3932"/>
                  </a:cubicBezTo>
                  <a:lnTo>
                    <a:pt x="10561" y="3932"/>
                  </a:lnTo>
                  <a:cubicBezTo>
                    <a:pt x="10762" y="3932"/>
                    <a:pt x="10939" y="4079"/>
                    <a:pt x="10959" y="4279"/>
                  </a:cubicBezTo>
                  <a:cubicBezTo>
                    <a:pt x="10985" y="4515"/>
                    <a:pt x="10802" y="4714"/>
                    <a:pt x="10571" y="4714"/>
                  </a:cubicBezTo>
                  <a:lnTo>
                    <a:pt x="10141" y="4714"/>
                  </a:lnTo>
                  <a:cubicBezTo>
                    <a:pt x="10090" y="4963"/>
                    <a:pt x="9991" y="5193"/>
                    <a:pt x="9855" y="5399"/>
                  </a:cubicBezTo>
                  <a:lnTo>
                    <a:pt x="10154" y="5696"/>
                  </a:lnTo>
                  <a:cubicBezTo>
                    <a:pt x="10296" y="5839"/>
                    <a:pt x="10316" y="6067"/>
                    <a:pt x="10191" y="6223"/>
                  </a:cubicBezTo>
                  <a:cubicBezTo>
                    <a:pt x="10112" y="6321"/>
                    <a:pt x="9998" y="6371"/>
                    <a:pt x="9885" y="6371"/>
                  </a:cubicBezTo>
                  <a:cubicBezTo>
                    <a:pt x="9785" y="6371"/>
                    <a:pt x="9685" y="6333"/>
                    <a:pt x="9609" y="6256"/>
                  </a:cubicBezTo>
                  <a:lnTo>
                    <a:pt x="9304" y="5951"/>
                  </a:lnTo>
                  <a:cubicBezTo>
                    <a:pt x="9099" y="6087"/>
                    <a:pt x="8868" y="6186"/>
                    <a:pt x="8619" y="6237"/>
                  </a:cubicBezTo>
                  <a:lnTo>
                    <a:pt x="8619" y="6657"/>
                  </a:lnTo>
                  <a:cubicBezTo>
                    <a:pt x="8619" y="6857"/>
                    <a:pt x="8472" y="7033"/>
                    <a:pt x="8272" y="7055"/>
                  </a:cubicBezTo>
                  <a:cubicBezTo>
                    <a:pt x="8258" y="7057"/>
                    <a:pt x="8243" y="7057"/>
                    <a:pt x="8229" y="7057"/>
                  </a:cubicBezTo>
                  <a:cubicBezTo>
                    <a:pt x="8014" y="7057"/>
                    <a:pt x="7837" y="6882"/>
                    <a:pt x="7837" y="6666"/>
                  </a:cubicBezTo>
                  <a:lnTo>
                    <a:pt x="7837" y="6236"/>
                  </a:lnTo>
                  <a:cubicBezTo>
                    <a:pt x="7588" y="6186"/>
                    <a:pt x="7358" y="6087"/>
                    <a:pt x="7153" y="5950"/>
                  </a:cubicBezTo>
                  <a:cubicBezTo>
                    <a:pt x="7093" y="5980"/>
                    <a:pt x="6842" y="6377"/>
                    <a:pt x="6553" y="6377"/>
                  </a:cubicBezTo>
                  <a:cubicBezTo>
                    <a:pt x="6466" y="6377"/>
                    <a:pt x="6376" y="6341"/>
                    <a:pt x="6286" y="6247"/>
                  </a:cubicBezTo>
                  <a:cubicBezTo>
                    <a:pt x="6142" y="6097"/>
                    <a:pt x="6150" y="5848"/>
                    <a:pt x="6298" y="5701"/>
                  </a:cubicBezTo>
                  <a:lnTo>
                    <a:pt x="6601" y="5399"/>
                  </a:lnTo>
                  <a:cubicBezTo>
                    <a:pt x="6465" y="5193"/>
                    <a:pt x="6365" y="4963"/>
                    <a:pt x="6315" y="4714"/>
                  </a:cubicBezTo>
                  <a:lnTo>
                    <a:pt x="5895" y="4714"/>
                  </a:lnTo>
                  <a:cubicBezTo>
                    <a:pt x="5694" y="4714"/>
                    <a:pt x="5517" y="4566"/>
                    <a:pt x="5497" y="4367"/>
                  </a:cubicBezTo>
                  <a:cubicBezTo>
                    <a:pt x="5471" y="4132"/>
                    <a:pt x="5655" y="3933"/>
                    <a:pt x="5885" y="3933"/>
                  </a:cubicBezTo>
                  <a:lnTo>
                    <a:pt x="6315" y="3933"/>
                  </a:lnTo>
                  <a:cubicBezTo>
                    <a:pt x="6366" y="3684"/>
                    <a:pt x="6465" y="3452"/>
                    <a:pt x="6601" y="3248"/>
                  </a:cubicBezTo>
                  <a:lnTo>
                    <a:pt x="6302" y="2949"/>
                  </a:lnTo>
                  <a:cubicBezTo>
                    <a:pt x="6161" y="2808"/>
                    <a:pt x="6140" y="2580"/>
                    <a:pt x="6265" y="2423"/>
                  </a:cubicBezTo>
                  <a:cubicBezTo>
                    <a:pt x="6345" y="2325"/>
                    <a:pt x="6458" y="2276"/>
                    <a:pt x="6571" y="2276"/>
                  </a:cubicBezTo>
                  <a:cubicBezTo>
                    <a:pt x="6671" y="2276"/>
                    <a:pt x="6771" y="2314"/>
                    <a:pt x="6847" y="2391"/>
                  </a:cubicBezTo>
                  <a:lnTo>
                    <a:pt x="7152" y="2696"/>
                  </a:lnTo>
                  <a:cubicBezTo>
                    <a:pt x="7358" y="2560"/>
                    <a:pt x="7588" y="2461"/>
                    <a:pt x="7837" y="2410"/>
                  </a:cubicBezTo>
                  <a:lnTo>
                    <a:pt x="7837" y="1990"/>
                  </a:lnTo>
                  <a:cubicBezTo>
                    <a:pt x="7837" y="1790"/>
                    <a:pt x="7985" y="1614"/>
                    <a:pt x="8184" y="1592"/>
                  </a:cubicBezTo>
                  <a:cubicBezTo>
                    <a:pt x="8199" y="1590"/>
                    <a:pt x="8214" y="1589"/>
                    <a:pt x="8229" y="1589"/>
                  </a:cubicBezTo>
                  <a:close/>
                  <a:moveTo>
                    <a:pt x="2760" y="9401"/>
                  </a:moveTo>
                  <a:cubicBezTo>
                    <a:pt x="3406" y="9401"/>
                    <a:pt x="3933" y="9926"/>
                    <a:pt x="3933" y="10572"/>
                  </a:cubicBezTo>
                  <a:cubicBezTo>
                    <a:pt x="3933" y="11218"/>
                    <a:pt x="3406" y="11744"/>
                    <a:pt x="2760" y="11744"/>
                  </a:cubicBezTo>
                  <a:cubicBezTo>
                    <a:pt x="2114" y="11744"/>
                    <a:pt x="1588" y="11218"/>
                    <a:pt x="1588" y="10572"/>
                  </a:cubicBezTo>
                  <a:cubicBezTo>
                    <a:pt x="1588" y="9926"/>
                    <a:pt x="2114" y="9401"/>
                    <a:pt x="2760" y="9401"/>
                  </a:cubicBezTo>
                  <a:close/>
                  <a:moveTo>
                    <a:pt x="11353" y="10963"/>
                  </a:moveTo>
                  <a:cubicBezTo>
                    <a:pt x="11569" y="10963"/>
                    <a:pt x="11744" y="11138"/>
                    <a:pt x="11744" y="11354"/>
                  </a:cubicBezTo>
                  <a:cubicBezTo>
                    <a:pt x="11744" y="11570"/>
                    <a:pt x="11569" y="11744"/>
                    <a:pt x="11353" y="11744"/>
                  </a:cubicBezTo>
                  <a:cubicBezTo>
                    <a:pt x="11137" y="11744"/>
                    <a:pt x="10962" y="11570"/>
                    <a:pt x="10962" y="11354"/>
                  </a:cubicBezTo>
                  <a:cubicBezTo>
                    <a:pt x="10962" y="11138"/>
                    <a:pt x="11137" y="10963"/>
                    <a:pt x="11353" y="10963"/>
                  </a:cubicBezTo>
                  <a:close/>
                  <a:moveTo>
                    <a:pt x="3950" y="4676"/>
                  </a:moveTo>
                  <a:cubicBezTo>
                    <a:pt x="4129" y="6880"/>
                    <a:pt x="5978" y="8620"/>
                    <a:pt x="8228" y="8620"/>
                  </a:cubicBezTo>
                  <a:cubicBezTo>
                    <a:pt x="9847" y="8620"/>
                    <a:pt x="11258" y="7720"/>
                    <a:pt x="11990" y="6395"/>
                  </a:cubicBezTo>
                  <a:lnTo>
                    <a:pt x="12375" y="9684"/>
                  </a:lnTo>
                  <a:cubicBezTo>
                    <a:pt x="12083" y="9508"/>
                    <a:pt x="11719" y="9401"/>
                    <a:pt x="11353" y="9401"/>
                  </a:cubicBezTo>
                  <a:cubicBezTo>
                    <a:pt x="10277" y="9401"/>
                    <a:pt x="9400" y="10278"/>
                    <a:pt x="9400" y="11354"/>
                  </a:cubicBezTo>
                  <a:cubicBezTo>
                    <a:pt x="9400" y="11796"/>
                    <a:pt x="9552" y="12224"/>
                    <a:pt x="9800" y="12552"/>
                  </a:cubicBezTo>
                  <a:lnTo>
                    <a:pt x="4667" y="12552"/>
                  </a:lnTo>
                  <a:cubicBezTo>
                    <a:pt x="5176" y="12055"/>
                    <a:pt x="5494" y="11338"/>
                    <a:pt x="5494" y="10572"/>
                  </a:cubicBezTo>
                  <a:cubicBezTo>
                    <a:pt x="5494" y="9066"/>
                    <a:pt x="4268" y="7838"/>
                    <a:pt x="2760" y="7838"/>
                  </a:cubicBezTo>
                  <a:cubicBezTo>
                    <a:pt x="2506" y="7838"/>
                    <a:pt x="2266" y="7885"/>
                    <a:pt x="2034" y="7949"/>
                  </a:cubicBezTo>
                  <a:lnTo>
                    <a:pt x="3950" y="4676"/>
                  </a:lnTo>
                  <a:close/>
                  <a:moveTo>
                    <a:pt x="8228" y="1"/>
                  </a:moveTo>
                  <a:cubicBezTo>
                    <a:pt x="6656" y="1"/>
                    <a:pt x="5283" y="877"/>
                    <a:pt x="4533" y="2141"/>
                  </a:cubicBezTo>
                  <a:cubicBezTo>
                    <a:pt x="4490" y="2207"/>
                    <a:pt x="389" y="9153"/>
                    <a:pt x="350" y="9260"/>
                  </a:cubicBezTo>
                  <a:cubicBezTo>
                    <a:pt x="134" y="9652"/>
                    <a:pt x="0" y="10094"/>
                    <a:pt x="0" y="10572"/>
                  </a:cubicBezTo>
                  <a:cubicBezTo>
                    <a:pt x="0" y="12080"/>
                    <a:pt x="1253" y="13332"/>
                    <a:pt x="2760" y="13332"/>
                  </a:cubicBezTo>
                  <a:lnTo>
                    <a:pt x="11353" y="13332"/>
                  </a:lnTo>
                  <a:cubicBezTo>
                    <a:pt x="12430" y="13332"/>
                    <a:pt x="13331" y="12430"/>
                    <a:pt x="13331" y="11354"/>
                  </a:cubicBezTo>
                  <a:cubicBezTo>
                    <a:pt x="13331" y="11194"/>
                    <a:pt x="12508" y="3929"/>
                    <a:pt x="12499" y="3855"/>
                  </a:cubicBezTo>
                  <a:lnTo>
                    <a:pt x="12499" y="3855"/>
                  </a:lnTo>
                  <a:cubicBezTo>
                    <a:pt x="12499" y="3852"/>
                    <a:pt x="12497" y="3850"/>
                    <a:pt x="12496" y="3847"/>
                  </a:cubicBezTo>
                  <a:cubicBezTo>
                    <a:pt x="12258" y="1701"/>
                    <a:pt x="10436" y="1"/>
                    <a:pt x="8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type="title"/>
          </p:nvPr>
        </p:nvSpPr>
        <p:spPr>
          <a:xfrm>
            <a:off x="205705" y="1953946"/>
            <a:ext cx="9058500" cy="10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xLSTM / Transformers</a:t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038" y="76764"/>
            <a:ext cx="5895924" cy="19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863" y="2997646"/>
            <a:ext cx="5516268" cy="1841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/>
        </p:nvSpPr>
        <p:spPr>
          <a:xfrm>
            <a:off x="1498126" y="2214587"/>
            <a:ext cx="6147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p40"/>
          <p:cNvSpPr txBox="1"/>
          <p:nvPr>
            <p:ph type="title"/>
          </p:nvPr>
        </p:nvSpPr>
        <p:spPr>
          <a:xfrm>
            <a:off x="2601029" y="509002"/>
            <a:ext cx="4191000" cy="10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XGBoost</a:t>
            </a:r>
            <a:endParaRPr sz="5200"/>
          </a:p>
        </p:txBody>
      </p:sp>
      <p:pic>
        <p:nvPicPr>
          <p:cNvPr id="415" name="Google Shape;4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501" y="1395952"/>
            <a:ext cx="4245500" cy="3546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1552701"/>
            <a:ext cx="4898500" cy="323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