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2" r:id="rId5"/>
    <p:sldId id="265" r:id="rId6"/>
    <p:sldId id="269" r:id="rId7"/>
    <p:sldId id="270" r:id="rId8"/>
    <p:sldId id="264" r:id="rId9"/>
    <p:sldId id="271" r:id="rId10"/>
    <p:sldId id="272" r:id="rId11"/>
    <p:sldId id="274" r:id="rId12"/>
    <p:sldId id="275" r:id="rId13"/>
    <p:sldId id="267" r:id="rId14"/>
  </p:sldIdLst>
  <p:sldSz cx="12984163" cy="7772400"/>
  <p:notesSz cx="6858000" cy="9144000"/>
  <p:defaultTextStyle>
    <a:defPPr>
      <a:defRPr lang="en-US"/>
    </a:defPPr>
    <a:lvl1pPr marL="0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1pPr>
    <a:lvl2pPr marL="498119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2pPr>
    <a:lvl3pPr marL="996239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3pPr>
    <a:lvl4pPr marL="1494358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4pPr>
    <a:lvl5pPr marL="1992478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5pPr>
    <a:lvl6pPr marL="2490597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6pPr>
    <a:lvl7pPr marL="2988716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7pPr>
    <a:lvl8pPr marL="3486836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8pPr>
    <a:lvl9pPr marL="3984955" algn="l" defTabSz="996239" rtl="0" eaLnBrk="1" latinLnBrk="0" hangingPunct="1">
      <a:defRPr sz="196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4" autoAdjust="0"/>
  </p:normalViewPr>
  <p:slideViewPr>
    <p:cSldViewPr snapToGrid="0">
      <p:cViewPr varScale="1">
        <p:scale>
          <a:sx n="73" d="100"/>
          <a:sy n="73" d="100"/>
        </p:scale>
        <p:origin x="16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D7803-7042-48BB-B071-D7AE8B4542F2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3A0DC4-4BC0-4244-BBF5-6B9A671A60C0}">
      <dgm:prSet phldrT="[Text]"/>
      <dgm:spPr/>
      <dgm:t>
        <a:bodyPr/>
        <a:lstStyle/>
        <a:p>
          <a:r>
            <a:rPr lang="en-US" smtClean="0"/>
            <a:t>standard protocol</a:t>
          </a:r>
          <a:endParaRPr lang="en-US"/>
        </a:p>
      </dgm:t>
    </dgm:pt>
    <dgm:pt modelId="{9133892A-CE1E-433B-AE7D-EE37564259C4}" type="parTrans" cxnId="{79E61362-3DD1-4B85-893E-E31864EBD1A8}">
      <dgm:prSet/>
      <dgm:spPr/>
      <dgm:t>
        <a:bodyPr/>
        <a:lstStyle/>
        <a:p>
          <a:endParaRPr lang="en-US"/>
        </a:p>
      </dgm:t>
    </dgm:pt>
    <dgm:pt modelId="{81CBE671-6DB9-4838-AE8B-F6663B78B5CF}" type="sibTrans" cxnId="{79E61362-3DD1-4B85-893E-E31864EBD1A8}">
      <dgm:prSet/>
      <dgm:spPr/>
      <dgm:t>
        <a:bodyPr/>
        <a:lstStyle/>
        <a:p>
          <a:endParaRPr lang="en-US"/>
        </a:p>
      </dgm:t>
    </dgm:pt>
    <dgm:pt modelId="{10FA36DF-192C-4FBF-9058-5A74DA2C6DFC}">
      <dgm:prSet phldrT="[Text]"/>
      <dgm:spPr/>
      <dgm:t>
        <a:bodyPr/>
        <a:lstStyle/>
        <a:p>
          <a:r>
            <a:rPr lang="en-US" smtClean="0"/>
            <a:t>Other </a:t>
          </a:r>
          <a:r>
            <a:rPr lang="en-US" err="1" smtClean="0"/>
            <a:t>Protocal</a:t>
          </a:r>
          <a:r>
            <a:rPr lang="en-US" smtClean="0"/>
            <a:t> Tunnel</a:t>
          </a:r>
          <a:endParaRPr lang="en-US"/>
        </a:p>
      </dgm:t>
    </dgm:pt>
    <dgm:pt modelId="{65B611AF-A6CD-4BFD-B3A9-C7D1A48A129F}" type="parTrans" cxnId="{170A668E-7F56-4633-B98C-776E5797D444}">
      <dgm:prSet/>
      <dgm:spPr/>
      <dgm:t>
        <a:bodyPr/>
        <a:lstStyle/>
        <a:p>
          <a:endParaRPr lang="en-US"/>
        </a:p>
      </dgm:t>
    </dgm:pt>
    <dgm:pt modelId="{367EAF7B-6FC9-4BCF-A1DF-C0ED157C0195}" type="sibTrans" cxnId="{170A668E-7F56-4633-B98C-776E5797D444}">
      <dgm:prSet/>
      <dgm:spPr/>
      <dgm:t>
        <a:bodyPr/>
        <a:lstStyle/>
        <a:p>
          <a:endParaRPr lang="en-US"/>
        </a:p>
      </dgm:t>
    </dgm:pt>
    <dgm:pt modelId="{D2B6B3C2-1FFF-4745-B616-463A3D74EE5F}">
      <dgm:prSet phldrT="[Text]"/>
      <dgm:spPr>
        <a:solidFill>
          <a:srgbClr val="FF0000"/>
        </a:solidFill>
      </dgm:spPr>
      <dgm:t>
        <a:bodyPr/>
        <a:lstStyle/>
        <a:p>
          <a:r>
            <a:rPr lang="en-US" smtClean="0"/>
            <a:t>Anyway to transport data</a:t>
          </a:r>
          <a:endParaRPr lang="en-US"/>
        </a:p>
      </dgm:t>
    </dgm:pt>
    <dgm:pt modelId="{BC8DEECF-066C-4427-812D-BC6E4130A3EC}" type="parTrans" cxnId="{4557FE3E-E26C-4974-86F8-F423A169417E}">
      <dgm:prSet/>
      <dgm:spPr/>
      <dgm:t>
        <a:bodyPr/>
        <a:lstStyle/>
        <a:p>
          <a:endParaRPr lang="en-US"/>
        </a:p>
      </dgm:t>
    </dgm:pt>
    <dgm:pt modelId="{AA968A36-69DD-4A0E-B5F4-1E7F589E7B14}" type="sibTrans" cxnId="{4557FE3E-E26C-4974-86F8-F423A169417E}">
      <dgm:prSet/>
      <dgm:spPr/>
      <dgm:t>
        <a:bodyPr/>
        <a:lstStyle/>
        <a:p>
          <a:endParaRPr lang="en-US"/>
        </a:p>
      </dgm:t>
    </dgm:pt>
    <dgm:pt modelId="{5B0C911F-0E8D-449B-9300-2A2AB74C858D}">
      <dgm:prSet phldrT="[Text]"/>
      <dgm:spPr/>
      <dgm:t>
        <a:bodyPr/>
        <a:lstStyle/>
        <a:p>
          <a:r>
            <a:rPr lang="en-US" smtClean="0"/>
            <a:t>TCP\UDP</a:t>
          </a:r>
          <a:endParaRPr lang="en-US"/>
        </a:p>
      </dgm:t>
    </dgm:pt>
    <dgm:pt modelId="{95BCB0DD-7683-492A-BB87-89E23E9164F7}" type="parTrans" cxnId="{12FB0F19-624D-4E16-B717-54144A762B8F}">
      <dgm:prSet/>
      <dgm:spPr/>
      <dgm:t>
        <a:bodyPr/>
        <a:lstStyle/>
        <a:p>
          <a:endParaRPr lang="en-US"/>
        </a:p>
      </dgm:t>
    </dgm:pt>
    <dgm:pt modelId="{C3BB44B8-1D8A-472C-BE07-8FED01454574}" type="sibTrans" cxnId="{12FB0F19-624D-4E16-B717-54144A762B8F}">
      <dgm:prSet/>
      <dgm:spPr/>
      <dgm:t>
        <a:bodyPr/>
        <a:lstStyle/>
        <a:p>
          <a:endParaRPr lang="en-US"/>
        </a:p>
      </dgm:t>
    </dgm:pt>
    <dgm:pt modelId="{C7738E8E-528F-4A3A-97B4-E47FFAE666D1}">
      <dgm:prSet phldrT="[Text]"/>
      <dgm:spPr/>
      <dgm:t>
        <a:bodyPr/>
        <a:lstStyle/>
        <a:p>
          <a:r>
            <a:rPr lang="en-US" smtClean="0"/>
            <a:t>Http Tunnel</a:t>
          </a:r>
          <a:endParaRPr lang="en-US"/>
        </a:p>
      </dgm:t>
    </dgm:pt>
    <dgm:pt modelId="{1A44716F-C7C7-4D92-8D9C-97445882F02B}" type="parTrans" cxnId="{DC369B4C-8136-49B6-A828-348E41D7944D}">
      <dgm:prSet/>
      <dgm:spPr/>
      <dgm:t>
        <a:bodyPr/>
        <a:lstStyle/>
        <a:p>
          <a:endParaRPr lang="en-US"/>
        </a:p>
      </dgm:t>
    </dgm:pt>
    <dgm:pt modelId="{562656F7-008C-4B08-882C-16189576738D}" type="sibTrans" cxnId="{DC369B4C-8136-49B6-A828-348E41D7944D}">
      <dgm:prSet/>
      <dgm:spPr/>
      <dgm:t>
        <a:bodyPr/>
        <a:lstStyle/>
        <a:p>
          <a:endParaRPr lang="en-US"/>
        </a:p>
      </dgm:t>
    </dgm:pt>
    <dgm:pt modelId="{924CB942-A32C-4D31-A1B2-F9673B17DBD0}">
      <dgm:prSet phldrT="[Text]"/>
      <dgm:spPr/>
      <dgm:t>
        <a:bodyPr/>
        <a:lstStyle/>
        <a:p>
          <a:r>
            <a:rPr lang="en-US" b="0" i="0" smtClean="0"/>
            <a:t>DNS tunnel</a:t>
          </a:r>
          <a:endParaRPr lang="en-US"/>
        </a:p>
      </dgm:t>
    </dgm:pt>
    <dgm:pt modelId="{99DF8CF4-8F6D-4B9B-8581-E5EB1F3A08B7}" type="parTrans" cxnId="{9CF185D9-1019-4C03-A15C-2945725E7C74}">
      <dgm:prSet/>
      <dgm:spPr/>
      <dgm:t>
        <a:bodyPr/>
        <a:lstStyle/>
        <a:p>
          <a:endParaRPr lang="en-US"/>
        </a:p>
      </dgm:t>
    </dgm:pt>
    <dgm:pt modelId="{914E6A64-9FB5-4C84-AF55-CF0E7ADF2E75}" type="sibTrans" cxnId="{9CF185D9-1019-4C03-A15C-2945725E7C74}">
      <dgm:prSet/>
      <dgm:spPr/>
      <dgm:t>
        <a:bodyPr/>
        <a:lstStyle/>
        <a:p>
          <a:endParaRPr lang="en-US"/>
        </a:p>
      </dgm:t>
    </dgm:pt>
    <dgm:pt modelId="{9EB07C6C-81E3-4046-A07D-A22114ECD02F}">
      <dgm:prSet phldrT="[Text]"/>
      <dgm:spPr/>
      <dgm:t>
        <a:bodyPr/>
        <a:lstStyle/>
        <a:p>
          <a:endParaRPr lang="en-US"/>
        </a:p>
      </dgm:t>
    </dgm:pt>
    <dgm:pt modelId="{6ADD7147-B2B6-4DD9-B725-FC289486F97D}" type="parTrans" cxnId="{ACE5E067-3BA4-4D69-880D-F0E77EC3C11F}">
      <dgm:prSet/>
      <dgm:spPr/>
      <dgm:t>
        <a:bodyPr/>
        <a:lstStyle/>
        <a:p>
          <a:endParaRPr lang="en-US"/>
        </a:p>
      </dgm:t>
    </dgm:pt>
    <dgm:pt modelId="{E1B11AD0-8A2F-44DC-8816-36756840295F}" type="sibTrans" cxnId="{ACE5E067-3BA4-4D69-880D-F0E77EC3C11F}">
      <dgm:prSet/>
      <dgm:spPr/>
      <dgm:t>
        <a:bodyPr/>
        <a:lstStyle/>
        <a:p>
          <a:endParaRPr lang="en-US"/>
        </a:p>
      </dgm:t>
    </dgm:pt>
    <dgm:pt modelId="{CA6766ED-4E51-409E-98A2-AF2E26676873}">
      <dgm:prSet phldrT="[Text]"/>
      <dgm:spPr/>
      <dgm:t>
        <a:bodyPr/>
        <a:lstStyle/>
        <a:p>
          <a:r>
            <a:rPr lang="en-US" smtClean="0"/>
            <a:t>ICMP tunnel</a:t>
          </a:r>
          <a:endParaRPr lang="en-US"/>
        </a:p>
      </dgm:t>
    </dgm:pt>
    <dgm:pt modelId="{AB509753-C194-4BCB-AA27-A59E829669A0}" type="parTrans" cxnId="{D75722D9-189F-4BB2-9792-1DA61D271036}">
      <dgm:prSet/>
      <dgm:spPr/>
      <dgm:t>
        <a:bodyPr/>
        <a:lstStyle/>
        <a:p>
          <a:endParaRPr lang="en-US"/>
        </a:p>
      </dgm:t>
    </dgm:pt>
    <dgm:pt modelId="{3F620362-541B-4C90-8D35-68A0FB2CFE1E}" type="sibTrans" cxnId="{D75722D9-189F-4BB2-9792-1DA61D271036}">
      <dgm:prSet/>
      <dgm:spPr/>
      <dgm:t>
        <a:bodyPr/>
        <a:lstStyle/>
        <a:p>
          <a:endParaRPr lang="en-US"/>
        </a:p>
      </dgm:t>
    </dgm:pt>
    <dgm:pt modelId="{A4FAA2AA-CB5C-4018-ADCF-35102B12C02D}">
      <dgm:prSet phldrT="[Text]"/>
      <dgm:spPr/>
      <dgm:t>
        <a:bodyPr/>
        <a:lstStyle/>
        <a:p>
          <a:r>
            <a:rPr lang="en-US" smtClean="0"/>
            <a:t>SSH tunnel</a:t>
          </a:r>
          <a:endParaRPr lang="en-US"/>
        </a:p>
      </dgm:t>
    </dgm:pt>
    <dgm:pt modelId="{58807F2F-E3CE-4FB7-A846-A2F3A571CC72}" type="parTrans" cxnId="{DA33E740-6EFE-4DA8-B7A0-5DA0EB2B57C1}">
      <dgm:prSet/>
      <dgm:spPr/>
      <dgm:t>
        <a:bodyPr/>
        <a:lstStyle/>
        <a:p>
          <a:endParaRPr lang="en-US"/>
        </a:p>
      </dgm:t>
    </dgm:pt>
    <dgm:pt modelId="{5D7BC505-8731-42C4-AC13-0BEBFE88FDC5}" type="sibTrans" cxnId="{DA33E740-6EFE-4DA8-B7A0-5DA0EB2B57C1}">
      <dgm:prSet/>
      <dgm:spPr/>
      <dgm:t>
        <a:bodyPr/>
        <a:lstStyle/>
        <a:p>
          <a:endParaRPr lang="en-US"/>
        </a:p>
      </dgm:t>
    </dgm:pt>
    <dgm:pt modelId="{F4E54018-853A-436C-83E4-57C798323627}">
      <dgm:prSet phldrT="[Text]"/>
      <dgm:spPr/>
      <dgm:t>
        <a:bodyPr/>
        <a:lstStyle/>
        <a:p>
          <a:r>
            <a:rPr lang="en-US" smtClean="0"/>
            <a:t>…</a:t>
          </a:r>
          <a:endParaRPr lang="en-US"/>
        </a:p>
      </dgm:t>
    </dgm:pt>
    <dgm:pt modelId="{31C12D95-1D69-416F-AB65-4AF9BC933A0F}" type="parTrans" cxnId="{5FC472C7-B961-4F09-828F-41AC73569A6E}">
      <dgm:prSet/>
      <dgm:spPr/>
      <dgm:t>
        <a:bodyPr/>
        <a:lstStyle/>
        <a:p>
          <a:endParaRPr lang="en-US"/>
        </a:p>
      </dgm:t>
    </dgm:pt>
    <dgm:pt modelId="{06A3D1D3-F3C5-4ED5-8DB5-0D18C6D5139B}" type="sibTrans" cxnId="{5FC472C7-B961-4F09-828F-41AC73569A6E}">
      <dgm:prSet/>
      <dgm:spPr/>
      <dgm:t>
        <a:bodyPr/>
        <a:lstStyle/>
        <a:p>
          <a:endParaRPr lang="en-US"/>
        </a:p>
      </dgm:t>
    </dgm:pt>
    <dgm:pt modelId="{1902108C-8F10-4BC7-BB5D-49F848569D47}" type="pres">
      <dgm:prSet presAssocID="{699D7803-7042-48BB-B071-D7AE8B4542F2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7D9056-CB94-488C-9A7D-57F12F939B80}" type="pres">
      <dgm:prSet presAssocID="{699D7803-7042-48BB-B071-D7AE8B4542F2}" presName="cycle" presStyleCnt="0"/>
      <dgm:spPr/>
    </dgm:pt>
    <dgm:pt modelId="{7EDBA25B-F381-4738-B5E4-B8D443B83EB7}" type="pres">
      <dgm:prSet presAssocID="{699D7803-7042-48BB-B071-D7AE8B4542F2}" presName="centerShape" presStyleCnt="0"/>
      <dgm:spPr/>
    </dgm:pt>
    <dgm:pt modelId="{43C5380E-ED12-459E-B0EA-D87EA393F1B4}" type="pres">
      <dgm:prSet presAssocID="{699D7803-7042-48BB-B071-D7AE8B4542F2}" presName="connSite" presStyleLbl="node1" presStyleIdx="0" presStyleCnt="4"/>
      <dgm:spPr/>
    </dgm:pt>
    <dgm:pt modelId="{7CD34CFD-8B01-4D62-8973-420AF459621B}" type="pres">
      <dgm:prSet presAssocID="{699D7803-7042-48BB-B071-D7AE8B4542F2}" presName="visible" presStyleLbl="node1" presStyleIdx="0" presStyleCnt="4" custLinFactNeighborX="0" custLinFactNeighborY="122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159E0B6C-58C3-4680-96CE-CBB9A95E5F4B}" type="pres">
      <dgm:prSet presAssocID="{9133892A-CE1E-433B-AE7D-EE37564259C4}" presName="Name25" presStyleLbl="parChTrans1D1" presStyleIdx="0" presStyleCnt="3"/>
      <dgm:spPr/>
      <dgm:t>
        <a:bodyPr/>
        <a:lstStyle/>
        <a:p>
          <a:endParaRPr lang="en-US"/>
        </a:p>
      </dgm:t>
    </dgm:pt>
    <dgm:pt modelId="{CAEB1194-B647-418B-9EDB-22F6EADB92AF}" type="pres">
      <dgm:prSet presAssocID="{853A0DC4-4BC0-4244-BBF5-6B9A671A60C0}" presName="node" presStyleCnt="0"/>
      <dgm:spPr/>
    </dgm:pt>
    <dgm:pt modelId="{9AD94290-DEB3-44D3-BE74-A418219F1589}" type="pres">
      <dgm:prSet presAssocID="{853A0DC4-4BC0-4244-BBF5-6B9A671A60C0}" presName="parentNode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16D2F4-C812-4828-8E74-B8228D3C507D}" type="pres">
      <dgm:prSet presAssocID="{853A0DC4-4BC0-4244-BBF5-6B9A671A60C0}" presName="childNode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69D4B1-3BB5-4E3B-8FD2-BB7826485B7F}" type="pres">
      <dgm:prSet presAssocID="{65B611AF-A6CD-4BFD-B3A9-C7D1A48A129F}" presName="Name25" presStyleLbl="parChTrans1D1" presStyleIdx="1" presStyleCnt="3"/>
      <dgm:spPr/>
      <dgm:t>
        <a:bodyPr/>
        <a:lstStyle/>
        <a:p>
          <a:endParaRPr lang="en-US"/>
        </a:p>
      </dgm:t>
    </dgm:pt>
    <dgm:pt modelId="{F9A07F5E-70C9-4674-9928-C6DB109E789F}" type="pres">
      <dgm:prSet presAssocID="{10FA36DF-192C-4FBF-9058-5A74DA2C6DFC}" presName="node" presStyleCnt="0"/>
      <dgm:spPr/>
    </dgm:pt>
    <dgm:pt modelId="{4F194D8E-C70B-4847-876A-478CEABF1B2F}" type="pres">
      <dgm:prSet presAssocID="{10FA36DF-192C-4FBF-9058-5A74DA2C6DFC}" presName="parentNode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FC72E-54EE-4113-904C-F344D215198A}" type="pres">
      <dgm:prSet presAssocID="{10FA36DF-192C-4FBF-9058-5A74DA2C6DFC}" presName="childNode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D6D12-9C50-43AC-B0BF-987543297BF5}" type="pres">
      <dgm:prSet presAssocID="{BC8DEECF-066C-4427-812D-BC6E4130A3EC}" presName="Name25" presStyleLbl="parChTrans1D1" presStyleIdx="2" presStyleCnt="3"/>
      <dgm:spPr/>
      <dgm:t>
        <a:bodyPr/>
        <a:lstStyle/>
        <a:p>
          <a:endParaRPr lang="en-US"/>
        </a:p>
      </dgm:t>
    </dgm:pt>
    <dgm:pt modelId="{F15523AF-359F-4843-9F95-8653519814D8}" type="pres">
      <dgm:prSet presAssocID="{D2B6B3C2-1FFF-4745-B616-463A3D74EE5F}" presName="node" presStyleCnt="0"/>
      <dgm:spPr/>
    </dgm:pt>
    <dgm:pt modelId="{EF627858-427D-4120-AE2B-43E09A5A420E}" type="pres">
      <dgm:prSet presAssocID="{D2B6B3C2-1FFF-4745-B616-463A3D74EE5F}" presName="parentNode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49354-D1EE-4A5F-A5D3-83D87BC76423}" type="pres">
      <dgm:prSet presAssocID="{D2B6B3C2-1FFF-4745-B616-463A3D74EE5F}" presName="childNode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B55B8B-7A9B-4DAE-830C-D610C9E304F9}" type="presOf" srcId="{C7738E8E-528F-4A3A-97B4-E47FFAE666D1}" destId="{881FC72E-54EE-4113-904C-F344D215198A}" srcOrd="0" destOrd="0" presId="urn:microsoft.com/office/officeart/2005/8/layout/radial2"/>
    <dgm:cxn modelId="{15323BDF-CDA5-454C-8CD0-E934B54DB246}" type="presOf" srcId="{9133892A-CE1E-433B-AE7D-EE37564259C4}" destId="{159E0B6C-58C3-4680-96CE-CBB9A95E5F4B}" srcOrd="0" destOrd="0" presId="urn:microsoft.com/office/officeart/2005/8/layout/radial2"/>
    <dgm:cxn modelId="{170A668E-7F56-4633-B98C-776E5797D444}" srcId="{699D7803-7042-48BB-B071-D7AE8B4542F2}" destId="{10FA36DF-192C-4FBF-9058-5A74DA2C6DFC}" srcOrd="1" destOrd="0" parTransId="{65B611AF-A6CD-4BFD-B3A9-C7D1A48A129F}" sibTransId="{367EAF7B-6FC9-4BCF-A1DF-C0ED157C0195}"/>
    <dgm:cxn modelId="{9CF185D9-1019-4C03-A15C-2945725E7C74}" srcId="{10FA36DF-192C-4FBF-9058-5A74DA2C6DFC}" destId="{924CB942-A32C-4D31-A1B2-F9673B17DBD0}" srcOrd="1" destOrd="0" parTransId="{99DF8CF4-8F6D-4B9B-8581-E5EB1F3A08B7}" sibTransId="{914E6A64-9FB5-4C84-AF55-CF0E7ADF2E75}"/>
    <dgm:cxn modelId="{79E61362-3DD1-4B85-893E-E31864EBD1A8}" srcId="{699D7803-7042-48BB-B071-D7AE8B4542F2}" destId="{853A0DC4-4BC0-4244-BBF5-6B9A671A60C0}" srcOrd="0" destOrd="0" parTransId="{9133892A-CE1E-433B-AE7D-EE37564259C4}" sibTransId="{81CBE671-6DB9-4838-AE8B-F6663B78B5CF}"/>
    <dgm:cxn modelId="{ACE5E067-3BA4-4D69-880D-F0E77EC3C11F}" srcId="{D2B6B3C2-1FFF-4745-B616-463A3D74EE5F}" destId="{9EB07C6C-81E3-4046-A07D-A22114ECD02F}" srcOrd="0" destOrd="0" parTransId="{6ADD7147-B2B6-4DD9-B725-FC289486F97D}" sibTransId="{E1B11AD0-8A2F-44DC-8816-36756840295F}"/>
    <dgm:cxn modelId="{96D18FEE-2008-4B99-9AF6-FDFB2F8DC674}" type="presOf" srcId="{BC8DEECF-066C-4427-812D-BC6E4130A3EC}" destId="{70ED6D12-9C50-43AC-B0BF-987543297BF5}" srcOrd="0" destOrd="0" presId="urn:microsoft.com/office/officeart/2005/8/layout/radial2"/>
    <dgm:cxn modelId="{D44A239E-4D15-4E31-86B2-86DF8BE05BFE}" type="presOf" srcId="{A4FAA2AA-CB5C-4018-ADCF-35102B12C02D}" destId="{881FC72E-54EE-4113-904C-F344D215198A}" srcOrd="0" destOrd="3" presId="urn:microsoft.com/office/officeart/2005/8/layout/radial2"/>
    <dgm:cxn modelId="{98807C9D-267D-4A50-AE69-43004548B374}" type="presOf" srcId="{924CB942-A32C-4D31-A1B2-F9673B17DBD0}" destId="{881FC72E-54EE-4113-904C-F344D215198A}" srcOrd="0" destOrd="1" presId="urn:microsoft.com/office/officeart/2005/8/layout/radial2"/>
    <dgm:cxn modelId="{73C25F38-34D4-48E1-B234-7703365DA35A}" type="presOf" srcId="{CA6766ED-4E51-409E-98A2-AF2E26676873}" destId="{881FC72E-54EE-4113-904C-F344D215198A}" srcOrd="0" destOrd="2" presId="urn:microsoft.com/office/officeart/2005/8/layout/radial2"/>
    <dgm:cxn modelId="{D7AA75B4-DE6C-4D3E-98A1-99781B3952B2}" type="presOf" srcId="{9EB07C6C-81E3-4046-A07D-A22114ECD02F}" destId="{A5649354-D1EE-4A5F-A5D3-83D87BC76423}" srcOrd="0" destOrd="0" presId="urn:microsoft.com/office/officeart/2005/8/layout/radial2"/>
    <dgm:cxn modelId="{D75722D9-189F-4BB2-9792-1DA61D271036}" srcId="{10FA36DF-192C-4FBF-9058-5A74DA2C6DFC}" destId="{CA6766ED-4E51-409E-98A2-AF2E26676873}" srcOrd="2" destOrd="0" parTransId="{AB509753-C194-4BCB-AA27-A59E829669A0}" sibTransId="{3F620362-541B-4C90-8D35-68A0FB2CFE1E}"/>
    <dgm:cxn modelId="{2EE82562-E0FE-4765-A1FE-4E258F114B57}" type="presOf" srcId="{853A0DC4-4BC0-4244-BBF5-6B9A671A60C0}" destId="{9AD94290-DEB3-44D3-BE74-A418219F1589}" srcOrd="0" destOrd="0" presId="urn:microsoft.com/office/officeart/2005/8/layout/radial2"/>
    <dgm:cxn modelId="{2C4993A6-B009-4927-AC9E-0EFF99AFE9AE}" type="presOf" srcId="{D2B6B3C2-1FFF-4745-B616-463A3D74EE5F}" destId="{EF627858-427D-4120-AE2B-43E09A5A420E}" srcOrd="0" destOrd="0" presId="urn:microsoft.com/office/officeart/2005/8/layout/radial2"/>
    <dgm:cxn modelId="{DC369B4C-8136-49B6-A828-348E41D7944D}" srcId="{10FA36DF-192C-4FBF-9058-5A74DA2C6DFC}" destId="{C7738E8E-528F-4A3A-97B4-E47FFAE666D1}" srcOrd="0" destOrd="0" parTransId="{1A44716F-C7C7-4D92-8D9C-97445882F02B}" sibTransId="{562656F7-008C-4B08-882C-16189576738D}"/>
    <dgm:cxn modelId="{C0F51C55-3C22-47E4-8C39-2AF5334BB15E}" type="presOf" srcId="{F4E54018-853A-436C-83E4-57C798323627}" destId="{881FC72E-54EE-4113-904C-F344D215198A}" srcOrd="0" destOrd="4" presId="urn:microsoft.com/office/officeart/2005/8/layout/radial2"/>
    <dgm:cxn modelId="{1C7A602F-890F-4E55-B181-6B123DD27CE5}" type="presOf" srcId="{5B0C911F-0E8D-449B-9300-2A2AB74C858D}" destId="{5716D2F4-C812-4828-8E74-B8228D3C507D}" srcOrd="0" destOrd="0" presId="urn:microsoft.com/office/officeart/2005/8/layout/radial2"/>
    <dgm:cxn modelId="{06E50B31-00CE-473C-B3B0-36940ADDB970}" type="presOf" srcId="{10FA36DF-192C-4FBF-9058-5A74DA2C6DFC}" destId="{4F194D8E-C70B-4847-876A-478CEABF1B2F}" srcOrd="0" destOrd="0" presId="urn:microsoft.com/office/officeart/2005/8/layout/radial2"/>
    <dgm:cxn modelId="{BE84396D-AFE1-474E-945E-F0A7CFC468F0}" type="presOf" srcId="{65B611AF-A6CD-4BFD-B3A9-C7D1A48A129F}" destId="{2C69D4B1-3BB5-4E3B-8FD2-BB7826485B7F}" srcOrd="0" destOrd="0" presId="urn:microsoft.com/office/officeart/2005/8/layout/radial2"/>
    <dgm:cxn modelId="{12FB0F19-624D-4E16-B717-54144A762B8F}" srcId="{853A0DC4-4BC0-4244-BBF5-6B9A671A60C0}" destId="{5B0C911F-0E8D-449B-9300-2A2AB74C858D}" srcOrd="0" destOrd="0" parTransId="{95BCB0DD-7683-492A-BB87-89E23E9164F7}" sibTransId="{C3BB44B8-1D8A-472C-BE07-8FED01454574}"/>
    <dgm:cxn modelId="{5FC472C7-B961-4F09-828F-41AC73569A6E}" srcId="{10FA36DF-192C-4FBF-9058-5A74DA2C6DFC}" destId="{F4E54018-853A-436C-83E4-57C798323627}" srcOrd="4" destOrd="0" parTransId="{31C12D95-1D69-416F-AB65-4AF9BC933A0F}" sibTransId="{06A3D1D3-F3C5-4ED5-8DB5-0D18C6D5139B}"/>
    <dgm:cxn modelId="{4557FE3E-E26C-4974-86F8-F423A169417E}" srcId="{699D7803-7042-48BB-B071-D7AE8B4542F2}" destId="{D2B6B3C2-1FFF-4745-B616-463A3D74EE5F}" srcOrd="2" destOrd="0" parTransId="{BC8DEECF-066C-4427-812D-BC6E4130A3EC}" sibTransId="{AA968A36-69DD-4A0E-B5F4-1E7F589E7B14}"/>
    <dgm:cxn modelId="{DA33E740-6EFE-4DA8-B7A0-5DA0EB2B57C1}" srcId="{10FA36DF-192C-4FBF-9058-5A74DA2C6DFC}" destId="{A4FAA2AA-CB5C-4018-ADCF-35102B12C02D}" srcOrd="3" destOrd="0" parTransId="{58807F2F-E3CE-4FB7-A846-A2F3A571CC72}" sibTransId="{5D7BC505-8731-42C4-AC13-0BEBFE88FDC5}"/>
    <dgm:cxn modelId="{EBEAD54F-A1D6-4400-B7F0-F4A4326EA38F}" type="presOf" srcId="{699D7803-7042-48BB-B071-D7AE8B4542F2}" destId="{1902108C-8F10-4BC7-BB5D-49F848569D47}" srcOrd="0" destOrd="0" presId="urn:microsoft.com/office/officeart/2005/8/layout/radial2"/>
    <dgm:cxn modelId="{08B8C105-B7CE-400A-8535-ADB896D1C1DC}" type="presParOf" srcId="{1902108C-8F10-4BC7-BB5D-49F848569D47}" destId="{A67D9056-CB94-488C-9A7D-57F12F939B80}" srcOrd="0" destOrd="0" presId="urn:microsoft.com/office/officeart/2005/8/layout/radial2"/>
    <dgm:cxn modelId="{EF284884-411D-432F-AFD1-3A961222AE9A}" type="presParOf" srcId="{A67D9056-CB94-488C-9A7D-57F12F939B80}" destId="{7EDBA25B-F381-4738-B5E4-B8D443B83EB7}" srcOrd="0" destOrd="0" presId="urn:microsoft.com/office/officeart/2005/8/layout/radial2"/>
    <dgm:cxn modelId="{3BD64776-CF7F-4351-8169-1EE8B4703E7C}" type="presParOf" srcId="{7EDBA25B-F381-4738-B5E4-B8D443B83EB7}" destId="{43C5380E-ED12-459E-B0EA-D87EA393F1B4}" srcOrd="0" destOrd="0" presId="urn:microsoft.com/office/officeart/2005/8/layout/radial2"/>
    <dgm:cxn modelId="{A7445BF6-1581-4E3B-89CF-59E31AEF31D9}" type="presParOf" srcId="{7EDBA25B-F381-4738-B5E4-B8D443B83EB7}" destId="{7CD34CFD-8B01-4D62-8973-420AF459621B}" srcOrd="1" destOrd="0" presId="urn:microsoft.com/office/officeart/2005/8/layout/radial2"/>
    <dgm:cxn modelId="{327B1A88-D32B-4360-8604-28C419C41C6A}" type="presParOf" srcId="{A67D9056-CB94-488C-9A7D-57F12F939B80}" destId="{159E0B6C-58C3-4680-96CE-CBB9A95E5F4B}" srcOrd="1" destOrd="0" presId="urn:microsoft.com/office/officeart/2005/8/layout/radial2"/>
    <dgm:cxn modelId="{90E5C682-6728-4D4C-A7B1-80AC12A42F1D}" type="presParOf" srcId="{A67D9056-CB94-488C-9A7D-57F12F939B80}" destId="{CAEB1194-B647-418B-9EDB-22F6EADB92AF}" srcOrd="2" destOrd="0" presId="urn:microsoft.com/office/officeart/2005/8/layout/radial2"/>
    <dgm:cxn modelId="{3DA68476-5198-4E08-8547-68CCE8E39D0A}" type="presParOf" srcId="{CAEB1194-B647-418B-9EDB-22F6EADB92AF}" destId="{9AD94290-DEB3-44D3-BE74-A418219F1589}" srcOrd="0" destOrd="0" presId="urn:microsoft.com/office/officeart/2005/8/layout/radial2"/>
    <dgm:cxn modelId="{1ED65358-4F6C-4CB1-9952-62CD7ACD4131}" type="presParOf" srcId="{CAEB1194-B647-418B-9EDB-22F6EADB92AF}" destId="{5716D2F4-C812-4828-8E74-B8228D3C507D}" srcOrd="1" destOrd="0" presId="urn:microsoft.com/office/officeart/2005/8/layout/radial2"/>
    <dgm:cxn modelId="{883DE4FE-FFA6-4DEC-A043-B734ED5D6796}" type="presParOf" srcId="{A67D9056-CB94-488C-9A7D-57F12F939B80}" destId="{2C69D4B1-3BB5-4E3B-8FD2-BB7826485B7F}" srcOrd="3" destOrd="0" presId="urn:microsoft.com/office/officeart/2005/8/layout/radial2"/>
    <dgm:cxn modelId="{2F1C12B3-52AF-469A-83EC-D23D974D8300}" type="presParOf" srcId="{A67D9056-CB94-488C-9A7D-57F12F939B80}" destId="{F9A07F5E-70C9-4674-9928-C6DB109E789F}" srcOrd="4" destOrd="0" presId="urn:microsoft.com/office/officeart/2005/8/layout/radial2"/>
    <dgm:cxn modelId="{BFC49C9D-58DC-468E-8BED-3FE1AD96A4C5}" type="presParOf" srcId="{F9A07F5E-70C9-4674-9928-C6DB109E789F}" destId="{4F194D8E-C70B-4847-876A-478CEABF1B2F}" srcOrd="0" destOrd="0" presId="urn:microsoft.com/office/officeart/2005/8/layout/radial2"/>
    <dgm:cxn modelId="{EE7B5D79-2AC9-409D-98EA-5B2237F36384}" type="presParOf" srcId="{F9A07F5E-70C9-4674-9928-C6DB109E789F}" destId="{881FC72E-54EE-4113-904C-F344D215198A}" srcOrd="1" destOrd="0" presId="urn:microsoft.com/office/officeart/2005/8/layout/radial2"/>
    <dgm:cxn modelId="{0B27B435-2EDC-43A0-9648-929395A050A1}" type="presParOf" srcId="{A67D9056-CB94-488C-9A7D-57F12F939B80}" destId="{70ED6D12-9C50-43AC-B0BF-987543297BF5}" srcOrd="5" destOrd="0" presId="urn:microsoft.com/office/officeart/2005/8/layout/radial2"/>
    <dgm:cxn modelId="{571679E0-1D67-4530-99B5-AC2314AA00C8}" type="presParOf" srcId="{A67D9056-CB94-488C-9A7D-57F12F939B80}" destId="{F15523AF-359F-4843-9F95-8653519814D8}" srcOrd="6" destOrd="0" presId="urn:microsoft.com/office/officeart/2005/8/layout/radial2"/>
    <dgm:cxn modelId="{72723D0D-373E-4DF8-AA06-145B1AF0D482}" type="presParOf" srcId="{F15523AF-359F-4843-9F95-8653519814D8}" destId="{EF627858-427D-4120-AE2B-43E09A5A420E}" srcOrd="0" destOrd="0" presId="urn:microsoft.com/office/officeart/2005/8/layout/radial2"/>
    <dgm:cxn modelId="{2D31AC92-C8FE-46BC-9CED-7BFA5E88D6D2}" type="presParOf" srcId="{F15523AF-359F-4843-9F95-8653519814D8}" destId="{A5649354-D1EE-4A5F-A5D3-83D87BC76423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D6D12-9C50-43AC-B0BF-987543297BF5}">
      <dsp:nvSpPr>
        <dsp:cNvPr id="0" name=""/>
        <dsp:cNvSpPr/>
      </dsp:nvSpPr>
      <dsp:spPr>
        <a:xfrm rot="2563277">
          <a:off x="4063086" y="3056513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9D4B1-3BB5-4E3B-8FD2-BB7826485B7F}">
      <dsp:nvSpPr>
        <dsp:cNvPr id="0" name=""/>
        <dsp:cNvSpPr/>
      </dsp:nvSpPr>
      <dsp:spPr>
        <a:xfrm>
          <a:off x="4150100" y="2157761"/>
          <a:ext cx="72983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72983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E0B6C-58C3-4680-96CE-CBB9A95E5F4B}">
      <dsp:nvSpPr>
        <dsp:cNvPr id="0" name=""/>
        <dsp:cNvSpPr/>
      </dsp:nvSpPr>
      <dsp:spPr>
        <a:xfrm rot="19036723">
          <a:off x="4063086" y="1259008"/>
          <a:ext cx="655879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55879" y="179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D34CFD-8B01-4D62-8973-420AF459621B}">
      <dsp:nvSpPr>
        <dsp:cNvPr id="0" name=""/>
        <dsp:cNvSpPr/>
      </dsp:nvSpPr>
      <dsp:spPr>
        <a:xfrm>
          <a:off x="2371613" y="1155131"/>
          <a:ext cx="2092337" cy="209233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94290-DEB3-44D3-BE74-A418219F1589}">
      <dsp:nvSpPr>
        <dsp:cNvPr id="0" name=""/>
        <dsp:cNvSpPr/>
      </dsp:nvSpPr>
      <dsp:spPr>
        <a:xfrm>
          <a:off x="4465398" y="87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standard protocol</a:t>
          </a:r>
          <a:endParaRPr lang="en-US" sz="1600" kern="1200"/>
        </a:p>
      </dsp:txBody>
      <dsp:txXfrm>
        <a:off x="4649247" y="184726"/>
        <a:ext cx="887704" cy="887704"/>
      </dsp:txXfrm>
    </dsp:sp>
    <dsp:sp modelId="{5716D2F4-C812-4828-8E74-B8228D3C507D}">
      <dsp:nvSpPr>
        <dsp:cNvPr id="0" name=""/>
        <dsp:cNvSpPr/>
      </dsp:nvSpPr>
      <dsp:spPr>
        <a:xfrm>
          <a:off x="5846340" y="87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TCP\UDP</a:t>
          </a:r>
          <a:endParaRPr lang="en-US" sz="1500" kern="1200"/>
        </a:p>
      </dsp:txBody>
      <dsp:txXfrm>
        <a:off x="5846340" y="877"/>
        <a:ext cx="1883103" cy="1255402"/>
      </dsp:txXfrm>
    </dsp:sp>
    <dsp:sp modelId="{4F194D8E-C70B-4847-876A-478CEABF1B2F}">
      <dsp:nvSpPr>
        <dsp:cNvPr id="0" name=""/>
        <dsp:cNvSpPr/>
      </dsp:nvSpPr>
      <dsp:spPr>
        <a:xfrm>
          <a:off x="4879939" y="1547967"/>
          <a:ext cx="1255402" cy="12554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Other </a:t>
          </a:r>
          <a:r>
            <a:rPr lang="en-US" sz="1600" kern="1200" err="1" smtClean="0"/>
            <a:t>Protocal</a:t>
          </a:r>
          <a:r>
            <a:rPr lang="en-US" sz="1600" kern="1200" smtClean="0"/>
            <a:t> Tunnel</a:t>
          </a:r>
          <a:endParaRPr lang="en-US" sz="1600" kern="1200"/>
        </a:p>
      </dsp:txBody>
      <dsp:txXfrm>
        <a:off x="5063788" y="1731816"/>
        <a:ext cx="887704" cy="887704"/>
      </dsp:txXfrm>
    </dsp:sp>
    <dsp:sp modelId="{881FC72E-54EE-4113-904C-F344D215198A}">
      <dsp:nvSpPr>
        <dsp:cNvPr id="0" name=""/>
        <dsp:cNvSpPr/>
      </dsp:nvSpPr>
      <dsp:spPr>
        <a:xfrm>
          <a:off x="6260882" y="154796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Http Tunnel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0" i="0" kern="1200" smtClean="0"/>
            <a:t>DNS tunnel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ICMP tunnel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SSH tunnel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…</a:t>
          </a:r>
          <a:endParaRPr lang="en-US" sz="1500" kern="1200"/>
        </a:p>
      </dsp:txBody>
      <dsp:txXfrm>
        <a:off x="6260882" y="1547967"/>
        <a:ext cx="1883103" cy="1255402"/>
      </dsp:txXfrm>
    </dsp:sp>
    <dsp:sp modelId="{EF627858-427D-4120-AE2B-43E09A5A420E}">
      <dsp:nvSpPr>
        <dsp:cNvPr id="0" name=""/>
        <dsp:cNvSpPr/>
      </dsp:nvSpPr>
      <dsp:spPr>
        <a:xfrm>
          <a:off x="4465398" y="3095057"/>
          <a:ext cx="1255402" cy="1255402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Anyway to transport data</a:t>
          </a:r>
          <a:endParaRPr lang="en-US" sz="1600" kern="1200"/>
        </a:p>
      </dsp:txBody>
      <dsp:txXfrm>
        <a:off x="4649247" y="3278906"/>
        <a:ext cx="887704" cy="887704"/>
      </dsp:txXfrm>
    </dsp:sp>
    <dsp:sp modelId="{A5649354-D1EE-4A5F-A5D3-83D87BC76423}">
      <dsp:nvSpPr>
        <dsp:cNvPr id="0" name=""/>
        <dsp:cNvSpPr/>
      </dsp:nvSpPr>
      <dsp:spPr>
        <a:xfrm>
          <a:off x="5846340" y="3095057"/>
          <a:ext cx="1883103" cy="1255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/>
        </a:p>
      </dsp:txBody>
      <dsp:txXfrm>
        <a:off x="5846340" y="3095057"/>
        <a:ext cx="1883103" cy="125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411B7-3D8A-410D-9F0A-575E1123049B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900" y="1143000"/>
            <a:ext cx="5156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E4CB-2A82-49CD-AEB9-E11135DDC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5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1pPr>
    <a:lvl2pPr marL="498119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2pPr>
    <a:lvl3pPr marL="996239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3pPr>
    <a:lvl4pPr marL="1494358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4pPr>
    <a:lvl5pPr marL="1992478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5pPr>
    <a:lvl6pPr marL="2490597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6pPr>
    <a:lvl7pPr marL="2988716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7pPr>
    <a:lvl8pPr marL="3486836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8pPr>
    <a:lvl9pPr marL="3984955" algn="l" defTabSz="996239" rtl="0" eaLnBrk="1" latinLnBrk="0" hangingPunct="1">
      <a:defRPr sz="13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0E4CB-2A82-49CD-AEB9-E11135DDC1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2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3021" y="1272011"/>
            <a:ext cx="9738122" cy="2705947"/>
          </a:xfrm>
        </p:spPr>
        <p:txBody>
          <a:bodyPr anchor="b"/>
          <a:lstStyle>
            <a:lvl1pPr algn="ctr">
              <a:defRPr sz="6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3021" y="4082310"/>
            <a:ext cx="9738122" cy="1876530"/>
          </a:xfrm>
        </p:spPr>
        <p:txBody>
          <a:bodyPr/>
          <a:lstStyle>
            <a:lvl1pPr marL="0" indent="0" algn="ctr">
              <a:buNone/>
              <a:defRPr sz="2556"/>
            </a:lvl1pPr>
            <a:lvl2pPr marL="486918" indent="0" algn="ctr">
              <a:buNone/>
              <a:defRPr sz="2130"/>
            </a:lvl2pPr>
            <a:lvl3pPr marL="973836" indent="0" algn="ctr">
              <a:buNone/>
              <a:defRPr sz="1917"/>
            </a:lvl3pPr>
            <a:lvl4pPr marL="1460754" indent="0" algn="ctr">
              <a:buNone/>
              <a:defRPr sz="1704"/>
            </a:lvl4pPr>
            <a:lvl5pPr marL="1947672" indent="0" algn="ctr">
              <a:buNone/>
              <a:defRPr sz="1704"/>
            </a:lvl5pPr>
            <a:lvl6pPr marL="2434590" indent="0" algn="ctr">
              <a:buNone/>
              <a:defRPr sz="1704"/>
            </a:lvl6pPr>
            <a:lvl7pPr marL="2921508" indent="0" algn="ctr">
              <a:buNone/>
              <a:defRPr sz="1704"/>
            </a:lvl7pPr>
            <a:lvl8pPr marL="3408426" indent="0" algn="ctr">
              <a:buNone/>
              <a:defRPr sz="1704"/>
            </a:lvl8pPr>
            <a:lvl9pPr marL="3895344" indent="0" algn="ctr">
              <a:buNone/>
              <a:defRPr sz="170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6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3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1792" y="413808"/>
            <a:ext cx="2799710" cy="658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661" y="413808"/>
            <a:ext cx="8236828" cy="65867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4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98" y="1937704"/>
            <a:ext cx="11198841" cy="3233102"/>
          </a:xfrm>
        </p:spPr>
        <p:txBody>
          <a:bodyPr anchor="b"/>
          <a:lstStyle>
            <a:lvl1pPr>
              <a:defRPr sz="639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898" y="5201392"/>
            <a:ext cx="11198841" cy="1700212"/>
          </a:xfrm>
        </p:spPr>
        <p:txBody>
          <a:bodyPr/>
          <a:lstStyle>
            <a:lvl1pPr marL="0" indent="0">
              <a:buNone/>
              <a:defRPr sz="2556">
                <a:solidFill>
                  <a:schemeClr val="tx1">
                    <a:tint val="75000"/>
                  </a:schemeClr>
                </a:solidFill>
              </a:defRPr>
            </a:lvl1pPr>
            <a:lvl2pPr marL="486918" indent="0">
              <a:buNone/>
              <a:defRPr sz="2130">
                <a:solidFill>
                  <a:schemeClr val="tx1">
                    <a:tint val="75000"/>
                  </a:schemeClr>
                </a:solidFill>
              </a:defRPr>
            </a:lvl2pPr>
            <a:lvl3pPr marL="973836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46075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4pPr>
            <a:lvl5pPr marL="1947672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5pPr>
            <a:lvl6pPr marL="2434590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6pPr>
            <a:lvl7pPr marL="2921508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7pPr>
            <a:lvl8pPr marL="3408426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8pPr>
            <a:lvl9pPr marL="3895344" indent="0">
              <a:buNone/>
              <a:defRPr sz="1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7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661" y="2069042"/>
            <a:ext cx="5518269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3233" y="2069042"/>
            <a:ext cx="5518269" cy="49315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2" y="413809"/>
            <a:ext cx="11198841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4353" y="1905318"/>
            <a:ext cx="5492909" cy="933767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86918" indent="0">
              <a:buNone/>
              <a:defRPr sz="2130" b="1"/>
            </a:lvl2pPr>
            <a:lvl3pPr marL="973836" indent="0">
              <a:buNone/>
              <a:defRPr sz="1917" b="1"/>
            </a:lvl3pPr>
            <a:lvl4pPr marL="1460754" indent="0">
              <a:buNone/>
              <a:defRPr sz="1704" b="1"/>
            </a:lvl4pPr>
            <a:lvl5pPr marL="1947672" indent="0">
              <a:buNone/>
              <a:defRPr sz="1704" b="1"/>
            </a:lvl5pPr>
            <a:lvl6pPr marL="2434590" indent="0">
              <a:buNone/>
              <a:defRPr sz="1704" b="1"/>
            </a:lvl6pPr>
            <a:lvl7pPr marL="2921508" indent="0">
              <a:buNone/>
              <a:defRPr sz="1704" b="1"/>
            </a:lvl7pPr>
            <a:lvl8pPr marL="3408426" indent="0">
              <a:buNone/>
              <a:defRPr sz="1704" b="1"/>
            </a:lvl8pPr>
            <a:lvl9pPr marL="3895344" indent="0">
              <a:buNone/>
              <a:defRPr sz="17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353" y="2839085"/>
            <a:ext cx="5492909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3233" y="1905318"/>
            <a:ext cx="5519960" cy="933767"/>
          </a:xfrm>
        </p:spPr>
        <p:txBody>
          <a:bodyPr anchor="b"/>
          <a:lstStyle>
            <a:lvl1pPr marL="0" indent="0">
              <a:buNone/>
              <a:defRPr sz="2556" b="1"/>
            </a:lvl1pPr>
            <a:lvl2pPr marL="486918" indent="0">
              <a:buNone/>
              <a:defRPr sz="2130" b="1"/>
            </a:lvl2pPr>
            <a:lvl3pPr marL="973836" indent="0">
              <a:buNone/>
              <a:defRPr sz="1917" b="1"/>
            </a:lvl3pPr>
            <a:lvl4pPr marL="1460754" indent="0">
              <a:buNone/>
              <a:defRPr sz="1704" b="1"/>
            </a:lvl4pPr>
            <a:lvl5pPr marL="1947672" indent="0">
              <a:buNone/>
              <a:defRPr sz="1704" b="1"/>
            </a:lvl5pPr>
            <a:lvl6pPr marL="2434590" indent="0">
              <a:buNone/>
              <a:defRPr sz="1704" b="1"/>
            </a:lvl6pPr>
            <a:lvl7pPr marL="2921508" indent="0">
              <a:buNone/>
              <a:defRPr sz="1704" b="1"/>
            </a:lvl7pPr>
            <a:lvl8pPr marL="3408426" indent="0">
              <a:buNone/>
              <a:defRPr sz="1704" b="1"/>
            </a:lvl8pPr>
            <a:lvl9pPr marL="3895344" indent="0">
              <a:buNone/>
              <a:defRPr sz="170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3233" y="2839085"/>
            <a:ext cx="5519960" cy="41758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9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9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518160"/>
            <a:ext cx="4187730" cy="1813560"/>
          </a:xfrm>
        </p:spPr>
        <p:txBody>
          <a:bodyPr anchor="b"/>
          <a:lstStyle>
            <a:lvl1pPr>
              <a:defRPr sz="3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960" y="1119082"/>
            <a:ext cx="6573233" cy="5523442"/>
          </a:xfrm>
        </p:spPr>
        <p:txBody>
          <a:bodyPr/>
          <a:lstStyle>
            <a:lvl1pPr>
              <a:defRPr sz="3408"/>
            </a:lvl1pPr>
            <a:lvl2pPr>
              <a:defRPr sz="2982"/>
            </a:lvl2pPr>
            <a:lvl3pPr>
              <a:defRPr sz="2556"/>
            </a:lvl3pPr>
            <a:lvl4pPr>
              <a:defRPr sz="2130"/>
            </a:lvl4pPr>
            <a:lvl5pPr>
              <a:defRPr sz="2130"/>
            </a:lvl5pPr>
            <a:lvl6pPr>
              <a:defRPr sz="2130"/>
            </a:lvl6pPr>
            <a:lvl7pPr>
              <a:defRPr sz="2130"/>
            </a:lvl7pPr>
            <a:lvl8pPr>
              <a:defRPr sz="2130"/>
            </a:lvl8pPr>
            <a:lvl9pPr>
              <a:defRPr sz="213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331720"/>
            <a:ext cx="4187730" cy="4319800"/>
          </a:xfrm>
        </p:spPr>
        <p:txBody>
          <a:bodyPr/>
          <a:lstStyle>
            <a:lvl1pPr marL="0" indent="0">
              <a:buNone/>
              <a:defRPr sz="1704"/>
            </a:lvl1pPr>
            <a:lvl2pPr marL="486918" indent="0">
              <a:buNone/>
              <a:defRPr sz="1491"/>
            </a:lvl2pPr>
            <a:lvl3pPr marL="973836" indent="0">
              <a:buNone/>
              <a:defRPr sz="1278"/>
            </a:lvl3pPr>
            <a:lvl4pPr marL="1460754" indent="0">
              <a:buNone/>
              <a:defRPr sz="1065"/>
            </a:lvl4pPr>
            <a:lvl5pPr marL="1947672" indent="0">
              <a:buNone/>
              <a:defRPr sz="1065"/>
            </a:lvl5pPr>
            <a:lvl6pPr marL="2434590" indent="0">
              <a:buNone/>
              <a:defRPr sz="1065"/>
            </a:lvl6pPr>
            <a:lvl7pPr marL="2921508" indent="0">
              <a:buNone/>
              <a:defRPr sz="1065"/>
            </a:lvl7pPr>
            <a:lvl8pPr marL="3408426" indent="0">
              <a:buNone/>
              <a:defRPr sz="1065"/>
            </a:lvl8pPr>
            <a:lvl9pPr marL="3895344" indent="0">
              <a:buNone/>
              <a:defRPr sz="10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353" y="518160"/>
            <a:ext cx="4187730" cy="1813560"/>
          </a:xfrm>
        </p:spPr>
        <p:txBody>
          <a:bodyPr anchor="b"/>
          <a:lstStyle>
            <a:lvl1pPr>
              <a:defRPr sz="340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9960" y="1119082"/>
            <a:ext cx="6573233" cy="5523442"/>
          </a:xfrm>
        </p:spPr>
        <p:txBody>
          <a:bodyPr anchor="t"/>
          <a:lstStyle>
            <a:lvl1pPr marL="0" indent="0">
              <a:buNone/>
              <a:defRPr sz="3408"/>
            </a:lvl1pPr>
            <a:lvl2pPr marL="486918" indent="0">
              <a:buNone/>
              <a:defRPr sz="2982"/>
            </a:lvl2pPr>
            <a:lvl3pPr marL="973836" indent="0">
              <a:buNone/>
              <a:defRPr sz="2556"/>
            </a:lvl3pPr>
            <a:lvl4pPr marL="1460754" indent="0">
              <a:buNone/>
              <a:defRPr sz="2130"/>
            </a:lvl4pPr>
            <a:lvl5pPr marL="1947672" indent="0">
              <a:buNone/>
              <a:defRPr sz="2130"/>
            </a:lvl5pPr>
            <a:lvl6pPr marL="2434590" indent="0">
              <a:buNone/>
              <a:defRPr sz="2130"/>
            </a:lvl6pPr>
            <a:lvl7pPr marL="2921508" indent="0">
              <a:buNone/>
              <a:defRPr sz="2130"/>
            </a:lvl7pPr>
            <a:lvl8pPr marL="3408426" indent="0">
              <a:buNone/>
              <a:defRPr sz="2130"/>
            </a:lvl8pPr>
            <a:lvl9pPr marL="3895344" indent="0">
              <a:buNone/>
              <a:defRPr sz="213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4353" y="2331720"/>
            <a:ext cx="4187730" cy="4319800"/>
          </a:xfrm>
        </p:spPr>
        <p:txBody>
          <a:bodyPr/>
          <a:lstStyle>
            <a:lvl1pPr marL="0" indent="0">
              <a:buNone/>
              <a:defRPr sz="1704"/>
            </a:lvl1pPr>
            <a:lvl2pPr marL="486918" indent="0">
              <a:buNone/>
              <a:defRPr sz="1491"/>
            </a:lvl2pPr>
            <a:lvl3pPr marL="973836" indent="0">
              <a:buNone/>
              <a:defRPr sz="1278"/>
            </a:lvl3pPr>
            <a:lvl4pPr marL="1460754" indent="0">
              <a:buNone/>
              <a:defRPr sz="1065"/>
            </a:lvl4pPr>
            <a:lvl5pPr marL="1947672" indent="0">
              <a:buNone/>
              <a:defRPr sz="1065"/>
            </a:lvl5pPr>
            <a:lvl6pPr marL="2434590" indent="0">
              <a:buNone/>
              <a:defRPr sz="1065"/>
            </a:lvl6pPr>
            <a:lvl7pPr marL="2921508" indent="0">
              <a:buNone/>
              <a:defRPr sz="1065"/>
            </a:lvl7pPr>
            <a:lvl8pPr marL="3408426" indent="0">
              <a:buNone/>
              <a:defRPr sz="1065"/>
            </a:lvl8pPr>
            <a:lvl9pPr marL="3895344" indent="0">
              <a:buNone/>
              <a:defRPr sz="106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2661" y="413809"/>
            <a:ext cx="1119884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661" y="2069042"/>
            <a:ext cx="1119884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2661" y="7203864"/>
            <a:ext cx="292143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EAF5F-6E78-48E2-B506-80EA1F4D005C}" type="datetimeFigureOut">
              <a:rPr lang="en-US" smtClean="0"/>
              <a:t>19-Jul-22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1004" y="7203864"/>
            <a:ext cx="438215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0065" y="7203864"/>
            <a:ext cx="292143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F3B7C-520A-4EBE-BD33-71ABACF16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3836" rtl="0" eaLnBrk="1" latinLnBrk="0" hangingPunct="1">
        <a:lnSpc>
          <a:spcPct val="90000"/>
        </a:lnSpc>
        <a:spcBef>
          <a:spcPct val="0"/>
        </a:spcBef>
        <a:buNone/>
        <a:defRPr sz="46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459" indent="-243459" algn="l" defTabSz="973836" rtl="0" eaLnBrk="1" latinLnBrk="0" hangingPunct="1">
        <a:lnSpc>
          <a:spcPct val="90000"/>
        </a:lnSpc>
        <a:spcBef>
          <a:spcPts val="1065"/>
        </a:spcBef>
        <a:buFont typeface="Arial" panose="020B0604020202020204" pitchFamily="34" charset="0"/>
        <a:buChar char="•"/>
        <a:defRPr sz="2982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56" kern="1200">
          <a:solidFill>
            <a:schemeClr val="tx1"/>
          </a:solidFill>
          <a:latin typeface="+mn-lt"/>
          <a:ea typeface="+mn-ea"/>
          <a:cs typeface="+mn-cs"/>
        </a:defRPr>
      </a:lvl2pPr>
      <a:lvl3pPr marL="1217295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704213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2191131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678049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3164967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651885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4138803" indent="-243459" algn="l" defTabSz="973836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1pPr>
      <a:lvl2pPr marL="486918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2pPr>
      <a:lvl3pPr marL="973836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3pPr>
      <a:lvl4pPr marL="1460754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947672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5pPr>
      <a:lvl6pPr marL="2434590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6pPr>
      <a:lvl7pPr marL="2921508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7pPr>
      <a:lvl8pPr marL="3408426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8pPr>
      <a:lvl9pPr marL="3895344" algn="l" defTabSz="973836" rtl="0" eaLnBrk="1" latinLnBrk="0" hangingPunct="1">
        <a:defRPr sz="19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livesecurity.com/2019/05/07/turla-lightneuron-email-too-far/" TargetMode="External"/><Relationship Id="rId2" Type="http://schemas.openxmlformats.org/officeDocument/2006/relationships/hyperlink" Target="https://chowdera.com/2021/04/20210410163126273f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elivesecurity.com/wp-content/uploads/2019/05/ESET-LightNeuron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6874" y="2457749"/>
            <a:ext cx="9448799" cy="2661985"/>
          </a:xfrm>
        </p:spPr>
        <p:txBody>
          <a:bodyPr/>
          <a:lstStyle/>
          <a:p>
            <a:r>
              <a:rPr lang="en-US" b="1" smtClean="0"/>
              <a:t>Using </a:t>
            </a:r>
            <a:r>
              <a:rPr lang="en-US" b="1"/>
              <a:t>transport agent as exchange backdoor</a:t>
            </a:r>
          </a:p>
        </p:txBody>
      </p:sp>
    </p:spTree>
    <p:extLst>
      <p:ext uri="{BB962C8B-B14F-4D97-AF65-F5344CB8AC3E}">
        <p14:creationId xmlns:p14="http://schemas.microsoft.com/office/powerpoint/2010/main" val="262502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/>
              <a:t> </a:t>
            </a:r>
            <a:r>
              <a:rPr lang="en-US" smtClean="0"/>
              <a:t>edgetransport.exe load </a:t>
            </a:r>
            <a:r>
              <a:rPr lang="en-US" err="1" smtClean="0"/>
              <a:t>dll</a:t>
            </a:r>
            <a:r>
              <a:rPr lang="en-US" smtClean="0"/>
              <a:t> </a:t>
            </a:r>
            <a:r>
              <a:rPr lang="en-US" err="1" smtClean="0"/>
              <a:t>nghi</a:t>
            </a:r>
            <a:r>
              <a:rPr lang="en-US" smtClean="0"/>
              <a:t> </a:t>
            </a:r>
            <a:r>
              <a:rPr lang="en-US" err="1" smtClean="0"/>
              <a:t>ngờ</a:t>
            </a:r>
            <a:r>
              <a:rPr lang="en-US" smtClean="0"/>
              <a:t> </a:t>
            </a:r>
            <a:r>
              <a:rPr lang="en-US" err="1" smtClean="0"/>
              <a:t>không</a:t>
            </a:r>
            <a:r>
              <a:rPr lang="en-US" smtClean="0"/>
              <a:t>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chữ</a:t>
            </a:r>
            <a:r>
              <a:rPr lang="en-US" smtClean="0"/>
              <a:t> </a:t>
            </a:r>
            <a:r>
              <a:rPr lang="en-US" err="1" smtClean="0"/>
              <a:t>kí</a:t>
            </a:r>
            <a:r>
              <a:rPr lang="en-US" smtClean="0"/>
              <a:t> </a:t>
            </a:r>
            <a:r>
              <a:rPr lang="en-US" err="1" smtClean="0"/>
              <a:t>số</a:t>
            </a:r>
            <a:r>
              <a:rPr lang="en-US"/>
              <a:t/>
            </a:r>
            <a:br>
              <a:rPr lang="en-US"/>
            </a:b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/>
          </a:p>
          <a:p>
            <a:r>
              <a:rPr lang="en-US" err="1" smtClean="0"/>
              <a:t>Tiến</a:t>
            </a:r>
            <a:r>
              <a:rPr lang="en-US" smtClean="0"/>
              <a:t> </a:t>
            </a:r>
            <a:r>
              <a:rPr lang="en-US" err="1" smtClean="0"/>
              <a:t>trình</a:t>
            </a:r>
            <a:r>
              <a:rPr lang="en-US" smtClean="0"/>
              <a:t> edgetransport.exe </a:t>
            </a:r>
            <a:r>
              <a:rPr lang="en-US" err="1" smtClean="0"/>
              <a:t>tạo</a:t>
            </a:r>
            <a:r>
              <a:rPr lang="en-US" smtClean="0"/>
              <a:t> process con </a:t>
            </a:r>
            <a:r>
              <a:rPr lang="en-US" err="1" smtClean="0"/>
              <a:t>nghi</a:t>
            </a:r>
            <a:r>
              <a:rPr lang="en-US" smtClean="0"/>
              <a:t> </a:t>
            </a:r>
            <a:r>
              <a:rPr lang="en-US" err="1" smtClean="0"/>
              <a:t>ngờ</a:t>
            </a:r>
            <a:r>
              <a:rPr lang="en-US" smtClean="0"/>
              <a:t> (</a:t>
            </a:r>
            <a:r>
              <a:rPr lang="en-US" err="1" smtClean="0"/>
              <a:t>cmd</a:t>
            </a:r>
            <a:r>
              <a:rPr lang="en-US" smtClean="0"/>
              <a:t>, </a:t>
            </a:r>
            <a:r>
              <a:rPr lang="en-US" err="1" smtClean="0"/>
              <a:t>powershell</a:t>
            </a:r>
            <a:r>
              <a:rPr lang="en-US" smtClean="0"/>
              <a:t>, …)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05" y="2716558"/>
            <a:ext cx="10075752" cy="23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6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Detection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Command </a:t>
            </a:r>
            <a:r>
              <a:rPr lang="en-US" err="1" smtClean="0"/>
              <a:t>powershell</a:t>
            </a:r>
            <a:r>
              <a:rPr lang="en-US" smtClean="0"/>
              <a:t> install transport agent:</a:t>
            </a:r>
            <a:br>
              <a:rPr lang="en-US" smtClean="0"/>
            </a:b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.*Install-</a:t>
            </a:r>
            <a:r>
              <a:rPr lang="en-US" sz="2000" err="1">
                <a:solidFill>
                  <a:schemeClr val="accent4">
                    <a:lumMod val="75000"/>
                  </a:schemeClr>
                </a:solidFill>
              </a:rPr>
              <a:t>TransportAgent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 .*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sz="2000" err="1">
                <a:solidFill>
                  <a:schemeClr val="accent4">
                    <a:lumMod val="75000"/>
                  </a:schemeClr>
                </a:solidFill>
              </a:rPr>
              <a:t>TransportAgentFactory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.*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  -</a:t>
            </a:r>
            <a:r>
              <a:rPr lang="en-US" sz="2000" err="1">
                <a:solidFill>
                  <a:schemeClr val="accent4">
                    <a:lumMod val="75000"/>
                  </a:schemeClr>
                </a:solidFill>
              </a:rPr>
              <a:t>AssemblyPath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>
                <a:solidFill>
                  <a:schemeClr val="accent4">
                    <a:lumMod val="75000"/>
                  </a:schemeClr>
                </a:solidFill>
              </a:rPr>
              <a:t>.*</a:t>
            </a:r>
          </a:p>
          <a:p>
            <a:r>
              <a:rPr lang="en-US" smtClean="0"/>
              <a:t>Services </a:t>
            </a:r>
            <a:r>
              <a:rPr lang="en-US" err="1" smtClean="0"/>
              <a:t>MSExchangeTransport</a:t>
            </a:r>
            <a:r>
              <a:rPr lang="en-US" smtClean="0"/>
              <a:t> </a:t>
            </a:r>
            <a:r>
              <a:rPr lang="en-US" err="1" smtClean="0"/>
              <a:t>bị</a:t>
            </a:r>
            <a:r>
              <a:rPr lang="en-US" smtClean="0"/>
              <a:t> restart, </a:t>
            </a:r>
            <a:r>
              <a:rPr lang="en-US" err="1" smtClean="0"/>
              <a:t>còn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services </a:t>
            </a:r>
            <a:r>
              <a:rPr lang="en-US" err="1" smtClean="0"/>
              <a:t>khác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Exchange </a:t>
            </a:r>
            <a:r>
              <a:rPr lang="en-US" err="1" smtClean="0"/>
              <a:t>xung</a:t>
            </a:r>
            <a:r>
              <a:rPr lang="en-US" smtClean="0"/>
              <a:t> </a:t>
            </a:r>
            <a:r>
              <a:rPr lang="en-US" err="1" smtClean="0"/>
              <a:t>quanh</a:t>
            </a:r>
            <a:r>
              <a:rPr lang="en-US" smtClean="0"/>
              <a:t> </a:t>
            </a:r>
            <a:r>
              <a:rPr lang="en-US" err="1" smtClean="0"/>
              <a:t>thời</a:t>
            </a:r>
            <a:r>
              <a:rPr lang="en-US" smtClean="0"/>
              <a:t> </a:t>
            </a:r>
            <a:r>
              <a:rPr lang="en-US" err="1" smtClean="0"/>
              <a:t>điểm</a:t>
            </a:r>
            <a:r>
              <a:rPr lang="en-US" smtClean="0"/>
              <a:t> </a:t>
            </a:r>
            <a:r>
              <a:rPr lang="en-US" err="1" smtClean="0"/>
              <a:t>đó</a:t>
            </a:r>
            <a:r>
              <a:rPr lang="en-US" smtClean="0"/>
              <a:t> </a:t>
            </a:r>
            <a:r>
              <a:rPr lang="en-US" err="1" smtClean="0"/>
              <a:t>thì</a:t>
            </a:r>
            <a:r>
              <a:rPr lang="en-US" smtClean="0"/>
              <a:t> </a:t>
            </a:r>
            <a:r>
              <a:rPr lang="en-US" err="1" smtClean="0"/>
              <a:t>không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Reference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chowdera.com/2021/04/20210410163126273f.html</a:t>
            </a:r>
            <a:endParaRPr lang="en-US" smtClean="0"/>
          </a:p>
          <a:p>
            <a:r>
              <a:rPr lang="en-US">
                <a:hlinkClick r:id="rId3"/>
              </a:rPr>
              <a:t>https://</a:t>
            </a:r>
            <a:r>
              <a:rPr lang="en-US">
                <a:hlinkClick r:id="rId3"/>
              </a:rPr>
              <a:t>www.welivesecurity.com/2019/05/07/turla-lightneuron-email-too-far</a:t>
            </a:r>
            <a:r>
              <a:rPr lang="en-US" smtClean="0">
                <a:hlinkClick r:id="rId3"/>
              </a:rPr>
              <a:t>/</a:t>
            </a:r>
            <a:endParaRPr lang="en-US" smtClean="0"/>
          </a:p>
          <a:p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www.welivesecurity.com/wp-content/uploads/2019/05/ESET-LightNeuron.pdf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6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2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607" y="1279526"/>
            <a:ext cx="5781675" cy="1325563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chemeClr val="accent1">
                    <a:lumMod val="75000"/>
                  </a:schemeClr>
                </a:solidFill>
              </a:rPr>
              <a:t>How to control compromis</a:t>
            </a:r>
            <a:r>
              <a:rPr lang="en-US" sz="4000" b="1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US" sz="4000" b="1">
                <a:solidFill>
                  <a:schemeClr val="accent1">
                    <a:lumMod val="75000"/>
                  </a:schemeClr>
                </a:solidFill>
              </a:rPr>
              <a:t>d system?</a:t>
            </a:r>
            <a:endParaRPr lang="en-US" sz="4000" b="1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236425"/>
              </p:ext>
            </p:extLst>
          </p:nvPr>
        </p:nvGraphicFramePr>
        <p:xfrm>
          <a:off x="1348581" y="28257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855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867593"/>
            <a:ext cx="10515600" cy="1325563"/>
          </a:xfrm>
        </p:spPr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Email Server - How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to communicate?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282" y="2435226"/>
            <a:ext cx="4430917" cy="1587531"/>
          </a:xfrm>
        </p:spPr>
        <p:txBody>
          <a:bodyPr/>
          <a:lstStyle/>
          <a:p>
            <a:r>
              <a:rPr lang="en-US" smtClean="0"/>
              <a:t>Webmail: HTTP, HTTPS</a:t>
            </a:r>
          </a:p>
          <a:p>
            <a:r>
              <a:rPr lang="en-US" smtClean="0"/>
              <a:t>Mail Services: SMTP, POP3, IMAP</a:t>
            </a:r>
          </a:p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81" y="2435225"/>
            <a:ext cx="59436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881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Transport agents in Exchange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Transport agents </a:t>
            </a:r>
            <a:r>
              <a:rPr lang="en-US" err="1" smtClean="0"/>
              <a:t>cho</a:t>
            </a:r>
            <a:r>
              <a:rPr lang="en-US" smtClean="0"/>
              <a:t> </a:t>
            </a:r>
            <a:r>
              <a:rPr lang="en-US" err="1" smtClean="0"/>
              <a:t>phép</a:t>
            </a:r>
            <a:r>
              <a:rPr lang="en-US" smtClean="0"/>
              <a:t> </a:t>
            </a:r>
            <a:r>
              <a:rPr lang="en-US" err="1" smtClean="0"/>
              <a:t>cài</a:t>
            </a:r>
            <a:r>
              <a:rPr lang="en-US" smtClean="0"/>
              <a:t> </a:t>
            </a:r>
            <a:r>
              <a:rPr lang="en-US" err="1" smtClean="0"/>
              <a:t>đặt</a:t>
            </a:r>
            <a:r>
              <a:rPr lang="en-US" smtClean="0"/>
              <a:t> </a:t>
            </a:r>
            <a:r>
              <a:rPr lang="en-US" err="1" smtClean="0"/>
              <a:t>phần</a:t>
            </a:r>
            <a:r>
              <a:rPr lang="en-US" smtClean="0"/>
              <a:t> </a:t>
            </a:r>
            <a:r>
              <a:rPr lang="en-US" err="1" smtClean="0"/>
              <a:t>mềm</a:t>
            </a:r>
            <a:r>
              <a:rPr lang="en-US" smtClean="0"/>
              <a:t> </a:t>
            </a:r>
            <a:r>
              <a:rPr lang="en-US" err="1" smtClean="0"/>
              <a:t>của</a:t>
            </a:r>
            <a:r>
              <a:rPr lang="en-US" smtClean="0"/>
              <a:t> Microsoft, </a:t>
            </a:r>
            <a:r>
              <a:rPr lang="en-US" err="1" smtClean="0"/>
              <a:t>bên</a:t>
            </a:r>
            <a:r>
              <a:rPr lang="en-US" smtClean="0"/>
              <a:t> </a:t>
            </a:r>
            <a:r>
              <a:rPr lang="en-US" err="1" smtClean="0"/>
              <a:t>thứ</a:t>
            </a:r>
            <a:r>
              <a:rPr lang="en-US" smtClean="0"/>
              <a:t> 3 </a:t>
            </a:r>
            <a:r>
              <a:rPr lang="en-US" err="1" smtClean="0"/>
              <a:t>hoặc</a:t>
            </a:r>
            <a:r>
              <a:rPr lang="en-US" smtClean="0"/>
              <a:t> do </a:t>
            </a:r>
            <a:r>
              <a:rPr lang="en-US" err="1" smtClean="0"/>
              <a:t>chính</a:t>
            </a:r>
            <a:r>
              <a:rPr lang="en-US" smtClean="0"/>
              <a:t> </a:t>
            </a:r>
            <a:r>
              <a:rPr lang="en-US" err="1" smtClean="0"/>
              <a:t>tổ</a:t>
            </a:r>
            <a:r>
              <a:rPr lang="en-US" smtClean="0"/>
              <a:t> </a:t>
            </a:r>
            <a:r>
              <a:rPr lang="en-US" err="1" smtClean="0"/>
              <a:t>chức</a:t>
            </a:r>
            <a:r>
              <a:rPr lang="en-US" smtClean="0"/>
              <a:t> </a:t>
            </a:r>
            <a:r>
              <a:rPr lang="en-US" err="1" smtClean="0"/>
              <a:t>tự</a:t>
            </a:r>
            <a:r>
              <a:rPr lang="en-US" smtClean="0"/>
              <a:t> </a:t>
            </a:r>
            <a:r>
              <a:rPr lang="en-US" err="1" smtClean="0"/>
              <a:t>phát</a:t>
            </a:r>
            <a:r>
              <a:rPr lang="en-US" smtClean="0"/>
              <a:t> </a:t>
            </a:r>
            <a:r>
              <a:rPr lang="en-US" err="1" smtClean="0"/>
              <a:t>triển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xử</a:t>
            </a:r>
            <a:r>
              <a:rPr lang="en-US" smtClean="0"/>
              <a:t> </a:t>
            </a:r>
            <a:r>
              <a:rPr lang="en-US" err="1" smtClean="0"/>
              <a:t>lý</a:t>
            </a:r>
            <a:r>
              <a:rPr lang="en-US" smtClean="0"/>
              <a:t> </a:t>
            </a:r>
            <a:r>
              <a:rPr lang="en-US" err="1" smtClean="0"/>
              <a:t>các</a:t>
            </a:r>
            <a:r>
              <a:rPr lang="en-US" smtClean="0"/>
              <a:t> </a:t>
            </a:r>
            <a:r>
              <a:rPr lang="en-US" err="1" smtClean="0"/>
              <a:t>thông</a:t>
            </a:r>
            <a:r>
              <a:rPr lang="en-US" smtClean="0"/>
              <a:t> </a:t>
            </a:r>
            <a:r>
              <a:rPr lang="en-US" err="1" smtClean="0"/>
              <a:t>điệp</a:t>
            </a:r>
            <a:r>
              <a:rPr lang="en-US" smtClean="0"/>
              <a:t> email </a:t>
            </a:r>
            <a:r>
              <a:rPr lang="en-US" err="1" smtClean="0"/>
              <a:t>đi</a:t>
            </a:r>
            <a:r>
              <a:rPr lang="en-US" smtClean="0"/>
              <a:t> qua.</a:t>
            </a:r>
          </a:p>
          <a:p>
            <a:r>
              <a:rPr lang="en-US" smtClean="0"/>
              <a:t>Hacker </a:t>
            </a:r>
            <a:r>
              <a:rPr lang="en-US" err="1" smtClean="0"/>
              <a:t>có</a:t>
            </a:r>
            <a:r>
              <a:rPr lang="en-US" smtClean="0"/>
              <a:t> </a:t>
            </a:r>
            <a:r>
              <a:rPr lang="en-US" err="1" smtClean="0"/>
              <a:t>thể</a:t>
            </a:r>
            <a:r>
              <a:rPr lang="en-US" smtClean="0"/>
              <a:t> </a:t>
            </a:r>
            <a:r>
              <a:rPr lang="en-US" err="1" smtClean="0"/>
              <a:t>lợi</a:t>
            </a:r>
            <a:r>
              <a:rPr lang="en-US" smtClean="0"/>
              <a:t> </a:t>
            </a:r>
            <a:r>
              <a:rPr lang="en-US" err="1" smtClean="0"/>
              <a:t>dụng</a:t>
            </a:r>
            <a:r>
              <a:rPr lang="en-US" smtClean="0"/>
              <a:t> </a:t>
            </a:r>
            <a:r>
              <a:rPr lang="en-US" err="1" smtClean="0"/>
              <a:t>tính</a:t>
            </a:r>
            <a:r>
              <a:rPr lang="en-US" smtClean="0"/>
              <a:t> </a:t>
            </a:r>
            <a:r>
              <a:rPr lang="en-US" err="1" smtClean="0"/>
              <a:t>năng</a:t>
            </a:r>
            <a:r>
              <a:rPr lang="en-US" smtClean="0"/>
              <a:t> </a:t>
            </a:r>
            <a:r>
              <a:rPr lang="en-US" err="1" smtClean="0"/>
              <a:t>này</a:t>
            </a:r>
            <a:r>
              <a:rPr lang="en-US" smtClean="0"/>
              <a:t> </a:t>
            </a:r>
            <a:r>
              <a:rPr lang="en-US" err="1" smtClean="0"/>
              <a:t>để</a:t>
            </a:r>
            <a:r>
              <a:rPr lang="en-US" smtClean="0"/>
              <a:t> </a:t>
            </a:r>
            <a:r>
              <a:rPr lang="en-US" err="1" smtClean="0"/>
              <a:t>làm</a:t>
            </a:r>
            <a:r>
              <a:rPr lang="en-US" smtClean="0"/>
              <a:t> gate </a:t>
            </a:r>
            <a:r>
              <a:rPr lang="en-US" err="1" smtClean="0"/>
              <a:t>giao</a:t>
            </a:r>
            <a:r>
              <a:rPr lang="en-US" smtClean="0"/>
              <a:t> </a:t>
            </a:r>
            <a:r>
              <a:rPr lang="en-US" err="1" smtClean="0"/>
              <a:t>tiếp</a:t>
            </a:r>
            <a:r>
              <a:rPr lang="en-US" smtClean="0"/>
              <a:t> </a:t>
            </a:r>
            <a:r>
              <a:rPr lang="en-US" err="1" smtClean="0"/>
              <a:t>giữa</a:t>
            </a:r>
            <a:r>
              <a:rPr lang="en-US" smtClean="0"/>
              <a:t> server </a:t>
            </a:r>
            <a:r>
              <a:rPr lang="en-US" err="1" smtClean="0"/>
              <a:t>và</a:t>
            </a:r>
            <a:r>
              <a:rPr lang="en-US" smtClean="0"/>
              <a:t> C&amp;C.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719" y="279461"/>
            <a:ext cx="4327557" cy="113544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Transport agents in Exchange Server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3675" y="2457450"/>
            <a:ext cx="6549089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610000"/>
            <a:ext cx="10515600" cy="68276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Transport agents in Exchange Server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34281" y="6160884"/>
            <a:ext cx="10062172" cy="284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/>
              <a:t>View more at https://docs.microsoft.com/en-us/exchange/mail-flow/transport-agents/transport-agents?view=exchserver-2019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00" y="1292766"/>
            <a:ext cx="7317935" cy="44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81" y="55977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Install-</a:t>
            </a:r>
            <a:r>
              <a:rPr lang="en-US" sz="4000" err="1">
                <a:solidFill>
                  <a:schemeClr val="accent1">
                    <a:lumMod val="75000"/>
                  </a:schemeClr>
                </a:solidFill>
              </a:rPr>
              <a:t>TransportAgent</a:t>
            </a:r>
            <a:endParaRPr lang="en-US" sz="40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281" y="2295053"/>
            <a:ext cx="10515600" cy="3920151"/>
          </a:xfrm>
        </p:spPr>
        <p:txBody>
          <a:bodyPr>
            <a:normAutofit/>
          </a:bodyPr>
          <a:lstStyle/>
          <a:p>
            <a:r>
              <a:rPr lang="en-US" sz="1800"/>
              <a:t>Install-</a:t>
            </a:r>
            <a:r>
              <a:rPr lang="en-US" sz="1800" err="1"/>
              <a:t>TransportAgent</a:t>
            </a:r>
            <a:r>
              <a:rPr lang="en-US" sz="1800"/>
              <a:t> -Name "</a:t>
            </a:r>
            <a:r>
              <a:rPr lang="en-US" sz="1800" err="1"/>
              <a:t>MySpamFilterAgent</a:t>
            </a:r>
            <a:r>
              <a:rPr lang="en-US" sz="1800"/>
              <a:t>" -</a:t>
            </a:r>
            <a:r>
              <a:rPr lang="en-US" sz="1800" err="1"/>
              <a:t>TransportAgentFactory</a:t>
            </a:r>
            <a:r>
              <a:rPr lang="en-US" sz="1800"/>
              <a:t> "</a:t>
            </a:r>
            <a:r>
              <a:rPr lang="en-US" sz="1800" err="1"/>
              <a:t>MyAgents.MyAgentFactory</a:t>
            </a:r>
            <a:r>
              <a:rPr lang="en-US" sz="1800"/>
              <a:t>"  -</a:t>
            </a:r>
            <a:r>
              <a:rPr lang="en-US" sz="1800" err="1"/>
              <a:t>AssemblyPath</a:t>
            </a:r>
            <a:r>
              <a:rPr lang="en-US" sz="1800"/>
              <a:t> "C:\test\MyAgent.dll"</a:t>
            </a:r>
          </a:p>
          <a:p>
            <a:r>
              <a:rPr lang="en-US" sz="1800"/>
              <a:t>Enable-</a:t>
            </a:r>
            <a:r>
              <a:rPr lang="en-US" sz="1800" err="1"/>
              <a:t>TransportAgent</a:t>
            </a:r>
            <a:r>
              <a:rPr lang="en-US" sz="1800"/>
              <a:t> </a:t>
            </a:r>
            <a:r>
              <a:rPr lang="en-US" sz="1800" err="1"/>
              <a:t>MySpamFilterAgent</a:t>
            </a:r>
            <a:endParaRPr lang="en-US" sz="1800"/>
          </a:p>
          <a:p>
            <a:r>
              <a:rPr lang="en-US" sz="1800"/>
              <a:t>Restart-Service </a:t>
            </a:r>
            <a:r>
              <a:rPr lang="en-US" sz="1800" err="1"/>
              <a:t>MSExchangeTransport</a:t>
            </a:r>
            <a:endParaRPr lang="en-US" sz="1800"/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0716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757" y="627063"/>
            <a:ext cx="8042967" cy="1325563"/>
          </a:xfrm>
        </p:spPr>
        <p:txBody>
          <a:bodyPr>
            <a:normAutofit/>
          </a:bodyPr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Create a Transport Agent DLL</a:t>
            </a:r>
            <a:endParaRPr lang="en-US" sz="20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5756" y="1853595"/>
            <a:ext cx="6074878" cy="421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Transport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Agent </a:t>
            </a:r>
            <a:r>
              <a:rPr lang="en-US" smtClean="0">
                <a:solidFill>
                  <a:schemeClr val="accent1">
                    <a:lumMod val="75000"/>
                  </a:schemeClr>
                </a:solidFill>
              </a:rPr>
              <a:t>Backdoor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281" y="2526387"/>
            <a:ext cx="10515600" cy="38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4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1541</TotalTime>
  <Words>174</Words>
  <Application>Microsoft Office PowerPoint</Application>
  <PresentationFormat>Custom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Using transport agent as exchange backdoor</vt:lpstr>
      <vt:lpstr>How to control compromised system?</vt:lpstr>
      <vt:lpstr>Email Server - How to communicate? </vt:lpstr>
      <vt:lpstr>Transport agents in Exchange Server</vt:lpstr>
      <vt:lpstr>Transport agents in Exchange Server</vt:lpstr>
      <vt:lpstr>Transport agents in Exchange Server</vt:lpstr>
      <vt:lpstr>Install-TransportAgent</vt:lpstr>
      <vt:lpstr>Create a Transport Agent DLL</vt:lpstr>
      <vt:lpstr>Transport Agent Backdoor</vt:lpstr>
      <vt:lpstr>Detection</vt:lpstr>
      <vt:lpstr>Detection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hainh45</dc:creator>
  <cp:lastModifiedBy>hainh45</cp:lastModifiedBy>
  <cp:revision>39</cp:revision>
  <dcterms:created xsi:type="dcterms:W3CDTF">2021-12-14T07:35:43Z</dcterms:created>
  <dcterms:modified xsi:type="dcterms:W3CDTF">2022-07-19T05:46:00Z</dcterms:modified>
</cp:coreProperties>
</file>