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B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923" autoAdjust="0"/>
  </p:normalViewPr>
  <p:slideViewPr>
    <p:cSldViewPr snapToGrid="0">
      <p:cViewPr varScale="1">
        <p:scale>
          <a:sx n="55" d="100"/>
          <a:sy n="55" d="100"/>
        </p:scale>
        <p:origin x="10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F0FF32-5A35-6115-BD2F-27CF70C0B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2C445B-5BD6-88DE-6768-F9C515516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FBCEB2-7AC3-65F0-6C63-A9A41236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6DFFDF-3CE5-C955-17B8-A6674A670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64503E-8159-C0E1-5BA4-D3269FFD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96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99453-296B-5EEB-837F-5E880339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6C07FF-C3B4-EE80-1468-A7C62D505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4B3835-5B39-341A-0A2C-94AF4ED0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8005-2911-2C30-B568-0702D132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80256-0177-F9DB-8760-AD2D36DE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76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4628C1-A663-7FD9-3D6B-A46036E08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E754D-757D-0753-DFC5-194A2F08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6B4EE-EE50-EC76-6867-A4823079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6CF47-ACBD-F28D-827C-79C2353F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69E08E-3953-506A-7628-CFB1C3F1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6241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124C4C-0D4B-EF87-2D1D-F95D3A5F3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FF5D7-39F2-2DFD-0415-D1461995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0EEEB-13D4-1C26-7177-6B59B0F78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E7F9E8-DB1D-7E81-986D-66B797F9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10B82C-7142-468E-B2EF-A0EC7B84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1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0EA43D-6D74-18DA-68CD-14A39921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D70C1-15A6-5852-5763-A029842A9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0F6B14-C04F-2373-5C03-2BA760853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953AE5-8527-4CDE-6A94-8C89EFC46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5F8374-C8A2-FBDF-CE90-64EC4C24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672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61443-B988-DAB2-9524-6F297F71E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4DE7E9-F573-CB2A-94C3-4E08902F2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7DE7C6-3229-3921-0C39-9AA0D4948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4577DB-5B6E-1BAC-DE9D-6F0ED0D81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49651F-F286-1C35-B8A4-702504DD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0AA561-B383-1388-DC85-69540199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424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B08954-C780-8062-75AC-4DD15C4F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A36D52-B77E-9874-B708-29C3AF26C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DACC2F-B1AF-DB05-7CB2-D43A6E88F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E02AE5-4205-5F7C-8DC5-FC804C2F6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F4C72B-17BC-F6E8-9D27-F6FCF464C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20C24B-657E-083E-7350-E2BD8BA1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AB2CD4-CF6C-1182-5E0A-77815FF9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C5CA25-C95E-8058-ED5C-29CB90AD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88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09F6D-E961-FA36-9238-9A306A0A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80FB9B-91F4-BE47-070C-298897091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3D6594-BAAC-D56A-12F6-FD3DD21BC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92AF30-347B-AEC7-5065-7EF69C51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1949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4E3DEA7-6CAB-9D14-4317-87107B04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DCFC3C-CA6D-A716-2C68-7DA8AE40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79E4EF-E063-DC62-502D-8B2F357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9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9A70F3-AF31-1102-95C0-9664CA5F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4B99C9-6631-7EE6-3E81-0DB6AA20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CFC521-ACD7-F16C-BEA2-38294DF3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E60AEA8-EA6A-5EE6-7666-9BA034694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96F9911-4EF1-4BCF-F8AF-DC75496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2B524F-402D-9052-42B2-82AF371FC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94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3D6D6F-534A-44F6-C113-32BA4AA0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FE021C9-34EB-B44A-EB40-59EFD3528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A55BB4-584E-17C7-335A-E94920F008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72082B-49BD-D483-F871-5FD3C4EC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E015A6-7BC7-4E8C-7692-98B985A41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D2D048-373A-975E-34F0-9A55A903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947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1C1642A-B9E2-6752-3E0F-A7EA9EED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4004D8-F64B-16E5-5B9F-A6514F1BE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65ECC7-5F0C-0FE1-5103-5FB664D9C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4425E-BEF1-4D34-8F1B-4B6CBA356B9D}" type="datetimeFigureOut">
              <a:rPr kumimoji="1" lang="ja-JP" altLang="en-US" smtClean="0"/>
              <a:t>2025/6/12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7B5AA2-9C7B-A4E5-4553-CB3535AF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767F2-0577-21C2-7897-C9A4CA596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C185-AE45-4409-88C0-9980DEC87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01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7" Type="http://schemas.openxmlformats.org/officeDocument/2006/relationships/image" Target="../media/image6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mp"/><Relationship Id="rId5" Type="http://schemas.openxmlformats.org/officeDocument/2006/relationships/image" Target="../media/image1.tmp"/><Relationship Id="rId4" Type="http://schemas.openxmlformats.org/officeDocument/2006/relationships/image" Target="../media/image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tmp"/><Relationship Id="rId5" Type="http://schemas.openxmlformats.org/officeDocument/2006/relationships/image" Target="../media/image10.png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8C3A5-11A0-F182-FB27-A89AA7C2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80720455-DD71-D7E9-875A-E8F3AE50B1AF}"/>
              </a:ext>
            </a:extLst>
          </p:cNvPr>
          <p:cNvGrpSpPr/>
          <p:nvPr/>
        </p:nvGrpSpPr>
        <p:grpSpPr>
          <a:xfrm>
            <a:off x="701477" y="596187"/>
            <a:ext cx="4208746" cy="4918733"/>
            <a:chOff x="3521679" y="661481"/>
            <a:chExt cx="4208746" cy="4918733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69D2CD5-1501-8B04-F0F7-2CAD70BF8A56}"/>
                </a:ext>
              </a:extLst>
            </p:cNvPr>
            <p:cNvSpPr/>
            <p:nvPr/>
          </p:nvSpPr>
          <p:spPr>
            <a:xfrm>
              <a:off x="3521679" y="661481"/>
              <a:ext cx="4208746" cy="25756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178678A-4112-3BB1-6BF9-49C4DC5AE1DA}"/>
                </a:ext>
              </a:extLst>
            </p:cNvPr>
            <p:cNvSpPr/>
            <p:nvPr/>
          </p:nvSpPr>
          <p:spPr>
            <a:xfrm>
              <a:off x="3521679" y="3288648"/>
              <a:ext cx="4208746" cy="22915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CE5ACB3-6897-2828-B6F0-122644B28F9E}"/>
                </a:ext>
              </a:extLst>
            </p:cNvPr>
            <p:cNvSpPr/>
            <p:nvPr/>
          </p:nvSpPr>
          <p:spPr>
            <a:xfrm>
              <a:off x="3762631" y="4036120"/>
              <a:ext cx="3342362" cy="143344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0FAFD1A5-CB76-BC7F-1501-90D557AE0BBE}"/>
                </a:ext>
              </a:extLst>
            </p:cNvPr>
            <p:cNvSpPr/>
            <p:nvPr/>
          </p:nvSpPr>
          <p:spPr>
            <a:xfrm>
              <a:off x="3611449" y="1158524"/>
              <a:ext cx="475989" cy="475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6C1E14B-97A0-7CEA-88B7-0A37C1599BFE}"/>
                </a:ext>
              </a:extLst>
            </p:cNvPr>
            <p:cNvSpPr/>
            <p:nvPr/>
          </p:nvSpPr>
          <p:spPr>
            <a:xfrm>
              <a:off x="6943373" y="2141818"/>
              <a:ext cx="475989" cy="475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吹き出し: 角を丸めた四角形 6">
              <a:extLst>
                <a:ext uri="{FF2B5EF4-FFF2-40B4-BE49-F238E27FC236}">
                  <a16:creationId xmlns:a16="http://schemas.microsoft.com/office/drawing/2014/main" id="{C4331286-ADE1-AB6F-BA8A-6BC9F604DE4C}"/>
                </a:ext>
              </a:extLst>
            </p:cNvPr>
            <p:cNvSpPr/>
            <p:nvPr/>
          </p:nvSpPr>
          <p:spPr>
            <a:xfrm>
              <a:off x="4368665" y="1027349"/>
              <a:ext cx="2076450" cy="607164"/>
            </a:xfrm>
            <a:prstGeom prst="wedgeRoundRectCallout">
              <a:avLst>
                <a:gd name="adj1" fmla="val -57530"/>
                <a:gd name="adj2" fmla="val 70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E2EE730F-6774-B7C8-BEB4-D20BE0D55556}"/>
                </a:ext>
              </a:extLst>
            </p:cNvPr>
            <p:cNvSpPr/>
            <p:nvPr/>
          </p:nvSpPr>
          <p:spPr>
            <a:xfrm>
              <a:off x="5479263" y="2107980"/>
              <a:ext cx="1153046" cy="381991"/>
            </a:xfrm>
            <a:prstGeom prst="wedgeRoundRectCallout">
              <a:avLst>
                <a:gd name="adj1" fmla="val 56231"/>
                <a:gd name="adj2" fmla="val 1020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4217E2CB-B711-D2D6-2573-81C6E7F87B3D}"/>
                </a:ext>
              </a:extLst>
            </p:cNvPr>
            <p:cNvSpPr/>
            <p:nvPr/>
          </p:nvSpPr>
          <p:spPr>
            <a:xfrm>
              <a:off x="4127780" y="4538899"/>
              <a:ext cx="1993485" cy="736600"/>
            </a:xfrm>
            <a:custGeom>
              <a:avLst/>
              <a:gdLst>
                <a:gd name="connsiteX0" fmla="*/ 120235 w 1993485"/>
                <a:gd name="connsiteY0" fmla="*/ 139700 h 736600"/>
                <a:gd name="connsiteX1" fmla="*/ 190085 w 1993485"/>
                <a:gd name="connsiteY1" fmla="*/ 120650 h 736600"/>
                <a:gd name="connsiteX2" fmla="*/ 386935 w 1993485"/>
                <a:gd name="connsiteY2" fmla="*/ 95250 h 736600"/>
                <a:gd name="connsiteX3" fmla="*/ 393285 w 1993485"/>
                <a:gd name="connsiteY3" fmla="*/ 57150 h 736600"/>
                <a:gd name="connsiteX4" fmla="*/ 285335 w 1993485"/>
                <a:gd name="connsiteY4" fmla="*/ 88900 h 736600"/>
                <a:gd name="connsiteX5" fmla="*/ 221835 w 1993485"/>
                <a:gd name="connsiteY5" fmla="*/ 165100 h 736600"/>
                <a:gd name="connsiteX6" fmla="*/ 209135 w 1993485"/>
                <a:gd name="connsiteY6" fmla="*/ 241300 h 736600"/>
                <a:gd name="connsiteX7" fmla="*/ 253585 w 1993485"/>
                <a:gd name="connsiteY7" fmla="*/ 438150 h 736600"/>
                <a:gd name="connsiteX8" fmla="*/ 304385 w 1993485"/>
                <a:gd name="connsiteY8" fmla="*/ 571500 h 736600"/>
                <a:gd name="connsiteX9" fmla="*/ 361535 w 1993485"/>
                <a:gd name="connsiteY9" fmla="*/ 336550 h 736600"/>
                <a:gd name="connsiteX10" fmla="*/ 367885 w 1993485"/>
                <a:gd name="connsiteY10" fmla="*/ 292100 h 736600"/>
                <a:gd name="connsiteX11" fmla="*/ 304385 w 1993485"/>
                <a:gd name="connsiteY11" fmla="*/ 469900 h 736600"/>
                <a:gd name="connsiteX12" fmla="*/ 266285 w 1993485"/>
                <a:gd name="connsiteY12" fmla="*/ 546100 h 736600"/>
                <a:gd name="connsiteX13" fmla="*/ 259935 w 1993485"/>
                <a:gd name="connsiteY13" fmla="*/ 565150 h 736600"/>
                <a:gd name="connsiteX14" fmla="*/ 228185 w 1993485"/>
                <a:gd name="connsiteY14" fmla="*/ 584200 h 736600"/>
                <a:gd name="connsiteX15" fmla="*/ 132935 w 1993485"/>
                <a:gd name="connsiteY15" fmla="*/ 660400 h 736600"/>
                <a:gd name="connsiteX16" fmla="*/ 12285 w 1993485"/>
                <a:gd name="connsiteY16" fmla="*/ 622300 h 736600"/>
                <a:gd name="connsiteX17" fmla="*/ 5935 w 1993485"/>
                <a:gd name="connsiteY17" fmla="*/ 546100 h 736600"/>
                <a:gd name="connsiteX18" fmla="*/ 107535 w 1993485"/>
                <a:gd name="connsiteY18" fmla="*/ 387350 h 736600"/>
                <a:gd name="connsiteX19" fmla="*/ 450435 w 1993485"/>
                <a:gd name="connsiteY19" fmla="*/ 438150 h 736600"/>
                <a:gd name="connsiteX20" fmla="*/ 463135 w 1993485"/>
                <a:gd name="connsiteY20" fmla="*/ 495300 h 736600"/>
                <a:gd name="connsiteX21" fmla="*/ 450435 w 1993485"/>
                <a:gd name="connsiteY21" fmla="*/ 584200 h 736600"/>
                <a:gd name="connsiteX22" fmla="*/ 494885 w 1993485"/>
                <a:gd name="connsiteY22" fmla="*/ 501650 h 736600"/>
                <a:gd name="connsiteX23" fmla="*/ 615535 w 1993485"/>
                <a:gd name="connsiteY23" fmla="*/ 387350 h 736600"/>
                <a:gd name="connsiteX24" fmla="*/ 640935 w 1993485"/>
                <a:gd name="connsiteY24" fmla="*/ 349250 h 736600"/>
                <a:gd name="connsiteX25" fmla="*/ 748885 w 1993485"/>
                <a:gd name="connsiteY25" fmla="*/ 222250 h 736600"/>
                <a:gd name="connsiteX26" fmla="*/ 767935 w 1993485"/>
                <a:gd name="connsiteY26" fmla="*/ 584200 h 736600"/>
                <a:gd name="connsiteX27" fmla="*/ 793335 w 1993485"/>
                <a:gd name="connsiteY27" fmla="*/ 647700 h 736600"/>
                <a:gd name="connsiteX28" fmla="*/ 856835 w 1993485"/>
                <a:gd name="connsiteY28" fmla="*/ 552450 h 736600"/>
                <a:gd name="connsiteX29" fmla="*/ 945735 w 1993485"/>
                <a:gd name="connsiteY29" fmla="*/ 431800 h 736600"/>
                <a:gd name="connsiteX30" fmla="*/ 1002885 w 1993485"/>
                <a:gd name="connsiteY30" fmla="*/ 355600 h 736600"/>
                <a:gd name="connsiteX31" fmla="*/ 1148935 w 1993485"/>
                <a:gd name="connsiteY31" fmla="*/ 527050 h 736600"/>
                <a:gd name="connsiteX32" fmla="*/ 1358485 w 1993485"/>
                <a:gd name="connsiteY32" fmla="*/ 736600 h 736600"/>
                <a:gd name="connsiteX33" fmla="*/ 1383885 w 1993485"/>
                <a:gd name="connsiteY33" fmla="*/ 641350 h 736600"/>
                <a:gd name="connsiteX34" fmla="*/ 1421985 w 1993485"/>
                <a:gd name="connsiteY34" fmla="*/ 463550 h 736600"/>
                <a:gd name="connsiteX35" fmla="*/ 1510885 w 1993485"/>
                <a:gd name="connsiteY35" fmla="*/ 133350 h 736600"/>
                <a:gd name="connsiteX36" fmla="*/ 1561685 w 1993485"/>
                <a:gd name="connsiteY36" fmla="*/ 44450 h 736600"/>
                <a:gd name="connsiteX37" fmla="*/ 1574385 w 1993485"/>
                <a:gd name="connsiteY37" fmla="*/ 19050 h 736600"/>
                <a:gd name="connsiteX38" fmla="*/ 1675985 w 1993485"/>
                <a:gd name="connsiteY38" fmla="*/ 0 h 736600"/>
                <a:gd name="connsiteX39" fmla="*/ 1707735 w 1993485"/>
                <a:gd name="connsiteY39" fmla="*/ 6350 h 736600"/>
                <a:gd name="connsiteX40" fmla="*/ 1879185 w 1993485"/>
                <a:gd name="connsiteY40" fmla="*/ 57150 h 736600"/>
                <a:gd name="connsiteX41" fmla="*/ 1872835 w 1993485"/>
                <a:gd name="connsiteY41" fmla="*/ 88900 h 736600"/>
                <a:gd name="connsiteX42" fmla="*/ 1631535 w 1993485"/>
                <a:gd name="connsiteY42" fmla="*/ 222250 h 736600"/>
                <a:gd name="connsiteX43" fmla="*/ 1707735 w 1993485"/>
                <a:gd name="connsiteY43" fmla="*/ 171450 h 736600"/>
                <a:gd name="connsiteX44" fmla="*/ 1949035 w 1993485"/>
                <a:gd name="connsiteY44" fmla="*/ 190500 h 736600"/>
                <a:gd name="connsiteX45" fmla="*/ 1955385 w 1993485"/>
                <a:gd name="connsiteY45" fmla="*/ 215900 h 736600"/>
                <a:gd name="connsiteX46" fmla="*/ 1968085 w 1993485"/>
                <a:gd name="connsiteY46" fmla="*/ 260350 h 736600"/>
                <a:gd name="connsiteX47" fmla="*/ 1993485 w 1993485"/>
                <a:gd name="connsiteY47" fmla="*/ 406400 h 736600"/>
                <a:gd name="connsiteX48" fmla="*/ 1783935 w 1993485"/>
                <a:gd name="connsiteY48" fmla="*/ 666750 h 736600"/>
                <a:gd name="connsiteX49" fmla="*/ 1758535 w 1993485"/>
                <a:gd name="connsiteY49" fmla="*/ 666750 h 73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993485" h="736600">
                  <a:moveTo>
                    <a:pt x="120235" y="139700"/>
                  </a:moveTo>
                  <a:cubicBezTo>
                    <a:pt x="143518" y="133350"/>
                    <a:pt x="166420" y="125383"/>
                    <a:pt x="190085" y="120650"/>
                  </a:cubicBezTo>
                  <a:cubicBezTo>
                    <a:pt x="283282" y="102011"/>
                    <a:pt x="303107" y="102236"/>
                    <a:pt x="386935" y="95250"/>
                  </a:cubicBezTo>
                  <a:cubicBezTo>
                    <a:pt x="389052" y="82550"/>
                    <a:pt x="393285" y="70025"/>
                    <a:pt x="393285" y="57150"/>
                  </a:cubicBezTo>
                  <a:cubicBezTo>
                    <a:pt x="393285" y="-6983"/>
                    <a:pt x="289267" y="86934"/>
                    <a:pt x="285335" y="88900"/>
                  </a:cubicBezTo>
                  <a:cubicBezTo>
                    <a:pt x="264168" y="114300"/>
                    <a:pt x="236621" y="135527"/>
                    <a:pt x="221835" y="165100"/>
                  </a:cubicBezTo>
                  <a:cubicBezTo>
                    <a:pt x="210319" y="188132"/>
                    <a:pt x="210125" y="215569"/>
                    <a:pt x="209135" y="241300"/>
                  </a:cubicBezTo>
                  <a:cubicBezTo>
                    <a:pt x="205228" y="342878"/>
                    <a:pt x="222263" y="334789"/>
                    <a:pt x="253585" y="438150"/>
                  </a:cubicBezTo>
                  <a:cubicBezTo>
                    <a:pt x="292068" y="565143"/>
                    <a:pt x="253374" y="507737"/>
                    <a:pt x="304385" y="571500"/>
                  </a:cubicBezTo>
                  <a:cubicBezTo>
                    <a:pt x="342625" y="441484"/>
                    <a:pt x="335330" y="478055"/>
                    <a:pt x="361535" y="336550"/>
                  </a:cubicBezTo>
                  <a:cubicBezTo>
                    <a:pt x="364260" y="321833"/>
                    <a:pt x="373781" y="278343"/>
                    <a:pt x="367885" y="292100"/>
                  </a:cubicBezTo>
                  <a:cubicBezTo>
                    <a:pt x="343094" y="349945"/>
                    <a:pt x="332530" y="413611"/>
                    <a:pt x="304385" y="469900"/>
                  </a:cubicBezTo>
                  <a:cubicBezTo>
                    <a:pt x="291685" y="495300"/>
                    <a:pt x="278294" y="520366"/>
                    <a:pt x="266285" y="546100"/>
                  </a:cubicBezTo>
                  <a:cubicBezTo>
                    <a:pt x="263454" y="552166"/>
                    <a:pt x="264668" y="560417"/>
                    <a:pt x="259935" y="565150"/>
                  </a:cubicBezTo>
                  <a:cubicBezTo>
                    <a:pt x="251208" y="573877"/>
                    <a:pt x="237968" y="576675"/>
                    <a:pt x="228185" y="584200"/>
                  </a:cubicBezTo>
                  <a:cubicBezTo>
                    <a:pt x="39513" y="729332"/>
                    <a:pt x="296176" y="543799"/>
                    <a:pt x="132935" y="660400"/>
                  </a:cubicBezTo>
                  <a:cubicBezTo>
                    <a:pt x="92718" y="647700"/>
                    <a:pt x="43633" y="650513"/>
                    <a:pt x="12285" y="622300"/>
                  </a:cubicBezTo>
                  <a:cubicBezTo>
                    <a:pt x="-6660" y="605249"/>
                    <a:pt x="595" y="571022"/>
                    <a:pt x="5935" y="546100"/>
                  </a:cubicBezTo>
                  <a:cubicBezTo>
                    <a:pt x="25308" y="455694"/>
                    <a:pt x="50392" y="444493"/>
                    <a:pt x="107535" y="387350"/>
                  </a:cubicBezTo>
                  <a:cubicBezTo>
                    <a:pt x="202904" y="391165"/>
                    <a:pt x="400491" y="313289"/>
                    <a:pt x="450435" y="438150"/>
                  </a:cubicBezTo>
                  <a:cubicBezTo>
                    <a:pt x="457683" y="456269"/>
                    <a:pt x="458902" y="476250"/>
                    <a:pt x="463135" y="495300"/>
                  </a:cubicBezTo>
                  <a:cubicBezTo>
                    <a:pt x="458902" y="524933"/>
                    <a:pt x="421082" y="578329"/>
                    <a:pt x="450435" y="584200"/>
                  </a:cubicBezTo>
                  <a:cubicBezTo>
                    <a:pt x="481080" y="590329"/>
                    <a:pt x="474802" y="525595"/>
                    <a:pt x="494885" y="501650"/>
                  </a:cubicBezTo>
                  <a:cubicBezTo>
                    <a:pt x="530485" y="459204"/>
                    <a:pt x="577205" y="427347"/>
                    <a:pt x="615535" y="387350"/>
                  </a:cubicBezTo>
                  <a:cubicBezTo>
                    <a:pt x="626096" y="376330"/>
                    <a:pt x="631344" y="361124"/>
                    <a:pt x="640935" y="349250"/>
                  </a:cubicBezTo>
                  <a:cubicBezTo>
                    <a:pt x="675845" y="306028"/>
                    <a:pt x="748885" y="222250"/>
                    <a:pt x="748885" y="222250"/>
                  </a:cubicBezTo>
                  <a:cubicBezTo>
                    <a:pt x="743215" y="403701"/>
                    <a:pt x="729967" y="418092"/>
                    <a:pt x="767935" y="584200"/>
                  </a:cubicBezTo>
                  <a:cubicBezTo>
                    <a:pt x="773015" y="606424"/>
                    <a:pt x="784868" y="626533"/>
                    <a:pt x="793335" y="647700"/>
                  </a:cubicBezTo>
                  <a:cubicBezTo>
                    <a:pt x="855501" y="632159"/>
                    <a:pt x="795023" y="654440"/>
                    <a:pt x="856835" y="552450"/>
                  </a:cubicBezTo>
                  <a:cubicBezTo>
                    <a:pt x="882727" y="509728"/>
                    <a:pt x="916699" y="472450"/>
                    <a:pt x="945735" y="431800"/>
                  </a:cubicBezTo>
                  <a:cubicBezTo>
                    <a:pt x="999587" y="356408"/>
                    <a:pt x="963421" y="395064"/>
                    <a:pt x="1002885" y="355600"/>
                  </a:cubicBezTo>
                  <a:cubicBezTo>
                    <a:pt x="1051568" y="412750"/>
                    <a:pt x="1095849" y="473964"/>
                    <a:pt x="1148935" y="527050"/>
                  </a:cubicBezTo>
                  <a:cubicBezTo>
                    <a:pt x="1366861" y="744976"/>
                    <a:pt x="1333692" y="612636"/>
                    <a:pt x="1358485" y="736600"/>
                  </a:cubicBezTo>
                  <a:cubicBezTo>
                    <a:pt x="1366952" y="704850"/>
                    <a:pt x="1376442" y="673355"/>
                    <a:pt x="1383885" y="641350"/>
                  </a:cubicBezTo>
                  <a:cubicBezTo>
                    <a:pt x="1397614" y="582313"/>
                    <a:pt x="1407284" y="522352"/>
                    <a:pt x="1421985" y="463550"/>
                  </a:cubicBezTo>
                  <a:cubicBezTo>
                    <a:pt x="1449631" y="352967"/>
                    <a:pt x="1454332" y="232318"/>
                    <a:pt x="1510885" y="133350"/>
                  </a:cubicBezTo>
                  <a:cubicBezTo>
                    <a:pt x="1527818" y="103717"/>
                    <a:pt x="1545110" y="74285"/>
                    <a:pt x="1561685" y="44450"/>
                  </a:cubicBezTo>
                  <a:cubicBezTo>
                    <a:pt x="1566282" y="36175"/>
                    <a:pt x="1565563" y="22481"/>
                    <a:pt x="1574385" y="19050"/>
                  </a:cubicBezTo>
                  <a:cubicBezTo>
                    <a:pt x="1606499" y="6561"/>
                    <a:pt x="1642118" y="6350"/>
                    <a:pt x="1675985" y="0"/>
                  </a:cubicBezTo>
                  <a:cubicBezTo>
                    <a:pt x="1686568" y="2117"/>
                    <a:pt x="1697345" y="3428"/>
                    <a:pt x="1707735" y="6350"/>
                  </a:cubicBezTo>
                  <a:cubicBezTo>
                    <a:pt x="1765115" y="22488"/>
                    <a:pt x="1825872" y="30493"/>
                    <a:pt x="1879185" y="57150"/>
                  </a:cubicBezTo>
                  <a:cubicBezTo>
                    <a:pt x="1888838" y="61977"/>
                    <a:pt x="1881815" y="82913"/>
                    <a:pt x="1872835" y="88900"/>
                  </a:cubicBezTo>
                  <a:cubicBezTo>
                    <a:pt x="1796371" y="139876"/>
                    <a:pt x="1713731" y="181152"/>
                    <a:pt x="1631535" y="222250"/>
                  </a:cubicBezTo>
                  <a:cubicBezTo>
                    <a:pt x="1604231" y="235902"/>
                    <a:pt x="1682335" y="188383"/>
                    <a:pt x="1707735" y="171450"/>
                  </a:cubicBezTo>
                  <a:cubicBezTo>
                    <a:pt x="1788168" y="177800"/>
                    <a:pt x="1869620" y="176246"/>
                    <a:pt x="1949035" y="190500"/>
                  </a:cubicBezTo>
                  <a:cubicBezTo>
                    <a:pt x="1957625" y="192042"/>
                    <a:pt x="1953089" y="207480"/>
                    <a:pt x="1955385" y="215900"/>
                  </a:cubicBezTo>
                  <a:cubicBezTo>
                    <a:pt x="1959440" y="230767"/>
                    <a:pt x="1964516" y="245359"/>
                    <a:pt x="1968085" y="260350"/>
                  </a:cubicBezTo>
                  <a:cubicBezTo>
                    <a:pt x="1988909" y="347809"/>
                    <a:pt x="1985207" y="331894"/>
                    <a:pt x="1993485" y="406400"/>
                  </a:cubicBezTo>
                  <a:cubicBezTo>
                    <a:pt x="1910519" y="544677"/>
                    <a:pt x="1919628" y="552768"/>
                    <a:pt x="1783935" y="666750"/>
                  </a:cubicBezTo>
                  <a:cubicBezTo>
                    <a:pt x="1777452" y="672196"/>
                    <a:pt x="1767002" y="666750"/>
                    <a:pt x="1758535" y="66675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F556DF2-938E-9888-5417-46A1EDEAC9BB}"/>
                </a:ext>
              </a:extLst>
            </p:cNvPr>
            <p:cNvSpPr/>
            <p:nvPr/>
          </p:nvSpPr>
          <p:spPr>
            <a:xfrm>
              <a:off x="3762631" y="3516549"/>
              <a:ext cx="3342362" cy="3948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54730AA1-0E95-D518-BF3E-034FFF69A868}"/>
                </a:ext>
              </a:extLst>
            </p:cNvPr>
            <p:cNvSpPr txBox="1"/>
            <p:nvPr/>
          </p:nvSpPr>
          <p:spPr>
            <a:xfrm>
              <a:off x="3860665" y="3541949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dirty="0"/>
                <a:t>刀狩り</a:t>
              </a:r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30FF52CC-3156-904A-3E50-BFDB062B8AC0}"/>
                </a:ext>
              </a:extLst>
            </p:cNvPr>
            <p:cNvSpPr/>
            <p:nvPr/>
          </p:nvSpPr>
          <p:spPr>
            <a:xfrm>
              <a:off x="4190865" y="3834049"/>
              <a:ext cx="361950" cy="0"/>
            </a:xfrm>
            <a:custGeom>
              <a:avLst/>
              <a:gdLst>
                <a:gd name="connsiteX0" fmla="*/ 0 w 361950"/>
                <a:gd name="connsiteY0" fmla="*/ 0 h 0"/>
                <a:gd name="connsiteX1" fmla="*/ 0 w 361950"/>
                <a:gd name="connsiteY1" fmla="*/ 0 h 0"/>
                <a:gd name="connsiteX2" fmla="*/ 361950 w 361950"/>
                <a:gd name="connsiteY2" fmla="*/ 0 h 0"/>
                <a:gd name="connsiteX3" fmla="*/ 361950 w 361950"/>
                <a:gd name="connsiteY3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950">
                  <a:moveTo>
                    <a:pt x="0" y="0"/>
                  </a:moveTo>
                  <a:lnTo>
                    <a:pt x="0" y="0"/>
                  </a:lnTo>
                  <a:lnTo>
                    <a:pt x="361950" y="0"/>
                  </a:lnTo>
                  <a:lnTo>
                    <a:pt x="361950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四角形: 角を丸くする 17">
              <a:extLst>
                <a:ext uri="{FF2B5EF4-FFF2-40B4-BE49-F238E27FC236}">
                  <a16:creationId xmlns:a16="http://schemas.microsoft.com/office/drawing/2014/main" id="{0059B44E-FE6A-8117-EA15-CBDDAA339EC7}"/>
                </a:ext>
              </a:extLst>
            </p:cNvPr>
            <p:cNvSpPr/>
            <p:nvPr/>
          </p:nvSpPr>
          <p:spPr>
            <a:xfrm>
              <a:off x="6383311" y="3567349"/>
              <a:ext cx="631608" cy="2921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4B0B1F9C-FD64-9552-8EC1-91CB4C4AC609}"/>
                </a:ext>
              </a:extLst>
            </p:cNvPr>
            <p:cNvSpPr txBox="1"/>
            <p:nvPr/>
          </p:nvSpPr>
          <p:spPr>
            <a:xfrm>
              <a:off x="6408711" y="3567710"/>
              <a:ext cx="7216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送信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C5E52D1-D5CF-7B9F-1AC3-22BA040B1D0D}"/>
                </a:ext>
              </a:extLst>
            </p:cNvPr>
            <p:cNvSpPr txBox="1"/>
            <p:nvPr/>
          </p:nvSpPr>
          <p:spPr>
            <a:xfrm>
              <a:off x="5626052" y="2148053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刀狩り</a:t>
              </a:r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D5371EB6-EF5B-5632-65AB-2F6C875C07FB}"/>
                </a:ext>
              </a:extLst>
            </p:cNvPr>
            <p:cNvSpPr/>
            <p:nvPr/>
          </p:nvSpPr>
          <p:spPr>
            <a:xfrm>
              <a:off x="3651791" y="2687918"/>
              <a:ext cx="475989" cy="4759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吹き出し: 角を丸めた四角形 21">
              <a:extLst>
                <a:ext uri="{FF2B5EF4-FFF2-40B4-BE49-F238E27FC236}">
                  <a16:creationId xmlns:a16="http://schemas.microsoft.com/office/drawing/2014/main" id="{FA1A2913-74A4-6F5F-7C6B-07F11EF6E8F0}"/>
                </a:ext>
              </a:extLst>
            </p:cNvPr>
            <p:cNvSpPr/>
            <p:nvPr/>
          </p:nvSpPr>
          <p:spPr>
            <a:xfrm>
              <a:off x="4460219" y="2839885"/>
              <a:ext cx="816496" cy="320484"/>
            </a:xfrm>
            <a:prstGeom prst="wedgeRoundRectCallout">
              <a:avLst>
                <a:gd name="adj1" fmla="val -57530"/>
                <a:gd name="adj2" fmla="val 707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F61B5F1F-6A34-AB91-1FF8-F2AEDFAB3515}"/>
                </a:ext>
              </a:extLst>
            </p:cNvPr>
            <p:cNvSpPr txBox="1"/>
            <p:nvPr/>
          </p:nvSpPr>
          <p:spPr>
            <a:xfrm>
              <a:off x="4472919" y="2852592"/>
              <a:ext cx="1752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dirty="0"/>
                <a:t>正解！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279D23AD-35EA-959D-07A8-EE9A7D9D62D0}"/>
                </a:ext>
              </a:extLst>
            </p:cNvPr>
            <p:cNvSpPr txBox="1"/>
            <p:nvPr/>
          </p:nvSpPr>
          <p:spPr>
            <a:xfrm>
              <a:off x="4458870" y="1119131"/>
              <a:ext cx="1752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1400" dirty="0"/>
                <a:t>秀吉が○○したのは？</a:t>
              </a:r>
              <a:endParaRPr kumimoji="1" lang="ja-JP" altLang="en-US" sz="1400" dirty="0"/>
            </a:p>
          </p:txBody>
        </p:sp>
      </p:grpSp>
      <p:pic>
        <p:nvPicPr>
          <p:cNvPr id="27" name="図 26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0068669-3A3F-6544-BBE8-14BD9B753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894" y="595164"/>
            <a:ext cx="4273770" cy="478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57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2B59-BCC1-330C-EB1D-874F1716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EFB310A-C351-99FF-4DFF-828F1CD8E614}"/>
              </a:ext>
            </a:extLst>
          </p:cNvPr>
          <p:cNvSpPr/>
          <p:nvPr/>
        </p:nvSpPr>
        <p:spPr>
          <a:xfrm>
            <a:off x="-1666338" y="702065"/>
            <a:ext cx="4208746" cy="25756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87C1F89-458D-39D2-1E4E-9139D721A3A4}"/>
              </a:ext>
            </a:extLst>
          </p:cNvPr>
          <p:cNvSpPr/>
          <p:nvPr/>
        </p:nvSpPr>
        <p:spPr>
          <a:xfrm>
            <a:off x="-1576568" y="1199108"/>
            <a:ext cx="475989" cy="475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D60F1D05-51F1-A784-8541-E013F784B2A7}"/>
              </a:ext>
            </a:extLst>
          </p:cNvPr>
          <p:cNvSpPr/>
          <p:nvPr/>
        </p:nvSpPr>
        <p:spPr>
          <a:xfrm>
            <a:off x="1755356" y="2182402"/>
            <a:ext cx="475989" cy="475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E5797AD-C3A1-851A-6045-5DE1F3AD61ED}"/>
              </a:ext>
            </a:extLst>
          </p:cNvPr>
          <p:cNvSpPr/>
          <p:nvPr/>
        </p:nvSpPr>
        <p:spPr>
          <a:xfrm>
            <a:off x="-819352" y="1067933"/>
            <a:ext cx="2076450" cy="607164"/>
          </a:xfrm>
          <a:prstGeom prst="wedgeRoundRectCallout">
            <a:avLst>
              <a:gd name="adj1" fmla="val -57530"/>
              <a:gd name="adj2" fmla="val 70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4A21F5B3-CC04-17DE-2524-D097A8BA2025}"/>
              </a:ext>
            </a:extLst>
          </p:cNvPr>
          <p:cNvSpPr/>
          <p:nvPr/>
        </p:nvSpPr>
        <p:spPr>
          <a:xfrm>
            <a:off x="291246" y="2148564"/>
            <a:ext cx="1153046" cy="381991"/>
          </a:xfrm>
          <a:prstGeom prst="wedgeRoundRectCallout">
            <a:avLst>
              <a:gd name="adj1" fmla="val 56231"/>
              <a:gd name="adj2" fmla="val 10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B74306-CB1A-2095-47C6-BB8EC4E2A2BA}"/>
              </a:ext>
            </a:extLst>
          </p:cNvPr>
          <p:cNvSpPr txBox="1"/>
          <p:nvPr/>
        </p:nvSpPr>
        <p:spPr>
          <a:xfrm>
            <a:off x="438035" y="2188637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刀狩り</a:t>
            </a: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8C9DD0E7-30B2-0991-66CD-5B96FD73D574}"/>
              </a:ext>
            </a:extLst>
          </p:cNvPr>
          <p:cNvSpPr/>
          <p:nvPr/>
        </p:nvSpPr>
        <p:spPr>
          <a:xfrm>
            <a:off x="-1536226" y="2728502"/>
            <a:ext cx="475989" cy="4759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522D80C9-4516-CACE-4DC9-AE59C2E6F045}"/>
              </a:ext>
            </a:extLst>
          </p:cNvPr>
          <p:cNvSpPr/>
          <p:nvPr/>
        </p:nvSpPr>
        <p:spPr>
          <a:xfrm>
            <a:off x="-727798" y="2880469"/>
            <a:ext cx="816496" cy="320484"/>
          </a:xfrm>
          <a:prstGeom prst="wedgeRoundRectCallout">
            <a:avLst>
              <a:gd name="adj1" fmla="val -57530"/>
              <a:gd name="adj2" fmla="val 707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13B04C-E9ED-05E7-2347-590477F7F47C}"/>
              </a:ext>
            </a:extLst>
          </p:cNvPr>
          <p:cNvSpPr txBox="1"/>
          <p:nvPr/>
        </p:nvSpPr>
        <p:spPr>
          <a:xfrm>
            <a:off x="-715098" y="2893176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正解！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82C56A9-5BEF-740B-647C-20F6D0CEAFC9}"/>
              </a:ext>
            </a:extLst>
          </p:cNvPr>
          <p:cNvSpPr txBox="1"/>
          <p:nvPr/>
        </p:nvSpPr>
        <p:spPr>
          <a:xfrm>
            <a:off x="-729147" y="1159715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秀吉が○○したのは？</a:t>
            </a:r>
            <a:endParaRPr kumimoji="1" lang="ja-JP" altLang="en-US" sz="1400" dirty="0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6FE7EEC3-3E1B-2F35-0674-B8A3CE2D9B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87" y="3329427"/>
            <a:ext cx="901301" cy="445349"/>
          </a:xfrm>
          <a:prstGeom prst="rect">
            <a:avLst/>
          </a:prstGeom>
        </p:spPr>
      </p:pic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EA502F7-A706-3805-ABB2-3034E2AE7D80}"/>
              </a:ext>
            </a:extLst>
          </p:cNvPr>
          <p:cNvGrpSpPr/>
          <p:nvPr/>
        </p:nvGrpSpPr>
        <p:grpSpPr>
          <a:xfrm>
            <a:off x="2697554" y="453872"/>
            <a:ext cx="3703246" cy="5233611"/>
            <a:chOff x="2697554" y="453872"/>
            <a:chExt cx="3703246" cy="5233611"/>
          </a:xfrm>
        </p:grpSpPr>
        <p:pic>
          <p:nvPicPr>
            <p:cNvPr id="64" name="図 63" descr="テキスト, 本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41B1F602-6999-56DB-C641-5865A7FB2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8101" y="453872"/>
              <a:ext cx="3692699" cy="3242792"/>
            </a:xfrm>
            <a:prstGeom prst="rect">
              <a:avLst/>
            </a:prstGeom>
          </p:spPr>
        </p:pic>
        <p:pic>
          <p:nvPicPr>
            <p:cNvPr id="66" name="図 65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D28003C3-4B4C-6E66-D2C9-065E26A5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7554" y="3696665"/>
              <a:ext cx="3604901" cy="1990818"/>
            </a:xfrm>
            <a:prstGeom prst="rect">
              <a:avLst/>
            </a:prstGeom>
          </p:spPr>
        </p:pic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FE5D1ED7-7D7A-BD77-CB57-5A41E589D734}"/>
              </a:ext>
            </a:extLst>
          </p:cNvPr>
          <p:cNvGrpSpPr/>
          <p:nvPr/>
        </p:nvGrpSpPr>
        <p:grpSpPr>
          <a:xfrm>
            <a:off x="7350521" y="167892"/>
            <a:ext cx="4396982" cy="4406632"/>
            <a:chOff x="7350521" y="167892"/>
            <a:chExt cx="4396982" cy="4406632"/>
          </a:xfrm>
        </p:grpSpPr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45D3BD0E-1B6F-E269-B18E-0EB8F8217803}"/>
                </a:ext>
              </a:extLst>
            </p:cNvPr>
            <p:cNvGrpSpPr/>
            <p:nvPr/>
          </p:nvGrpSpPr>
          <p:grpSpPr>
            <a:xfrm>
              <a:off x="7350521" y="2728502"/>
              <a:ext cx="4287849" cy="1846022"/>
              <a:chOff x="-1666338" y="3774776"/>
              <a:chExt cx="4287849" cy="1846022"/>
            </a:xfrm>
          </p:grpSpPr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C7CFC064-82CD-E374-291B-C77F84C1D4F9}"/>
                  </a:ext>
                </a:extLst>
              </p:cNvPr>
              <p:cNvSpPr/>
              <p:nvPr/>
            </p:nvSpPr>
            <p:spPr>
              <a:xfrm>
                <a:off x="-1666338" y="3774776"/>
                <a:ext cx="4208746" cy="184602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27DFFABC-26EE-10E2-E110-ABFB6DC29848}"/>
                  </a:ext>
                </a:extLst>
              </p:cNvPr>
              <p:cNvSpPr/>
              <p:nvPr/>
            </p:nvSpPr>
            <p:spPr>
              <a:xfrm>
                <a:off x="-1666338" y="3774776"/>
                <a:ext cx="4208746" cy="7254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1CECDA06-4603-37D7-AA18-CC658DAD963D}"/>
                  </a:ext>
                </a:extLst>
              </p:cNvPr>
              <p:cNvSpPr/>
              <p:nvPr/>
            </p:nvSpPr>
            <p:spPr>
              <a:xfrm>
                <a:off x="-1587235" y="4583918"/>
                <a:ext cx="4025635" cy="95315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フリーフォーム: 図形 9">
                <a:extLst>
                  <a:ext uri="{FF2B5EF4-FFF2-40B4-BE49-F238E27FC236}">
                    <a16:creationId xmlns:a16="http://schemas.microsoft.com/office/drawing/2014/main" id="{4BC07C0C-1E53-33A2-1838-52D2A7105077}"/>
                  </a:ext>
                </a:extLst>
              </p:cNvPr>
              <p:cNvSpPr/>
              <p:nvPr/>
            </p:nvSpPr>
            <p:spPr>
              <a:xfrm>
                <a:off x="-1060237" y="4665270"/>
                <a:ext cx="1993485" cy="736600"/>
              </a:xfrm>
              <a:custGeom>
                <a:avLst/>
                <a:gdLst>
                  <a:gd name="connsiteX0" fmla="*/ 120235 w 1993485"/>
                  <a:gd name="connsiteY0" fmla="*/ 139700 h 736600"/>
                  <a:gd name="connsiteX1" fmla="*/ 190085 w 1993485"/>
                  <a:gd name="connsiteY1" fmla="*/ 120650 h 736600"/>
                  <a:gd name="connsiteX2" fmla="*/ 386935 w 1993485"/>
                  <a:gd name="connsiteY2" fmla="*/ 95250 h 736600"/>
                  <a:gd name="connsiteX3" fmla="*/ 393285 w 1993485"/>
                  <a:gd name="connsiteY3" fmla="*/ 57150 h 736600"/>
                  <a:gd name="connsiteX4" fmla="*/ 285335 w 1993485"/>
                  <a:gd name="connsiteY4" fmla="*/ 88900 h 736600"/>
                  <a:gd name="connsiteX5" fmla="*/ 221835 w 1993485"/>
                  <a:gd name="connsiteY5" fmla="*/ 165100 h 736600"/>
                  <a:gd name="connsiteX6" fmla="*/ 209135 w 1993485"/>
                  <a:gd name="connsiteY6" fmla="*/ 241300 h 736600"/>
                  <a:gd name="connsiteX7" fmla="*/ 253585 w 1993485"/>
                  <a:gd name="connsiteY7" fmla="*/ 438150 h 736600"/>
                  <a:gd name="connsiteX8" fmla="*/ 304385 w 1993485"/>
                  <a:gd name="connsiteY8" fmla="*/ 571500 h 736600"/>
                  <a:gd name="connsiteX9" fmla="*/ 361535 w 1993485"/>
                  <a:gd name="connsiteY9" fmla="*/ 336550 h 736600"/>
                  <a:gd name="connsiteX10" fmla="*/ 367885 w 1993485"/>
                  <a:gd name="connsiteY10" fmla="*/ 292100 h 736600"/>
                  <a:gd name="connsiteX11" fmla="*/ 304385 w 1993485"/>
                  <a:gd name="connsiteY11" fmla="*/ 469900 h 736600"/>
                  <a:gd name="connsiteX12" fmla="*/ 266285 w 1993485"/>
                  <a:gd name="connsiteY12" fmla="*/ 546100 h 736600"/>
                  <a:gd name="connsiteX13" fmla="*/ 259935 w 1993485"/>
                  <a:gd name="connsiteY13" fmla="*/ 565150 h 736600"/>
                  <a:gd name="connsiteX14" fmla="*/ 228185 w 1993485"/>
                  <a:gd name="connsiteY14" fmla="*/ 584200 h 736600"/>
                  <a:gd name="connsiteX15" fmla="*/ 132935 w 1993485"/>
                  <a:gd name="connsiteY15" fmla="*/ 660400 h 736600"/>
                  <a:gd name="connsiteX16" fmla="*/ 12285 w 1993485"/>
                  <a:gd name="connsiteY16" fmla="*/ 622300 h 736600"/>
                  <a:gd name="connsiteX17" fmla="*/ 5935 w 1993485"/>
                  <a:gd name="connsiteY17" fmla="*/ 546100 h 736600"/>
                  <a:gd name="connsiteX18" fmla="*/ 107535 w 1993485"/>
                  <a:gd name="connsiteY18" fmla="*/ 387350 h 736600"/>
                  <a:gd name="connsiteX19" fmla="*/ 450435 w 1993485"/>
                  <a:gd name="connsiteY19" fmla="*/ 438150 h 736600"/>
                  <a:gd name="connsiteX20" fmla="*/ 463135 w 1993485"/>
                  <a:gd name="connsiteY20" fmla="*/ 495300 h 736600"/>
                  <a:gd name="connsiteX21" fmla="*/ 450435 w 1993485"/>
                  <a:gd name="connsiteY21" fmla="*/ 584200 h 736600"/>
                  <a:gd name="connsiteX22" fmla="*/ 494885 w 1993485"/>
                  <a:gd name="connsiteY22" fmla="*/ 501650 h 736600"/>
                  <a:gd name="connsiteX23" fmla="*/ 615535 w 1993485"/>
                  <a:gd name="connsiteY23" fmla="*/ 387350 h 736600"/>
                  <a:gd name="connsiteX24" fmla="*/ 640935 w 1993485"/>
                  <a:gd name="connsiteY24" fmla="*/ 349250 h 736600"/>
                  <a:gd name="connsiteX25" fmla="*/ 748885 w 1993485"/>
                  <a:gd name="connsiteY25" fmla="*/ 222250 h 736600"/>
                  <a:gd name="connsiteX26" fmla="*/ 767935 w 1993485"/>
                  <a:gd name="connsiteY26" fmla="*/ 584200 h 736600"/>
                  <a:gd name="connsiteX27" fmla="*/ 793335 w 1993485"/>
                  <a:gd name="connsiteY27" fmla="*/ 647700 h 736600"/>
                  <a:gd name="connsiteX28" fmla="*/ 856835 w 1993485"/>
                  <a:gd name="connsiteY28" fmla="*/ 552450 h 736600"/>
                  <a:gd name="connsiteX29" fmla="*/ 945735 w 1993485"/>
                  <a:gd name="connsiteY29" fmla="*/ 431800 h 736600"/>
                  <a:gd name="connsiteX30" fmla="*/ 1002885 w 1993485"/>
                  <a:gd name="connsiteY30" fmla="*/ 355600 h 736600"/>
                  <a:gd name="connsiteX31" fmla="*/ 1148935 w 1993485"/>
                  <a:gd name="connsiteY31" fmla="*/ 527050 h 736600"/>
                  <a:gd name="connsiteX32" fmla="*/ 1358485 w 1993485"/>
                  <a:gd name="connsiteY32" fmla="*/ 736600 h 736600"/>
                  <a:gd name="connsiteX33" fmla="*/ 1383885 w 1993485"/>
                  <a:gd name="connsiteY33" fmla="*/ 641350 h 736600"/>
                  <a:gd name="connsiteX34" fmla="*/ 1421985 w 1993485"/>
                  <a:gd name="connsiteY34" fmla="*/ 463550 h 736600"/>
                  <a:gd name="connsiteX35" fmla="*/ 1510885 w 1993485"/>
                  <a:gd name="connsiteY35" fmla="*/ 133350 h 736600"/>
                  <a:gd name="connsiteX36" fmla="*/ 1561685 w 1993485"/>
                  <a:gd name="connsiteY36" fmla="*/ 44450 h 736600"/>
                  <a:gd name="connsiteX37" fmla="*/ 1574385 w 1993485"/>
                  <a:gd name="connsiteY37" fmla="*/ 19050 h 736600"/>
                  <a:gd name="connsiteX38" fmla="*/ 1675985 w 1993485"/>
                  <a:gd name="connsiteY38" fmla="*/ 0 h 736600"/>
                  <a:gd name="connsiteX39" fmla="*/ 1707735 w 1993485"/>
                  <a:gd name="connsiteY39" fmla="*/ 6350 h 736600"/>
                  <a:gd name="connsiteX40" fmla="*/ 1879185 w 1993485"/>
                  <a:gd name="connsiteY40" fmla="*/ 57150 h 736600"/>
                  <a:gd name="connsiteX41" fmla="*/ 1872835 w 1993485"/>
                  <a:gd name="connsiteY41" fmla="*/ 88900 h 736600"/>
                  <a:gd name="connsiteX42" fmla="*/ 1631535 w 1993485"/>
                  <a:gd name="connsiteY42" fmla="*/ 222250 h 736600"/>
                  <a:gd name="connsiteX43" fmla="*/ 1707735 w 1993485"/>
                  <a:gd name="connsiteY43" fmla="*/ 171450 h 736600"/>
                  <a:gd name="connsiteX44" fmla="*/ 1949035 w 1993485"/>
                  <a:gd name="connsiteY44" fmla="*/ 190500 h 736600"/>
                  <a:gd name="connsiteX45" fmla="*/ 1955385 w 1993485"/>
                  <a:gd name="connsiteY45" fmla="*/ 215900 h 736600"/>
                  <a:gd name="connsiteX46" fmla="*/ 1968085 w 1993485"/>
                  <a:gd name="connsiteY46" fmla="*/ 260350 h 736600"/>
                  <a:gd name="connsiteX47" fmla="*/ 1993485 w 1993485"/>
                  <a:gd name="connsiteY47" fmla="*/ 406400 h 736600"/>
                  <a:gd name="connsiteX48" fmla="*/ 1783935 w 1993485"/>
                  <a:gd name="connsiteY48" fmla="*/ 666750 h 736600"/>
                  <a:gd name="connsiteX49" fmla="*/ 1758535 w 1993485"/>
                  <a:gd name="connsiteY49" fmla="*/ 666750 h 736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1993485" h="736600">
                    <a:moveTo>
                      <a:pt x="120235" y="139700"/>
                    </a:moveTo>
                    <a:cubicBezTo>
                      <a:pt x="143518" y="133350"/>
                      <a:pt x="166420" y="125383"/>
                      <a:pt x="190085" y="120650"/>
                    </a:cubicBezTo>
                    <a:cubicBezTo>
                      <a:pt x="283282" y="102011"/>
                      <a:pt x="303107" y="102236"/>
                      <a:pt x="386935" y="95250"/>
                    </a:cubicBezTo>
                    <a:cubicBezTo>
                      <a:pt x="389052" y="82550"/>
                      <a:pt x="393285" y="70025"/>
                      <a:pt x="393285" y="57150"/>
                    </a:cubicBezTo>
                    <a:cubicBezTo>
                      <a:pt x="393285" y="-6983"/>
                      <a:pt x="289267" y="86934"/>
                      <a:pt x="285335" y="88900"/>
                    </a:cubicBezTo>
                    <a:cubicBezTo>
                      <a:pt x="264168" y="114300"/>
                      <a:pt x="236621" y="135527"/>
                      <a:pt x="221835" y="165100"/>
                    </a:cubicBezTo>
                    <a:cubicBezTo>
                      <a:pt x="210319" y="188132"/>
                      <a:pt x="210125" y="215569"/>
                      <a:pt x="209135" y="241300"/>
                    </a:cubicBezTo>
                    <a:cubicBezTo>
                      <a:pt x="205228" y="342878"/>
                      <a:pt x="222263" y="334789"/>
                      <a:pt x="253585" y="438150"/>
                    </a:cubicBezTo>
                    <a:cubicBezTo>
                      <a:pt x="292068" y="565143"/>
                      <a:pt x="253374" y="507737"/>
                      <a:pt x="304385" y="571500"/>
                    </a:cubicBezTo>
                    <a:cubicBezTo>
                      <a:pt x="342625" y="441484"/>
                      <a:pt x="335330" y="478055"/>
                      <a:pt x="361535" y="336550"/>
                    </a:cubicBezTo>
                    <a:cubicBezTo>
                      <a:pt x="364260" y="321833"/>
                      <a:pt x="373781" y="278343"/>
                      <a:pt x="367885" y="292100"/>
                    </a:cubicBezTo>
                    <a:cubicBezTo>
                      <a:pt x="343094" y="349945"/>
                      <a:pt x="332530" y="413611"/>
                      <a:pt x="304385" y="469900"/>
                    </a:cubicBezTo>
                    <a:cubicBezTo>
                      <a:pt x="291685" y="495300"/>
                      <a:pt x="278294" y="520366"/>
                      <a:pt x="266285" y="546100"/>
                    </a:cubicBezTo>
                    <a:cubicBezTo>
                      <a:pt x="263454" y="552166"/>
                      <a:pt x="264668" y="560417"/>
                      <a:pt x="259935" y="565150"/>
                    </a:cubicBezTo>
                    <a:cubicBezTo>
                      <a:pt x="251208" y="573877"/>
                      <a:pt x="237968" y="576675"/>
                      <a:pt x="228185" y="584200"/>
                    </a:cubicBezTo>
                    <a:cubicBezTo>
                      <a:pt x="39513" y="729332"/>
                      <a:pt x="296176" y="543799"/>
                      <a:pt x="132935" y="660400"/>
                    </a:cubicBezTo>
                    <a:cubicBezTo>
                      <a:pt x="92718" y="647700"/>
                      <a:pt x="43633" y="650513"/>
                      <a:pt x="12285" y="622300"/>
                    </a:cubicBezTo>
                    <a:cubicBezTo>
                      <a:pt x="-6660" y="605249"/>
                      <a:pt x="595" y="571022"/>
                      <a:pt x="5935" y="546100"/>
                    </a:cubicBezTo>
                    <a:cubicBezTo>
                      <a:pt x="25308" y="455694"/>
                      <a:pt x="50392" y="444493"/>
                      <a:pt x="107535" y="387350"/>
                    </a:cubicBezTo>
                    <a:cubicBezTo>
                      <a:pt x="202904" y="391165"/>
                      <a:pt x="400491" y="313289"/>
                      <a:pt x="450435" y="438150"/>
                    </a:cubicBezTo>
                    <a:cubicBezTo>
                      <a:pt x="457683" y="456269"/>
                      <a:pt x="458902" y="476250"/>
                      <a:pt x="463135" y="495300"/>
                    </a:cubicBezTo>
                    <a:cubicBezTo>
                      <a:pt x="458902" y="524933"/>
                      <a:pt x="421082" y="578329"/>
                      <a:pt x="450435" y="584200"/>
                    </a:cubicBezTo>
                    <a:cubicBezTo>
                      <a:pt x="481080" y="590329"/>
                      <a:pt x="474802" y="525595"/>
                      <a:pt x="494885" y="501650"/>
                    </a:cubicBezTo>
                    <a:cubicBezTo>
                      <a:pt x="530485" y="459204"/>
                      <a:pt x="577205" y="427347"/>
                      <a:pt x="615535" y="387350"/>
                    </a:cubicBezTo>
                    <a:cubicBezTo>
                      <a:pt x="626096" y="376330"/>
                      <a:pt x="631344" y="361124"/>
                      <a:pt x="640935" y="349250"/>
                    </a:cubicBezTo>
                    <a:cubicBezTo>
                      <a:pt x="675845" y="306028"/>
                      <a:pt x="748885" y="222250"/>
                      <a:pt x="748885" y="222250"/>
                    </a:cubicBezTo>
                    <a:cubicBezTo>
                      <a:pt x="743215" y="403701"/>
                      <a:pt x="729967" y="418092"/>
                      <a:pt x="767935" y="584200"/>
                    </a:cubicBezTo>
                    <a:cubicBezTo>
                      <a:pt x="773015" y="606424"/>
                      <a:pt x="784868" y="626533"/>
                      <a:pt x="793335" y="647700"/>
                    </a:cubicBezTo>
                    <a:cubicBezTo>
                      <a:pt x="855501" y="632159"/>
                      <a:pt x="795023" y="654440"/>
                      <a:pt x="856835" y="552450"/>
                    </a:cubicBezTo>
                    <a:cubicBezTo>
                      <a:pt x="882727" y="509728"/>
                      <a:pt x="916699" y="472450"/>
                      <a:pt x="945735" y="431800"/>
                    </a:cubicBezTo>
                    <a:cubicBezTo>
                      <a:pt x="999587" y="356408"/>
                      <a:pt x="963421" y="395064"/>
                      <a:pt x="1002885" y="355600"/>
                    </a:cubicBezTo>
                    <a:cubicBezTo>
                      <a:pt x="1051568" y="412750"/>
                      <a:pt x="1095849" y="473964"/>
                      <a:pt x="1148935" y="527050"/>
                    </a:cubicBezTo>
                    <a:cubicBezTo>
                      <a:pt x="1366861" y="744976"/>
                      <a:pt x="1333692" y="612636"/>
                      <a:pt x="1358485" y="736600"/>
                    </a:cubicBezTo>
                    <a:cubicBezTo>
                      <a:pt x="1366952" y="704850"/>
                      <a:pt x="1376442" y="673355"/>
                      <a:pt x="1383885" y="641350"/>
                    </a:cubicBezTo>
                    <a:cubicBezTo>
                      <a:pt x="1397614" y="582313"/>
                      <a:pt x="1407284" y="522352"/>
                      <a:pt x="1421985" y="463550"/>
                    </a:cubicBezTo>
                    <a:cubicBezTo>
                      <a:pt x="1449631" y="352967"/>
                      <a:pt x="1454332" y="232318"/>
                      <a:pt x="1510885" y="133350"/>
                    </a:cubicBezTo>
                    <a:cubicBezTo>
                      <a:pt x="1527818" y="103717"/>
                      <a:pt x="1545110" y="74285"/>
                      <a:pt x="1561685" y="44450"/>
                    </a:cubicBezTo>
                    <a:cubicBezTo>
                      <a:pt x="1566282" y="36175"/>
                      <a:pt x="1565563" y="22481"/>
                      <a:pt x="1574385" y="19050"/>
                    </a:cubicBezTo>
                    <a:cubicBezTo>
                      <a:pt x="1606499" y="6561"/>
                      <a:pt x="1642118" y="6350"/>
                      <a:pt x="1675985" y="0"/>
                    </a:cubicBezTo>
                    <a:cubicBezTo>
                      <a:pt x="1686568" y="2117"/>
                      <a:pt x="1697345" y="3428"/>
                      <a:pt x="1707735" y="6350"/>
                    </a:cubicBezTo>
                    <a:cubicBezTo>
                      <a:pt x="1765115" y="22488"/>
                      <a:pt x="1825872" y="30493"/>
                      <a:pt x="1879185" y="57150"/>
                    </a:cubicBezTo>
                    <a:cubicBezTo>
                      <a:pt x="1888838" y="61977"/>
                      <a:pt x="1881815" y="82913"/>
                      <a:pt x="1872835" y="88900"/>
                    </a:cubicBezTo>
                    <a:cubicBezTo>
                      <a:pt x="1796371" y="139876"/>
                      <a:pt x="1713731" y="181152"/>
                      <a:pt x="1631535" y="222250"/>
                    </a:cubicBezTo>
                    <a:cubicBezTo>
                      <a:pt x="1604231" y="235902"/>
                      <a:pt x="1682335" y="188383"/>
                      <a:pt x="1707735" y="171450"/>
                    </a:cubicBezTo>
                    <a:cubicBezTo>
                      <a:pt x="1788168" y="177800"/>
                      <a:pt x="1869620" y="176246"/>
                      <a:pt x="1949035" y="190500"/>
                    </a:cubicBezTo>
                    <a:cubicBezTo>
                      <a:pt x="1957625" y="192042"/>
                      <a:pt x="1953089" y="207480"/>
                      <a:pt x="1955385" y="215900"/>
                    </a:cubicBezTo>
                    <a:cubicBezTo>
                      <a:pt x="1959440" y="230767"/>
                      <a:pt x="1964516" y="245359"/>
                      <a:pt x="1968085" y="260350"/>
                    </a:cubicBezTo>
                    <a:cubicBezTo>
                      <a:pt x="1988909" y="347809"/>
                      <a:pt x="1985207" y="331894"/>
                      <a:pt x="1993485" y="406400"/>
                    </a:cubicBezTo>
                    <a:cubicBezTo>
                      <a:pt x="1910519" y="544677"/>
                      <a:pt x="1919628" y="552768"/>
                      <a:pt x="1783935" y="666750"/>
                    </a:cubicBezTo>
                    <a:cubicBezTo>
                      <a:pt x="1777452" y="672196"/>
                      <a:pt x="1767002" y="666750"/>
                      <a:pt x="1758535" y="66675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D2842310-88AD-800D-A749-66C5605F85CD}"/>
                  </a:ext>
                </a:extLst>
              </p:cNvPr>
              <p:cNvGrpSpPr/>
              <p:nvPr/>
            </p:nvGrpSpPr>
            <p:grpSpPr>
              <a:xfrm>
                <a:off x="-1576568" y="4053981"/>
                <a:ext cx="2034767" cy="394732"/>
                <a:chOff x="-1425386" y="3557133"/>
                <a:chExt cx="2034767" cy="394732"/>
              </a:xfrm>
            </p:grpSpPr>
            <p:sp>
              <p:nvSpPr>
                <p:cNvPr id="11" name="正方形/長方形 10">
                  <a:extLst>
                    <a:ext uri="{FF2B5EF4-FFF2-40B4-BE49-F238E27FC236}">
                      <a16:creationId xmlns:a16="http://schemas.microsoft.com/office/drawing/2014/main" id="{44A9237C-5C12-D3E6-8831-2551A9475E6D}"/>
                    </a:ext>
                  </a:extLst>
                </p:cNvPr>
                <p:cNvSpPr/>
                <p:nvPr/>
              </p:nvSpPr>
              <p:spPr>
                <a:xfrm>
                  <a:off x="-1425386" y="3557133"/>
                  <a:ext cx="2034767" cy="342879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E74C1C2-DDC5-8533-E3D3-8EBEE7202868}"/>
                    </a:ext>
                  </a:extLst>
                </p:cNvPr>
                <p:cNvSpPr txBox="1"/>
                <p:nvPr/>
              </p:nvSpPr>
              <p:spPr>
                <a:xfrm>
                  <a:off x="-1327352" y="3582533"/>
                  <a:ext cx="1752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dirty="0"/>
                    <a:t>刀狩り</a:t>
                  </a:r>
                </a:p>
              </p:txBody>
            </p:sp>
          </p:grpSp>
          <p:grpSp>
            <p:nvGrpSpPr>
              <p:cNvPr id="9" name="グループ化 8">
                <a:extLst>
                  <a:ext uri="{FF2B5EF4-FFF2-40B4-BE49-F238E27FC236}">
                    <a16:creationId xmlns:a16="http://schemas.microsoft.com/office/drawing/2014/main" id="{38A4E0CC-584C-456C-276E-2ACFFF77144E}"/>
                  </a:ext>
                </a:extLst>
              </p:cNvPr>
              <p:cNvGrpSpPr/>
              <p:nvPr/>
            </p:nvGrpSpPr>
            <p:grpSpPr>
              <a:xfrm>
                <a:off x="587943" y="4105935"/>
                <a:ext cx="489544" cy="270438"/>
                <a:chOff x="1169892" y="3607933"/>
                <a:chExt cx="489544" cy="270438"/>
              </a:xfrm>
            </p:grpSpPr>
            <p:sp>
              <p:nvSpPr>
                <p:cNvPr id="18" name="四角形: 角を丸くする 17">
                  <a:extLst>
                    <a:ext uri="{FF2B5EF4-FFF2-40B4-BE49-F238E27FC236}">
                      <a16:creationId xmlns:a16="http://schemas.microsoft.com/office/drawing/2014/main" id="{9378DB4F-801F-4CFF-B1E5-8ACEC01AE49E}"/>
                    </a:ext>
                  </a:extLst>
                </p:cNvPr>
                <p:cNvSpPr/>
                <p:nvPr/>
              </p:nvSpPr>
              <p:spPr>
                <a:xfrm>
                  <a:off x="1195294" y="3607933"/>
                  <a:ext cx="464142" cy="26161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9B143F87-9F21-76D2-11AC-9009BA7A25CF}"/>
                    </a:ext>
                  </a:extLst>
                </p:cNvPr>
                <p:cNvSpPr txBox="1"/>
                <p:nvPr/>
              </p:nvSpPr>
              <p:spPr>
                <a:xfrm>
                  <a:off x="1169892" y="3616761"/>
                  <a:ext cx="46414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ja-JP" altLang="en-US" sz="1100" dirty="0"/>
                    <a:t>送信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9BC157DC-F785-E3A1-0E9E-C7321319AE07}"/>
                  </a:ext>
                </a:extLst>
              </p:cNvPr>
              <p:cNvSpPr/>
              <p:nvPr/>
            </p:nvSpPr>
            <p:spPr>
              <a:xfrm>
                <a:off x="1930400" y="3879143"/>
                <a:ext cx="616352" cy="590158"/>
              </a:xfrm>
              <a:custGeom>
                <a:avLst/>
                <a:gdLst>
                  <a:gd name="connsiteX0" fmla="*/ 432618 w 783733"/>
                  <a:gd name="connsiteY0" fmla="*/ 0 h 865236"/>
                  <a:gd name="connsiteX1" fmla="*/ 783733 w 783733"/>
                  <a:gd name="connsiteY1" fmla="*/ 0 h 865236"/>
                  <a:gd name="connsiteX2" fmla="*/ 783733 w 783733"/>
                  <a:gd name="connsiteY2" fmla="*/ 865236 h 865236"/>
                  <a:gd name="connsiteX3" fmla="*/ 432618 w 783733"/>
                  <a:gd name="connsiteY3" fmla="*/ 865236 h 865236"/>
                  <a:gd name="connsiteX4" fmla="*/ 0 w 783733"/>
                  <a:gd name="connsiteY4" fmla="*/ 432618 h 865236"/>
                  <a:gd name="connsiteX5" fmla="*/ 432618 w 783733"/>
                  <a:gd name="connsiteY5" fmla="*/ 0 h 865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83733" h="865236">
                    <a:moveTo>
                      <a:pt x="432618" y="0"/>
                    </a:moveTo>
                    <a:lnTo>
                      <a:pt x="783733" y="0"/>
                    </a:lnTo>
                    <a:lnTo>
                      <a:pt x="783733" y="865236"/>
                    </a:lnTo>
                    <a:lnTo>
                      <a:pt x="432618" y="865236"/>
                    </a:lnTo>
                    <a:cubicBezTo>
                      <a:pt x="193690" y="865236"/>
                      <a:pt x="0" y="671546"/>
                      <a:pt x="0" y="432618"/>
                    </a:cubicBezTo>
                    <a:cubicBezTo>
                      <a:pt x="0" y="193690"/>
                      <a:pt x="193690" y="0"/>
                      <a:pt x="432618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82887251-93C1-3D58-F788-D5E5CCF47809}"/>
                  </a:ext>
                </a:extLst>
              </p:cNvPr>
              <p:cNvGrpSpPr/>
              <p:nvPr/>
            </p:nvGrpSpPr>
            <p:grpSpPr>
              <a:xfrm>
                <a:off x="1118329" y="4102484"/>
                <a:ext cx="613430" cy="265061"/>
                <a:chOff x="1169892" y="3607933"/>
                <a:chExt cx="613430" cy="265061"/>
              </a:xfrm>
            </p:grpSpPr>
            <p:sp>
              <p:nvSpPr>
                <p:cNvPr id="46" name="四角形: 角を丸くする 45">
                  <a:extLst>
                    <a:ext uri="{FF2B5EF4-FFF2-40B4-BE49-F238E27FC236}">
                      <a16:creationId xmlns:a16="http://schemas.microsoft.com/office/drawing/2014/main" id="{35F0F687-254C-413C-BB95-CBDE62869A38}"/>
                    </a:ext>
                  </a:extLst>
                </p:cNvPr>
                <p:cNvSpPr/>
                <p:nvPr/>
              </p:nvSpPr>
              <p:spPr>
                <a:xfrm>
                  <a:off x="1195294" y="3607933"/>
                  <a:ext cx="464142" cy="26161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400"/>
                </a:p>
              </p:txBody>
            </p:sp>
            <p:sp>
              <p:nvSpPr>
                <p:cNvPr id="47" name="テキスト ボックス 46">
                  <a:extLst>
                    <a:ext uri="{FF2B5EF4-FFF2-40B4-BE49-F238E27FC236}">
                      <a16:creationId xmlns:a16="http://schemas.microsoft.com/office/drawing/2014/main" id="{08D9A107-BAA4-D515-62EB-3E09ED65C745}"/>
                    </a:ext>
                  </a:extLst>
                </p:cNvPr>
                <p:cNvSpPr txBox="1"/>
                <p:nvPr/>
              </p:nvSpPr>
              <p:spPr>
                <a:xfrm>
                  <a:off x="1169892" y="3642162"/>
                  <a:ext cx="61343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ja-JP" altLang="en-US" sz="900" dirty="0"/>
                    <a:t>クリア</a:t>
                  </a:r>
                  <a:endParaRPr kumimoji="1" lang="ja-JP" altLang="en-US" sz="900" dirty="0"/>
                </a:p>
              </p:txBody>
            </p:sp>
          </p:grp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63CA19B-62A1-58CE-93BF-D697E2A69A35}"/>
                  </a:ext>
                </a:extLst>
              </p:cNvPr>
              <p:cNvSpPr txBox="1"/>
              <p:nvPr/>
            </p:nvSpPr>
            <p:spPr>
              <a:xfrm>
                <a:off x="2093709" y="4500195"/>
                <a:ext cx="52780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 dirty="0"/>
                  <a:t>✍</a:t>
                </a:r>
              </a:p>
            </p:txBody>
          </p:sp>
          <p:grpSp>
            <p:nvGrpSpPr>
              <p:cNvPr id="60" name="グループ化 59">
                <a:extLst>
                  <a:ext uri="{FF2B5EF4-FFF2-40B4-BE49-F238E27FC236}">
                    <a16:creationId xmlns:a16="http://schemas.microsoft.com/office/drawing/2014/main" id="{D59855D1-19A5-F071-8B1F-5B73847133E7}"/>
                  </a:ext>
                </a:extLst>
              </p:cNvPr>
              <p:cNvGrpSpPr/>
              <p:nvPr/>
            </p:nvGrpSpPr>
            <p:grpSpPr>
              <a:xfrm>
                <a:off x="2145033" y="4000169"/>
                <a:ext cx="172624" cy="324191"/>
                <a:chOff x="5280414" y="2114555"/>
                <a:chExt cx="722453" cy="1356778"/>
              </a:xfrm>
            </p:grpSpPr>
            <p:sp>
              <p:nvSpPr>
                <p:cNvPr id="50" name="四角形: 角を丸くする 49">
                  <a:extLst>
                    <a:ext uri="{FF2B5EF4-FFF2-40B4-BE49-F238E27FC236}">
                      <a16:creationId xmlns:a16="http://schemas.microsoft.com/office/drawing/2014/main" id="{116C978A-099D-9798-D859-B6F23DA54241}"/>
                    </a:ext>
                  </a:extLst>
                </p:cNvPr>
                <p:cNvSpPr/>
                <p:nvPr/>
              </p:nvSpPr>
              <p:spPr>
                <a:xfrm>
                  <a:off x="5427134" y="2114555"/>
                  <a:ext cx="423334" cy="987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56" name="フリーフォーム: 図形 55">
                  <a:extLst>
                    <a:ext uri="{FF2B5EF4-FFF2-40B4-BE49-F238E27FC236}">
                      <a16:creationId xmlns:a16="http://schemas.microsoft.com/office/drawing/2014/main" id="{49D77FF7-A1C0-D45E-386D-B07C42482816}"/>
                    </a:ext>
                  </a:extLst>
                </p:cNvPr>
                <p:cNvSpPr/>
                <p:nvPr/>
              </p:nvSpPr>
              <p:spPr>
                <a:xfrm>
                  <a:off x="5280414" y="2868541"/>
                  <a:ext cx="722453" cy="341456"/>
                </a:xfrm>
                <a:custGeom>
                  <a:avLst/>
                  <a:gdLst>
                    <a:gd name="connsiteX0" fmla="*/ 0 w 1405466"/>
                    <a:gd name="connsiteY0" fmla="*/ 8466 h 855133"/>
                    <a:gd name="connsiteX1" fmla="*/ 821266 w 1405466"/>
                    <a:gd name="connsiteY1" fmla="*/ 855133 h 855133"/>
                    <a:gd name="connsiteX2" fmla="*/ 1405466 w 1405466"/>
                    <a:gd name="connsiteY2" fmla="*/ 0 h 855133"/>
                    <a:gd name="connsiteX0" fmla="*/ 0 w 1405466"/>
                    <a:gd name="connsiteY0" fmla="*/ 8466 h 855133"/>
                    <a:gd name="connsiteX1" fmla="*/ 821266 w 1405466"/>
                    <a:gd name="connsiteY1" fmla="*/ 855133 h 855133"/>
                    <a:gd name="connsiteX2" fmla="*/ 1405466 w 1405466"/>
                    <a:gd name="connsiteY2" fmla="*/ 0 h 855133"/>
                    <a:gd name="connsiteX0" fmla="*/ 0 w 1405466"/>
                    <a:gd name="connsiteY0" fmla="*/ 8466 h 855133"/>
                    <a:gd name="connsiteX1" fmla="*/ 821266 w 1405466"/>
                    <a:gd name="connsiteY1" fmla="*/ 855133 h 855133"/>
                    <a:gd name="connsiteX2" fmla="*/ 1405466 w 1405466"/>
                    <a:gd name="connsiteY2" fmla="*/ 0 h 855133"/>
                    <a:gd name="connsiteX0" fmla="*/ 0 w 1405466"/>
                    <a:gd name="connsiteY0" fmla="*/ 8466 h 8466"/>
                    <a:gd name="connsiteX1" fmla="*/ 1405466 w 1405466"/>
                    <a:gd name="connsiteY1" fmla="*/ 0 h 8466"/>
                    <a:gd name="connsiteX0" fmla="*/ 0 w 10000"/>
                    <a:gd name="connsiteY0" fmla="*/ 10000 h 260034"/>
                    <a:gd name="connsiteX1" fmla="*/ 10000 w 10000"/>
                    <a:gd name="connsiteY1" fmla="*/ 0 h 260034"/>
                    <a:gd name="connsiteX0" fmla="*/ 0 w 10000"/>
                    <a:gd name="connsiteY0" fmla="*/ 10000 h 470602"/>
                    <a:gd name="connsiteX1" fmla="*/ 10000 w 10000"/>
                    <a:gd name="connsiteY1" fmla="*/ 0 h 470602"/>
                    <a:gd name="connsiteX0" fmla="*/ 0 w 10000"/>
                    <a:gd name="connsiteY0" fmla="*/ 10000 h 518918"/>
                    <a:gd name="connsiteX1" fmla="*/ 10000 w 10000"/>
                    <a:gd name="connsiteY1" fmla="*/ 0 h 518918"/>
                    <a:gd name="connsiteX0" fmla="*/ 0 w 10000"/>
                    <a:gd name="connsiteY0" fmla="*/ 10000 h 552682"/>
                    <a:gd name="connsiteX1" fmla="*/ 10000 w 10000"/>
                    <a:gd name="connsiteY1" fmla="*/ 0 h 552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00" h="552682">
                      <a:moveTo>
                        <a:pt x="0" y="10000"/>
                      </a:moveTo>
                      <a:cubicBezTo>
                        <a:pt x="863" y="706722"/>
                        <a:pt x="8896" y="763392"/>
                        <a:pt x="10000" y="0"/>
                      </a:cubicBezTo>
                    </a:path>
                  </a:pathLst>
                </a:custGeom>
                <a:noFill/>
                <a:ln w="127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B01351CE-E9EC-AA70-B2AE-43DE703969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8800" y="3200953"/>
                  <a:ext cx="0" cy="270380"/>
                </a:xfrm>
                <a:prstGeom prst="line">
                  <a:avLst/>
                </a:prstGeom>
                <a:ln w="12700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68" name="図 67" descr="テキスト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FB30AE4E-8DF3-3BA8-1F1F-B5F01D730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215"/>
            <a:stretch>
              <a:fillRect/>
            </a:stretch>
          </p:blipFill>
          <p:spPr>
            <a:xfrm>
              <a:off x="7350521" y="167892"/>
              <a:ext cx="4396982" cy="2452501"/>
            </a:xfrm>
            <a:prstGeom prst="rect">
              <a:avLst/>
            </a:prstGeom>
          </p:spPr>
        </p:pic>
      </p:grpSp>
      <p:pic>
        <p:nvPicPr>
          <p:cNvPr id="71" name="図 70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F24240E6-3AD7-821E-4723-86E6F8852A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44" y="2816396"/>
            <a:ext cx="6413830" cy="5283472"/>
          </a:xfrm>
          <a:prstGeom prst="rect">
            <a:avLst/>
          </a:prstGeom>
        </p:spPr>
      </p:pic>
      <p:pic>
        <p:nvPicPr>
          <p:cNvPr id="73" name="図 72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D6F2643-6CA3-86A4-7AF4-3E641D193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814" y="727714"/>
            <a:ext cx="2762392" cy="433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92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AEAA6C7-7127-C493-D717-4E3F17ABE561}"/>
              </a:ext>
            </a:extLst>
          </p:cNvPr>
          <p:cNvGrpSpPr/>
          <p:nvPr/>
        </p:nvGrpSpPr>
        <p:grpSpPr>
          <a:xfrm>
            <a:off x="1534059" y="1290736"/>
            <a:ext cx="3344411" cy="3879518"/>
            <a:chOff x="4171740" y="970778"/>
            <a:chExt cx="3344411" cy="3879518"/>
          </a:xfrm>
        </p:grpSpPr>
        <p:pic>
          <p:nvPicPr>
            <p:cNvPr id="9" name="図 8" descr="黒い背景と白い文字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AF88D6C2-75EA-2604-380B-A5CB38ED4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1740" y="970778"/>
              <a:ext cx="3344411" cy="3879518"/>
            </a:xfrm>
            <a:prstGeom prst="rect">
              <a:avLst/>
            </a:prstGeom>
          </p:spPr>
        </p:pic>
        <p:pic>
          <p:nvPicPr>
            <p:cNvPr id="7" name="図 6" descr="テキスト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EFFCDD9B-4216-06ED-7BFD-7827499B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42003" y="1515373"/>
              <a:ext cx="1673455" cy="2437296"/>
            </a:xfrm>
            <a:prstGeom prst="rect">
              <a:avLst/>
            </a:prstGeom>
          </p:spPr>
        </p:pic>
      </p:grpSp>
      <p:pic>
        <p:nvPicPr>
          <p:cNvPr id="2" name="図 1" descr="テキスト, 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7DF15A20-B2E2-CC60-5B54-FBC1FC2BAE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BED"/>
              </a:clrFrom>
              <a:clrTo>
                <a:srgbClr val="FFFB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01" r="-863" b="32145"/>
          <a:stretch>
            <a:fillRect/>
          </a:stretch>
        </p:blipFill>
        <p:spPr>
          <a:xfrm>
            <a:off x="10235589" y="4509301"/>
            <a:ext cx="1116886" cy="207037"/>
          </a:xfrm>
          <a:prstGeom prst="rect">
            <a:avLst/>
          </a:pr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94AF4F6-9DFA-03A4-9EF8-B83E8615B08C}"/>
              </a:ext>
            </a:extLst>
          </p:cNvPr>
          <p:cNvGrpSpPr/>
          <p:nvPr/>
        </p:nvGrpSpPr>
        <p:grpSpPr>
          <a:xfrm>
            <a:off x="6443267" y="1114220"/>
            <a:ext cx="2711589" cy="4363592"/>
            <a:chOff x="6443267" y="1114220"/>
            <a:chExt cx="2711589" cy="4363592"/>
          </a:xfrm>
        </p:grpSpPr>
        <p:pic>
          <p:nvPicPr>
            <p:cNvPr id="11" name="図 10" descr="黒い背景と白い文字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B88147E2-0C0F-E540-4132-A923C54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3267" y="1114220"/>
              <a:ext cx="2711589" cy="436359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F4FADF1-FA8D-4510-66A2-DF0BE67C2670}"/>
                </a:ext>
              </a:extLst>
            </p:cNvPr>
            <p:cNvGrpSpPr/>
            <p:nvPr/>
          </p:nvGrpSpPr>
          <p:grpSpPr>
            <a:xfrm>
              <a:off x="7192545" y="2296056"/>
              <a:ext cx="1213032" cy="415051"/>
              <a:chOff x="7087764" y="2285896"/>
              <a:chExt cx="1213032" cy="415051"/>
            </a:xfrm>
          </p:grpSpPr>
          <p:pic>
            <p:nvPicPr>
              <p:cNvPr id="13" name="図 12" descr="テキスト, ロゴ&#10;&#10;AI 生成コンテンツは誤りを含む可能性があります。">
                <a:extLst>
                  <a:ext uri="{FF2B5EF4-FFF2-40B4-BE49-F238E27FC236}">
                    <a16:creationId xmlns:a16="http://schemas.microsoft.com/office/drawing/2014/main" id="{C2B02E10-AF54-F2DC-CDCE-2B0953454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101" r="-863" b="32145"/>
              <a:stretch>
                <a:fillRect/>
              </a:stretch>
            </p:blipFill>
            <p:spPr>
              <a:xfrm>
                <a:off x="7087764" y="2493910"/>
                <a:ext cx="1116886" cy="207037"/>
              </a:xfrm>
              <a:prstGeom prst="rect">
                <a:avLst/>
              </a:prstGeom>
            </p:spPr>
          </p:pic>
          <p:pic>
            <p:nvPicPr>
              <p:cNvPr id="12" name="図 11" descr="図形, 円&#10;&#10;AI 生成コンテンツは誤りを含む可能性があります。">
                <a:extLst>
                  <a:ext uri="{FF2B5EF4-FFF2-40B4-BE49-F238E27FC236}">
                    <a16:creationId xmlns:a16="http://schemas.microsoft.com/office/drawing/2014/main" id="{96D59295-7073-7CC7-1BF0-5B3BB9F20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93476" y="2455173"/>
                <a:ext cx="207320" cy="245774"/>
              </a:xfrm>
              <a:prstGeom prst="rect">
                <a:avLst/>
              </a:prstGeom>
            </p:spPr>
          </p:pic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0A74CB-AFD6-7CBF-7AF2-1BECA63A2E61}"/>
                  </a:ext>
                </a:extLst>
              </p:cNvPr>
              <p:cNvSpPr txBox="1"/>
              <p:nvPr/>
            </p:nvSpPr>
            <p:spPr>
              <a:xfrm>
                <a:off x="7308213" y="2285896"/>
                <a:ext cx="68874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ja-JP" altLang="en-US" sz="500" dirty="0">
                    <a:solidFill>
                      <a:srgbClr val="0D2B3F"/>
                    </a:solidFill>
                    <a:latin typeface="ＤＦＧ平成ゴシック体W3" panose="020B0300000000000000" pitchFamily="50" charset="-128"/>
                    <a:ea typeface="ＤＦＧ平成ゴシック体W3" panose="020B0300000000000000" pitchFamily="50" charset="-128"/>
                  </a:rPr>
                  <a:t>社会のこれは</a:t>
                </a:r>
              </a:p>
            </p:txBody>
          </p:sp>
        </p:grpSp>
      </p:grpSp>
      <p:pic>
        <p:nvPicPr>
          <p:cNvPr id="17" name="図 16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1BD0A18E-48E0-FD4C-D1B0-3BC467EB82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38" y="649070"/>
            <a:ext cx="2711589" cy="4349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3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36</Words>
  <Application>Microsoft Office PowerPoint</Application>
  <PresentationFormat>ワイド画面</PresentationFormat>
  <Paragraphs>13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ＤＦＧ平成ゴシック体W3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山口健治</dc:creator>
  <cp:lastModifiedBy>山口健治</cp:lastModifiedBy>
  <cp:revision>5</cp:revision>
  <dcterms:created xsi:type="dcterms:W3CDTF">2025-06-11T14:00:35Z</dcterms:created>
  <dcterms:modified xsi:type="dcterms:W3CDTF">2025-06-12T06:25:02Z</dcterms:modified>
</cp:coreProperties>
</file>