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57" r:id="rId5"/>
    <p:sldId id="260" r:id="rId6"/>
    <p:sldId id="261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5" r:id="rId15"/>
    <p:sldId id="283" r:id="rId16"/>
    <p:sldId id="284" r:id="rId17"/>
    <p:sldId id="258" r:id="rId18"/>
    <p:sldId id="272" r:id="rId19"/>
    <p:sldId id="270" r:id="rId20"/>
    <p:sldId id="271" r:id="rId21"/>
    <p:sldId id="273" r:id="rId22"/>
    <p:sldId id="274" r:id="rId23"/>
    <p:sldId id="263" r:id="rId24"/>
    <p:sldId id="286" r:id="rId25"/>
    <p:sldId id="265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6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C442BF-30E7-4EAE-BC43-C50037625AF1}" type="doc">
      <dgm:prSet loTypeId="urn:microsoft.com/office/officeart/2005/8/layout/lProcess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D588ACB-CC37-43AE-9111-897EF9661F8D}">
      <dgm:prSet phldrT="[Text]" custT="1"/>
      <dgm:spPr/>
      <dgm:t>
        <a:bodyPr/>
        <a:lstStyle/>
        <a:p>
          <a:r>
            <a:rPr lang="en-US" sz="2200" b="1" dirty="0" smtClean="0"/>
            <a:t>CORE</a:t>
          </a:r>
          <a:endParaRPr lang="en-US" sz="2200" b="1" dirty="0"/>
        </a:p>
      </dgm:t>
    </dgm:pt>
    <dgm:pt modelId="{C8194526-A3E7-407A-AB3D-D8A0C7B1FE80}" cxnId="{15C8B464-1E55-445D-9F04-8979C1CA5D11}" type="parTrans">
      <dgm:prSet/>
      <dgm:spPr/>
      <dgm:t>
        <a:bodyPr/>
        <a:lstStyle/>
        <a:p>
          <a:endParaRPr lang="en-US" sz="2200" b="1"/>
        </a:p>
      </dgm:t>
    </dgm:pt>
    <dgm:pt modelId="{A2EF258A-E967-4C3B-BB73-BFC4A6A1B4D1}" cxnId="{15C8B464-1E55-445D-9F04-8979C1CA5D11}" type="sibTrans">
      <dgm:prSet/>
      <dgm:spPr/>
      <dgm:t>
        <a:bodyPr/>
        <a:lstStyle/>
        <a:p>
          <a:endParaRPr lang="en-US" sz="2200" b="1"/>
        </a:p>
      </dgm:t>
    </dgm:pt>
    <dgm:pt modelId="{B5428627-8801-4F35-811A-6EA3E11E3241}">
      <dgm:prSet phldrT="[Text]" custT="1"/>
      <dgm:spPr/>
      <dgm:t>
        <a:bodyPr/>
        <a:lstStyle/>
        <a:p>
          <a:r>
            <a:rPr lang="en-US" sz="2500" b="1" dirty="0" smtClean="0"/>
            <a:t>25  %</a:t>
          </a:r>
          <a:endParaRPr lang="en-US" sz="2500" b="1" dirty="0"/>
        </a:p>
      </dgm:t>
    </dgm:pt>
    <dgm:pt modelId="{5CAB6C4E-675F-42CB-87B2-C03E7C708BB8}" cxnId="{84F20EB1-5C68-4CDA-B032-5C738CCA2DF8}" type="parTrans">
      <dgm:prSet/>
      <dgm:spPr/>
      <dgm:t>
        <a:bodyPr/>
        <a:lstStyle/>
        <a:p>
          <a:endParaRPr lang="en-US" sz="2200" b="1"/>
        </a:p>
      </dgm:t>
    </dgm:pt>
    <dgm:pt modelId="{1FDF52F0-965B-4F78-A397-C75D4F3004D6}" cxnId="{84F20EB1-5C68-4CDA-B032-5C738CCA2DF8}" type="sibTrans">
      <dgm:prSet/>
      <dgm:spPr/>
      <dgm:t>
        <a:bodyPr/>
        <a:lstStyle/>
        <a:p>
          <a:endParaRPr lang="en-US" sz="2200" b="1"/>
        </a:p>
      </dgm:t>
    </dgm:pt>
    <dgm:pt modelId="{04F61487-2B4D-404D-9263-FEAB94325150}">
      <dgm:prSet phldrT="[Text]" custT="1"/>
      <dgm:spPr/>
      <dgm:t>
        <a:bodyPr/>
        <a:lstStyle/>
        <a:p>
          <a:r>
            <a:rPr lang="en-US" sz="2500" b="1" dirty="0" smtClean="0"/>
            <a:t>50 %</a:t>
          </a:r>
        </a:p>
      </dgm:t>
    </dgm:pt>
    <dgm:pt modelId="{3C4F9398-6823-4D87-A9F7-C82002D05E41}" cxnId="{EF2F0AD7-1162-4C15-8CF7-557C8CD0D05B}" type="parTrans">
      <dgm:prSet/>
      <dgm:spPr/>
      <dgm:t>
        <a:bodyPr/>
        <a:lstStyle/>
        <a:p>
          <a:endParaRPr lang="en-US" sz="2200" b="1"/>
        </a:p>
      </dgm:t>
    </dgm:pt>
    <dgm:pt modelId="{50EDD568-2524-4808-862F-E7CECFA1BE18}" cxnId="{EF2F0AD7-1162-4C15-8CF7-557C8CD0D05B}" type="sibTrans">
      <dgm:prSet/>
      <dgm:spPr/>
      <dgm:t>
        <a:bodyPr/>
        <a:lstStyle/>
        <a:p>
          <a:endParaRPr lang="en-US" sz="2200" b="1"/>
        </a:p>
      </dgm:t>
    </dgm:pt>
    <dgm:pt modelId="{35974C22-97E2-4EAB-9616-F92ABBA9572C}">
      <dgm:prSet phldrT="[Text]" custT="1"/>
      <dgm:spPr/>
      <dgm:t>
        <a:bodyPr/>
        <a:lstStyle/>
        <a:p>
          <a:r>
            <a:rPr lang="en-US" sz="2200" b="1" dirty="0" smtClean="0"/>
            <a:t>ACADEMIC TRACK</a:t>
          </a:r>
          <a:endParaRPr lang="en-US" sz="2200" b="1" dirty="0"/>
        </a:p>
      </dgm:t>
    </dgm:pt>
    <dgm:pt modelId="{42396281-7E63-4C46-93AF-256EE7A665A6}" cxnId="{EC000364-67E4-43C5-99AC-DA5649A59BAF}" type="parTrans">
      <dgm:prSet/>
      <dgm:spPr/>
      <dgm:t>
        <a:bodyPr/>
        <a:lstStyle/>
        <a:p>
          <a:endParaRPr lang="en-US" sz="2200" b="1"/>
        </a:p>
      </dgm:t>
    </dgm:pt>
    <dgm:pt modelId="{ABF6CE6D-1B5B-43AC-9E9F-5C8A8E59A2B1}" cxnId="{EC000364-67E4-43C5-99AC-DA5649A59BAF}" type="sibTrans">
      <dgm:prSet/>
      <dgm:spPr/>
      <dgm:t>
        <a:bodyPr/>
        <a:lstStyle/>
        <a:p>
          <a:endParaRPr lang="en-US" sz="2200" b="1"/>
        </a:p>
      </dgm:t>
    </dgm:pt>
    <dgm:pt modelId="{BA7FD3EB-49B8-4277-B98A-D54D6789A010}">
      <dgm:prSet phldrT="[Text]" custT="1"/>
      <dgm:spPr/>
      <dgm:t>
        <a:bodyPr/>
        <a:lstStyle/>
        <a:p>
          <a:r>
            <a:rPr lang="en-US" sz="2500" b="1" dirty="0" smtClean="0"/>
            <a:t>25 %</a:t>
          </a:r>
          <a:endParaRPr lang="en-US" sz="2500" b="1" dirty="0"/>
        </a:p>
      </dgm:t>
    </dgm:pt>
    <dgm:pt modelId="{499E0A90-F40B-49A1-82F1-83742D08EA0E}" cxnId="{D151969C-A588-426B-8ECF-DB30DC095370}" type="parTrans">
      <dgm:prSet/>
      <dgm:spPr/>
      <dgm:t>
        <a:bodyPr/>
        <a:lstStyle/>
        <a:p>
          <a:endParaRPr lang="en-US" sz="2200" b="1"/>
        </a:p>
      </dgm:t>
    </dgm:pt>
    <dgm:pt modelId="{B102C847-B74B-4DB6-AF3A-503382BE3902}" cxnId="{D151969C-A588-426B-8ECF-DB30DC095370}" type="sibTrans">
      <dgm:prSet/>
      <dgm:spPr/>
      <dgm:t>
        <a:bodyPr/>
        <a:lstStyle/>
        <a:p>
          <a:endParaRPr lang="en-US" sz="2200" b="1"/>
        </a:p>
      </dgm:t>
    </dgm:pt>
    <dgm:pt modelId="{8BE59740-FCF7-48C0-AFAC-15B93282307B}">
      <dgm:prSet phldrT="[Text]" custT="1"/>
      <dgm:spPr/>
      <dgm:t>
        <a:bodyPr/>
        <a:lstStyle/>
        <a:p>
          <a:r>
            <a:rPr lang="en-US" sz="2500" b="1" dirty="0" smtClean="0"/>
            <a:t>30 %</a:t>
          </a:r>
          <a:endParaRPr lang="en-US" sz="2500" b="1" dirty="0"/>
        </a:p>
      </dgm:t>
    </dgm:pt>
    <dgm:pt modelId="{93ED9F04-0DBD-467F-966F-935604665134}" cxnId="{E9A338C9-7376-4EFF-9FC7-2A31772914BE}" type="parTrans">
      <dgm:prSet/>
      <dgm:spPr/>
      <dgm:t>
        <a:bodyPr/>
        <a:lstStyle/>
        <a:p>
          <a:endParaRPr lang="en-US" sz="2200" b="1"/>
        </a:p>
      </dgm:t>
    </dgm:pt>
    <dgm:pt modelId="{AD57DC99-66A3-44D7-B7E8-8BD0341B98FF}" cxnId="{E9A338C9-7376-4EFF-9FC7-2A31772914BE}" type="sibTrans">
      <dgm:prSet/>
      <dgm:spPr/>
      <dgm:t>
        <a:bodyPr/>
        <a:lstStyle/>
        <a:p>
          <a:endParaRPr lang="en-US" sz="2200" b="1"/>
        </a:p>
      </dgm:t>
    </dgm:pt>
    <dgm:pt modelId="{3FC1D096-FD97-458A-972B-F848C6B723DE}">
      <dgm:prSet phldrT="[Text]" custT="1"/>
      <dgm:spPr/>
      <dgm:t>
        <a:bodyPr/>
        <a:lstStyle/>
        <a:p>
          <a:r>
            <a:rPr lang="en-US" sz="2000" b="1" dirty="0" smtClean="0"/>
            <a:t>TVL/SPORTS/ ARTS &amp; DESIGN TRACK – IMMERSION</a:t>
          </a:r>
          <a:endParaRPr lang="en-US" sz="2000" b="1" dirty="0"/>
        </a:p>
      </dgm:t>
    </dgm:pt>
    <dgm:pt modelId="{A68DA23A-A624-48B6-B7A0-6BDAF50C8B0D}" cxnId="{112FB2C5-BBB1-4E3E-9530-AAB69E080470}" type="parTrans">
      <dgm:prSet/>
      <dgm:spPr/>
      <dgm:t>
        <a:bodyPr/>
        <a:lstStyle/>
        <a:p>
          <a:endParaRPr lang="en-US" sz="2200" b="1"/>
        </a:p>
      </dgm:t>
    </dgm:pt>
    <dgm:pt modelId="{F13FB0A9-66BA-46A0-B301-0F6934E007D6}" cxnId="{112FB2C5-BBB1-4E3E-9530-AAB69E080470}" type="sibTrans">
      <dgm:prSet/>
      <dgm:spPr/>
      <dgm:t>
        <a:bodyPr/>
        <a:lstStyle/>
        <a:p>
          <a:endParaRPr lang="en-US" sz="2200" b="1"/>
        </a:p>
      </dgm:t>
    </dgm:pt>
    <dgm:pt modelId="{2E363202-EF10-4BDF-B12E-51A8CF6BEA1C}">
      <dgm:prSet phldrT="[Text]" custT="1"/>
      <dgm:spPr/>
      <dgm:t>
        <a:bodyPr/>
        <a:lstStyle/>
        <a:p>
          <a:r>
            <a:rPr lang="en-US" sz="2000" b="1" dirty="0" smtClean="0"/>
            <a:t>ACAD TRACK-IMMERSION</a:t>
          </a:r>
          <a:endParaRPr lang="en-US" sz="2000" b="1" dirty="0"/>
        </a:p>
      </dgm:t>
    </dgm:pt>
    <dgm:pt modelId="{4AF0E2EE-5D88-41FB-98BD-1B9B9E56157F}" cxnId="{0D0CB61C-42F7-4E2C-9A29-665F48401DD2}" type="parTrans">
      <dgm:prSet/>
      <dgm:spPr/>
      <dgm:t>
        <a:bodyPr/>
        <a:lstStyle/>
        <a:p>
          <a:endParaRPr lang="en-US" sz="2200" b="1"/>
        </a:p>
      </dgm:t>
    </dgm:pt>
    <dgm:pt modelId="{82508256-A79D-4C81-86A4-E9CE2F02D833}" cxnId="{0D0CB61C-42F7-4E2C-9A29-665F48401DD2}" type="sibTrans">
      <dgm:prSet/>
      <dgm:spPr/>
      <dgm:t>
        <a:bodyPr/>
        <a:lstStyle/>
        <a:p>
          <a:endParaRPr lang="en-US" sz="2200" b="1"/>
        </a:p>
      </dgm:t>
    </dgm:pt>
    <dgm:pt modelId="{A505C6E5-9A2A-4C9A-8B31-014CE1B5ABF3}">
      <dgm:prSet phldrT="[Text]" custT="1"/>
      <dgm:spPr/>
      <dgm:t>
        <a:bodyPr/>
        <a:lstStyle/>
        <a:p>
          <a:r>
            <a:rPr lang="en-US" sz="2500" b="1" dirty="0" smtClean="0"/>
            <a:t>35 %</a:t>
          </a:r>
          <a:endParaRPr lang="en-US" sz="2500" b="1" dirty="0"/>
        </a:p>
      </dgm:t>
    </dgm:pt>
    <dgm:pt modelId="{668F3CC7-4D58-4FAC-ABA5-AF099B70C26C}" cxnId="{5CADE772-0925-46BB-868E-3BD62F3EFF9A}" type="parTrans">
      <dgm:prSet/>
      <dgm:spPr/>
      <dgm:t>
        <a:bodyPr/>
        <a:lstStyle/>
        <a:p>
          <a:endParaRPr lang="en-US" b="1"/>
        </a:p>
      </dgm:t>
    </dgm:pt>
    <dgm:pt modelId="{085987C9-4EE0-4006-BD04-17C86DBEE119}" cxnId="{5CADE772-0925-46BB-868E-3BD62F3EFF9A}" type="sibTrans">
      <dgm:prSet/>
      <dgm:spPr/>
      <dgm:t>
        <a:bodyPr/>
        <a:lstStyle/>
        <a:p>
          <a:endParaRPr lang="en-US" b="1"/>
        </a:p>
      </dgm:t>
    </dgm:pt>
    <dgm:pt modelId="{5E50F081-8878-4485-9534-BED8E36AE4D9}">
      <dgm:prSet phldrT="[Text]" custT="1"/>
      <dgm:spPr/>
      <dgm:t>
        <a:bodyPr/>
        <a:lstStyle/>
        <a:p>
          <a:r>
            <a:rPr lang="en-US" sz="2500" b="1" dirty="0" smtClean="0"/>
            <a:t>20 %</a:t>
          </a:r>
          <a:endParaRPr lang="en-US" sz="2500" b="1" dirty="0"/>
        </a:p>
      </dgm:t>
    </dgm:pt>
    <dgm:pt modelId="{2484CAA7-70D9-4FB1-845C-8D7828F2DC1B}" cxnId="{7F42C3AC-CFE6-4179-A01E-0966FD716913}" type="parTrans">
      <dgm:prSet/>
      <dgm:spPr/>
      <dgm:t>
        <a:bodyPr/>
        <a:lstStyle/>
        <a:p>
          <a:endParaRPr lang="en-US" b="1"/>
        </a:p>
      </dgm:t>
    </dgm:pt>
    <dgm:pt modelId="{E04E1841-9797-4ECA-B659-373E5EE7F873}" cxnId="{7F42C3AC-CFE6-4179-A01E-0966FD716913}" type="sibTrans">
      <dgm:prSet/>
      <dgm:spPr/>
      <dgm:t>
        <a:bodyPr/>
        <a:lstStyle/>
        <a:p>
          <a:endParaRPr lang="en-US" b="1"/>
        </a:p>
      </dgm:t>
    </dgm:pt>
    <dgm:pt modelId="{8C4B4EBB-8182-4C32-90EA-4C8B7905F8EA}">
      <dgm:prSet phldrT="[Text]" custT="1"/>
      <dgm:spPr/>
      <dgm:t>
        <a:bodyPr/>
        <a:lstStyle/>
        <a:p>
          <a:r>
            <a:rPr lang="en-US" sz="2500" b="1" dirty="0" smtClean="0"/>
            <a:t>25 %</a:t>
          </a:r>
        </a:p>
      </dgm:t>
    </dgm:pt>
    <dgm:pt modelId="{6F4285B1-BE0F-4886-8A49-146513203D71}" cxnId="{BEED6FC4-8168-423E-9B2F-CBFC6C5706B8}" type="parTrans">
      <dgm:prSet/>
      <dgm:spPr/>
      <dgm:t>
        <a:bodyPr/>
        <a:lstStyle/>
        <a:p>
          <a:endParaRPr lang="en-US" b="1"/>
        </a:p>
      </dgm:t>
    </dgm:pt>
    <dgm:pt modelId="{27933229-D06E-4445-A3A7-BA29F6C0E9AE}" cxnId="{BEED6FC4-8168-423E-9B2F-CBFC6C5706B8}" type="sibTrans">
      <dgm:prSet/>
      <dgm:spPr/>
      <dgm:t>
        <a:bodyPr/>
        <a:lstStyle/>
        <a:p>
          <a:endParaRPr lang="en-US" b="1"/>
        </a:p>
      </dgm:t>
    </dgm:pt>
    <dgm:pt modelId="{82F617EB-DFEB-4231-9B0D-D02D72DC5C42}">
      <dgm:prSet phldrT="[Text]" custT="1"/>
      <dgm:spPr/>
      <dgm:t>
        <a:bodyPr/>
        <a:lstStyle/>
        <a:p>
          <a:r>
            <a:rPr lang="en-US" sz="2500" b="1" dirty="0" smtClean="0"/>
            <a:t>45 %</a:t>
          </a:r>
          <a:endParaRPr lang="en-US" sz="2500" b="1" dirty="0"/>
        </a:p>
      </dgm:t>
    </dgm:pt>
    <dgm:pt modelId="{6635E7D6-2F04-4929-B4E9-4524EAB529F4}" cxnId="{7BA78090-49A6-41E1-AED7-0EEF3E74A70D}" type="parTrans">
      <dgm:prSet/>
      <dgm:spPr/>
      <dgm:t>
        <a:bodyPr/>
        <a:lstStyle/>
        <a:p>
          <a:endParaRPr lang="en-US" b="1"/>
        </a:p>
      </dgm:t>
    </dgm:pt>
    <dgm:pt modelId="{753FFC5E-EF03-46AE-B3A2-7450B8AF2DB3}" cxnId="{7BA78090-49A6-41E1-AED7-0EEF3E74A70D}" type="sibTrans">
      <dgm:prSet/>
      <dgm:spPr/>
      <dgm:t>
        <a:bodyPr/>
        <a:lstStyle/>
        <a:p>
          <a:endParaRPr lang="en-US" b="1"/>
        </a:p>
      </dgm:t>
    </dgm:pt>
    <dgm:pt modelId="{BDD8BDE8-FA52-4824-B9CE-A6D65E13E40C}">
      <dgm:prSet phldrT="[Text]" custT="1"/>
      <dgm:spPr/>
      <dgm:t>
        <a:bodyPr/>
        <a:lstStyle/>
        <a:p>
          <a:r>
            <a:rPr lang="en-US" sz="2500" b="1" dirty="0" smtClean="0"/>
            <a:t>40 %</a:t>
          </a:r>
          <a:endParaRPr lang="en-US" sz="2500" b="1" dirty="0"/>
        </a:p>
      </dgm:t>
    </dgm:pt>
    <dgm:pt modelId="{33514EE4-7F93-4AB5-A21B-76AF294EDA3D}" cxnId="{2DA7A7F0-02D3-4A54-ADF1-2D314E9A4B0F}" type="parTrans">
      <dgm:prSet/>
      <dgm:spPr/>
      <dgm:t>
        <a:bodyPr/>
        <a:lstStyle/>
        <a:p>
          <a:endParaRPr lang="en-US" b="1"/>
        </a:p>
      </dgm:t>
    </dgm:pt>
    <dgm:pt modelId="{7AD745D1-AD44-4FE2-9572-D1AB62581C78}" cxnId="{2DA7A7F0-02D3-4A54-ADF1-2D314E9A4B0F}" type="sibTrans">
      <dgm:prSet/>
      <dgm:spPr/>
      <dgm:t>
        <a:bodyPr/>
        <a:lstStyle/>
        <a:p>
          <a:endParaRPr lang="en-US" b="1"/>
        </a:p>
      </dgm:t>
    </dgm:pt>
    <dgm:pt modelId="{F070B3FB-B077-42E5-941F-31276A83C7AF}">
      <dgm:prSet phldrT="[Text]" custT="1"/>
      <dgm:spPr/>
      <dgm:t>
        <a:bodyPr/>
        <a:lstStyle/>
        <a:p>
          <a:r>
            <a:rPr lang="en-US" sz="2500" b="1" dirty="0" smtClean="0"/>
            <a:t>25 %</a:t>
          </a:r>
          <a:endParaRPr lang="en-US" sz="2500" b="1" dirty="0"/>
        </a:p>
      </dgm:t>
    </dgm:pt>
    <dgm:pt modelId="{78D3364B-F91A-49DA-BF8E-D84C85CF667F}" cxnId="{2127CD36-FDDD-4C45-8D97-E98B7063F9DD}" type="parTrans">
      <dgm:prSet/>
      <dgm:spPr/>
      <dgm:t>
        <a:bodyPr/>
        <a:lstStyle/>
        <a:p>
          <a:endParaRPr lang="en-US" b="1"/>
        </a:p>
      </dgm:t>
    </dgm:pt>
    <dgm:pt modelId="{B06C5992-4CA8-4D8F-901C-830F8898EA59}" cxnId="{2127CD36-FDDD-4C45-8D97-E98B7063F9DD}" type="sibTrans">
      <dgm:prSet/>
      <dgm:spPr/>
      <dgm:t>
        <a:bodyPr/>
        <a:lstStyle/>
        <a:p>
          <a:endParaRPr lang="en-US" b="1"/>
        </a:p>
      </dgm:t>
    </dgm:pt>
    <dgm:pt modelId="{2CE9C0AB-D07E-4245-903B-162BCEB72207}">
      <dgm:prSet phldrT="[Text]" custT="1"/>
      <dgm:spPr/>
      <dgm:t>
        <a:bodyPr/>
        <a:lstStyle/>
        <a:p>
          <a:r>
            <a:rPr lang="en-US" sz="2500" b="1" dirty="0" smtClean="0"/>
            <a:t>60 %</a:t>
          </a:r>
          <a:endParaRPr lang="en-US" sz="2500" b="1" dirty="0"/>
        </a:p>
      </dgm:t>
    </dgm:pt>
    <dgm:pt modelId="{819033BA-1C84-49D0-92D0-FCF74CC46605}" cxnId="{D3937741-D7E5-4F79-BDB2-4BEFC3AB24A8}" type="parTrans">
      <dgm:prSet/>
      <dgm:spPr/>
      <dgm:t>
        <a:bodyPr/>
        <a:lstStyle/>
        <a:p>
          <a:endParaRPr lang="en-US" b="1"/>
        </a:p>
      </dgm:t>
    </dgm:pt>
    <dgm:pt modelId="{DA3ADC35-8CAB-479F-A64B-B26D565DC041}" cxnId="{D3937741-D7E5-4F79-BDB2-4BEFC3AB24A8}" type="sibTrans">
      <dgm:prSet/>
      <dgm:spPr/>
      <dgm:t>
        <a:bodyPr/>
        <a:lstStyle/>
        <a:p>
          <a:endParaRPr lang="en-US" b="1"/>
        </a:p>
      </dgm:t>
    </dgm:pt>
    <dgm:pt modelId="{2096C6C9-E8EB-47FC-97AE-68CACB6571E0}">
      <dgm:prSet phldrT="[Text]" custT="1"/>
      <dgm:spPr/>
      <dgm:t>
        <a:bodyPr/>
        <a:lstStyle/>
        <a:p>
          <a:r>
            <a:rPr lang="en-US" sz="2500" b="1" dirty="0" smtClean="0"/>
            <a:t>20 %</a:t>
          </a:r>
          <a:endParaRPr lang="en-US" sz="2500" b="1" dirty="0"/>
        </a:p>
      </dgm:t>
    </dgm:pt>
    <dgm:pt modelId="{BBA2AD9A-17AD-4C82-9757-98FFAB0D97AB}" cxnId="{2F891A47-2BB9-4598-80DE-1483FFCA7F72}" type="parTrans">
      <dgm:prSet/>
      <dgm:spPr/>
      <dgm:t>
        <a:bodyPr/>
        <a:lstStyle/>
        <a:p>
          <a:endParaRPr lang="en-US" b="1"/>
        </a:p>
      </dgm:t>
    </dgm:pt>
    <dgm:pt modelId="{E615ADD4-8337-47BA-B3D8-E706EBE9270D}" cxnId="{2F891A47-2BB9-4598-80DE-1483FFCA7F72}" type="sibTrans">
      <dgm:prSet/>
      <dgm:spPr/>
      <dgm:t>
        <a:bodyPr/>
        <a:lstStyle/>
        <a:p>
          <a:endParaRPr lang="en-US" b="1"/>
        </a:p>
      </dgm:t>
    </dgm:pt>
    <dgm:pt modelId="{EEA4A965-18D0-48F2-9E5C-96A5457BEC2F}">
      <dgm:prSet phldrT="[Text]" custT="1"/>
      <dgm:spPr/>
      <dgm:t>
        <a:bodyPr/>
        <a:lstStyle/>
        <a:p>
          <a:r>
            <a:rPr lang="en-US" sz="2000" b="1" dirty="0" smtClean="0"/>
            <a:t>TVL/SPORTS/ ARTS</a:t>
          </a:r>
        </a:p>
        <a:p>
          <a:r>
            <a:rPr lang="en-US" sz="2000" b="1" dirty="0" smtClean="0"/>
            <a:t>&amp; DESIGN TRACK</a:t>
          </a:r>
          <a:endParaRPr lang="en-US" sz="2000" b="1" dirty="0"/>
        </a:p>
      </dgm:t>
    </dgm:pt>
    <dgm:pt modelId="{F1410964-0105-4287-A4DE-DEF0BA4863BF}" cxnId="{89AEEE9A-F3F6-4483-8F26-25F785AAAA39}" type="parTrans">
      <dgm:prSet/>
      <dgm:spPr/>
      <dgm:t>
        <a:bodyPr/>
        <a:lstStyle/>
        <a:p>
          <a:endParaRPr lang="en-US"/>
        </a:p>
      </dgm:t>
    </dgm:pt>
    <dgm:pt modelId="{732EA214-0D6A-4524-8A31-97FCC7A519B7}" cxnId="{89AEEE9A-F3F6-4483-8F26-25F785AAAA39}" type="sibTrans">
      <dgm:prSet/>
      <dgm:spPr/>
      <dgm:t>
        <a:bodyPr/>
        <a:lstStyle/>
        <a:p>
          <a:endParaRPr lang="en-US"/>
        </a:p>
      </dgm:t>
    </dgm:pt>
    <dgm:pt modelId="{A17B14C3-4180-4E8F-A4AD-E61704A27923}">
      <dgm:prSet phldrT="[Text]" custT="1"/>
      <dgm:spPr/>
      <dgm:t>
        <a:bodyPr/>
        <a:lstStyle/>
        <a:p>
          <a:r>
            <a:rPr lang="en-US" sz="2500" b="1" dirty="0" smtClean="0"/>
            <a:t>20 %</a:t>
          </a:r>
          <a:endParaRPr lang="en-US" sz="2500" b="1" dirty="0"/>
        </a:p>
      </dgm:t>
    </dgm:pt>
    <dgm:pt modelId="{FF832C1F-1621-4247-ABD6-D807309A2851}" cxnId="{A6AF5849-242C-475C-A592-870E62AC41BC}" type="parTrans">
      <dgm:prSet/>
      <dgm:spPr/>
      <dgm:t>
        <a:bodyPr/>
        <a:lstStyle/>
        <a:p>
          <a:endParaRPr lang="en-US"/>
        </a:p>
      </dgm:t>
    </dgm:pt>
    <dgm:pt modelId="{35377DFA-3F79-4CAF-98D8-346B33E8A918}" cxnId="{A6AF5849-242C-475C-A592-870E62AC41BC}" type="sibTrans">
      <dgm:prSet/>
      <dgm:spPr/>
      <dgm:t>
        <a:bodyPr/>
        <a:lstStyle/>
        <a:p>
          <a:endParaRPr lang="en-US"/>
        </a:p>
      </dgm:t>
    </dgm:pt>
    <dgm:pt modelId="{F75BBF85-8C3C-4C8C-942B-AB5101551B47}">
      <dgm:prSet phldrT="[Text]" custT="1"/>
      <dgm:spPr/>
      <dgm:t>
        <a:bodyPr/>
        <a:lstStyle/>
        <a:p>
          <a:r>
            <a:rPr lang="en-US" sz="2500" b="1" dirty="0" smtClean="0"/>
            <a:t>60 %</a:t>
          </a:r>
          <a:endParaRPr lang="en-US" sz="2500" b="1" dirty="0"/>
        </a:p>
      </dgm:t>
    </dgm:pt>
    <dgm:pt modelId="{435F3BE4-0CFB-46A2-851E-38591A87DD30}" cxnId="{6465FF50-0B38-4FDA-B33C-92224B25B789}" type="parTrans">
      <dgm:prSet/>
      <dgm:spPr/>
      <dgm:t>
        <a:bodyPr/>
        <a:lstStyle/>
        <a:p>
          <a:endParaRPr lang="en-US"/>
        </a:p>
      </dgm:t>
    </dgm:pt>
    <dgm:pt modelId="{6D895546-542F-4D1B-BE1B-B77CBA8428AA}" cxnId="{6465FF50-0B38-4FDA-B33C-92224B25B789}" type="sibTrans">
      <dgm:prSet/>
      <dgm:spPr/>
      <dgm:t>
        <a:bodyPr/>
        <a:lstStyle/>
        <a:p>
          <a:endParaRPr lang="en-US"/>
        </a:p>
      </dgm:t>
    </dgm:pt>
    <dgm:pt modelId="{532613FA-F9A5-43DF-879D-978F2D6BFA0D}">
      <dgm:prSet phldrT="[Text]" custT="1"/>
      <dgm:spPr/>
      <dgm:t>
        <a:bodyPr/>
        <a:lstStyle/>
        <a:p>
          <a:r>
            <a:rPr lang="en-US" sz="2500" b="1" dirty="0" smtClean="0"/>
            <a:t>20 %</a:t>
          </a:r>
          <a:endParaRPr lang="en-US" sz="2500" b="1" dirty="0"/>
        </a:p>
      </dgm:t>
    </dgm:pt>
    <dgm:pt modelId="{A8D78E23-C712-41C0-B5A0-CCCEF6B6854F}" cxnId="{BA6DEA8E-FF96-424C-8C1F-FA3B29DD2AB5}" type="parTrans">
      <dgm:prSet/>
      <dgm:spPr/>
      <dgm:t>
        <a:bodyPr/>
        <a:lstStyle/>
        <a:p>
          <a:endParaRPr lang="en-US"/>
        </a:p>
      </dgm:t>
    </dgm:pt>
    <dgm:pt modelId="{F9F21A03-FB1A-4F88-A291-F2979F8D0571}" cxnId="{BA6DEA8E-FF96-424C-8C1F-FA3B29DD2AB5}" type="sibTrans">
      <dgm:prSet/>
      <dgm:spPr/>
      <dgm:t>
        <a:bodyPr/>
        <a:lstStyle/>
        <a:p>
          <a:endParaRPr lang="en-US"/>
        </a:p>
      </dgm:t>
    </dgm:pt>
    <dgm:pt modelId="{B22A7FD1-7779-4B60-B08E-E9FB4C5E1503}" type="pres">
      <dgm:prSet presAssocID="{8AC442BF-30E7-4EAE-BC43-C50037625A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6471F2-BC25-4EFC-A210-79191612E607}" type="pres">
      <dgm:prSet presAssocID="{BD588ACB-CC37-43AE-9111-897EF9661F8D}" presName="compNode" presStyleCnt="0"/>
      <dgm:spPr/>
    </dgm:pt>
    <dgm:pt modelId="{867EFDA8-61DE-43CF-BE31-FDAB5E169BC0}" type="pres">
      <dgm:prSet presAssocID="{BD588ACB-CC37-43AE-9111-897EF9661F8D}" presName="aNode" presStyleLbl="bgShp" presStyleIdx="0" presStyleCnt="5"/>
      <dgm:spPr/>
      <dgm:t>
        <a:bodyPr/>
        <a:lstStyle/>
        <a:p>
          <a:endParaRPr lang="en-US"/>
        </a:p>
      </dgm:t>
    </dgm:pt>
    <dgm:pt modelId="{7564C93D-1AE3-44B8-AC4D-8F0A3EAB6206}" type="pres">
      <dgm:prSet presAssocID="{BD588ACB-CC37-43AE-9111-897EF9661F8D}" presName="textNode" presStyleLbl="bgShp" presStyleIdx="0" presStyleCnt="5"/>
      <dgm:spPr/>
      <dgm:t>
        <a:bodyPr/>
        <a:lstStyle/>
        <a:p>
          <a:endParaRPr lang="en-US"/>
        </a:p>
      </dgm:t>
    </dgm:pt>
    <dgm:pt modelId="{C6730C6B-9276-4595-BE53-18DF323486C6}" type="pres">
      <dgm:prSet presAssocID="{BD588ACB-CC37-43AE-9111-897EF9661F8D}" presName="compChildNode" presStyleCnt="0"/>
      <dgm:spPr/>
    </dgm:pt>
    <dgm:pt modelId="{BAB77A64-0590-490A-931B-EE642DCD70BC}" type="pres">
      <dgm:prSet presAssocID="{BD588ACB-CC37-43AE-9111-897EF9661F8D}" presName="theInnerList" presStyleCnt="0"/>
      <dgm:spPr/>
    </dgm:pt>
    <dgm:pt modelId="{EA895A83-D326-4C8B-ADDE-CC1ACF3B7067}" type="pres">
      <dgm:prSet presAssocID="{B5428627-8801-4F35-811A-6EA3E11E3241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656A9-7A98-4918-8486-D6B3451CD4D3}" type="pres">
      <dgm:prSet presAssocID="{B5428627-8801-4F35-811A-6EA3E11E3241}" presName="aSpace2" presStyleCnt="0"/>
      <dgm:spPr/>
    </dgm:pt>
    <dgm:pt modelId="{E07353BC-5296-4D85-A3FE-089E2B4D145F}" type="pres">
      <dgm:prSet presAssocID="{04F61487-2B4D-404D-9263-FEAB94325150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A5A09D-EE79-4AD1-A333-B3781F0DF349}" type="pres">
      <dgm:prSet presAssocID="{04F61487-2B4D-404D-9263-FEAB94325150}" presName="aSpace2" presStyleCnt="0"/>
      <dgm:spPr/>
    </dgm:pt>
    <dgm:pt modelId="{85599CE7-7601-4857-A5EC-D5A91A60CE3E}" type="pres">
      <dgm:prSet presAssocID="{8C4B4EBB-8182-4C32-90EA-4C8B7905F8EA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18076F-10E4-45DD-84B7-8DC64735898F}" type="pres">
      <dgm:prSet presAssocID="{BD588ACB-CC37-43AE-9111-897EF9661F8D}" presName="aSpace" presStyleCnt="0"/>
      <dgm:spPr/>
    </dgm:pt>
    <dgm:pt modelId="{2EB20DDE-479F-4EDB-A390-DC6DF23C58D0}" type="pres">
      <dgm:prSet presAssocID="{35974C22-97E2-4EAB-9616-F92ABBA9572C}" presName="compNode" presStyleCnt="0"/>
      <dgm:spPr/>
    </dgm:pt>
    <dgm:pt modelId="{A562DBC5-66D2-4264-9831-DFD583E3465C}" type="pres">
      <dgm:prSet presAssocID="{35974C22-97E2-4EAB-9616-F92ABBA9572C}" presName="aNode" presStyleLbl="bgShp" presStyleIdx="1" presStyleCnt="5"/>
      <dgm:spPr/>
      <dgm:t>
        <a:bodyPr/>
        <a:lstStyle/>
        <a:p>
          <a:endParaRPr lang="en-US"/>
        </a:p>
      </dgm:t>
    </dgm:pt>
    <dgm:pt modelId="{970191BA-D14B-409B-ACEB-6C578E87DCB3}" type="pres">
      <dgm:prSet presAssocID="{35974C22-97E2-4EAB-9616-F92ABBA9572C}" presName="textNode" presStyleLbl="bgShp" presStyleIdx="1" presStyleCnt="5"/>
      <dgm:spPr/>
      <dgm:t>
        <a:bodyPr/>
        <a:lstStyle/>
        <a:p>
          <a:endParaRPr lang="en-US"/>
        </a:p>
      </dgm:t>
    </dgm:pt>
    <dgm:pt modelId="{300654C6-7A66-4C0C-B269-14BC1992EE27}" type="pres">
      <dgm:prSet presAssocID="{35974C22-97E2-4EAB-9616-F92ABBA9572C}" presName="compChildNode" presStyleCnt="0"/>
      <dgm:spPr/>
    </dgm:pt>
    <dgm:pt modelId="{98B611E2-C911-4236-A2F6-267C1513C179}" type="pres">
      <dgm:prSet presAssocID="{35974C22-97E2-4EAB-9616-F92ABBA9572C}" presName="theInnerList" presStyleCnt="0"/>
      <dgm:spPr/>
    </dgm:pt>
    <dgm:pt modelId="{D9C7C17C-EA6B-4664-BA29-019A9A43535C}" type="pres">
      <dgm:prSet presAssocID="{BA7FD3EB-49B8-4277-B98A-D54D6789A010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76AE3A-ABBC-45D5-B73B-88814960D7F1}" type="pres">
      <dgm:prSet presAssocID="{BA7FD3EB-49B8-4277-B98A-D54D6789A010}" presName="aSpace2" presStyleCnt="0"/>
      <dgm:spPr/>
    </dgm:pt>
    <dgm:pt modelId="{C6687235-F340-4E1C-9CEC-ADC53C741B63}" type="pres">
      <dgm:prSet presAssocID="{82F617EB-DFEB-4231-9B0D-D02D72DC5C42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1DD1A-3EB8-414F-A187-76DEEDE8D8A4}" type="pres">
      <dgm:prSet presAssocID="{82F617EB-DFEB-4231-9B0D-D02D72DC5C42}" presName="aSpace2" presStyleCnt="0"/>
      <dgm:spPr/>
    </dgm:pt>
    <dgm:pt modelId="{CCD64A10-9354-46E5-A1CC-6010478ED8DF}" type="pres">
      <dgm:prSet presAssocID="{8BE59740-FCF7-48C0-AFAC-15B93282307B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FB8B1-086F-4CBC-9AF6-B0977093DED7}" type="pres">
      <dgm:prSet presAssocID="{35974C22-97E2-4EAB-9616-F92ABBA9572C}" presName="aSpace" presStyleCnt="0"/>
      <dgm:spPr/>
    </dgm:pt>
    <dgm:pt modelId="{F3B0C9A6-0A78-4E37-BFF4-CBF0DEF39BD3}" type="pres">
      <dgm:prSet presAssocID="{2E363202-EF10-4BDF-B12E-51A8CF6BEA1C}" presName="compNode" presStyleCnt="0"/>
      <dgm:spPr/>
    </dgm:pt>
    <dgm:pt modelId="{ECFC0D02-BEE3-425F-B694-42823EC0D00B}" type="pres">
      <dgm:prSet presAssocID="{2E363202-EF10-4BDF-B12E-51A8CF6BEA1C}" presName="aNode" presStyleLbl="bgShp" presStyleIdx="2" presStyleCnt="5"/>
      <dgm:spPr/>
      <dgm:t>
        <a:bodyPr/>
        <a:lstStyle/>
        <a:p>
          <a:endParaRPr lang="en-US"/>
        </a:p>
      </dgm:t>
    </dgm:pt>
    <dgm:pt modelId="{E0D2ACB4-3FBE-42F1-951D-CDF214BAB7FA}" type="pres">
      <dgm:prSet presAssocID="{2E363202-EF10-4BDF-B12E-51A8CF6BEA1C}" presName="textNode" presStyleLbl="bgShp" presStyleIdx="2" presStyleCnt="5"/>
      <dgm:spPr/>
      <dgm:t>
        <a:bodyPr/>
        <a:lstStyle/>
        <a:p>
          <a:endParaRPr lang="en-US"/>
        </a:p>
      </dgm:t>
    </dgm:pt>
    <dgm:pt modelId="{3D37CAF1-8EBC-4D7F-9D10-31ED1050F5F1}" type="pres">
      <dgm:prSet presAssocID="{2E363202-EF10-4BDF-B12E-51A8CF6BEA1C}" presName="compChildNode" presStyleCnt="0"/>
      <dgm:spPr/>
    </dgm:pt>
    <dgm:pt modelId="{C8D98071-28A2-4464-8F92-2E91649CC076}" type="pres">
      <dgm:prSet presAssocID="{2E363202-EF10-4BDF-B12E-51A8CF6BEA1C}" presName="theInnerList" presStyleCnt="0"/>
      <dgm:spPr/>
    </dgm:pt>
    <dgm:pt modelId="{8E916F21-4F4D-4D16-B3FB-406F31AC494D}" type="pres">
      <dgm:prSet presAssocID="{A505C6E5-9A2A-4C9A-8B31-014CE1B5ABF3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6810C1-0490-4FEE-B93A-EA16EA532902}" type="pres">
      <dgm:prSet presAssocID="{A505C6E5-9A2A-4C9A-8B31-014CE1B5ABF3}" presName="aSpace2" presStyleCnt="0"/>
      <dgm:spPr/>
    </dgm:pt>
    <dgm:pt modelId="{FBA9CB3F-9346-452B-8282-042B50A2A98E}" type="pres">
      <dgm:prSet presAssocID="{BDD8BDE8-FA52-4824-B9CE-A6D65E13E40C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D81CFC-A3DB-4FFB-9973-1ADD24647437}" type="pres">
      <dgm:prSet presAssocID="{BDD8BDE8-FA52-4824-B9CE-A6D65E13E40C}" presName="aSpace2" presStyleCnt="0"/>
      <dgm:spPr/>
    </dgm:pt>
    <dgm:pt modelId="{3DBBE82F-076C-4925-A074-8ABBCC1F7894}" type="pres">
      <dgm:prSet presAssocID="{F070B3FB-B077-42E5-941F-31276A83C7AF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730EE-C58E-4310-AEC5-63A9DC6FAC6C}" type="pres">
      <dgm:prSet presAssocID="{2E363202-EF10-4BDF-B12E-51A8CF6BEA1C}" presName="aSpace" presStyleCnt="0"/>
      <dgm:spPr/>
    </dgm:pt>
    <dgm:pt modelId="{6120C3F1-E148-453E-9486-A6F023AF8DB7}" type="pres">
      <dgm:prSet presAssocID="{EEA4A965-18D0-48F2-9E5C-96A5457BEC2F}" presName="compNode" presStyleCnt="0"/>
      <dgm:spPr/>
    </dgm:pt>
    <dgm:pt modelId="{670DFBB2-3A15-490B-929B-B227E3903C86}" type="pres">
      <dgm:prSet presAssocID="{EEA4A965-18D0-48F2-9E5C-96A5457BEC2F}" presName="aNode" presStyleLbl="bgShp" presStyleIdx="3" presStyleCnt="5"/>
      <dgm:spPr/>
      <dgm:t>
        <a:bodyPr/>
        <a:lstStyle/>
        <a:p>
          <a:endParaRPr lang="en-US"/>
        </a:p>
      </dgm:t>
    </dgm:pt>
    <dgm:pt modelId="{4343BB02-DC0B-4FB4-82B0-86408707B49C}" type="pres">
      <dgm:prSet presAssocID="{EEA4A965-18D0-48F2-9E5C-96A5457BEC2F}" presName="textNode" presStyleLbl="bgShp" presStyleIdx="3" presStyleCnt="5"/>
      <dgm:spPr/>
      <dgm:t>
        <a:bodyPr/>
        <a:lstStyle/>
        <a:p>
          <a:endParaRPr lang="en-US"/>
        </a:p>
      </dgm:t>
    </dgm:pt>
    <dgm:pt modelId="{FC16BDBA-C60B-4754-B330-C86DB9AF2BA4}" type="pres">
      <dgm:prSet presAssocID="{EEA4A965-18D0-48F2-9E5C-96A5457BEC2F}" presName="compChildNode" presStyleCnt="0"/>
      <dgm:spPr/>
    </dgm:pt>
    <dgm:pt modelId="{85457547-0B7B-432D-99E7-50EAF5235538}" type="pres">
      <dgm:prSet presAssocID="{EEA4A965-18D0-48F2-9E5C-96A5457BEC2F}" presName="theInnerList" presStyleCnt="0"/>
      <dgm:spPr/>
    </dgm:pt>
    <dgm:pt modelId="{D3454A8A-5449-4230-BB05-3B893D2D6744}" type="pres">
      <dgm:prSet presAssocID="{A17B14C3-4180-4E8F-A4AD-E61704A27923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AC31E-472D-4B76-8A92-DC07041755AF}" type="pres">
      <dgm:prSet presAssocID="{A17B14C3-4180-4E8F-A4AD-E61704A27923}" presName="aSpace2" presStyleCnt="0"/>
      <dgm:spPr/>
    </dgm:pt>
    <dgm:pt modelId="{E6C53CA1-FE22-49F9-B26D-24A787137AFB}" type="pres">
      <dgm:prSet presAssocID="{F75BBF85-8C3C-4C8C-942B-AB5101551B47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99025-E2FA-47DD-90BF-1C7DADFA6EA6}" type="pres">
      <dgm:prSet presAssocID="{F75BBF85-8C3C-4C8C-942B-AB5101551B47}" presName="aSpace2" presStyleCnt="0"/>
      <dgm:spPr/>
    </dgm:pt>
    <dgm:pt modelId="{D8E63CB4-F645-466E-A02B-A735253DA1D9}" type="pres">
      <dgm:prSet presAssocID="{532613FA-F9A5-43DF-879D-978F2D6BFA0D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3607D-2BE4-42D1-AD72-71CBE1043A88}" type="pres">
      <dgm:prSet presAssocID="{EEA4A965-18D0-48F2-9E5C-96A5457BEC2F}" presName="aSpace" presStyleCnt="0"/>
      <dgm:spPr/>
    </dgm:pt>
    <dgm:pt modelId="{E2EC2636-6035-4EE2-8C6C-74B73B7FCC1C}" type="pres">
      <dgm:prSet presAssocID="{3FC1D096-FD97-458A-972B-F848C6B723DE}" presName="compNode" presStyleCnt="0"/>
      <dgm:spPr/>
    </dgm:pt>
    <dgm:pt modelId="{DB6BC3C9-55D3-42A5-846B-8687854F843B}" type="pres">
      <dgm:prSet presAssocID="{3FC1D096-FD97-458A-972B-F848C6B723DE}" presName="aNode" presStyleLbl="bgShp" presStyleIdx="4" presStyleCnt="5"/>
      <dgm:spPr/>
      <dgm:t>
        <a:bodyPr/>
        <a:lstStyle/>
        <a:p>
          <a:endParaRPr lang="en-US"/>
        </a:p>
      </dgm:t>
    </dgm:pt>
    <dgm:pt modelId="{FB08BEDB-5687-4360-B160-767D6EB3818A}" type="pres">
      <dgm:prSet presAssocID="{3FC1D096-FD97-458A-972B-F848C6B723DE}" presName="textNode" presStyleLbl="bgShp" presStyleIdx="4" presStyleCnt="5"/>
      <dgm:spPr/>
      <dgm:t>
        <a:bodyPr/>
        <a:lstStyle/>
        <a:p>
          <a:endParaRPr lang="en-US"/>
        </a:p>
      </dgm:t>
    </dgm:pt>
    <dgm:pt modelId="{DB40D137-1300-4F89-BBAC-CF2CFFA6EB8F}" type="pres">
      <dgm:prSet presAssocID="{3FC1D096-FD97-458A-972B-F848C6B723DE}" presName="compChildNode" presStyleCnt="0"/>
      <dgm:spPr/>
    </dgm:pt>
    <dgm:pt modelId="{F6568946-722B-4F78-81C3-6E9D32AE1CD7}" type="pres">
      <dgm:prSet presAssocID="{3FC1D096-FD97-458A-972B-F848C6B723DE}" presName="theInnerList" presStyleCnt="0"/>
      <dgm:spPr/>
    </dgm:pt>
    <dgm:pt modelId="{BF7F5FB1-CEA7-4FA4-9CF3-4B5DB640CC08}" type="pres">
      <dgm:prSet presAssocID="{5E50F081-8878-4485-9534-BED8E36AE4D9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1DE6E-7203-44D3-996F-48A78D764B01}" type="pres">
      <dgm:prSet presAssocID="{5E50F081-8878-4485-9534-BED8E36AE4D9}" presName="aSpace2" presStyleCnt="0"/>
      <dgm:spPr/>
    </dgm:pt>
    <dgm:pt modelId="{7B879953-8011-433C-B79E-EABC80081D80}" type="pres">
      <dgm:prSet presAssocID="{2CE9C0AB-D07E-4245-903B-162BCEB72207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9054C-F4D2-4C88-9937-0CCF03B6CE09}" type="pres">
      <dgm:prSet presAssocID="{2CE9C0AB-D07E-4245-903B-162BCEB72207}" presName="aSpace2" presStyleCnt="0"/>
      <dgm:spPr/>
    </dgm:pt>
    <dgm:pt modelId="{620DC643-3128-45D4-AED3-BBFE254A4601}" type="pres">
      <dgm:prSet presAssocID="{2096C6C9-E8EB-47FC-97AE-68CACB6571E0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937741-D7E5-4F79-BDB2-4BEFC3AB24A8}" srcId="{3FC1D096-FD97-458A-972B-F848C6B723DE}" destId="{2CE9C0AB-D07E-4245-903B-162BCEB72207}" srcOrd="1" destOrd="0" parTransId="{819033BA-1C84-49D0-92D0-FCF74CC46605}" sibTransId="{DA3ADC35-8CAB-479F-A64B-B26D565DC041}"/>
    <dgm:cxn modelId="{2F891A47-2BB9-4598-80DE-1483FFCA7F72}" srcId="{3FC1D096-FD97-458A-972B-F848C6B723DE}" destId="{2096C6C9-E8EB-47FC-97AE-68CACB6571E0}" srcOrd="2" destOrd="0" parTransId="{BBA2AD9A-17AD-4C82-9757-98FFAB0D97AB}" sibTransId="{E615ADD4-8337-47BA-B3D8-E706EBE9270D}"/>
    <dgm:cxn modelId="{0D0CB61C-42F7-4E2C-9A29-665F48401DD2}" srcId="{8AC442BF-30E7-4EAE-BC43-C50037625AF1}" destId="{2E363202-EF10-4BDF-B12E-51A8CF6BEA1C}" srcOrd="2" destOrd="0" parTransId="{4AF0E2EE-5D88-41FB-98BD-1B9B9E56157F}" sibTransId="{82508256-A79D-4C81-86A4-E9CE2F02D833}"/>
    <dgm:cxn modelId="{BEED6FC4-8168-423E-9B2F-CBFC6C5706B8}" srcId="{BD588ACB-CC37-43AE-9111-897EF9661F8D}" destId="{8C4B4EBB-8182-4C32-90EA-4C8B7905F8EA}" srcOrd="2" destOrd="0" parTransId="{6F4285B1-BE0F-4886-8A49-146513203D71}" sibTransId="{27933229-D06E-4445-A3A7-BA29F6C0E9AE}"/>
    <dgm:cxn modelId="{7BA78090-49A6-41E1-AED7-0EEF3E74A70D}" srcId="{35974C22-97E2-4EAB-9616-F92ABBA9572C}" destId="{82F617EB-DFEB-4231-9B0D-D02D72DC5C42}" srcOrd="1" destOrd="0" parTransId="{6635E7D6-2F04-4929-B4E9-4524EAB529F4}" sibTransId="{753FFC5E-EF03-46AE-B3A2-7450B8AF2DB3}"/>
    <dgm:cxn modelId="{6827F9F0-4CED-481C-B49A-A4CD1F8E5368}" type="presOf" srcId="{04F61487-2B4D-404D-9263-FEAB94325150}" destId="{E07353BC-5296-4D85-A3FE-089E2B4D145F}" srcOrd="0" destOrd="0" presId="urn:microsoft.com/office/officeart/2005/8/layout/lProcess2"/>
    <dgm:cxn modelId="{BA3D9892-AEC4-48CC-BA58-C204B415E0B6}" type="presOf" srcId="{BA7FD3EB-49B8-4277-B98A-D54D6789A010}" destId="{D9C7C17C-EA6B-4664-BA29-019A9A43535C}" srcOrd="0" destOrd="0" presId="urn:microsoft.com/office/officeart/2005/8/layout/lProcess2"/>
    <dgm:cxn modelId="{EF8BE5AF-5CEB-4C16-A4E1-2DF7A69447FF}" type="presOf" srcId="{5E50F081-8878-4485-9534-BED8E36AE4D9}" destId="{BF7F5FB1-CEA7-4FA4-9CF3-4B5DB640CC08}" srcOrd="0" destOrd="0" presId="urn:microsoft.com/office/officeart/2005/8/layout/lProcess2"/>
    <dgm:cxn modelId="{3BD82F53-A7C8-42FA-8E22-7FB02C3C8BDC}" type="presOf" srcId="{82F617EB-DFEB-4231-9B0D-D02D72DC5C42}" destId="{C6687235-F340-4E1C-9CEC-ADC53C741B63}" srcOrd="0" destOrd="0" presId="urn:microsoft.com/office/officeart/2005/8/layout/lProcess2"/>
    <dgm:cxn modelId="{99E7CD27-ED53-4ED4-B7C9-25C520276DEA}" type="presOf" srcId="{8AC442BF-30E7-4EAE-BC43-C50037625AF1}" destId="{B22A7FD1-7779-4B60-B08E-E9FB4C5E1503}" srcOrd="0" destOrd="0" presId="urn:microsoft.com/office/officeart/2005/8/layout/lProcess2"/>
    <dgm:cxn modelId="{69CA832C-BAFD-4E7B-A5CF-90FE4614E4F9}" type="presOf" srcId="{B5428627-8801-4F35-811A-6EA3E11E3241}" destId="{EA895A83-D326-4C8B-ADDE-CC1ACF3B7067}" srcOrd="0" destOrd="0" presId="urn:microsoft.com/office/officeart/2005/8/layout/lProcess2"/>
    <dgm:cxn modelId="{9DEBF039-443F-4851-817F-217A9E538E3E}" type="presOf" srcId="{F75BBF85-8C3C-4C8C-942B-AB5101551B47}" destId="{E6C53CA1-FE22-49F9-B26D-24A787137AFB}" srcOrd="0" destOrd="0" presId="urn:microsoft.com/office/officeart/2005/8/layout/lProcess2"/>
    <dgm:cxn modelId="{112FB2C5-BBB1-4E3E-9530-AAB69E080470}" srcId="{8AC442BF-30E7-4EAE-BC43-C50037625AF1}" destId="{3FC1D096-FD97-458A-972B-F848C6B723DE}" srcOrd="4" destOrd="0" parTransId="{A68DA23A-A624-48B6-B7A0-6BDAF50C8B0D}" sibTransId="{F13FB0A9-66BA-46A0-B301-0F6934E007D6}"/>
    <dgm:cxn modelId="{D151969C-A588-426B-8ECF-DB30DC095370}" srcId="{35974C22-97E2-4EAB-9616-F92ABBA9572C}" destId="{BA7FD3EB-49B8-4277-B98A-D54D6789A010}" srcOrd="0" destOrd="0" parTransId="{499E0A90-F40B-49A1-82F1-83742D08EA0E}" sibTransId="{B102C847-B74B-4DB6-AF3A-503382BE3902}"/>
    <dgm:cxn modelId="{14B1D564-C784-491A-87C3-A338080428DE}" type="presOf" srcId="{3FC1D096-FD97-458A-972B-F848C6B723DE}" destId="{FB08BEDB-5687-4360-B160-767D6EB3818A}" srcOrd="1" destOrd="0" presId="urn:microsoft.com/office/officeart/2005/8/layout/lProcess2"/>
    <dgm:cxn modelId="{6465FF50-0B38-4FDA-B33C-92224B25B789}" srcId="{EEA4A965-18D0-48F2-9E5C-96A5457BEC2F}" destId="{F75BBF85-8C3C-4C8C-942B-AB5101551B47}" srcOrd="1" destOrd="0" parTransId="{435F3BE4-0CFB-46A2-851E-38591A87DD30}" sibTransId="{6D895546-542F-4D1B-BE1B-B77CBA8428AA}"/>
    <dgm:cxn modelId="{BE4F70C3-02CD-418F-9C72-776C4FC2B581}" type="presOf" srcId="{8C4B4EBB-8182-4C32-90EA-4C8B7905F8EA}" destId="{85599CE7-7601-4857-A5EC-D5A91A60CE3E}" srcOrd="0" destOrd="0" presId="urn:microsoft.com/office/officeart/2005/8/layout/lProcess2"/>
    <dgm:cxn modelId="{A6AF5849-242C-475C-A592-870E62AC41BC}" srcId="{EEA4A965-18D0-48F2-9E5C-96A5457BEC2F}" destId="{A17B14C3-4180-4E8F-A4AD-E61704A27923}" srcOrd="0" destOrd="0" parTransId="{FF832C1F-1621-4247-ABD6-D807309A2851}" sibTransId="{35377DFA-3F79-4CAF-98D8-346B33E8A918}"/>
    <dgm:cxn modelId="{795B1740-9D00-452E-9670-36EEB638FA53}" type="presOf" srcId="{F070B3FB-B077-42E5-941F-31276A83C7AF}" destId="{3DBBE82F-076C-4925-A074-8ABBCC1F7894}" srcOrd="0" destOrd="0" presId="urn:microsoft.com/office/officeart/2005/8/layout/lProcess2"/>
    <dgm:cxn modelId="{D2DC3885-34A5-4D9E-BE11-1F4143D7508A}" type="presOf" srcId="{EEA4A965-18D0-48F2-9E5C-96A5457BEC2F}" destId="{670DFBB2-3A15-490B-929B-B227E3903C86}" srcOrd="0" destOrd="0" presId="urn:microsoft.com/office/officeart/2005/8/layout/lProcess2"/>
    <dgm:cxn modelId="{EC000364-67E4-43C5-99AC-DA5649A59BAF}" srcId="{8AC442BF-30E7-4EAE-BC43-C50037625AF1}" destId="{35974C22-97E2-4EAB-9616-F92ABBA9572C}" srcOrd="1" destOrd="0" parTransId="{42396281-7E63-4C46-93AF-256EE7A665A6}" sibTransId="{ABF6CE6D-1B5B-43AC-9E9F-5C8A8E59A2B1}"/>
    <dgm:cxn modelId="{C6BA5822-A4A2-4763-B760-63F11DF9748B}" type="presOf" srcId="{BDD8BDE8-FA52-4824-B9CE-A6D65E13E40C}" destId="{FBA9CB3F-9346-452B-8282-042B50A2A98E}" srcOrd="0" destOrd="0" presId="urn:microsoft.com/office/officeart/2005/8/layout/lProcess2"/>
    <dgm:cxn modelId="{0D44941D-7030-412E-A80D-FAD083971A75}" type="presOf" srcId="{35974C22-97E2-4EAB-9616-F92ABBA9572C}" destId="{A562DBC5-66D2-4264-9831-DFD583E3465C}" srcOrd="0" destOrd="0" presId="urn:microsoft.com/office/officeart/2005/8/layout/lProcess2"/>
    <dgm:cxn modelId="{6AA2DE54-1AE2-4CF3-BB48-2225688DECD5}" type="presOf" srcId="{8BE59740-FCF7-48C0-AFAC-15B93282307B}" destId="{CCD64A10-9354-46E5-A1CC-6010478ED8DF}" srcOrd="0" destOrd="0" presId="urn:microsoft.com/office/officeart/2005/8/layout/lProcess2"/>
    <dgm:cxn modelId="{9FB303A9-CFDE-486E-9EBD-12321B8EBB1D}" type="presOf" srcId="{2CE9C0AB-D07E-4245-903B-162BCEB72207}" destId="{7B879953-8011-433C-B79E-EABC80081D80}" srcOrd="0" destOrd="0" presId="urn:microsoft.com/office/officeart/2005/8/layout/lProcess2"/>
    <dgm:cxn modelId="{F5ABECA8-955D-477F-8DE3-2439DCD1F064}" type="presOf" srcId="{EEA4A965-18D0-48F2-9E5C-96A5457BEC2F}" destId="{4343BB02-DC0B-4FB4-82B0-86408707B49C}" srcOrd="1" destOrd="0" presId="urn:microsoft.com/office/officeart/2005/8/layout/lProcess2"/>
    <dgm:cxn modelId="{84F20EB1-5C68-4CDA-B032-5C738CCA2DF8}" srcId="{BD588ACB-CC37-43AE-9111-897EF9661F8D}" destId="{B5428627-8801-4F35-811A-6EA3E11E3241}" srcOrd="0" destOrd="0" parTransId="{5CAB6C4E-675F-42CB-87B2-C03E7C708BB8}" sibTransId="{1FDF52F0-965B-4F78-A397-C75D4F3004D6}"/>
    <dgm:cxn modelId="{7F42C3AC-CFE6-4179-A01E-0966FD716913}" srcId="{3FC1D096-FD97-458A-972B-F848C6B723DE}" destId="{5E50F081-8878-4485-9534-BED8E36AE4D9}" srcOrd="0" destOrd="0" parTransId="{2484CAA7-70D9-4FB1-845C-8D7828F2DC1B}" sibTransId="{E04E1841-9797-4ECA-B659-373E5EE7F873}"/>
    <dgm:cxn modelId="{15C8B464-1E55-445D-9F04-8979C1CA5D11}" srcId="{8AC442BF-30E7-4EAE-BC43-C50037625AF1}" destId="{BD588ACB-CC37-43AE-9111-897EF9661F8D}" srcOrd="0" destOrd="0" parTransId="{C8194526-A3E7-407A-AB3D-D8A0C7B1FE80}" sibTransId="{A2EF258A-E967-4C3B-BB73-BFC4A6A1B4D1}"/>
    <dgm:cxn modelId="{A33F5037-F61E-4ECD-B3BA-D255AAA07547}" type="presOf" srcId="{BD588ACB-CC37-43AE-9111-897EF9661F8D}" destId="{7564C93D-1AE3-44B8-AC4D-8F0A3EAB6206}" srcOrd="1" destOrd="0" presId="urn:microsoft.com/office/officeart/2005/8/layout/lProcess2"/>
    <dgm:cxn modelId="{BA6DEA8E-FF96-424C-8C1F-FA3B29DD2AB5}" srcId="{EEA4A965-18D0-48F2-9E5C-96A5457BEC2F}" destId="{532613FA-F9A5-43DF-879D-978F2D6BFA0D}" srcOrd="2" destOrd="0" parTransId="{A8D78E23-C712-41C0-B5A0-CCCEF6B6854F}" sibTransId="{F9F21A03-FB1A-4F88-A291-F2979F8D0571}"/>
    <dgm:cxn modelId="{451045D7-9282-473F-818E-F845EAA5E4E4}" type="presOf" srcId="{35974C22-97E2-4EAB-9616-F92ABBA9572C}" destId="{970191BA-D14B-409B-ACEB-6C578E87DCB3}" srcOrd="1" destOrd="0" presId="urn:microsoft.com/office/officeart/2005/8/layout/lProcess2"/>
    <dgm:cxn modelId="{5CADE772-0925-46BB-868E-3BD62F3EFF9A}" srcId="{2E363202-EF10-4BDF-B12E-51A8CF6BEA1C}" destId="{A505C6E5-9A2A-4C9A-8B31-014CE1B5ABF3}" srcOrd="0" destOrd="0" parTransId="{668F3CC7-4D58-4FAC-ABA5-AF099B70C26C}" sibTransId="{085987C9-4EE0-4006-BD04-17C86DBEE119}"/>
    <dgm:cxn modelId="{EF2F0AD7-1162-4C15-8CF7-557C8CD0D05B}" srcId="{BD588ACB-CC37-43AE-9111-897EF9661F8D}" destId="{04F61487-2B4D-404D-9263-FEAB94325150}" srcOrd="1" destOrd="0" parTransId="{3C4F9398-6823-4D87-A9F7-C82002D05E41}" sibTransId="{50EDD568-2524-4808-862F-E7CECFA1BE18}"/>
    <dgm:cxn modelId="{FE332F14-0DAF-4440-BF71-CC3B0A612EEF}" type="presOf" srcId="{2E363202-EF10-4BDF-B12E-51A8CF6BEA1C}" destId="{E0D2ACB4-3FBE-42F1-951D-CDF214BAB7FA}" srcOrd="1" destOrd="0" presId="urn:microsoft.com/office/officeart/2005/8/layout/lProcess2"/>
    <dgm:cxn modelId="{89AEEE9A-F3F6-4483-8F26-25F785AAAA39}" srcId="{8AC442BF-30E7-4EAE-BC43-C50037625AF1}" destId="{EEA4A965-18D0-48F2-9E5C-96A5457BEC2F}" srcOrd="3" destOrd="0" parTransId="{F1410964-0105-4287-A4DE-DEF0BA4863BF}" sibTransId="{732EA214-0D6A-4524-8A31-97FCC7A519B7}"/>
    <dgm:cxn modelId="{50C08060-D10B-4591-8230-0A7B15CFC640}" type="presOf" srcId="{2E363202-EF10-4BDF-B12E-51A8CF6BEA1C}" destId="{ECFC0D02-BEE3-425F-B694-42823EC0D00B}" srcOrd="0" destOrd="0" presId="urn:microsoft.com/office/officeart/2005/8/layout/lProcess2"/>
    <dgm:cxn modelId="{2127CD36-FDDD-4C45-8D97-E98B7063F9DD}" srcId="{2E363202-EF10-4BDF-B12E-51A8CF6BEA1C}" destId="{F070B3FB-B077-42E5-941F-31276A83C7AF}" srcOrd="2" destOrd="0" parTransId="{78D3364B-F91A-49DA-BF8E-D84C85CF667F}" sibTransId="{B06C5992-4CA8-4D8F-901C-830F8898EA59}"/>
    <dgm:cxn modelId="{2DA7A7F0-02D3-4A54-ADF1-2D314E9A4B0F}" srcId="{2E363202-EF10-4BDF-B12E-51A8CF6BEA1C}" destId="{BDD8BDE8-FA52-4824-B9CE-A6D65E13E40C}" srcOrd="1" destOrd="0" parTransId="{33514EE4-7F93-4AB5-A21B-76AF294EDA3D}" sibTransId="{7AD745D1-AD44-4FE2-9572-D1AB62581C78}"/>
    <dgm:cxn modelId="{F2F32A9E-08D3-4C88-9AA2-652BC016A327}" type="presOf" srcId="{A17B14C3-4180-4E8F-A4AD-E61704A27923}" destId="{D3454A8A-5449-4230-BB05-3B893D2D6744}" srcOrd="0" destOrd="0" presId="urn:microsoft.com/office/officeart/2005/8/layout/lProcess2"/>
    <dgm:cxn modelId="{221351F2-8EE7-40F5-BDA7-705F3C5DC52F}" type="presOf" srcId="{532613FA-F9A5-43DF-879D-978F2D6BFA0D}" destId="{D8E63CB4-F645-466E-A02B-A735253DA1D9}" srcOrd="0" destOrd="0" presId="urn:microsoft.com/office/officeart/2005/8/layout/lProcess2"/>
    <dgm:cxn modelId="{79E37A88-1E8C-42F6-9463-979FF8924F51}" type="presOf" srcId="{BD588ACB-CC37-43AE-9111-897EF9661F8D}" destId="{867EFDA8-61DE-43CF-BE31-FDAB5E169BC0}" srcOrd="0" destOrd="0" presId="urn:microsoft.com/office/officeart/2005/8/layout/lProcess2"/>
    <dgm:cxn modelId="{0ADB5193-C794-4F42-AA64-B63B9B9FEC88}" type="presOf" srcId="{3FC1D096-FD97-458A-972B-F848C6B723DE}" destId="{DB6BC3C9-55D3-42A5-846B-8687854F843B}" srcOrd="0" destOrd="0" presId="urn:microsoft.com/office/officeart/2005/8/layout/lProcess2"/>
    <dgm:cxn modelId="{0ED35565-4DF3-4766-AFEF-62DC5F605920}" type="presOf" srcId="{2096C6C9-E8EB-47FC-97AE-68CACB6571E0}" destId="{620DC643-3128-45D4-AED3-BBFE254A4601}" srcOrd="0" destOrd="0" presId="urn:microsoft.com/office/officeart/2005/8/layout/lProcess2"/>
    <dgm:cxn modelId="{DC935160-ACC8-4AA6-81AE-1FDF5DA2B0FC}" type="presOf" srcId="{A505C6E5-9A2A-4C9A-8B31-014CE1B5ABF3}" destId="{8E916F21-4F4D-4D16-B3FB-406F31AC494D}" srcOrd="0" destOrd="0" presId="urn:microsoft.com/office/officeart/2005/8/layout/lProcess2"/>
    <dgm:cxn modelId="{E9A338C9-7376-4EFF-9FC7-2A31772914BE}" srcId="{35974C22-97E2-4EAB-9616-F92ABBA9572C}" destId="{8BE59740-FCF7-48C0-AFAC-15B93282307B}" srcOrd="2" destOrd="0" parTransId="{93ED9F04-0DBD-467F-966F-935604665134}" sibTransId="{AD57DC99-66A3-44D7-B7E8-8BD0341B98FF}"/>
    <dgm:cxn modelId="{18EF175B-53FD-48C5-9E1F-20AD9C1E4EB1}" type="presParOf" srcId="{B22A7FD1-7779-4B60-B08E-E9FB4C5E1503}" destId="{126471F2-BC25-4EFC-A210-79191612E607}" srcOrd="0" destOrd="0" presId="urn:microsoft.com/office/officeart/2005/8/layout/lProcess2"/>
    <dgm:cxn modelId="{283879CB-E3BE-4845-9477-19800723D7EF}" type="presParOf" srcId="{126471F2-BC25-4EFC-A210-79191612E607}" destId="{867EFDA8-61DE-43CF-BE31-FDAB5E169BC0}" srcOrd="0" destOrd="0" presId="urn:microsoft.com/office/officeart/2005/8/layout/lProcess2"/>
    <dgm:cxn modelId="{44925DF8-EFDE-436A-8B75-86D744AC047C}" type="presParOf" srcId="{126471F2-BC25-4EFC-A210-79191612E607}" destId="{7564C93D-1AE3-44B8-AC4D-8F0A3EAB6206}" srcOrd="1" destOrd="0" presId="urn:microsoft.com/office/officeart/2005/8/layout/lProcess2"/>
    <dgm:cxn modelId="{9A62B361-B723-4C09-9845-ED90D576DA43}" type="presParOf" srcId="{126471F2-BC25-4EFC-A210-79191612E607}" destId="{C6730C6B-9276-4595-BE53-18DF323486C6}" srcOrd="2" destOrd="0" presId="urn:microsoft.com/office/officeart/2005/8/layout/lProcess2"/>
    <dgm:cxn modelId="{F3079A92-7C12-4E1D-8AB4-83299C5011FD}" type="presParOf" srcId="{C6730C6B-9276-4595-BE53-18DF323486C6}" destId="{BAB77A64-0590-490A-931B-EE642DCD70BC}" srcOrd="0" destOrd="0" presId="urn:microsoft.com/office/officeart/2005/8/layout/lProcess2"/>
    <dgm:cxn modelId="{8F72858D-2EFF-4B75-A1F0-CF24EC75FA29}" type="presParOf" srcId="{BAB77A64-0590-490A-931B-EE642DCD70BC}" destId="{EA895A83-D326-4C8B-ADDE-CC1ACF3B7067}" srcOrd="0" destOrd="0" presId="urn:microsoft.com/office/officeart/2005/8/layout/lProcess2"/>
    <dgm:cxn modelId="{14C2BB6E-0E55-4EDE-9058-8E39CCED69E8}" type="presParOf" srcId="{BAB77A64-0590-490A-931B-EE642DCD70BC}" destId="{FC7656A9-7A98-4918-8486-D6B3451CD4D3}" srcOrd="1" destOrd="0" presId="urn:microsoft.com/office/officeart/2005/8/layout/lProcess2"/>
    <dgm:cxn modelId="{5F805BBB-CC1D-43D4-A83F-BBCEEE8A2411}" type="presParOf" srcId="{BAB77A64-0590-490A-931B-EE642DCD70BC}" destId="{E07353BC-5296-4D85-A3FE-089E2B4D145F}" srcOrd="2" destOrd="0" presId="urn:microsoft.com/office/officeart/2005/8/layout/lProcess2"/>
    <dgm:cxn modelId="{76C4671E-22A4-44F6-93B0-A2AFFF75AF2A}" type="presParOf" srcId="{BAB77A64-0590-490A-931B-EE642DCD70BC}" destId="{FAA5A09D-EE79-4AD1-A333-B3781F0DF349}" srcOrd="3" destOrd="0" presId="urn:microsoft.com/office/officeart/2005/8/layout/lProcess2"/>
    <dgm:cxn modelId="{96643189-6913-443E-9BC5-89153F16965E}" type="presParOf" srcId="{BAB77A64-0590-490A-931B-EE642DCD70BC}" destId="{85599CE7-7601-4857-A5EC-D5A91A60CE3E}" srcOrd="4" destOrd="0" presId="urn:microsoft.com/office/officeart/2005/8/layout/lProcess2"/>
    <dgm:cxn modelId="{B20B3B52-DB44-412F-8A30-222F26B72121}" type="presParOf" srcId="{B22A7FD1-7779-4B60-B08E-E9FB4C5E1503}" destId="{F218076F-10E4-45DD-84B7-8DC64735898F}" srcOrd="1" destOrd="0" presId="urn:microsoft.com/office/officeart/2005/8/layout/lProcess2"/>
    <dgm:cxn modelId="{55564B10-D7E3-4D27-A73C-00D197999D81}" type="presParOf" srcId="{B22A7FD1-7779-4B60-B08E-E9FB4C5E1503}" destId="{2EB20DDE-479F-4EDB-A390-DC6DF23C58D0}" srcOrd="2" destOrd="0" presId="urn:microsoft.com/office/officeart/2005/8/layout/lProcess2"/>
    <dgm:cxn modelId="{EBE3B781-1EBA-4207-9B47-5E39D0511EA5}" type="presParOf" srcId="{2EB20DDE-479F-4EDB-A390-DC6DF23C58D0}" destId="{A562DBC5-66D2-4264-9831-DFD583E3465C}" srcOrd="0" destOrd="0" presId="urn:microsoft.com/office/officeart/2005/8/layout/lProcess2"/>
    <dgm:cxn modelId="{75E119AA-D2A4-4EEB-ADD1-96943CFBBBED}" type="presParOf" srcId="{2EB20DDE-479F-4EDB-A390-DC6DF23C58D0}" destId="{970191BA-D14B-409B-ACEB-6C578E87DCB3}" srcOrd="1" destOrd="0" presId="urn:microsoft.com/office/officeart/2005/8/layout/lProcess2"/>
    <dgm:cxn modelId="{1D7912B3-0FAF-423D-A260-67AA73BD9E27}" type="presParOf" srcId="{2EB20DDE-479F-4EDB-A390-DC6DF23C58D0}" destId="{300654C6-7A66-4C0C-B269-14BC1992EE27}" srcOrd="2" destOrd="0" presId="urn:microsoft.com/office/officeart/2005/8/layout/lProcess2"/>
    <dgm:cxn modelId="{4EE5F664-FEB4-4102-A979-CE3F9D3785C8}" type="presParOf" srcId="{300654C6-7A66-4C0C-B269-14BC1992EE27}" destId="{98B611E2-C911-4236-A2F6-267C1513C179}" srcOrd="0" destOrd="0" presId="urn:microsoft.com/office/officeart/2005/8/layout/lProcess2"/>
    <dgm:cxn modelId="{2E84B797-2C98-4927-AA1D-5554139DC539}" type="presParOf" srcId="{98B611E2-C911-4236-A2F6-267C1513C179}" destId="{D9C7C17C-EA6B-4664-BA29-019A9A43535C}" srcOrd="0" destOrd="0" presId="urn:microsoft.com/office/officeart/2005/8/layout/lProcess2"/>
    <dgm:cxn modelId="{901E61F7-E948-4A97-BDAD-5C0DAAEE2885}" type="presParOf" srcId="{98B611E2-C911-4236-A2F6-267C1513C179}" destId="{1376AE3A-ABBC-45D5-B73B-88814960D7F1}" srcOrd="1" destOrd="0" presId="urn:microsoft.com/office/officeart/2005/8/layout/lProcess2"/>
    <dgm:cxn modelId="{8F5B76F1-76C2-45C2-A1FD-10823F3BD6E2}" type="presParOf" srcId="{98B611E2-C911-4236-A2F6-267C1513C179}" destId="{C6687235-F340-4E1C-9CEC-ADC53C741B63}" srcOrd="2" destOrd="0" presId="urn:microsoft.com/office/officeart/2005/8/layout/lProcess2"/>
    <dgm:cxn modelId="{4B2FFC32-D974-492C-BD25-4778FF9B45A1}" type="presParOf" srcId="{98B611E2-C911-4236-A2F6-267C1513C179}" destId="{F121DD1A-3EB8-414F-A187-76DEEDE8D8A4}" srcOrd="3" destOrd="0" presId="urn:microsoft.com/office/officeart/2005/8/layout/lProcess2"/>
    <dgm:cxn modelId="{04604185-316C-4D67-9848-7D827FCFA255}" type="presParOf" srcId="{98B611E2-C911-4236-A2F6-267C1513C179}" destId="{CCD64A10-9354-46E5-A1CC-6010478ED8DF}" srcOrd="4" destOrd="0" presId="urn:microsoft.com/office/officeart/2005/8/layout/lProcess2"/>
    <dgm:cxn modelId="{8ABE0753-8F6F-42CE-904E-4C535DE89B8E}" type="presParOf" srcId="{B22A7FD1-7779-4B60-B08E-E9FB4C5E1503}" destId="{192FB8B1-086F-4CBC-9AF6-B0977093DED7}" srcOrd="3" destOrd="0" presId="urn:microsoft.com/office/officeart/2005/8/layout/lProcess2"/>
    <dgm:cxn modelId="{6A3B0C19-065D-4FA8-ADA2-3E179F4C40DD}" type="presParOf" srcId="{B22A7FD1-7779-4B60-B08E-E9FB4C5E1503}" destId="{F3B0C9A6-0A78-4E37-BFF4-CBF0DEF39BD3}" srcOrd="4" destOrd="0" presId="urn:microsoft.com/office/officeart/2005/8/layout/lProcess2"/>
    <dgm:cxn modelId="{7ADCCEB4-E4F5-48C6-B329-57CD591198D5}" type="presParOf" srcId="{F3B0C9A6-0A78-4E37-BFF4-CBF0DEF39BD3}" destId="{ECFC0D02-BEE3-425F-B694-42823EC0D00B}" srcOrd="0" destOrd="0" presId="urn:microsoft.com/office/officeart/2005/8/layout/lProcess2"/>
    <dgm:cxn modelId="{5E70176E-B7E1-4D29-A1E3-C194403B5B57}" type="presParOf" srcId="{F3B0C9A6-0A78-4E37-BFF4-CBF0DEF39BD3}" destId="{E0D2ACB4-3FBE-42F1-951D-CDF214BAB7FA}" srcOrd="1" destOrd="0" presId="urn:microsoft.com/office/officeart/2005/8/layout/lProcess2"/>
    <dgm:cxn modelId="{CC28A425-AEEC-44D0-AAFF-DA8DA340E47E}" type="presParOf" srcId="{F3B0C9A6-0A78-4E37-BFF4-CBF0DEF39BD3}" destId="{3D37CAF1-8EBC-4D7F-9D10-31ED1050F5F1}" srcOrd="2" destOrd="0" presId="urn:microsoft.com/office/officeart/2005/8/layout/lProcess2"/>
    <dgm:cxn modelId="{925E5FBC-2580-4450-AC71-99728D45D338}" type="presParOf" srcId="{3D37CAF1-8EBC-4D7F-9D10-31ED1050F5F1}" destId="{C8D98071-28A2-4464-8F92-2E91649CC076}" srcOrd="0" destOrd="0" presId="urn:microsoft.com/office/officeart/2005/8/layout/lProcess2"/>
    <dgm:cxn modelId="{8FFF8527-5EC3-4496-BD00-48D43E2C1EC1}" type="presParOf" srcId="{C8D98071-28A2-4464-8F92-2E91649CC076}" destId="{8E916F21-4F4D-4D16-B3FB-406F31AC494D}" srcOrd="0" destOrd="0" presId="urn:microsoft.com/office/officeart/2005/8/layout/lProcess2"/>
    <dgm:cxn modelId="{B613747D-F0BB-4A7E-87E0-A429682266C8}" type="presParOf" srcId="{C8D98071-28A2-4464-8F92-2E91649CC076}" destId="{556810C1-0490-4FEE-B93A-EA16EA532902}" srcOrd="1" destOrd="0" presId="urn:microsoft.com/office/officeart/2005/8/layout/lProcess2"/>
    <dgm:cxn modelId="{36038D68-900F-42A9-A8A5-C6F14116BB93}" type="presParOf" srcId="{C8D98071-28A2-4464-8F92-2E91649CC076}" destId="{FBA9CB3F-9346-452B-8282-042B50A2A98E}" srcOrd="2" destOrd="0" presId="urn:microsoft.com/office/officeart/2005/8/layout/lProcess2"/>
    <dgm:cxn modelId="{DB40DED0-E0C5-4E67-B2F0-44A8E76279FD}" type="presParOf" srcId="{C8D98071-28A2-4464-8F92-2E91649CC076}" destId="{94D81CFC-A3DB-4FFB-9973-1ADD24647437}" srcOrd="3" destOrd="0" presId="urn:microsoft.com/office/officeart/2005/8/layout/lProcess2"/>
    <dgm:cxn modelId="{FA9D0F94-CD59-4C96-80DC-2B720E363C63}" type="presParOf" srcId="{C8D98071-28A2-4464-8F92-2E91649CC076}" destId="{3DBBE82F-076C-4925-A074-8ABBCC1F7894}" srcOrd="4" destOrd="0" presId="urn:microsoft.com/office/officeart/2005/8/layout/lProcess2"/>
    <dgm:cxn modelId="{E2A6325E-AAD3-4A89-A2B7-C956D7150F53}" type="presParOf" srcId="{B22A7FD1-7779-4B60-B08E-E9FB4C5E1503}" destId="{3D7730EE-C58E-4310-AEC5-63A9DC6FAC6C}" srcOrd="5" destOrd="0" presId="urn:microsoft.com/office/officeart/2005/8/layout/lProcess2"/>
    <dgm:cxn modelId="{5E8C88BC-E0FD-416B-A36F-C788E68265D8}" type="presParOf" srcId="{B22A7FD1-7779-4B60-B08E-E9FB4C5E1503}" destId="{6120C3F1-E148-453E-9486-A6F023AF8DB7}" srcOrd="6" destOrd="0" presId="urn:microsoft.com/office/officeart/2005/8/layout/lProcess2"/>
    <dgm:cxn modelId="{AFBF9FFE-90B7-4068-8011-B5B7D7FAE0FB}" type="presParOf" srcId="{6120C3F1-E148-453E-9486-A6F023AF8DB7}" destId="{670DFBB2-3A15-490B-929B-B227E3903C86}" srcOrd="0" destOrd="0" presId="urn:microsoft.com/office/officeart/2005/8/layout/lProcess2"/>
    <dgm:cxn modelId="{EDC24930-65CC-4F7F-A4B5-B43407964411}" type="presParOf" srcId="{6120C3F1-E148-453E-9486-A6F023AF8DB7}" destId="{4343BB02-DC0B-4FB4-82B0-86408707B49C}" srcOrd="1" destOrd="0" presId="urn:microsoft.com/office/officeart/2005/8/layout/lProcess2"/>
    <dgm:cxn modelId="{710A55B9-D7A3-42D5-A8F2-922A2FE59727}" type="presParOf" srcId="{6120C3F1-E148-453E-9486-A6F023AF8DB7}" destId="{FC16BDBA-C60B-4754-B330-C86DB9AF2BA4}" srcOrd="2" destOrd="0" presId="urn:microsoft.com/office/officeart/2005/8/layout/lProcess2"/>
    <dgm:cxn modelId="{D20959E8-3879-4290-82C3-EA3D3360F756}" type="presParOf" srcId="{FC16BDBA-C60B-4754-B330-C86DB9AF2BA4}" destId="{85457547-0B7B-432D-99E7-50EAF5235538}" srcOrd="0" destOrd="0" presId="urn:microsoft.com/office/officeart/2005/8/layout/lProcess2"/>
    <dgm:cxn modelId="{E19A41E9-706F-46E4-A458-D3CA31D33B8F}" type="presParOf" srcId="{85457547-0B7B-432D-99E7-50EAF5235538}" destId="{D3454A8A-5449-4230-BB05-3B893D2D6744}" srcOrd="0" destOrd="0" presId="urn:microsoft.com/office/officeart/2005/8/layout/lProcess2"/>
    <dgm:cxn modelId="{E06FAFFE-70D9-4F25-A9CC-66D9A5125535}" type="presParOf" srcId="{85457547-0B7B-432D-99E7-50EAF5235538}" destId="{366AC31E-472D-4B76-8A92-DC07041755AF}" srcOrd="1" destOrd="0" presId="urn:microsoft.com/office/officeart/2005/8/layout/lProcess2"/>
    <dgm:cxn modelId="{2821D89F-CD17-4F77-A539-EFCCCC3A7A1B}" type="presParOf" srcId="{85457547-0B7B-432D-99E7-50EAF5235538}" destId="{E6C53CA1-FE22-49F9-B26D-24A787137AFB}" srcOrd="2" destOrd="0" presId="urn:microsoft.com/office/officeart/2005/8/layout/lProcess2"/>
    <dgm:cxn modelId="{DB2713D5-2362-4155-8895-B25377DD9A80}" type="presParOf" srcId="{85457547-0B7B-432D-99E7-50EAF5235538}" destId="{4C699025-E2FA-47DD-90BF-1C7DADFA6EA6}" srcOrd="3" destOrd="0" presId="urn:microsoft.com/office/officeart/2005/8/layout/lProcess2"/>
    <dgm:cxn modelId="{51ACAE2F-FCDF-4DB0-9B0A-A83E8C8A52B5}" type="presParOf" srcId="{85457547-0B7B-432D-99E7-50EAF5235538}" destId="{D8E63CB4-F645-466E-A02B-A735253DA1D9}" srcOrd="4" destOrd="0" presId="urn:microsoft.com/office/officeart/2005/8/layout/lProcess2"/>
    <dgm:cxn modelId="{A9F0FE3E-436D-4438-89FA-ACF20F5EB7F8}" type="presParOf" srcId="{B22A7FD1-7779-4B60-B08E-E9FB4C5E1503}" destId="{1C73607D-2BE4-42D1-AD72-71CBE1043A88}" srcOrd="7" destOrd="0" presId="urn:microsoft.com/office/officeart/2005/8/layout/lProcess2"/>
    <dgm:cxn modelId="{23B55426-4119-407E-8D9F-2D0777D51247}" type="presParOf" srcId="{B22A7FD1-7779-4B60-B08E-E9FB4C5E1503}" destId="{E2EC2636-6035-4EE2-8C6C-74B73B7FCC1C}" srcOrd="8" destOrd="0" presId="urn:microsoft.com/office/officeart/2005/8/layout/lProcess2"/>
    <dgm:cxn modelId="{C9C6EFD8-A50B-4685-8BE6-8F5E9966D928}" type="presParOf" srcId="{E2EC2636-6035-4EE2-8C6C-74B73B7FCC1C}" destId="{DB6BC3C9-55D3-42A5-846B-8687854F843B}" srcOrd="0" destOrd="0" presId="urn:microsoft.com/office/officeart/2005/8/layout/lProcess2"/>
    <dgm:cxn modelId="{C9766D57-5EA1-4B64-BC1F-FB7FD7FA37E6}" type="presParOf" srcId="{E2EC2636-6035-4EE2-8C6C-74B73B7FCC1C}" destId="{FB08BEDB-5687-4360-B160-767D6EB3818A}" srcOrd="1" destOrd="0" presId="urn:microsoft.com/office/officeart/2005/8/layout/lProcess2"/>
    <dgm:cxn modelId="{09EB7453-AC87-4959-9CD4-FC1A2D395E1D}" type="presParOf" srcId="{E2EC2636-6035-4EE2-8C6C-74B73B7FCC1C}" destId="{DB40D137-1300-4F89-BBAC-CF2CFFA6EB8F}" srcOrd="2" destOrd="0" presId="urn:microsoft.com/office/officeart/2005/8/layout/lProcess2"/>
    <dgm:cxn modelId="{7A18C6B2-FA5F-4132-A49F-F60A813D1044}" type="presParOf" srcId="{DB40D137-1300-4F89-BBAC-CF2CFFA6EB8F}" destId="{F6568946-722B-4F78-81C3-6E9D32AE1CD7}" srcOrd="0" destOrd="0" presId="urn:microsoft.com/office/officeart/2005/8/layout/lProcess2"/>
    <dgm:cxn modelId="{C833C7EC-26DD-4498-9599-A5EE4390C8DC}" type="presParOf" srcId="{F6568946-722B-4F78-81C3-6E9D32AE1CD7}" destId="{BF7F5FB1-CEA7-4FA4-9CF3-4B5DB640CC08}" srcOrd="0" destOrd="0" presId="urn:microsoft.com/office/officeart/2005/8/layout/lProcess2"/>
    <dgm:cxn modelId="{6297183A-210F-440C-90A0-81A09DEF69AE}" type="presParOf" srcId="{F6568946-722B-4F78-81C3-6E9D32AE1CD7}" destId="{77E1DE6E-7203-44D3-996F-48A78D764B01}" srcOrd="1" destOrd="0" presId="urn:microsoft.com/office/officeart/2005/8/layout/lProcess2"/>
    <dgm:cxn modelId="{ED0EAB05-3E26-433B-A455-A004CD1CC183}" type="presParOf" srcId="{F6568946-722B-4F78-81C3-6E9D32AE1CD7}" destId="{7B879953-8011-433C-B79E-EABC80081D80}" srcOrd="2" destOrd="0" presId="urn:microsoft.com/office/officeart/2005/8/layout/lProcess2"/>
    <dgm:cxn modelId="{3690EE11-A2C3-4FB3-8604-45ACEE01C430}" type="presParOf" srcId="{F6568946-722B-4F78-81C3-6E9D32AE1CD7}" destId="{6A29054C-F4D2-4C88-9937-0CCF03B6CE09}" srcOrd="3" destOrd="0" presId="urn:microsoft.com/office/officeart/2005/8/layout/lProcess2"/>
    <dgm:cxn modelId="{D35A3014-E4AC-4167-9225-D18B2E8E880F}" type="presParOf" srcId="{F6568946-722B-4F78-81C3-6E9D32AE1CD7}" destId="{620DC643-3128-45D4-AED3-BBFE254A4601}" srcOrd="4" destOrd="0" presId="urn:microsoft.com/office/officeart/2005/8/layout/lProcess2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1" name="Group 0"/>
      <dsp:cNvGrpSpPr/>
    </dsp:nvGrpSpPr>
    <dsp:grpSpPr>
      <a:xfrm>
        <a:off x="0" y="0"/>
        <a:ext cx="8555355" cy="5000660"/>
        <a:chOff x="0" y="0"/>
        <a:chExt cx="8555355" cy="5000660"/>
      </a:xfrm>
    </dsp:grpSpPr>
    <dsp:sp>
      <dsp:nvSpPr>
        <dsp:cNvPr id="2" name="Rounded Rectangle 1"/>
        <dsp:cNvSpPr/>
      </dsp:nvSpPr>
      <dsp:spPr bwMode="white">
        <a:xfrm>
          <a:off x="0" y="0"/>
          <a:ext cx="1614218" cy="5000660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accent4">
            <a:tint val="40000"/>
          </a:schemeClr>
        </a:fillRef>
        <a:effectRef idx="0">
          <a:scrgbClr r="0" g="0" b="0"/>
        </a:effectRef>
        <a:fontRef idx="minor"/>
      </dsp:style>
      <dsp:txXfrm>
        <a:off x="0" y="0"/>
        <a:ext cx="1614218" cy="5000660"/>
      </dsp:txXfrm>
    </dsp:sp>
    <dsp:sp>
      <dsp:nvSpPr>
        <dsp:cNvPr id="3" name="Rounded Rectangle 2"/>
        <dsp:cNvSpPr/>
      </dsp:nvSpPr>
      <dsp:spPr bwMode="white">
        <a:xfrm>
          <a:off x="161422" y="1500198"/>
          <a:ext cx="1291374" cy="98268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3500" tIns="47625" rIns="63500" bIns="47625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dirty="0" smtClean="0"/>
            <a:t>25  %</a:t>
          </a:r>
          <a:endParaRPr lang="en-US" sz="2500" b="1" dirty="0"/>
        </a:p>
      </dsp:txBody>
      <dsp:txXfrm>
        <a:off x="161422" y="1500198"/>
        <a:ext cx="1291374" cy="982688"/>
      </dsp:txXfrm>
    </dsp:sp>
    <dsp:sp>
      <dsp:nvSpPr>
        <dsp:cNvPr id="4" name="Rounded Rectangle 3"/>
        <dsp:cNvSpPr/>
      </dsp:nvSpPr>
      <dsp:spPr bwMode="white">
        <a:xfrm>
          <a:off x="161422" y="2634069"/>
          <a:ext cx="1291374" cy="98268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-428571"/>
            <a:satOff val="3025"/>
            <a:lumOff val="33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3500" tIns="47625" rIns="63500" bIns="47625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dirty="0" smtClean="0"/>
            <a:t>50 %</a:t>
          </a:r>
        </a:p>
      </dsp:txBody>
      <dsp:txXfrm>
        <a:off x="161422" y="2634069"/>
        <a:ext cx="1291374" cy="982688"/>
      </dsp:txXfrm>
    </dsp:sp>
    <dsp:sp>
      <dsp:nvSpPr>
        <dsp:cNvPr id="5" name="Rounded Rectangle 4"/>
        <dsp:cNvSpPr/>
      </dsp:nvSpPr>
      <dsp:spPr bwMode="white">
        <a:xfrm>
          <a:off x="161422" y="3767939"/>
          <a:ext cx="1291374" cy="98268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-857142"/>
            <a:satOff val="6050"/>
            <a:lumOff val="67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3500" tIns="47625" rIns="63500" bIns="47625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dirty="0" smtClean="0"/>
            <a:t>25 %</a:t>
          </a:r>
        </a:p>
      </dsp:txBody>
      <dsp:txXfrm>
        <a:off x="161422" y="3767939"/>
        <a:ext cx="1291374" cy="982688"/>
      </dsp:txXfrm>
    </dsp:sp>
    <dsp:sp>
      <dsp:nvSpPr>
        <dsp:cNvPr id="6" name="Rounded Rectangle 5"/>
        <dsp:cNvSpPr/>
      </dsp:nvSpPr>
      <dsp:spPr bwMode="white">
        <a:xfrm>
          <a:off x="1735284" y="0"/>
          <a:ext cx="1614218" cy="5000660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accent4">
            <a:tint val="40000"/>
          </a:schemeClr>
        </a:fillRef>
        <a:effectRef idx="0">
          <a:scrgbClr r="0" g="0" b="0"/>
        </a:effectRef>
        <a:fontRef idx="minor"/>
      </dsp:style>
      <dsp:txXfrm>
        <a:off x="1735284" y="0"/>
        <a:ext cx="1614218" cy="5000660"/>
      </dsp:txXfrm>
    </dsp:sp>
    <dsp:sp>
      <dsp:nvSpPr>
        <dsp:cNvPr id="7" name="Rounded Rectangle 6"/>
        <dsp:cNvSpPr/>
      </dsp:nvSpPr>
      <dsp:spPr bwMode="white">
        <a:xfrm>
          <a:off x="1896706" y="1500198"/>
          <a:ext cx="1291374" cy="98268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-1285714"/>
            <a:satOff val="9076"/>
            <a:lumOff val="100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3500" tIns="47625" rIns="63500" bIns="47625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dirty="0" smtClean="0"/>
            <a:t>25 %</a:t>
          </a:r>
          <a:endParaRPr lang="en-US" sz="2500" b="1" dirty="0"/>
        </a:p>
      </dsp:txBody>
      <dsp:txXfrm>
        <a:off x="1896706" y="1500198"/>
        <a:ext cx="1291374" cy="982688"/>
      </dsp:txXfrm>
    </dsp:sp>
    <dsp:sp>
      <dsp:nvSpPr>
        <dsp:cNvPr id="8" name="Rounded Rectangle 7"/>
        <dsp:cNvSpPr/>
      </dsp:nvSpPr>
      <dsp:spPr bwMode="white">
        <a:xfrm>
          <a:off x="1896706" y="2634069"/>
          <a:ext cx="1291374" cy="98268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-1714285"/>
            <a:satOff val="12101"/>
            <a:lumOff val="134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3500" tIns="47625" rIns="63500" bIns="47625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dirty="0" smtClean="0"/>
            <a:t>45 %</a:t>
          </a:r>
          <a:endParaRPr lang="en-US" sz="2500" b="1" dirty="0"/>
        </a:p>
      </dsp:txBody>
      <dsp:txXfrm>
        <a:off x="1896706" y="2634069"/>
        <a:ext cx="1291374" cy="982688"/>
      </dsp:txXfrm>
    </dsp:sp>
    <dsp:sp>
      <dsp:nvSpPr>
        <dsp:cNvPr id="9" name="Rounded Rectangle 8"/>
        <dsp:cNvSpPr/>
      </dsp:nvSpPr>
      <dsp:spPr bwMode="white">
        <a:xfrm>
          <a:off x="1896706" y="3767939"/>
          <a:ext cx="1291374" cy="98268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-2142857"/>
            <a:satOff val="15126"/>
            <a:lumOff val="168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3500" tIns="47625" rIns="63500" bIns="47625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dirty="0" smtClean="0"/>
            <a:t>30 %</a:t>
          </a:r>
          <a:endParaRPr lang="en-US" sz="2500" b="1" dirty="0"/>
        </a:p>
      </dsp:txBody>
      <dsp:txXfrm>
        <a:off x="1896706" y="3767939"/>
        <a:ext cx="1291374" cy="982688"/>
      </dsp:txXfrm>
    </dsp:sp>
    <dsp:sp>
      <dsp:nvSpPr>
        <dsp:cNvPr id="10" name="Rounded Rectangle 9"/>
        <dsp:cNvSpPr/>
      </dsp:nvSpPr>
      <dsp:spPr bwMode="white">
        <a:xfrm>
          <a:off x="3470569" y="0"/>
          <a:ext cx="1614218" cy="5000660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accent4">
            <a:tint val="40000"/>
          </a:schemeClr>
        </a:fillRef>
        <a:effectRef idx="0">
          <a:scrgbClr r="0" g="0" b="0"/>
        </a:effectRef>
        <a:fontRef idx="minor"/>
      </dsp:style>
      <dsp:txXfrm>
        <a:off x="3470569" y="0"/>
        <a:ext cx="1614218" cy="5000660"/>
      </dsp:txXfrm>
    </dsp:sp>
    <dsp:sp>
      <dsp:nvSpPr>
        <dsp:cNvPr id="11" name="Rounded Rectangle 10"/>
        <dsp:cNvSpPr/>
      </dsp:nvSpPr>
      <dsp:spPr bwMode="white">
        <a:xfrm>
          <a:off x="3631990" y="1500198"/>
          <a:ext cx="1291374" cy="98268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-2571428"/>
            <a:satOff val="18151"/>
            <a:lumOff val="201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3500" tIns="47625" rIns="63500" bIns="47625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dirty="0" smtClean="0"/>
            <a:t>35 %</a:t>
          </a:r>
          <a:endParaRPr lang="en-US" sz="2500" b="1" dirty="0"/>
        </a:p>
      </dsp:txBody>
      <dsp:txXfrm>
        <a:off x="3631990" y="1500198"/>
        <a:ext cx="1291374" cy="982688"/>
      </dsp:txXfrm>
    </dsp:sp>
    <dsp:sp>
      <dsp:nvSpPr>
        <dsp:cNvPr id="12" name="Rounded Rectangle 11"/>
        <dsp:cNvSpPr/>
      </dsp:nvSpPr>
      <dsp:spPr bwMode="white">
        <a:xfrm>
          <a:off x="3631990" y="2634069"/>
          <a:ext cx="1291374" cy="98268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-3000000"/>
            <a:satOff val="21176"/>
            <a:lumOff val="235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3500" tIns="47625" rIns="63500" bIns="47625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dirty="0" smtClean="0"/>
            <a:t>40 %</a:t>
          </a:r>
          <a:endParaRPr lang="en-US" sz="2500" b="1" dirty="0"/>
        </a:p>
      </dsp:txBody>
      <dsp:txXfrm>
        <a:off x="3631990" y="2634069"/>
        <a:ext cx="1291374" cy="982688"/>
      </dsp:txXfrm>
    </dsp:sp>
    <dsp:sp>
      <dsp:nvSpPr>
        <dsp:cNvPr id="13" name="Rounded Rectangle 12"/>
        <dsp:cNvSpPr/>
      </dsp:nvSpPr>
      <dsp:spPr bwMode="white">
        <a:xfrm>
          <a:off x="3631990" y="3767939"/>
          <a:ext cx="1291374" cy="98268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-3428571"/>
            <a:satOff val="24202"/>
            <a:lumOff val="268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3500" tIns="47625" rIns="63500" bIns="47625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dirty="0" smtClean="0"/>
            <a:t>25 %</a:t>
          </a:r>
          <a:endParaRPr lang="en-US" sz="2500" b="1" dirty="0"/>
        </a:p>
      </dsp:txBody>
      <dsp:txXfrm>
        <a:off x="3631990" y="3767939"/>
        <a:ext cx="1291374" cy="982688"/>
      </dsp:txXfrm>
    </dsp:sp>
    <dsp:sp>
      <dsp:nvSpPr>
        <dsp:cNvPr id="14" name="Rounded Rectangle 13"/>
        <dsp:cNvSpPr/>
      </dsp:nvSpPr>
      <dsp:spPr bwMode="white">
        <a:xfrm>
          <a:off x="5205853" y="0"/>
          <a:ext cx="1614218" cy="5000660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accent4">
            <a:tint val="40000"/>
          </a:schemeClr>
        </a:fillRef>
        <a:effectRef idx="0">
          <a:scrgbClr r="0" g="0" b="0"/>
        </a:effectRef>
        <a:fontRef idx="minor"/>
      </dsp:style>
      <dsp:txXfrm>
        <a:off x="5205853" y="0"/>
        <a:ext cx="1614218" cy="5000660"/>
      </dsp:txXfrm>
    </dsp:sp>
    <dsp:sp>
      <dsp:nvSpPr>
        <dsp:cNvPr id="15" name="Rounded Rectangle 14"/>
        <dsp:cNvSpPr/>
      </dsp:nvSpPr>
      <dsp:spPr bwMode="white">
        <a:xfrm>
          <a:off x="5367275" y="1500198"/>
          <a:ext cx="1291374" cy="98268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-3857142"/>
            <a:satOff val="27227"/>
            <a:lumOff val="302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3500" tIns="47625" rIns="63500" bIns="47625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dirty="0" smtClean="0"/>
            <a:t>20 %</a:t>
          </a:r>
          <a:endParaRPr lang="en-US" sz="2500" b="1" dirty="0"/>
        </a:p>
      </dsp:txBody>
      <dsp:txXfrm>
        <a:off x="5367275" y="1500198"/>
        <a:ext cx="1291374" cy="982688"/>
      </dsp:txXfrm>
    </dsp:sp>
    <dsp:sp>
      <dsp:nvSpPr>
        <dsp:cNvPr id="16" name="Rounded Rectangle 15"/>
        <dsp:cNvSpPr/>
      </dsp:nvSpPr>
      <dsp:spPr bwMode="white">
        <a:xfrm>
          <a:off x="5367275" y="2634069"/>
          <a:ext cx="1291374" cy="98268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-4285714"/>
            <a:satOff val="30252"/>
            <a:lumOff val="336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3500" tIns="47625" rIns="63500" bIns="47625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dirty="0" smtClean="0"/>
            <a:t>60 %</a:t>
          </a:r>
          <a:endParaRPr lang="en-US" sz="2500" b="1" dirty="0"/>
        </a:p>
      </dsp:txBody>
      <dsp:txXfrm>
        <a:off x="5367275" y="2634069"/>
        <a:ext cx="1291374" cy="982688"/>
      </dsp:txXfrm>
    </dsp:sp>
    <dsp:sp>
      <dsp:nvSpPr>
        <dsp:cNvPr id="17" name="Rounded Rectangle 16"/>
        <dsp:cNvSpPr/>
      </dsp:nvSpPr>
      <dsp:spPr bwMode="white">
        <a:xfrm>
          <a:off x="5367275" y="3767939"/>
          <a:ext cx="1291374" cy="98268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-4714285"/>
            <a:satOff val="33277"/>
            <a:lumOff val="369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3500" tIns="47625" rIns="63500" bIns="47625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dirty="0" smtClean="0"/>
            <a:t>20 %</a:t>
          </a:r>
          <a:endParaRPr lang="en-US" sz="2500" b="1" dirty="0"/>
        </a:p>
      </dsp:txBody>
      <dsp:txXfrm>
        <a:off x="5367275" y="3767939"/>
        <a:ext cx="1291374" cy="982688"/>
      </dsp:txXfrm>
    </dsp:sp>
    <dsp:sp>
      <dsp:nvSpPr>
        <dsp:cNvPr id="18" name="Rounded Rectangle 17"/>
        <dsp:cNvSpPr/>
      </dsp:nvSpPr>
      <dsp:spPr bwMode="white">
        <a:xfrm>
          <a:off x="6941137" y="0"/>
          <a:ext cx="1614218" cy="5000660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accent4">
            <a:tint val="40000"/>
          </a:schemeClr>
        </a:fillRef>
        <a:effectRef idx="0">
          <a:scrgbClr r="0" g="0" b="0"/>
        </a:effectRef>
        <a:fontRef idx="minor"/>
      </dsp:style>
      <dsp:txXfrm>
        <a:off x="6941137" y="0"/>
        <a:ext cx="1614218" cy="5000660"/>
      </dsp:txXfrm>
    </dsp:sp>
    <dsp:sp>
      <dsp:nvSpPr>
        <dsp:cNvPr id="19" name="Rounded Rectangle 18"/>
        <dsp:cNvSpPr/>
      </dsp:nvSpPr>
      <dsp:spPr bwMode="white">
        <a:xfrm>
          <a:off x="7102559" y="1500198"/>
          <a:ext cx="1291374" cy="98268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-5142857"/>
            <a:satOff val="36303"/>
            <a:lumOff val="403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3500" tIns="47625" rIns="63500" bIns="47625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dirty="0" smtClean="0"/>
            <a:t>20 %</a:t>
          </a:r>
          <a:endParaRPr lang="en-US" sz="2500" b="1" dirty="0"/>
        </a:p>
      </dsp:txBody>
      <dsp:txXfrm>
        <a:off x="7102559" y="1500198"/>
        <a:ext cx="1291374" cy="982688"/>
      </dsp:txXfrm>
    </dsp:sp>
    <dsp:sp>
      <dsp:nvSpPr>
        <dsp:cNvPr id="20" name="Rounded Rectangle 19"/>
        <dsp:cNvSpPr/>
      </dsp:nvSpPr>
      <dsp:spPr bwMode="white">
        <a:xfrm>
          <a:off x="7102559" y="2634069"/>
          <a:ext cx="1291374" cy="98268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-5571428"/>
            <a:satOff val="39328"/>
            <a:lumOff val="437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3500" tIns="47625" rIns="63500" bIns="47625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dirty="0" smtClean="0"/>
            <a:t>60 %</a:t>
          </a:r>
          <a:endParaRPr lang="en-US" sz="2500" b="1" dirty="0"/>
        </a:p>
      </dsp:txBody>
      <dsp:txXfrm>
        <a:off x="7102559" y="2634069"/>
        <a:ext cx="1291374" cy="982688"/>
      </dsp:txXfrm>
    </dsp:sp>
    <dsp:sp>
      <dsp:nvSpPr>
        <dsp:cNvPr id="21" name="Rounded Rectangle 20"/>
        <dsp:cNvSpPr/>
      </dsp:nvSpPr>
      <dsp:spPr bwMode="white">
        <a:xfrm>
          <a:off x="7102559" y="3767939"/>
          <a:ext cx="1291374" cy="98268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-6000000"/>
            <a:satOff val="42353"/>
            <a:lumOff val="470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3500" tIns="47625" rIns="63500" bIns="47625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dirty="0" smtClean="0"/>
            <a:t>20 %</a:t>
          </a:r>
          <a:endParaRPr lang="en-US" sz="2500" b="1" dirty="0"/>
        </a:p>
      </dsp:txBody>
      <dsp:txXfrm>
        <a:off x="7102559" y="3767939"/>
        <a:ext cx="1291374" cy="982688"/>
      </dsp:txXfrm>
    </dsp:sp>
    <dsp:sp>
      <dsp:nvSpPr>
        <dsp:cNvPr id="22" name="Rectangle 21"/>
        <dsp:cNvSpPr/>
      </dsp:nvSpPr>
      <dsp:spPr bwMode="white">
        <a:xfrm>
          <a:off x="0" y="0"/>
          <a:ext cx="1614218" cy="1500198"/>
        </a:xfrm>
        <a:prstGeom prst="rect">
          <a:avLst/>
        </a:prstGeom>
        <a:noFill/>
        <a:ln>
          <a:noFill/>
        </a:ln>
      </dsp:spPr>
      <dsp:style>
        <a:lnRef idx="0">
          <a:schemeClr val="dk1"/>
        </a:lnRef>
        <a:fillRef idx="1">
          <a:schemeClr val="accent4">
            <a:tint val="40000"/>
          </a:schemeClr>
        </a:fillRef>
        <a:effectRef idx="0">
          <a:scrgbClr r="0" g="0" b="0"/>
        </a:effectRef>
        <a:fontRef idx="minor"/>
      </dsp:style>
      <dsp:txBody>
        <a:bodyPr lIns="83820" tIns="83820" rIns="83820" bIns="8382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dirty="0" smtClean="0">
              <a:solidFill>
                <a:schemeClr val="dk1"/>
              </a:solidFill>
            </a:rPr>
            <a:t>CORE</a:t>
          </a:r>
          <a:endParaRPr lang="en-US" sz="2200" b="1" dirty="0">
            <a:solidFill>
              <a:schemeClr val="dk1"/>
            </a:solidFill>
          </a:endParaRPr>
        </a:p>
      </dsp:txBody>
      <dsp:txXfrm>
        <a:off x="0" y="0"/>
        <a:ext cx="1614218" cy="1500198"/>
      </dsp:txXfrm>
    </dsp:sp>
    <dsp:sp>
      <dsp:nvSpPr>
        <dsp:cNvPr id="23" name="Rectangle 22"/>
        <dsp:cNvSpPr/>
      </dsp:nvSpPr>
      <dsp:spPr bwMode="white">
        <a:xfrm>
          <a:off x="1735284" y="0"/>
          <a:ext cx="1614218" cy="1500198"/>
        </a:xfrm>
        <a:prstGeom prst="rect">
          <a:avLst/>
        </a:prstGeom>
        <a:noFill/>
        <a:ln>
          <a:noFill/>
        </a:ln>
      </dsp:spPr>
      <dsp:style>
        <a:lnRef idx="0">
          <a:schemeClr val="dk1"/>
        </a:lnRef>
        <a:fillRef idx="1">
          <a:schemeClr val="accent4">
            <a:tint val="40000"/>
          </a:schemeClr>
        </a:fillRef>
        <a:effectRef idx="0">
          <a:scrgbClr r="0" g="0" b="0"/>
        </a:effectRef>
        <a:fontRef idx="minor"/>
      </dsp:style>
      <dsp:txBody>
        <a:bodyPr lIns="83820" tIns="83820" rIns="83820" bIns="8382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dirty="0" smtClean="0">
              <a:solidFill>
                <a:schemeClr val="dk1"/>
              </a:solidFill>
            </a:rPr>
            <a:t>ACADEMIC TRACK</a:t>
          </a:r>
          <a:endParaRPr lang="en-US" sz="2200" b="1" dirty="0">
            <a:solidFill>
              <a:schemeClr val="dk1"/>
            </a:solidFill>
          </a:endParaRPr>
        </a:p>
      </dsp:txBody>
      <dsp:txXfrm>
        <a:off x="1735284" y="0"/>
        <a:ext cx="1614218" cy="1500198"/>
      </dsp:txXfrm>
    </dsp:sp>
    <dsp:sp>
      <dsp:nvSpPr>
        <dsp:cNvPr id="24" name="Rectangle 23"/>
        <dsp:cNvSpPr/>
      </dsp:nvSpPr>
      <dsp:spPr bwMode="white">
        <a:xfrm>
          <a:off x="3470569" y="0"/>
          <a:ext cx="1614218" cy="1500198"/>
        </a:xfrm>
        <a:prstGeom prst="rect">
          <a:avLst/>
        </a:prstGeom>
        <a:noFill/>
        <a:ln>
          <a:noFill/>
        </a:ln>
      </dsp:spPr>
      <dsp:style>
        <a:lnRef idx="0">
          <a:schemeClr val="dk1"/>
        </a:lnRef>
        <a:fillRef idx="1">
          <a:schemeClr val="accent4">
            <a:tint val="4000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dirty="0" smtClean="0">
              <a:solidFill>
                <a:schemeClr val="dk1"/>
              </a:solidFill>
            </a:rPr>
            <a:t>ACAD TRACK-IMMERSION</a:t>
          </a:r>
          <a:endParaRPr lang="en-US" sz="2000" b="1" dirty="0">
            <a:solidFill>
              <a:schemeClr val="dk1"/>
            </a:solidFill>
          </a:endParaRPr>
        </a:p>
      </dsp:txBody>
      <dsp:txXfrm>
        <a:off x="3470569" y="0"/>
        <a:ext cx="1614218" cy="1500198"/>
      </dsp:txXfrm>
    </dsp:sp>
    <dsp:sp>
      <dsp:nvSpPr>
        <dsp:cNvPr id="25" name="Rectangle 24"/>
        <dsp:cNvSpPr/>
      </dsp:nvSpPr>
      <dsp:spPr bwMode="white">
        <a:xfrm>
          <a:off x="5205853" y="0"/>
          <a:ext cx="1614218" cy="1500198"/>
        </a:xfrm>
        <a:prstGeom prst="rect">
          <a:avLst/>
        </a:prstGeom>
        <a:noFill/>
        <a:ln>
          <a:noFill/>
        </a:ln>
      </dsp:spPr>
      <dsp:style>
        <a:lnRef idx="0">
          <a:schemeClr val="dk1"/>
        </a:lnRef>
        <a:fillRef idx="1">
          <a:schemeClr val="accent4">
            <a:tint val="4000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dirty="0" smtClean="0">
              <a:solidFill>
                <a:schemeClr val="dk1"/>
              </a:solidFill>
            </a:rPr>
            <a:t>TVL/SPORTS/ ARTS</a:t>
          </a:r>
          <a:endParaRPr lang="en-US" sz="2000" b="1" dirty="0" smtClean="0">
            <a:solidFill>
              <a:schemeClr val="dk1"/>
            </a:solidFill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dirty="0" smtClean="0">
              <a:solidFill>
                <a:schemeClr val="dk1"/>
              </a:solidFill>
            </a:rPr>
            <a:t>&amp; DESIGN TRACK</a:t>
          </a:r>
          <a:endParaRPr lang="en-US" sz="2000" b="1" dirty="0">
            <a:solidFill>
              <a:schemeClr val="dk1"/>
            </a:solidFill>
          </a:endParaRPr>
        </a:p>
      </dsp:txBody>
      <dsp:txXfrm>
        <a:off x="5205853" y="0"/>
        <a:ext cx="1614218" cy="1500198"/>
      </dsp:txXfrm>
    </dsp:sp>
    <dsp:sp>
      <dsp:nvSpPr>
        <dsp:cNvPr id="26" name="Rectangle 25"/>
        <dsp:cNvSpPr/>
      </dsp:nvSpPr>
      <dsp:spPr bwMode="white">
        <a:xfrm>
          <a:off x="6941137" y="0"/>
          <a:ext cx="1614218" cy="1500198"/>
        </a:xfrm>
        <a:prstGeom prst="rect">
          <a:avLst/>
        </a:prstGeom>
        <a:noFill/>
        <a:ln>
          <a:noFill/>
        </a:ln>
      </dsp:spPr>
      <dsp:style>
        <a:lnRef idx="0">
          <a:schemeClr val="dk1"/>
        </a:lnRef>
        <a:fillRef idx="1">
          <a:schemeClr val="accent4">
            <a:tint val="4000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dirty="0" smtClean="0">
              <a:solidFill>
                <a:schemeClr val="dk1"/>
              </a:solidFill>
            </a:rPr>
            <a:t>TVL/SPORTS/ ARTS &amp; DESIGN TRACK – IMMERSION</a:t>
          </a:r>
          <a:endParaRPr lang="en-US" sz="2000" b="1" dirty="0">
            <a:solidFill>
              <a:schemeClr val="dk1"/>
            </a:solidFill>
          </a:endParaRPr>
        </a:p>
      </dsp:txBody>
      <dsp:txXfrm>
        <a:off x="6941137" y="0"/>
        <a:ext cx="1614218" cy="1500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3E5B-3B85-461D-B2AC-615CB638B2B5}" type="datetimeFigureOut">
              <a:rPr lang="en-US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5FD9-38D8-4E41-9B34-5C053F4898D2}" type="slidenum">
              <a:rPr lang="en-PH" smtClean="0"/>
            </a:fld>
            <a:endParaRPr lang="en-PH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3E5B-3B85-461D-B2AC-615CB638B2B5}" type="datetimeFigureOut">
              <a:rPr lang="en-US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5FD9-38D8-4E41-9B34-5C053F4898D2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3E5B-3B85-461D-B2AC-615CB638B2B5}" type="datetimeFigureOut">
              <a:rPr lang="en-US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5FD9-38D8-4E41-9B34-5C053F4898D2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3E5B-3B85-461D-B2AC-615CB638B2B5}" type="datetimeFigureOut">
              <a:rPr lang="en-US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5FD9-38D8-4E41-9B34-5C053F4898D2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3E5B-3B85-461D-B2AC-615CB638B2B5}" type="datetimeFigureOut">
              <a:rPr lang="en-US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5FD9-38D8-4E41-9B34-5C053F4898D2}" type="slidenum">
              <a:rPr lang="en-PH" smtClean="0"/>
            </a:fld>
            <a:endParaRPr lang="en-P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3E5B-3B85-461D-B2AC-615CB638B2B5}" type="datetimeFigureOut">
              <a:rPr lang="en-US" smtClean="0"/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5FD9-38D8-4E41-9B34-5C053F4898D2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3E5B-3B85-461D-B2AC-615CB638B2B5}" type="datetimeFigureOut">
              <a:rPr lang="en-US" smtClean="0"/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5FD9-38D8-4E41-9B34-5C053F4898D2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3E5B-3B85-461D-B2AC-615CB638B2B5}" type="datetimeFigureOut">
              <a:rPr lang="en-US" smtClean="0"/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5FD9-38D8-4E41-9B34-5C053F4898D2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3E5B-3B85-461D-B2AC-615CB638B2B5}" type="datetimeFigureOut">
              <a:rPr lang="en-US" smtClean="0"/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5FD9-38D8-4E41-9B34-5C053F4898D2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3E5B-3B85-461D-B2AC-615CB638B2B5}" type="datetimeFigureOut">
              <a:rPr lang="en-US" smtClean="0"/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5FD9-38D8-4E41-9B34-5C053F4898D2}" type="slidenum">
              <a:rPr lang="en-PH" smtClean="0"/>
            </a:fld>
            <a:endParaRPr lang="en-PH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B183E5B-3B85-461D-B2AC-615CB638B2B5}" type="datetimeFigureOut">
              <a:rPr lang="en-US" smtClean="0"/>
            </a:fld>
            <a:endParaRPr lang="en-PH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6B35FD9-38D8-4E41-9B34-5C053F4898D2}" type="slidenum">
              <a:rPr lang="en-PH" smtClean="0"/>
            </a:fld>
            <a:endParaRPr lang="en-P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BB183E5B-3B85-461D-B2AC-615CB638B2B5}" type="datetimeFigureOut">
              <a:rPr lang="en-US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06B35FD9-38D8-4E41-9B34-5C053F4898D2}" type="slidenum">
              <a:rPr lang="en-PH" smtClean="0"/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785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 panose="05020102010507070707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3"/>
        </a:buClr>
        <a:buFont typeface="Arial" panose="020B0604020202020204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880" algn="l" rtl="0" eaLnBrk="1" latinLnBrk="0" hangingPunct="1">
        <a:spcBef>
          <a:spcPct val="20000"/>
        </a:spcBef>
        <a:buClr>
          <a:schemeClr val="accent4"/>
        </a:buClr>
        <a:buFont typeface="Arial" panose="020B0604020202020204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10" indent="-182880" algn="l" rtl="0" eaLnBrk="1" latinLnBrk="0" hangingPunct="1">
        <a:spcBef>
          <a:spcPct val="20000"/>
        </a:spcBef>
        <a:buClr>
          <a:schemeClr val="accent5"/>
        </a:buClr>
        <a:buFont typeface="Wingdings 3" panose="05040102010807070707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505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390" indent="-182880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usn.amaes.edu.ph/stepreports/alpha.asp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PSCS TRAINING FOR DEANS/ ACAD COORDINATORS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May 10, 2018</a:t>
            </a:r>
            <a:endParaRPr lang="en-PH" dirty="0"/>
          </a:p>
        </p:txBody>
      </p:sp>
      <p:sp>
        <p:nvSpPr>
          <p:cNvPr id="4" name="Subtitle 2"/>
          <p:cNvSpPr txBox="1"/>
          <p:nvPr/>
        </p:nvSpPr>
        <p:spPr>
          <a:xfrm>
            <a:off x="714348" y="5143512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r>
              <a:rPr kumimoji="0" lang="en-PH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Joanadiane C. </a:t>
            </a:r>
            <a:r>
              <a:rPr kumimoji="0" lang="en-P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Jardin</a:t>
            </a:r>
            <a:endParaRPr kumimoji="0" lang="en-PH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r>
              <a:rPr lang="en-PH" sz="2000" dirty="0" smtClean="0">
                <a:solidFill>
                  <a:srgbClr val="FFFFFF"/>
                </a:solidFill>
              </a:rPr>
              <a:t>Curriculum Development Unit</a:t>
            </a:r>
            <a:endParaRPr lang="en-PH" sz="2000" dirty="0" smtClean="0">
              <a:solidFill>
                <a:srgbClr val="FFFFFF"/>
              </a:solidFill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r>
              <a:rPr kumimoji="0" lang="en-PH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AMAES Academic Affairs Department</a:t>
            </a:r>
            <a:endParaRPr kumimoji="0" lang="en-PH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Quarterly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 Synthesis </a:t>
            </a:r>
            <a:r>
              <a:rPr lang="en-US" sz="4800" dirty="0"/>
              <a:t>of all learning skills, </a:t>
            </a:r>
            <a:r>
              <a:rPr lang="en-US" sz="4800" dirty="0" smtClean="0"/>
              <a:t>concepts &amp; </a:t>
            </a:r>
            <a:r>
              <a:rPr lang="en-US" sz="4800" dirty="0"/>
              <a:t>values learned in an entire quarter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285720" y="1500174"/>
          <a:ext cx="8555355" cy="5000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AMAES </a:t>
            </a:r>
            <a:r>
              <a:rPr lang="en-US" dirty="0"/>
              <a:t>ENHANCED GRADING </a:t>
            </a:r>
            <a:r>
              <a:rPr lang="en-US" dirty="0" smtClean="0"/>
              <a:t>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AMAES Blended Learning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College Blended Learning (CBL)</a:t>
            </a:r>
            <a:endParaRPr lang="en-PH" dirty="0" smtClean="0"/>
          </a:p>
          <a:p>
            <a:pPr lvl="1"/>
            <a:r>
              <a:rPr lang="en-PH" dirty="0" smtClean="0"/>
              <a:t>Lecture: 50% F2F + 50% OED</a:t>
            </a:r>
            <a:endParaRPr lang="en-PH" dirty="0" smtClean="0"/>
          </a:p>
          <a:p>
            <a:pPr lvl="1"/>
            <a:r>
              <a:rPr lang="en-PH" dirty="0" smtClean="0"/>
              <a:t>Laboratory: Full F2F</a:t>
            </a:r>
            <a:endParaRPr lang="en-PH" dirty="0" smtClean="0"/>
          </a:p>
          <a:p>
            <a:r>
              <a:rPr lang="en-PH" dirty="0" smtClean="0"/>
              <a:t>SHS Blended Learning </a:t>
            </a:r>
            <a:endParaRPr lang="en-PH" dirty="0" smtClean="0"/>
          </a:p>
          <a:p>
            <a:pPr lvl="1"/>
            <a:r>
              <a:rPr lang="en-PH" dirty="0" smtClean="0"/>
              <a:t>50% F2F + 50% OED</a:t>
            </a:r>
            <a:endParaRPr lang="en-P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4348" y="1500174"/>
            <a:ext cx="7631838" cy="5107660"/>
          </a:xfrm>
        </p:spPr>
        <p:txBody>
          <a:bodyPr>
            <a:noAutofit/>
          </a:bodyPr>
          <a:lstStyle/>
          <a:p>
            <a:r>
              <a:rPr lang="en-US" sz="2500" dirty="0"/>
              <a:t>Effective SY 2016-2017, AMAES Senior High is implementing  the </a:t>
            </a:r>
            <a:r>
              <a:rPr lang="en-US" sz="2500" b="1" dirty="0"/>
              <a:t>Blended</a:t>
            </a:r>
            <a:r>
              <a:rPr lang="en-US" sz="2500" dirty="0"/>
              <a:t> </a:t>
            </a:r>
            <a:r>
              <a:rPr lang="en-US" sz="2500" dirty="0" smtClean="0"/>
              <a:t>learning/teaching </a:t>
            </a:r>
            <a:r>
              <a:rPr lang="en-US" sz="2500" dirty="0"/>
              <a:t>delivery mode and  the  50% Online  - 50% Face to Face  grading policy</a:t>
            </a:r>
            <a:r>
              <a:rPr lang="en-US" sz="2500" dirty="0" smtClean="0"/>
              <a:t>.</a:t>
            </a:r>
            <a:endParaRPr lang="en-US" sz="2500" dirty="0" smtClean="0"/>
          </a:p>
          <a:p>
            <a:pPr marL="0" indent="0">
              <a:buNone/>
            </a:pPr>
            <a:endParaRPr lang="en-US" sz="2500" dirty="0"/>
          </a:p>
          <a:p>
            <a:r>
              <a:rPr lang="en-US" sz="2500" dirty="0" smtClean="0"/>
              <a:t> </a:t>
            </a:r>
            <a:r>
              <a:rPr lang="en-US" sz="2500" dirty="0"/>
              <a:t>A student  must have </a:t>
            </a:r>
            <a:r>
              <a:rPr lang="en-US" sz="2500" u="sng" dirty="0"/>
              <a:t>FINAL GRADE  of at least 75</a:t>
            </a:r>
            <a:r>
              <a:rPr lang="en-US" sz="2500" dirty="0"/>
              <a:t> to pass a subject and  must have a </a:t>
            </a:r>
            <a:r>
              <a:rPr lang="en-US" sz="2500" b="1" u="sng" dirty="0"/>
              <a:t>FINAL GRADE of at least 75 in ALL</a:t>
            </a:r>
            <a:r>
              <a:rPr lang="en-US" sz="2500" dirty="0"/>
              <a:t> learning areas in a semester to proceed to the NEXT SEMESTER.</a:t>
            </a:r>
            <a:endParaRPr lang="en-US" sz="2500" dirty="0"/>
          </a:p>
          <a:p>
            <a:pPr marL="0" indent="0">
              <a:buNone/>
            </a:pP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</a:t>
            </a:r>
            <a:r>
              <a:rPr lang="en-US" sz="3000" dirty="0" smtClean="0"/>
              <a:t>ctual  </a:t>
            </a:r>
            <a:r>
              <a:rPr lang="en-US" sz="3000" dirty="0"/>
              <a:t>matrix for K11/K12 </a:t>
            </a:r>
            <a:r>
              <a:rPr lang="en-US" sz="3000" u="sng" dirty="0"/>
              <a:t>CORE SUBJECTS</a:t>
            </a:r>
            <a:r>
              <a:rPr lang="en-US" sz="3000" dirty="0"/>
              <a:t> grade setup using SHS ABLE Gradebook Portal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85722" y="1785926"/>
          <a:ext cx="8572558" cy="4560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855"/>
                <a:gridCol w="2390425"/>
                <a:gridCol w="2390425"/>
                <a:gridCol w="1153998"/>
                <a:gridCol w="1318855"/>
              </a:tblGrid>
              <a:tr h="675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Core Subject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50% Online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50% Face to face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Initial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Grade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Quarter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Grade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10137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Quarter 1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25% of Written work 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50% of Performance Task 25% of Quarterly Exam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25% of Written work 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50% of Performance Task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25% of Quarterly Exam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IgradeQ1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Q1grade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10137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Quarter 2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25% of Written work 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50% of Performance Task 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25% of Quarterly Exam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25% of Written work 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50% of Performance Task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25% of Quarterly Exam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IgradeQ2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Q2Grade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1689650"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defTabSz="-635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48225" algn="l"/>
                        </a:tabLst>
                      </a:pPr>
                      <a:r>
                        <a:rPr lang="en-US" sz="1800" dirty="0">
                          <a:effectLst/>
                        </a:rPr>
                        <a:t>Final Grade    =  50 % Q1Grade </a:t>
                      </a:r>
                      <a:r>
                        <a:rPr lang="en-US" sz="1800" dirty="0" smtClean="0">
                          <a:effectLst/>
                        </a:rPr>
                        <a:t>(</a:t>
                      </a:r>
                      <a:r>
                        <a:rPr lang="en-US" sz="1800" dirty="0">
                          <a:effectLst/>
                        </a:rPr>
                        <a:t>transmuted)    +  50% Q2 Grade (transmuted)	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                     =  or (Q1 + Q2)/2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The Equivalency Matrix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AMACC </a:t>
            </a:r>
            <a:r>
              <a:rPr lang="en-PH" dirty="0" err="1" smtClean="0"/>
              <a:t>vs</a:t>
            </a:r>
            <a:r>
              <a:rPr lang="en-PH" dirty="0" smtClean="0"/>
              <a:t> NON-AMACC Course Code Matrix</a:t>
            </a:r>
            <a:endParaRPr lang="en-PH" dirty="0" smtClean="0"/>
          </a:p>
          <a:p>
            <a:r>
              <a:rPr lang="en-PH" dirty="0" smtClean="0"/>
              <a:t>CBL Content Matrix</a:t>
            </a:r>
            <a:endParaRPr lang="en-PH" dirty="0" smtClean="0"/>
          </a:p>
          <a:p>
            <a:r>
              <a:rPr lang="en-PH" dirty="0" smtClean="0"/>
              <a:t>SHS Matrix</a:t>
            </a:r>
            <a:endParaRPr lang="en-PH" dirty="0" smtClean="0"/>
          </a:p>
          <a:p>
            <a:r>
              <a:rPr lang="en-PH" dirty="0" smtClean="0"/>
              <a:t>GE Matrix (for crediting)</a:t>
            </a:r>
            <a:endParaRPr lang="en-PH" dirty="0" smtClean="0"/>
          </a:p>
          <a:p>
            <a:r>
              <a:rPr lang="en-PH" dirty="0" smtClean="0"/>
              <a:t>Bridging (for non SHS grad and Returnee)</a:t>
            </a:r>
            <a:endParaRPr lang="en-PH" dirty="0" smtClean="0"/>
          </a:p>
          <a:p>
            <a:r>
              <a:rPr lang="en-PH" dirty="0"/>
              <a:t>Old and New GE </a:t>
            </a:r>
            <a:r>
              <a:rPr lang="en-PH" dirty="0" smtClean="0">
                <a:sym typeface="+mn-ea"/>
              </a:rPr>
              <a:t>(for release)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462" y="0"/>
            <a:ext cx="9125538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34250" cy="572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4810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1-2-3 Check!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 smtClean="0"/>
              <a:t>1 minute</a:t>
            </a:r>
            <a:endParaRPr lang="en-PH" dirty="0" smtClean="0"/>
          </a:p>
          <a:p>
            <a:r>
              <a:rPr lang="en-PH" dirty="0" smtClean="0"/>
              <a:t>2  person (pair)</a:t>
            </a:r>
            <a:endParaRPr lang="en-PH" dirty="0" smtClean="0"/>
          </a:p>
          <a:p>
            <a:r>
              <a:rPr lang="en-PH" dirty="0" smtClean="0"/>
              <a:t>3 info</a:t>
            </a:r>
            <a:endParaRPr lang="en-PH" dirty="0" smtClean="0"/>
          </a:p>
          <a:p>
            <a:pPr lvl="1"/>
            <a:r>
              <a:rPr lang="en-PH" dirty="0" smtClean="0"/>
              <a:t>How’s your morning?</a:t>
            </a:r>
            <a:endParaRPr lang="en-PH" dirty="0" smtClean="0"/>
          </a:p>
          <a:p>
            <a:pPr lvl="1"/>
            <a:r>
              <a:rPr lang="en-PH" dirty="0" smtClean="0"/>
              <a:t>What did you learn from yesterday’s training?</a:t>
            </a:r>
            <a:endParaRPr lang="en-PH" dirty="0" smtClean="0"/>
          </a:p>
          <a:p>
            <a:pPr lvl="1"/>
            <a:r>
              <a:rPr lang="en-PH" dirty="0" smtClean="0"/>
              <a:t>What do you expect to learn today?</a:t>
            </a:r>
            <a:endParaRPr lang="en-PH" dirty="0" smtClean="0"/>
          </a:p>
          <a:p>
            <a:r>
              <a:rPr lang="en-PH" dirty="0" smtClean="0"/>
              <a:t>Check!</a:t>
            </a:r>
            <a:endParaRPr lang="en-PH" dirty="0" smtClean="0"/>
          </a:p>
          <a:p>
            <a:pPr lvl="1"/>
            <a:r>
              <a:rPr lang="en-PH" dirty="0" smtClean="0"/>
              <a:t>Class Schedule Creation</a:t>
            </a:r>
            <a:endParaRPr lang="en-PH" dirty="0" smtClean="0"/>
          </a:p>
          <a:p>
            <a:pPr lvl="1"/>
            <a:r>
              <a:rPr lang="en-PH" dirty="0" smtClean="0"/>
              <a:t>Class Block Creation</a:t>
            </a:r>
            <a:endParaRPr lang="en-PH" dirty="0" smtClean="0"/>
          </a:p>
          <a:p>
            <a:pPr lvl="1"/>
            <a:r>
              <a:rPr lang="en-PH" dirty="0" smtClean="0"/>
              <a:t>Etc.</a:t>
            </a:r>
            <a:endParaRPr lang="en-P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4282" y="285736"/>
          <a:ext cx="8715436" cy="5643596"/>
        </p:xfrm>
        <a:graphic>
          <a:graphicData uri="http://schemas.openxmlformats.org/drawingml/2006/table">
            <a:tbl>
              <a:tblPr/>
              <a:tblGrid>
                <a:gridCol w="4092884"/>
                <a:gridCol w="513617"/>
                <a:gridCol w="4108935"/>
              </a:tblGrid>
              <a:tr h="355316">
                <a:tc>
                  <a:txBody>
                    <a:bodyPr/>
                    <a:lstStyle/>
                    <a:p>
                      <a:pPr algn="l" fontAlgn="b"/>
                      <a:r>
                        <a:rPr lang="en-PH" sz="2000" b="1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OLD GE</a:t>
                      </a:r>
                      <a:endParaRPr lang="en-PH" sz="2000" b="1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2000" b="1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2000" b="1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NEW GE</a:t>
                      </a:r>
                      <a:endParaRPr lang="en-PH" sz="2000" b="1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316">
                <a:tc>
                  <a:txBody>
                    <a:bodyPr/>
                    <a:lstStyle/>
                    <a:p>
                      <a:pPr algn="l" fontAlgn="ctr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Communication Skills 1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20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Purposive Communication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5316">
                <a:tc>
                  <a:txBody>
                    <a:bodyPr/>
                    <a:lstStyle/>
                    <a:p>
                      <a:pPr algn="l" fontAlgn="ctr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Communication Skills 2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20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Purposive Communication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316">
                <a:tc>
                  <a:txBody>
                    <a:bodyPr/>
                    <a:lstStyle/>
                    <a:p>
                      <a:pPr algn="l" fontAlgn="ctr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Speech Communication 1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20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Purposive Communication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316">
                <a:tc>
                  <a:txBody>
                    <a:bodyPr/>
                    <a:lstStyle/>
                    <a:p>
                      <a:pPr algn="l" fontAlgn="ctr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Komunikasyon sa Akademikong Filipino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20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Wika, Lipunan at Kultura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5316">
                <a:tc>
                  <a:txBody>
                    <a:bodyPr/>
                    <a:lstStyle/>
                    <a:p>
                      <a:pPr algn="l" fontAlgn="ctr"/>
                      <a:r>
                        <a:rPr lang="fi-FI" sz="20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Pagbasa at Pagsulat Tungo sa Pananaliksik</a:t>
                      </a:r>
                      <a:endParaRPr lang="fi-FI" sz="20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20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Kritikal na Pagbasa, Pagsulat at Pagsasalita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316">
                <a:tc>
                  <a:txBody>
                    <a:bodyPr/>
                    <a:lstStyle/>
                    <a:p>
                      <a:pPr algn="l" fontAlgn="ctr"/>
                      <a:r>
                        <a:rPr lang="en-PH" sz="2000" b="0" i="0" u="none" strike="noStrike">
                          <a:solidFill>
                            <a:srgbClr val="262626"/>
                          </a:solidFill>
                          <a:latin typeface="Arial Narrow" panose="020B0606020202030204"/>
                        </a:rPr>
                        <a:t>Masining na Pagpapahayag</a:t>
                      </a:r>
                      <a:endParaRPr lang="en-PH" sz="2000" b="0" i="0" u="none" strike="noStrike">
                        <a:solidFill>
                          <a:srgbClr val="262626"/>
                        </a:solidFill>
                        <a:latin typeface="Arial Narrow" panose="020B0606020202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20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Pagsasaling Pampanitikan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316">
                <a:tc>
                  <a:txBody>
                    <a:bodyPr/>
                    <a:lstStyle/>
                    <a:p>
                      <a:pPr algn="l" fontAlgn="ctr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Art Appreciation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20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Art Appreciation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316">
                <a:tc>
                  <a:txBody>
                    <a:bodyPr/>
                    <a:lstStyle/>
                    <a:p>
                      <a:pPr algn="l" fontAlgn="ctr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Philippine Literature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20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Readings in Philippine History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316">
                <a:tc>
                  <a:txBody>
                    <a:bodyPr/>
                    <a:lstStyle/>
                    <a:p>
                      <a:pPr algn="l" fontAlgn="ctr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Philosophy of Man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20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Understanding the Self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316">
                <a:tc>
                  <a:txBody>
                    <a:bodyPr/>
                    <a:lstStyle/>
                    <a:p>
                      <a:pPr algn="l" fontAlgn="ctr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College Algebra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20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Mathematics in Modern World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5316">
                <a:tc>
                  <a:txBody>
                    <a:bodyPr/>
                    <a:lstStyle/>
                    <a:p>
                      <a:pPr algn="l" fontAlgn="ctr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Statistics and Probability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20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Mathematics in Modern World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316">
                <a:tc>
                  <a:txBody>
                    <a:bodyPr/>
                    <a:lstStyle/>
                    <a:p>
                      <a:pPr algn="l" fontAlgn="ctr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Life &amp; Works of Jose Rizal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20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Life &amp; Works of Jose Rizal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496">
                <a:tc>
                  <a:txBody>
                    <a:bodyPr/>
                    <a:lstStyle/>
                    <a:p>
                      <a:pPr algn="l" fontAlgn="b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PE 1-4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20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PE 1-4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1496">
                <a:tc>
                  <a:txBody>
                    <a:bodyPr/>
                    <a:lstStyle/>
                    <a:p>
                      <a:pPr algn="l" fontAlgn="b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NSTP 1-2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20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NSTP 1-2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1496">
                <a:tc>
                  <a:txBody>
                    <a:bodyPr/>
                    <a:lstStyle/>
                    <a:p>
                      <a:pPr algn="l" fontAlgn="b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Euthenics 1 -2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20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20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Euthenics 1 -2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-7"/>
          <a:ext cx="9144000" cy="6688558"/>
        </p:xfrm>
        <a:graphic>
          <a:graphicData uri="http://schemas.openxmlformats.org/drawingml/2006/table">
            <a:tbl>
              <a:tblPr/>
              <a:tblGrid>
                <a:gridCol w="5217764"/>
                <a:gridCol w="3926236"/>
              </a:tblGrid>
              <a:tr h="269079">
                <a:tc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Oral Communication in Context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Purposive Communication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995">
                <a:tc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English for Academic and Professional Purposes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</a:tr>
              <a:tr h="269079">
                <a:tc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Understanding Culture, Society and Politics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Philippine Popular Culture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084">
                <a:tc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Earth Science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Science, Technology and Society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175">
                <a:tc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Earth and Life Science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</a:tr>
              <a:tr h="195084">
                <a:tc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Physical Science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</a:tr>
              <a:tr h="388173">
                <a:tc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Introduction to the Philosophy of the Human Person/Pambungad sa Pilosopiya ng Tao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Understanding the Self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445">
                <a:tc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General Mathematics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Mathematics in Modern World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29">
                <a:tc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Statistics and Probability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</a:tr>
              <a:tr h="403619">
                <a:tc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Contemporary Philippine Arts from the Regions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Art Appreciation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950">
                <a:tc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Pagsulat sa Filipino sa Piling Larangan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Kritikal na Pagbasa, Pagsulat at Pagsasalita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l" fontAlgn="ctr"/>
                      <a:r>
                        <a:rPr lang="nn-NO" sz="15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Komunikasyon at Pananaliksik sa Wika at Kulturang Pilipino</a:t>
                      </a:r>
                      <a:endParaRPr lang="nn-NO" sz="15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Wika, Lipunan at Kultura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551">
                <a:tc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Personal  Development/Pansariling Kaunlaran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Ethics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718">
                <a:tc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Media and Information Literacy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Living in IT Era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33">
                <a:tc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Empowerment Technologies (E-Tech): ICT for Professional Tracks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</a:tr>
              <a:tr h="287440">
                <a:tc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Pagbasa at Pagusuri ng Iba’t Ibang Teksto Tungo sa Pananaliksik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Pagsasaling Pampanitikan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113">
                <a:tc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21</a:t>
                      </a:r>
                      <a:r>
                        <a:rPr lang="en-PH" sz="1500" b="0" i="0" u="none" strike="noStrike" baseline="30000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st</a:t>
                      </a:r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 Century Literature from the Philippines and the World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Readings in Philippine History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79">
                <a:tc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Entrepreneurship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The Entrepreneurial Mind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995">
                <a:tc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FF0000"/>
                          </a:solidFill>
                          <a:latin typeface="Arial Narrow" panose="020B0606020202030204"/>
                        </a:rPr>
                        <a:t>Reading and Writing Skills</a:t>
                      </a:r>
                      <a:endParaRPr lang="en-PH" sz="1500" b="0" i="0" u="none" strike="noStrike">
                        <a:solidFill>
                          <a:srgbClr val="FF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 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4160" marR="4160" marT="4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995">
                <a:tc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FF0000"/>
                          </a:solidFill>
                          <a:latin typeface="Arial Narrow" panose="020B0606020202030204"/>
                        </a:rPr>
                        <a:t>Practical Research 1</a:t>
                      </a:r>
                      <a:endParaRPr lang="en-PH" sz="1500" b="0" i="0" u="none" strike="noStrike">
                        <a:solidFill>
                          <a:srgbClr val="FF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 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4160" marR="4160" marT="4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995">
                <a:tc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FF0000"/>
                          </a:solidFill>
                          <a:latin typeface="Arial Narrow" panose="020B0606020202030204"/>
                        </a:rPr>
                        <a:t>Practical Research 2</a:t>
                      </a:r>
                      <a:endParaRPr lang="en-PH" sz="1500" b="0" i="0" u="none" strike="noStrike">
                        <a:solidFill>
                          <a:srgbClr val="FF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 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4160" marR="4160" marT="4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995">
                <a:tc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FF0000"/>
                          </a:solidFill>
                          <a:latin typeface="Arial Narrow" panose="020B0606020202030204"/>
                        </a:rPr>
                        <a:t>Inquiries, Investigations and Immersion</a:t>
                      </a:r>
                      <a:endParaRPr lang="en-PH" sz="1500" b="0" i="0" u="none" strike="noStrike">
                        <a:solidFill>
                          <a:srgbClr val="FF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 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4160" marR="4160" marT="4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995">
                <a:tc>
                  <a:txBody>
                    <a:bodyPr/>
                    <a:lstStyle/>
                    <a:p>
                      <a:pPr algn="l" fontAlgn="ctr"/>
                      <a:endParaRPr lang="en-PH" sz="1500" b="0" i="0" u="none" strike="noStrike">
                        <a:solidFill>
                          <a:srgbClr val="FF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Life and Works of Rizal</a:t>
                      </a:r>
                      <a:endParaRPr lang="en-PH" sz="1500" b="0" i="0" u="none" strike="noStrike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995">
                <a:tc>
                  <a:txBody>
                    <a:bodyPr/>
                    <a:lstStyle/>
                    <a:p>
                      <a:pPr algn="l" fontAlgn="b"/>
                      <a:endParaRPr lang="en-PH" sz="15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4160" marR="4160" marT="41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500" b="0" i="0" u="none" strike="noStrike" dirty="0">
                          <a:solidFill>
                            <a:srgbClr val="000000"/>
                          </a:solidFill>
                          <a:latin typeface="Arial Narrow" panose="020B0606020202030204"/>
                        </a:rPr>
                        <a:t>The Contemporary World</a:t>
                      </a:r>
                      <a:endParaRPr lang="en-PH" sz="1500" b="0" i="0" u="none" strike="noStrike" dirty="0">
                        <a:solidFill>
                          <a:srgbClr val="000000"/>
                        </a:solidFill>
                        <a:latin typeface="Arial Narrow" panose="020B0606020202030204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References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smtClean="0"/>
              <a:t>All relevant </a:t>
            </a:r>
            <a:r>
              <a:rPr lang="en-PH" dirty="0" err="1" smtClean="0"/>
              <a:t>DepEd</a:t>
            </a:r>
            <a:r>
              <a:rPr lang="en-PH" dirty="0" smtClean="0"/>
              <a:t> Orders</a:t>
            </a:r>
            <a:endParaRPr lang="en-PH" dirty="0" smtClean="0"/>
          </a:p>
          <a:p>
            <a:pPr lvl="1"/>
            <a:r>
              <a:rPr lang="en-PH" dirty="0" smtClean="0"/>
              <a:t>DO 08, s. 2015</a:t>
            </a:r>
            <a:endParaRPr lang="en-PH" dirty="0" smtClean="0"/>
          </a:p>
          <a:p>
            <a:pPr lvl="1"/>
            <a:r>
              <a:rPr lang="en-PH" dirty="0" smtClean="0"/>
              <a:t>DO 36, s. 2016</a:t>
            </a:r>
            <a:endParaRPr lang="en-PH" dirty="0" smtClean="0"/>
          </a:p>
          <a:p>
            <a:pPr lvl="1"/>
            <a:r>
              <a:rPr lang="en-PH" dirty="0" smtClean="0"/>
              <a:t>DO 30, s. 2017</a:t>
            </a:r>
            <a:endParaRPr lang="en-PH" dirty="0" smtClean="0"/>
          </a:p>
          <a:p>
            <a:pPr lvl="1"/>
            <a:r>
              <a:rPr lang="en-PH" dirty="0" smtClean="0"/>
              <a:t>DO 11, s. 2018</a:t>
            </a:r>
            <a:endParaRPr lang="en-PH" dirty="0" smtClean="0"/>
          </a:p>
          <a:p>
            <a:r>
              <a:rPr lang="en-PH" dirty="0" smtClean="0"/>
              <a:t>All important CMOs</a:t>
            </a:r>
            <a:endParaRPr lang="en-PH" dirty="0" smtClean="0"/>
          </a:p>
          <a:p>
            <a:pPr lvl="1"/>
            <a:r>
              <a:rPr lang="en-PH" dirty="0" smtClean="0"/>
              <a:t>PSGs</a:t>
            </a:r>
            <a:endParaRPr lang="en-PH" dirty="0" smtClean="0"/>
          </a:p>
          <a:p>
            <a:r>
              <a:rPr lang="en-PH" dirty="0" smtClean="0"/>
              <a:t>Philippine Qualifications Framework (PQF)</a:t>
            </a:r>
            <a:endParaRPr lang="en-PH" dirty="0" smtClean="0"/>
          </a:p>
          <a:p>
            <a:r>
              <a:rPr lang="en-PH" dirty="0" smtClean="0"/>
              <a:t>TESDA Curricular 038, 2017</a:t>
            </a:r>
            <a:endParaRPr lang="en-P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Reports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PH" sz="2800" dirty="0" smtClean="0"/>
              <a:t>Functions + and RPT 2</a:t>
            </a:r>
            <a:endParaRPr lang="en-PH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" y="1571612"/>
            <a:ext cx="6055363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Functions + </a:t>
            </a:r>
            <a:r>
              <a:rPr lang="en-PH" sz="2000" dirty="0" smtClean="0">
                <a:solidFill>
                  <a:schemeClr val="bg1">
                    <a:lumMod val="95000"/>
                  </a:schemeClr>
                </a:solidFill>
              </a:rPr>
              <a:t>(link can be found in oracle support page)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356" y="2285992"/>
            <a:ext cx="6800840" cy="4000528"/>
          </a:xfrm>
        </p:spPr>
        <p:txBody>
          <a:bodyPr>
            <a:normAutofit/>
          </a:bodyPr>
          <a:lstStyle/>
          <a:p>
            <a:r>
              <a:rPr lang="en-PH" dirty="0" smtClean="0"/>
              <a:t>http://oraclecampus.amaes.edu.ph/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Can View</a:t>
            </a:r>
            <a:endParaRPr lang="en-PH" dirty="0"/>
          </a:p>
        </p:txBody>
      </p:sp>
      <p:pic>
        <p:nvPicPr>
          <p:cNvPr id="4" name="Content Placeholder 3" descr="fplus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8596" y="1643049"/>
            <a:ext cx="8001056" cy="4793323"/>
          </a:xfrm>
        </p:spPr>
      </p:pic>
      <p:pic>
        <p:nvPicPr>
          <p:cNvPr id="5" name="Picture 4" descr="fplus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428736"/>
            <a:ext cx="7358114" cy="5072098"/>
          </a:xfrm>
          <a:prstGeom prst="rect">
            <a:avLst/>
          </a:prstGeom>
        </p:spPr>
      </p:pic>
      <p:pic>
        <p:nvPicPr>
          <p:cNvPr id="6" name="Picture 5" descr="fplus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500174"/>
            <a:ext cx="8286808" cy="5000660"/>
          </a:xfrm>
          <a:prstGeom prst="rect">
            <a:avLst/>
          </a:prstGeom>
        </p:spPr>
      </p:pic>
      <p:pic>
        <p:nvPicPr>
          <p:cNvPr id="7" name="Picture 6" descr="fplus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571612"/>
            <a:ext cx="7500990" cy="4660131"/>
          </a:xfrm>
          <a:prstGeom prst="rect">
            <a:avLst/>
          </a:prstGeom>
        </p:spPr>
      </p:pic>
      <p:pic>
        <p:nvPicPr>
          <p:cNvPr id="8" name="Picture 7" descr="fplus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1643050"/>
            <a:ext cx="6429420" cy="4933266"/>
          </a:xfrm>
          <a:prstGeom prst="rect">
            <a:avLst/>
          </a:prstGeom>
        </p:spPr>
      </p:pic>
      <p:pic>
        <p:nvPicPr>
          <p:cNvPr id="9" name="Picture 8" descr="fplus6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10" y="1714488"/>
            <a:ext cx="7429552" cy="4651707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How to Interpret</a:t>
            </a:r>
            <a:endParaRPr lang="en-PH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000100" y="1928802"/>
            <a:ext cx="757242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807572"/>
            <a:ext cx="8429684" cy="339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RPT 2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000" dirty="0" smtClean="0">
                <a:hlinkClick r:id="rId1"/>
              </a:rPr>
              <a:t>http://usn.amaes.edu.ph/stepreports/alpha.asp</a:t>
            </a:r>
            <a:endParaRPr lang="en-PH" sz="3000" dirty="0" smtClean="0"/>
          </a:p>
          <a:p>
            <a:r>
              <a:rPr lang="en-PH" dirty="0" smtClean="0"/>
              <a:t>This Special Reporting Menu of Functions+ will allow you to quickly check data inconsistencies and help us monitor branch performance.  The information here may be used in conjunction with PSCS and PSCS Functions+.  This entire reporting system works on the assumption of the 6 Step Stage classification of students.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6 Step Stage classification of students</a:t>
            </a:r>
            <a:endParaRPr lang="en-PH" dirty="0"/>
          </a:p>
        </p:txBody>
      </p:sp>
      <p:pic>
        <p:nvPicPr>
          <p:cNvPr id="4" name="Content Placeholder 3" descr="viber image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4348" y="1655931"/>
            <a:ext cx="7858179" cy="49538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Can View</a:t>
            </a:r>
            <a:endParaRPr lang="en-PH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642910" y="1428736"/>
            <a:ext cx="7643866" cy="524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00174"/>
            <a:ext cx="7620000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428736"/>
            <a:ext cx="7715304" cy="475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Roles and Responsibilities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 Academic function and tasks</a:t>
            </a:r>
            <a:endParaRPr lang="en-PH" dirty="0" smtClean="0"/>
          </a:p>
          <a:p>
            <a:pPr lvl="1"/>
            <a:r>
              <a:rPr lang="en-PH" dirty="0" smtClean="0"/>
              <a:t>Strictly implement the approved curricula by Academic Affairs.</a:t>
            </a:r>
            <a:endParaRPr lang="en-PH" dirty="0" smtClean="0"/>
          </a:p>
          <a:p>
            <a:pPr lvl="1"/>
            <a:r>
              <a:rPr lang="en-PH" dirty="0" smtClean="0"/>
              <a:t>CODE (Create, Observe, Deliver, Encode)</a:t>
            </a:r>
            <a:endParaRPr lang="en-PH" dirty="0" smtClean="0"/>
          </a:p>
          <a:p>
            <a:pPr lvl="1"/>
            <a:r>
              <a:rPr lang="en-PH" dirty="0" smtClean="0"/>
              <a:t>Strictly follow the approved Academic Calendar</a:t>
            </a:r>
            <a:endParaRPr lang="en-PH" dirty="0" smtClean="0"/>
          </a:p>
          <a:p>
            <a:pPr lvl="1"/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357158" y="1643050"/>
            <a:ext cx="822960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Any Question?</a:t>
            </a:r>
            <a:endParaRPr lang="en-PH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928934"/>
            <a:ext cx="8013192" cy="1636776"/>
          </a:xfrm>
        </p:spPr>
        <p:txBody>
          <a:bodyPr/>
          <a:lstStyle/>
          <a:p>
            <a:pPr algn="ctr"/>
            <a:r>
              <a:rPr lang="en-PH" dirty="0" smtClean="0"/>
              <a:t>jcjardin@amaes.edu.ph</a:t>
            </a:r>
            <a:endParaRPr lang="en-PH" dirty="0"/>
          </a:p>
        </p:txBody>
      </p:sp>
      <p:sp>
        <p:nvSpPr>
          <p:cNvPr id="4" name="Title 1"/>
          <p:cNvSpPr txBox="1"/>
          <p:nvPr/>
        </p:nvSpPr>
        <p:spPr>
          <a:xfrm>
            <a:off x="642910" y="785794"/>
            <a:ext cx="8013192" cy="1636776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4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you!</a:t>
            </a:r>
            <a:endParaRPr kumimoji="0" lang="en-PH" sz="47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Grading System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1142976" y="1502688"/>
            <a:ext cx="750099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b="1" dirty="0" smtClean="0"/>
              <a:t>Lecture Class Only</a:t>
            </a:r>
            <a:endParaRPr lang="en-PH" b="1" dirty="0" smtClean="0"/>
          </a:p>
          <a:p>
            <a:endParaRPr lang="en-PH" dirty="0" smtClean="0"/>
          </a:p>
          <a:p>
            <a:r>
              <a:rPr lang="en-PH" dirty="0" smtClean="0"/>
              <a:t>Preliminary Grade	20%</a:t>
            </a:r>
            <a:endParaRPr lang="en-PH" dirty="0" smtClean="0"/>
          </a:p>
          <a:p>
            <a:r>
              <a:rPr lang="en-PH" dirty="0" smtClean="0"/>
              <a:t>Midterm Grade	20%</a:t>
            </a:r>
            <a:endParaRPr lang="en-PH" dirty="0" smtClean="0"/>
          </a:p>
          <a:p>
            <a:r>
              <a:rPr lang="en-PH" dirty="0" smtClean="0"/>
              <a:t>Pre-final Grade	20%</a:t>
            </a:r>
            <a:endParaRPr lang="en-PH" dirty="0" smtClean="0"/>
          </a:p>
          <a:p>
            <a:r>
              <a:rPr lang="en-PH" dirty="0" smtClean="0"/>
              <a:t>Final Grade	40%</a:t>
            </a:r>
            <a:endParaRPr lang="en-PH" dirty="0" smtClean="0"/>
          </a:p>
          <a:p>
            <a:endParaRPr lang="en-PH" dirty="0" smtClean="0"/>
          </a:p>
          <a:p>
            <a:r>
              <a:rPr lang="en-PH" b="1" dirty="0" smtClean="0"/>
              <a:t>  Breakdown of the grade for every term period</a:t>
            </a:r>
            <a:endParaRPr lang="en-PH" b="1" dirty="0" smtClean="0"/>
          </a:p>
          <a:p>
            <a:endParaRPr lang="en-PH" dirty="0" smtClean="0"/>
          </a:p>
          <a:p>
            <a:r>
              <a:rPr lang="en-PH" dirty="0" smtClean="0"/>
              <a:t>Quizzes					40%</a:t>
            </a:r>
            <a:endParaRPr lang="en-PH" dirty="0" smtClean="0"/>
          </a:p>
          <a:p>
            <a:r>
              <a:rPr lang="en-PH" dirty="0" smtClean="0"/>
              <a:t>Class Participation </a:t>
            </a:r>
            <a:endParaRPr lang="en-PH" dirty="0" smtClean="0"/>
          </a:p>
          <a:p>
            <a:r>
              <a:rPr lang="en-PH" dirty="0" smtClean="0"/>
              <a:t>(projects, assignments, recitation, attendance)	10%</a:t>
            </a:r>
            <a:endParaRPr lang="en-PH" dirty="0" smtClean="0"/>
          </a:p>
          <a:p>
            <a:r>
              <a:rPr lang="en-PH" dirty="0" smtClean="0"/>
              <a:t>Major Exam				50%</a:t>
            </a:r>
            <a:endParaRPr lang="en-PH" dirty="0" smtClean="0"/>
          </a:p>
          <a:p>
            <a:r>
              <a:rPr lang="en-PH" b="1" dirty="0" smtClean="0"/>
              <a:t>		Lecture Grade		100%</a:t>
            </a:r>
            <a:endParaRPr lang="en-PH" b="1" dirty="0" smtClean="0"/>
          </a:p>
          <a:p>
            <a:endParaRPr lang="en-P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48" y="1502688"/>
            <a:ext cx="75724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b="1" dirty="0" smtClean="0"/>
              <a:t>Classes with Laboratory</a:t>
            </a:r>
            <a:endParaRPr lang="en-PH" b="1" dirty="0" smtClean="0"/>
          </a:p>
          <a:p>
            <a:endParaRPr lang="en-PH" dirty="0" smtClean="0"/>
          </a:p>
          <a:p>
            <a:r>
              <a:rPr lang="en-PH" dirty="0" smtClean="0"/>
              <a:t>FINAL GRADE = 20%(Prelim Grade) + 20%(Midterm Grade) + +  20% (</a:t>
            </a:r>
            <a:r>
              <a:rPr lang="en-PH" dirty="0" err="1" smtClean="0"/>
              <a:t>Prefinal</a:t>
            </a:r>
            <a:r>
              <a:rPr lang="en-PH" dirty="0" smtClean="0"/>
              <a:t> Grade) + 40%(Final Grade)</a:t>
            </a:r>
            <a:endParaRPr lang="en-PH" dirty="0" smtClean="0"/>
          </a:p>
          <a:p>
            <a:endParaRPr lang="en-PH" dirty="0" smtClean="0"/>
          </a:p>
          <a:p>
            <a:r>
              <a:rPr lang="en-PH" b="1" dirty="0" smtClean="0"/>
              <a:t>TERM GRADE = 60%(Lecture Grade) + 40%(Laboratory Grade)</a:t>
            </a:r>
            <a:endParaRPr lang="en-PH" b="1" dirty="0" smtClean="0"/>
          </a:p>
          <a:p>
            <a:r>
              <a:rPr lang="en-PH" dirty="0" smtClean="0"/>
              <a:t>	Lecture Grade per term</a:t>
            </a:r>
            <a:endParaRPr lang="en-PH" dirty="0" smtClean="0"/>
          </a:p>
          <a:p>
            <a:r>
              <a:rPr lang="en-PH" dirty="0" smtClean="0"/>
              <a:t>	Quizzes					40%</a:t>
            </a:r>
            <a:endParaRPr lang="en-PH" dirty="0" smtClean="0"/>
          </a:p>
          <a:p>
            <a:r>
              <a:rPr lang="en-PH" dirty="0" smtClean="0"/>
              <a:t>	Class Participation </a:t>
            </a:r>
            <a:endParaRPr lang="en-PH" dirty="0" smtClean="0"/>
          </a:p>
          <a:p>
            <a:r>
              <a:rPr lang="en-PH" dirty="0" smtClean="0"/>
              <a:t>	(projects, assignments, recitation, attendance)	10%</a:t>
            </a:r>
            <a:endParaRPr lang="en-PH" dirty="0" smtClean="0"/>
          </a:p>
          <a:p>
            <a:r>
              <a:rPr lang="en-PH" dirty="0" smtClean="0"/>
              <a:t>	Major Exam				50%</a:t>
            </a:r>
            <a:endParaRPr lang="en-PH" dirty="0" smtClean="0"/>
          </a:p>
          <a:p>
            <a:r>
              <a:rPr lang="en-PH" b="1" dirty="0" smtClean="0"/>
              <a:t>	Lecture Grade				100%</a:t>
            </a:r>
            <a:endParaRPr lang="en-PH" b="1" dirty="0" smtClean="0"/>
          </a:p>
          <a:p>
            <a:endParaRPr lang="en-PH" dirty="0" smtClean="0"/>
          </a:p>
          <a:p>
            <a:r>
              <a:rPr lang="en-PH" dirty="0" smtClean="0"/>
              <a:t>	 Laboratory Grade per term</a:t>
            </a:r>
            <a:endParaRPr lang="en-PH" dirty="0" smtClean="0"/>
          </a:p>
          <a:p>
            <a:r>
              <a:rPr lang="en-PH" dirty="0" smtClean="0"/>
              <a:t>	Experiments (minimum of 2)		40%</a:t>
            </a:r>
            <a:endParaRPr lang="en-PH" dirty="0" smtClean="0"/>
          </a:p>
          <a:p>
            <a:r>
              <a:rPr lang="en-PH" dirty="0" smtClean="0"/>
              <a:t>	Class participation			20%</a:t>
            </a:r>
            <a:endParaRPr lang="en-PH" dirty="0" smtClean="0"/>
          </a:p>
          <a:p>
            <a:r>
              <a:rPr lang="en-PH" dirty="0" smtClean="0"/>
              <a:t>	Major Exam			40%</a:t>
            </a:r>
            <a:endParaRPr lang="en-PH" dirty="0" smtClean="0"/>
          </a:p>
          <a:p>
            <a:r>
              <a:rPr lang="en-PH" b="1" dirty="0" smtClean="0"/>
              <a:t>	Laboratory Grade			100%</a:t>
            </a:r>
            <a:endParaRPr lang="en-PH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785926"/>
            <a:ext cx="7488962" cy="4572032"/>
          </a:xfrm>
        </p:spPr>
        <p:txBody>
          <a:bodyPr>
            <a:normAutofit/>
          </a:bodyPr>
          <a:lstStyle/>
          <a:p>
            <a:r>
              <a:rPr lang="en-US" sz="3000" dirty="0"/>
              <a:t>AMAES SHS Gradebook  are based on DEPED Order No. 8 s. 2015 on grading policy</a:t>
            </a:r>
            <a:endParaRPr lang="en-US" sz="3000" dirty="0"/>
          </a:p>
          <a:p>
            <a:r>
              <a:rPr lang="en-US" sz="3000" dirty="0"/>
              <a:t> The grade in each subject area are based on 3 grading criteria and weighted accordingly.</a:t>
            </a:r>
            <a:endParaRPr lang="en-US" sz="3000" dirty="0"/>
          </a:p>
          <a:p>
            <a:r>
              <a:rPr lang="en-US" sz="3000" dirty="0"/>
              <a:t> Grading system are applied differently (weight of grading criteria)  based on type of </a:t>
            </a:r>
            <a:r>
              <a:rPr lang="en-US" sz="3000" dirty="0" smtClean="0"/>
              <a:t>subjects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00174"/>
            <a:ext cx="8835390" cy="446628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AMA Basic Education Curriculum</a:t>
            </a:r>
            <a:br>
              <a:rPr lang="en-US" sz="4000" dirty="0"/>
            </a:br>
            <a:r>
              <a:rPr lang="en-US" sz="4000" dirty="0"/>
              <a:t>SY </a:t>
            </a:r>
            <a:r>
              <a:rPr lang="en-US" sz="4000" dirty="0" smtClean="0"/>
              <a:t>2018-2019</a:t>
            </a:r>
            <a:br>
              <a:rPr lang="en-US" sz="4000" dirty="0"/>
            </a:br>
            <a:r>
              <a:rPr lang="en-US" sz="4000" b="1" dirty="0"/>
              <a:t>Grade 11 &amp; Grade 12 Grading Policy</a:t>
            </a:r>
            <a:br>
              <a:rPr lang="en-US" sz="4000" dirty="0"/>
            </a:br>
            <a:r>
              <a:rPr lang="en-US" sz="4000" b="1" dirty="0"/>
              <a:t>(Based on </a:t>
            </a:r>
            <a:r>
              <a:rPr lang="en-US" sz="4000" b="1" dirty="0" err="1"/>
              <a:t>DepEd</a:t>
            </a:r>
            <a:r>
              <a:rPr lang="en-US" sz="4000" b="1" dirty="0"/>
              <a:t> Order No. 8 s. 2015)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0"/>
            <a:ext cx="7543800" cy="1609344"/>
          </a:xfrm>
        </p:spPr>
        <p:txBody>
          <a:bodyPr/>
          <a:lstStyle/>
          <a:p>
            <a:r>
              <a:rPr lang="en-US" b="1" dirty="0" smtClean="0"/>
              <a:t>Written Work </a:t>
            </a:r>
            <a:r>
              <a:rPr lang="en-US" sz="1200" dirty="0" smtClean="0"/>
              <a:t>(ASSESS LEARNERS’ UNDERSTANDING OF CONCEPTS AND APPLICATION OF SKILLS IN WRITTEN 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1609344"/>
            <a:ext cx="6432804" cy="5042916"/>
          </a:xfrm>
        </p:spPr>
        <p:txBody>
          <a:bodyPr>
            <a:noAutofit/>
          </a:bodyPr>
          <a:lstStyle/>
          <a:p>
            <a:r>
              <a:rPr lang="en-US" sz="3000" dirty="0"/>
              <a:t>Chapter </a:t>
            </a:r>
            <a:r>
              <a:rPr lang="en-US" sz="3000" dirty="0" smtClean="0"/>
              <a:t>test</a:t>
            </a:r>
            <a:endParaRPr lang="en-US" sz="3000" dirty="0" smtClean="0"/>
          </a:p>
          <a:p>
            <a:r>
              <a:rPr lang="en-US" sz="3000" dirty="0" smtClean="0"/>
              <a:t>Quizzes</a:t>
            </a:r>
            <a:endParaRPr lang="en-US" sz="3000" dirty="0"/>
          </a:p>
          <a:p>
            <a:r>
              <a:rPr lang="en-US" sz="3000" dirty="0" smtClean="0"/>
              <a:t>Essays</a:t>
            </a:r>
            <a:endParaRPr lang="en-US" sz="3000" dirty="0"/>
          </a:p>
          <a:p>
            <a:r>
              <a:rPr lang="en-US" sz="3000" dirty="0"/>
              <a:t>Written </a:t>
            </a:r>
            <a:r>
              <a:rPr lang="en-US" sz="3000" dirty="0" smtClean="0"/>
              <a:t>Reports</a:t>
            </a:r>
            <a:endParaRPr lang="en-US" sz="3000" dirty="0"/>
          </a:p>
          <a:p>
            <a:r>
              <a:rPr lang="en-US" sz="3000" dirty="0"/>
              <a:t>Data recording and analyses</a:t>
            </a:r>
            <a:endParaRPr lang="en-US" sz="3000" dirty="0"/>
          </a:p>
          <a:p>
            <a:r>
              <a:rPr lang="en-US" sz="3000" dirty="0" smtClean="0"/>
              <a:t>Surveys</a:t>
            </a:r>
            <a:endParaRPr lang="en-US" sz="3000" dirty="0" smtClean="0"/>
          </a:p>
          <a:p>
            <a:r>
              <a:rPr lang="en-US" sz="3000" dirty="0" smtClean="0"/>
              <a:t>Problem sets</a:t>
            </a:r>
            <a:endParaRPr lang="en-US" sz="3000" dirty="0" smtClean="0"/>
          </a:p>
          <a:p>
            <a:r>
              <a:rPr lang="en-US" sz="3000" dirty="0" smtClean="0"/>
              <a:t>Lab </a:t>
            </a:r>
            <a:r>
              <a:rPr lang="en-US" sz="3000" dirty="0"/>
              <a:t>reports &amp; </a:t>
            </a:r>
            <a:r>
              <a:rPr lang="en-US" sz="3000" dirty="0" smtClean="0"/>
              <a:t>documentation</a:t>
            </a:r>
            <a:endParaRPr lang="en-US" sz="3000" dirty="0" smtClean="0"/>
          </a:p>
          <a:p>
            <a:r>
              <a:rPr lang="en-US" sz="3000" dirty="0" smtClean="0"/>
              <a:t>Reflection </a:t>
            </a:r>
            <a:r>
              <a:rPr lang="en-US" sz="3000" dirty="0"/>
              <a:t>papers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0"/>
            <a:ext cx="7543800" cy="1609344"/>
          </a:xfrm>
        </p:spPr>
        <p:txBody>
          <a:bodyPr/>
          <a:lstStyle/>
          <a:p>
            <a:r>
              <a:rPr lang="en-US" b="1" dirty="0"/>
              <a:t>Performance </a:t>
            </a:r>
            <a:r>
              <a:rPr lang="en-US" b="1" dirty="0" smtClean="0"/>
              <a:t>Tasks </a:t>
            </a:r>
            <a:r>
              <a:rPr lang="en-US" sz="1200" dirty="0" smtClean="0"/>
              <a:t>(INVOLVE STUDENTS IN THE LEARNING PROCESS INDIVIDUALLY OR IN COLLABIRATION WITH TEAMMATES OVER A PERIOD OF TIME; GIVE STUDENTSOPPORTUNITIES TO DEMONSTRATE AND INTEGRATE THEIR </a:t>
            </a:r>
            <a:r>
              <a:rPr lang="en-US" sz="1200" dirty="0" err="1" smtClean="0"/>
              <a:t>sk.u.s</a:t>
            </a:r>
            <a:r>
              <a:rPr lang="en-US" sz="1200" dirty="0" smtClean="0"/>
              <a:t> ABOUT LESSONS LEARNED IN REAL-LIFE SIT BY PERFFORMING; GIVE STUDENTS THE FREEDOM TO EXPRESS THEIRLEARNING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1543056"/>
            <a:ext cx="7924419" cy="4672026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Class Standing</a:t>
            </a:r>
            <a:endParaRPr lang="en-US" sz="2500" dirty="0" smtClean="0"/>
          </a:p>
          <a:p>
            <a:pPr lvl="1" algn="just"/>
            <a:r>
              <a:rPr lang="en-US" sz="2500" dirty="0" smtClean="0"/>
              <a:t>Recitation</a:t>
            </a:r>
            <a:endParaRPr lang="en-US" sz="2500" dirty="0" smtClean="0"/>
          </a:p>
          <a:p>
            <a:pPr lvl="1" algn="just"/>
            <a:r>
              <a:rPr lang="en-US" sz="2500" dirty="0" smtClean="0"/>
              <a:t>Attendance</a:t>
            </a:r>
            <a:endParaRPr lang="en-US" sz="2500" dirty="0" smtClean="0"/>
          </a:p>
          <a:p>
            <a:pPr marL="228600" lvl="1" indent="-228600" algn="just"/>
            <a:r>
              <a:rPr lang="en-US" sz="2500" dirty="0" smtClean="0"/>
              <a:t>Learning Activity Sheets</a:t>
            </a:r>
            <a:endParaRPr lang="en-US" sz="2500" dirty="0" smtClean="0"/>
          </a:p>
          <a:p>
            <a:pPr marL="228600" lvl="1" indent="-228600" algn="just"/>
            <a:r>
              <a:rPr lang="en-US" sz="2500" dirty="0"/>
              <a:t>Literary analyses/multimedia production &amp;  </a:t>
            </a:r>
            <a:r>
              <a:rPr lang="en-US" sz="2500" dirty="0" smtClean="0"/>
              <a:t>presentation/ projects/prototype </a:t>
            </a:r>
            <a:r>
              <a:rPr lang="en-US" sz="2500" dirty="0"/>
              <a:t>buildings/debates/skills presentation/ action plan preparation &amp; presentation/musical </a:t>
            </a:r>
            <a:r>
              <a:rPr lang="en-US" sz="2500" dirty="0" smtClean="0"/>
              <a:t>research/song </a:t>
            </a:r>
            <a:r>
              <a:rPr lang="en-US" sz="2500" dirty="0"/>
              <a:t>analysis/art criticism/exhibit/projects/art production/physical activity participation/oral tests/design, creation, and layout of outputs/diagnose and repair equipment</a:t>
            </a:r>
            <a:endParaRPr lang="en-US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7176</Words>
  <Application>WPS Presentation</Application>
  <PresentationFormat>On-screen Show (4:3)</PresentationFormat>
  <Paragraphs>381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Arial</vt:lpstr>
      <vt:lpstr>SimSun</vt:lpstr>
      <vt:lpstr>Wingdings</vt:lpstr>
      <vt:lpstr>Wingdings 2</vt:lpstr>
      <vt:lpstr>Wingdings</vt:lpstr>
      <vt:lpstr>Arial</vt:lpstr>
      <vt:lpstr>Wingdings 3</vt:lpstr>
      <vt:lpstr>Wingdings 2</vt:lpstr>
      <vt:lpstr>Times New Roman</vt:lpstr>
      <vt:lpstr>Arial Narrow</vt:lpstr>
      <vt:lpstr>Calibri</vt:lpstr>
      <vt:lpstr>Corbel</vt:lpstr>
      <vt:lpstr>Microsoft YaHei</vt:lpstr>
      <vt:lpstr>Calibri</vt:lpstr>
      <vt:lpstr>Module</vt:lpstr>
      <vt:lpstr>PSCS TRAINING FOR DEANS/ ACAD COORDINATORS</vt:lpstr>
      <vt:lpstr>1-2-3 Check!</vt:lpstr>
      <vt:lpstr>Roles and Responsibilities</vt:lpstr>
      <vt:lpstr>Grading System</vt:lpstr>
      <vt:lpstr>PowerPoint 演示文稿</vt:lpstr>
      <vt:lpstr>PowerPoint 演示文稿</vt:lpstr>
      <vt:lpstr>AMA Basic Education Curriculum SY 2018-2019 Grade 11 &amp; Grade 12 Grading Policy (Based on DepEd Order No. 8 s. 2015)</vt:lpstr>
      <vt:lpstr>Written Work (ASSESS LEARNERS’ UNDERSTANDING OF CONCEPTS AND APPLICATION OF SKILLS IN WRITTEN FORM)</vt:lpstr>
      <vt:lpstr>Performance Tasks (INVOLVE STUDENTS IN THE LEARNING PROCESS INDIVIDUALLY OR IN COLLABIRATION WITH TEAMMATES OVER A PERIOD OF TIME; GIVE STUDENTSOPPORTUNITIES TO DEMONSTRATE AND INTEGRATE THEIR sk.u.s ABOUT LESSONS LEARNED IN REAL-LIFE SIT BY PERFFORMING; GIVE STUDENTS THE FREEDOM TO EXPRESS THEIRLEARNING )</vt:lpstr>
      <vt:lpstr>Quarterly assessment</vt:lpstr>
      <vt:lpstr>PowerPoint 演示文稿</vt:lpstr>
      <vt:lpstr>AMAES ENHANCED GRADING SYSTEM</vt:lpstr>
      <vt:lpstr>AMAES Blended Learning</vt:lpstr>
      <vt:lpstr>PowerPoint 演示文稿</vt:lpstr>
      <vt:lpstr>Actual  matrix for K11/K12 CORE SUBJECTS grade setup using SHS ABLE Gradebook Portal.</vt:lpstr>
      <vt:lpstr>The Equivalency Matrix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References</vt:lpstr>
      <vt:lpstr>Reports</vt:lpstr>
      <vt:lpstr>Functions + (link can be found in oracle support page)</vt:lpstr>
      <vt:lpstr>Can View</vt:lpstr>
      <vt:lpstr>How to Interpret</vt:lpstr>
      <vt:lpstr>RPT 2</vt:lpstr>
      <vt:lpstr>6 Step Stage classification of students</vt:lpstr>
      <vt:lpstr>Can View</vt:lpstr>
      <vt:lpstr>PowerPoint 演示文稿</vt:lpstr>
      <vt:lpstr>Any Question?</vt:lpstr>
      <vt:lpstr>jcjardin@amaes.edu.ph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Joanadiane</dc:creator>
  <cp:lastModifiedBy>student</cp:lastModifiedBy>
  <cp:revision>56</cp:revision>
  <dcterms:created xsi:type="dcterms:W3CDTF">2018-04-11T02:18:00Z</dcterms:created>
  <dcterms:modified xsi:type="dcterms:W3CDTF">2018-05-10T01:16:18Z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1033-10.2.0.5845</vt:lpwstr>
  </property>
</Properties>
</file>