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7B3BD-9F5B-48B0-8F8D-3B575BD35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90EE636-795E-48A1-9702-922B8CBFB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77B75-47D2-4524-B44B-88477BA2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70FDE-F2C7-4A95-954B-A7A51C42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99ACB-B3E1-40A5-9C44-3B70C32E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7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070D3-A879-4A34-87F1-E376CD8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FB4C4D-0D92-4C1B-91D5-251DCE8F9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D0C2C-97E7-4606-B1BF-E6C3B692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DAF13-F923-4D59-9178-12132076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79758-9AC8-4C47-9B22-04BC46C5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47404-7824-4C95-B84F-FCFBC74F0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371D95-22B0-4119-BA77-AAD7486F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D6E47-9331-4B70-891F-0C66441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C0F83-2AF9-4165-BF23-63092224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89A8F-0561-4713-83BC-CB775C7C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1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82490-FBD6-4781-B786-2C23AB8C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B6A02-9FAF-45E8-81E9-97ADDC8A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9FBF8-9E17-4376-9EF9-CB209B3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B34F2-3B9F-403E-AD5C-7BE23112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A861AB-123F-4C59-8248-29FD1E86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91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F9BC1-431B-444F-937A-ADD5B99A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E51AF7-6641-4E80-8164-FED9E36C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FB0A1-F7F4-43C7-990E-4715BC18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4AF42-8FBF-4C5D-85BB-1E5691FB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656CD-AB9A-41E6-8EBD-F6F678E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77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83B57-67AE-445E-99AE-9A5911F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AD493-8B16-4ED8-939E-409BA12BE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F14CB5-C2D4-4E09-9C08-F6FB1254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B723B-A500-4EE1-A6B4-86A477D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A93BCE-FBFF-416D-9FC5-DD57A114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F0AC6-6DBA-4D47-A5E9-D69E62CF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09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CD40A-1031-4B8D-9774-2199A473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1800DB-2F28-4417-8274-4BA30C1C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354EF1-5F55-4E62-A592-A519162A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E0CCAD-1654-4F7F-88C5-DDB733A8A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EE5C2B-95D2-4BB0-87B3-19BE4138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B77064-E289-4116-A87F-37CEE9AC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0D1EFB-5E34-4041-80D3-952BDDAA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30ADBF-E4A5-43A6-8284-4D91027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71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3C426-4D2A-47C1-ABED-45655649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AD53E9-0394-49BA-8E34-81DAD28B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EAA78E-53B1-45A5-89C7-93BA493C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864B59-5D4E-42B3-AD81-4CD3ECBB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61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C5A53D-4A73-4811-BC6E-A280E9D3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F5D0F1-75F2-4AC5-9846-2A44E7E1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57CD41-3304-4151-A90C-9C30D50E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7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9B99-8E6D-46C0-B22E-F14CBD9A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1465B-3E47-4B98-87A0-A2A92D45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F5EA68-7173-4E9C-8807-9DD1415A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489A2-34F9-4B0E-BAAF-27EFF591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71B644-1529-4F30-BBAE-445E10BB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431D81-F502-404D-9B41-9E77168F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5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4C337-F4AF-4561-B5DA-80E2867D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622A07-7DAD-414E-BBE9-02989041D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AEE16-5832-4219-8F26-FA6BEB3B9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D332D7-8FD3-4F9F-955D-7E9EB89A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0C7443-CB73-4509-8209-916B52A1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949C29-AC7D-4726-ACC7-F620C6EA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4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9AF9EB-2C5D-4CB2-9759-0C928BED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E698D1-C262-4064-8D5E-824717FA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10B563-A92D-44D3-A0DA-E5EF4CA3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A3C0-96BE-4B71-9772-BB1599364598}" type="datetimeFigureOut">
              <a:rPr kumimoji="1" lang="ja-JP" altLang="en-US" smtClean="0"/>
              <a:t>2017/12/15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5E8E6-E32E-48A8-8B4E-238A1BF2B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235F16-5D25-4CB1-B0D7-51FDB72A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1592-D2E9-4EB7-A4E7-94096583F1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ED46B-AEF0-4979-8A86-FAC583ECA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D2223E6-6E4F-45E8-AE56-23D10E3BA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50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</dc:title>
  <dc:creator>平田健司</dc:creator>
  <cp:lastModifiedBy>平田健司</cp:lastModifiedBy>
  <cp:revision>1</cp:revision>
  <dcterms:created xsi:type="dcterms:W3CDTF">2017-12-15T05:28:00Z</dcterms:created>
  <dcterms:modified xsi:type="dcterms:W3CDTF">2017-12-15T05:28:12Z</dcterms:modified>
</cp:coreProperties>
</file>