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492"/>
    <p:restoredTop sz="9503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altLang="en-US" smtClean="0"/>
              <a:t>Образец подзаголовка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ru-RU" altLang="en-US" smtClean="0"/>
              <a:t>Введение</a:t>
            </a:r>
            <a:endParaRPr lang="ru-RU" altLang="en-US"/>
          </a:p>
          <a:p>
            <a:pPr lvl="0"/>
            <a:r>
              <a:rPr lang="ru-RU" altLang="en-US" smtClean="0"/>
              <a:t>Основной текст 1</a:t>
            </a:r>
            <a:endParaRPr lang="ru-RU" altLang="en-US"/>
          </a:p>
          <a:p>
            <a:pPr lvl="0"/>
            <a:r>
              <a:rPr lang="ru-RU" altLang="en-US" smtClean="0"/>
              <a:t>Основной текст 2</a:t>
            </a:r>
            <a:endParaRPr lang="ru-RU" altLang="en-US"/>
          </a:p>
          <a:p>
            <a:pPr lvl="0"/>
            <a:r>
              <a:rPr lang="ru-RU" altLang="en-US" smtClean="0"/>
              <a:t>Основной текст 3</a:t>
            </a:r>
            <a:endParaRPr lang="ru-RU" altLang="en-US"/>
          </a:p>
          <a:p>
            <a:pPr lvl="0"/>
            <a:r>
              <a:rPr lang="ru-RU" altLang="en-US" smtClean="0"/>
              <a:t>Заключение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ru-RU" altLang="en-US" smtClean="0"/>
              <a:t>Вставка таблицы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altLang="en-US" smtClean="0"/>
              <a:t>Вставка картинки</a:t>
            </a:r>
            <a:endParaRPr lang="ru-RU" alt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ru-RU" altLang="en-US" smtClean="0"/>
              <a:t>Образец текста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 dirty="0" smtClean="0"/>
              <a:t>Образец текста</a:t>
            </a:r>
          </a:p>
          <a:p>
            <a:pPr lvl="1"/>
            <a:r>
              <a:rPr lang="ru-RU" altLang="en-US" dirty="0" smtClean="0"/>
              <a:t>Второй уровень</a:t>
            </a:r>
          </a:p>
          <a:p>
            <a:pPr lvl="2"/>
            <a:r>
              <a:rPr lang="ru-RU" altLang="en-US" dirty="0" smtClean="0"/>
              <a:t>Третий уровень</a:t>
            </a:r>
          </a:p>
          <a:p>
            <a:pPr lvl="3"/>
            <a:r>
              <a:rPr lang="ru-RU" altLang="en-US" dirty="0" smtClean="0"/>
              <a:t>Четвертый уровень</a:t>
            </a:r>
          </a:p>
          <a:p>
            <a:pPr lvl="4"/>
            <a:r>
              <a:rPr lang="ru-RU" altLang="en-US" dirty="0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ru-RU">
                <a:latin typeface="Consolas"/>
              </a:rPr>
              <a:t>Pokewars</a:t>
            </a:r>
            <a:endParaRPr lang="en-US" altLang="ru-RU">
              <a:latin typeface="Consola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Проект </a:t>
            </a:r>
            <a:r>
              <a:rPr lang="en-US" altLang="ru-RU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PyGame</a:t>
            </a:r>
            <a:endParaRPr lang="en-US" altLang="ru-RU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  <a:p>
            <a:pPr>
              <a:defRPr/>
            </a:pPr>
            <a:r>
              <a:rPr lang="ru-RU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Яндекс Лицей </a:t>
            </a:r>
            <a:r>
              <a:rPr lang="en-US" altLang="ru-RU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2024</a:t>
            </a:r>
            <a:endParaRPr lang="en-US" altLang="ru-RU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  <a:p>
            <a:pPr>
              <a:defRPr/>
            </a:pPr>
            <a:r>
              <a:rPr lang="ru-RU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Григорьян Давид</a:t>
            </a:r>
            <a:endParaRPr lang="ru-RU" altLang="en-US">
              <a:solidFill>
                <a:schemeClr val="tx1">
                  <a:lumMod val="85000"/>
                  <a:lumOff val="15000"/>
                </a:schemeClr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1" y="0"/>
            <a:ext cx="11582399" cy="1143000"/>
          </a:xfrm>
        </p:spPr>
        <p:txBody>
          <a:bodyPr/>
          <a:lstStyle/>
          <a:p>
            <a:pPr algn="l">
              <a:defRPr/>
            </a:pPr>
            <a:r>
              <a:rPr lang="ru-RU" altLang="en-US">
                <a:latin typeface="Consolas"/>
              </a:rPr>
              <a:t>Идея</a:t>
            </a:r>
            <a:endParaRPr lang="ru-RU" altLang="en-US">
              <a:latin typeface="Consola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6765" y="2253111"/>
            <a:ext cx="8278469" cy="2351778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  <a:defRPr/>
            </a:pPr>
            <a:r>
              <a:rPr lang="ru-RU" altLang="en-US" sz="4857">
                <a:latin typeface="Consolas"/>
              </a:rPr>
              <a:t> </a:t>
            </a:r>
            <a:r>
              <a:rPr lang="ru-RU" altLang="en-US" sz="5920">
                <a:latin typeface="Consolas"/>
              </a:rPr>
              <a:t>Создание игры на подобии культово </a:t>
            </a:r>
            <a:r>
              <a:rPr lang="en-US" altLang="ru-RU" sz="5920">
                <a:latin typeface="Consolas"/>
              </a:rPr>
              <a:t>“Space Invaders”</a:t>
            </a:r>
            <a:r>
              <a:rPr lang="ru-RU" altLang="en-US" sz="5920">
                <a:latin typeface="Consolas"/>
              </a:rPr>
              <a:t> но с персонажами </a:t>
            </a:r>
            <a:endParaRPr lang="ru-RU" altLang="en-US" sz="5920">
              <a:latin typeface="Consolas"/>
            </a:endParaRPr>
          </a:p>
          <a:p>
            <a:pPr algn="ctr">
              <a:buNone/>
              <a:defRPr/>
            </a:pPr>
            <a:r>
              <a:rPr lang="ru-RU" altLang="en-US" sz="5920">
                <a:latin typeface="Consolas"/>
              </a:rPr>
              <a:t>из моей любимой вселенной покемонов</a:t>
            </a:r>
            <a:endParaRPr lang="ru-RU" altLang="en-US" sz="4857">
              <a:latin typeface="Consolas"/>
            </a:endParaRPr>
          </a:p>
          <a:p>
            <a:pPr algn="ctr">
              <a:buNone/>
              <a:defRPr/>
            </a:pPr>
            <a:r>
              <a:rPr lang="ru-RU" altLang="en-US" sz="3300">
                <a:latin typeface="Consolas"/>
              </a:rPr>
              <a:t> </a:t>
            </a:r>
            <a:endParaRPr lang="ru-RU" altLang="en-US" sz="3300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-1" y="0"/>
            <a:ext cx="11582400" cy="1143000"/>
          </a:xfrm>
        </p:spPr>
        <p:txBody>
          <a:bodyPr/>
          <a:lstStyle/>
          <a:p>
            <a:pPr algn="l">
              <a:defRPr/>
            </a:pPr>
            <a:r>
              <a:rPr lang="ru-RU" altLang="en-US">
                <a:latin typeface="Consolas"/>
              </a:rPr>
              <a:t>Описание реализации</a:t>
            </a:r>
            <a:endParaRPr lang="ru-RU" altLang="en-US">
              <a:latin typeface="Consola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143000"/>
            <a:ext cx="12192001" cy="5416343"/>
          </a:xfrm>
        </p:spPr>
        <p:txBody>
          <a:bodyPr/>
          <a:lstStyle/>
          <a:p>
            <a:pPr algn="ctr">
              <a:buNone/>
              <a:defRPr/>
            </a:pPr>
            <a:r>
              <a:rPr lang="ru-RU" altLang="en-US">
                <a:latin typeface="Consolas"/>
              </a:rPr>
              <a:t> В проекте использовано множетсво функций для</a:t>
            </a:r>
            <a:endParaRPr lang="ru-RU" altLang="en-US">
              <a:latin typeface="Consolas"/>
            </a:endParaRPr>
          </a:p>
          <a:p>
            <a:pPr algn="ctr">
              <a:buNone/>
              <a:defRPr/>
            </a:pPr>
            <a:r>
              <a:rPr lang="ru-RU" altLang="en-US">
                <a:latin typeface="Consolas"/>
              </a:rPr>
              <a:t>создания врагов</a:t>
            </a:r>
            <a:r>
              <a:rPr lang="en-US" altLang="ru-RU">
                <a:latin typeface="Consolas"/>
              </a:rPr>
              <a:t>,</a:t>
            </a:r>
            <a:r>
              <a:rPr lang="ru-RU" altLang="en-US">
                <a:latin typeface="Consolas"/>
              </a:rPr>
              <a:t> игрока и снарядов на экран</a:t>
            </a:r>
            <a:r>
              <a:rPr lang="en-US" altLang="ru-RU">
                <a:latin typeface="Consolas"/>
              </a:rPr>
              <a:t>.</a:t>
            </a:r>
            <a:endParaRPr lang="en-US" altLang="ru-RU">
              <a:latin typeface="Consolas"/>
            </a:endParaRPr>
          </a:p>
          <a:p>
            <a:pPr algn="ctr">
              <a:buNone/>
              <a:defRPr/>
            </a:pPr>
            <a:r>
              <a:rPr lang="ru-RU" altLang="en-US">
                <a:latin typeface="Consolas"/>
              </a:rPr>
              <a:t>Также в проекте реализовано меню паузы и </a:t>
            </a:r>
            <a:endParaRPr lang="ru-RU" altLang="en-US">
              <a:latin typeface="Consolas"/>
            </a:endParaRPr>
          </a:p>
          <a:p>
            <a:pPr algn="ctr">
              <a:buNone/>
              <a:defRPr/>
            </a:pPr>
            <a:r>
              <a:rPr lang="ru-RU" altLang="en-US">
                <a:latin typeface="Consolas"/>
              </a:rPr>
              <a:t>меню конца игры при поражении игрока</a:t>
            </a:r>
            <a:endParaRPr lang="ru-RU" altLang="en-US">
              <a:latin typeface="Consolas"/>
            </a:endParaRPr>
          </a:p>
          <a:p>
            <a:pPr algn="ctr">
              <a:buNone/>
              <a:defRPr/>
            </a:pPr>
            <a:endParaRPr lang="en-US" altLang="ru-RU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ru-RU" altLang="en-US"/>
              <a:t>Будущее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20906"/>
            <a:ext cx="12192000" cy="4525963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  <a:defRPr/>
            </a:pPr>
            <a:r>
              <a:rPr lang="ru-RU" altLang="en-US">
                <a:latin typeface="Consolas"/>
              </a:rPr>
              <a:t>Я могу с уверенностью сказать</a:t>
            </a:r>
            <a:r>
              <a:rPr lang="en-US" altLang="ru-RU">
                <a:latin typeface="Consolas"/>
              </a:rPr>
              <a:t>,</a:t>
            </a:r>
            <a:r>
              <a:rPr lang="ru-RU" altLang="en-US">
                <a:latin typeface="Consolas"/>
              </a:rPr>
              <a:t>что этот проект </a:t>
            </a:r>
            <a:endParaRPr lang="ru-RU" altLang="en-US">
              <a:latin typeface="Consolas"/>
            </a:endParaRPr>
          </a:p>
          <a:p>
            <a:pPr algn="ctr">
              <a:lnSpc>
                <a:spcPct val="130000"/>
              </a:lnSpc>
              <a:buNone/>
              <a:defRPr/>
            </a:pPr>
            <a:r>
              <a:rPr lang="ru-RU" altLang="en-US">
                <a:latin typeface="Consolas"/>
              </a:rPr>
              <a:t>послужил для меня хорошей основой для дальнейшего </a:t>
            </a:r>
            <a:endParaRPr lang="ru-RU" altLang="en-US">
              <a:latin typeface="Consolas"/>
            </a:endParaRPr>
          </a:p>
          <a:p>
            <a:pPr algn="ctr">
              <a:lnSpc>
                <a:spcPct val="130000"/>
              </a:lnSpc>
              <a:buNone/>
              <a:defRPr/>
            </a:pPr>
            <a:r>
              <a:rPr lang="ru-RU" altLang="en-US">
                <a:latin typeface="Consolas"/>
              </a:rPr>
              <a:t>развития в области создания игр</a:t>
            </a:r>
            <a:r>
              <a:rPr lang="en-US" altLang="ru-RU">
                <a:latin typeface="Consolas"/>
              </a:rPr>
              <a:t>,</a:t>
            </a:r>
            <a:r>
              <a:rPr lang="ru-RU" altLang="en-US">
                <a:latin typeface="Consolas"/>
              </a:rPr>
              <a:t> ведь это та часть </a:t>
            </a:r>
            <a:endParaRPr lang="ru-RU" altLang="en-US">
              <a:latin typeface="Consolas"/>
            </a:endParaRPr>
          </a:p>
          <a:p>
            <a:pPr algn="ctr">
              <a:lnSpc>
                <a:spcPct val="130000"/>
              </a:lnSpc>
              <a:buNone/>
              <a:defRPr/>
            </a:pPr>
            <a:r>
              <a:rPr lang="ru-RU" altLang="en-US">
                <a:latin typeface="Consolas"/>
              </a:rPr>
              <a:t>программирования которая всегда завлекала меня </a:t>
            </a:r>
            <a:endParaRPr lang="ru-RU" altLang="en-US">
              <a:latin typeface="Consolas"/>
            </a:endParaRPr>
          </a:p>
          <a:p>
            <a:pPr algn="ctr">
              <a:lnSpc>
                <a:spcPct val="130000"/>
              </a:lnSpc>
              <a:buNone/>
              <a:defRPr/>
            </a:pPr>
            <a:r>
              <a:rPr lang="ru-RU" altLang="en-US">
                <a:latin typeface="Consolas"/>
              </a:rPr>
              <a:t>больше чем остальные</a:t>
            </a:r>
            <a:endParaRPr lang="ru-RU" altLang="en-US"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601" y="22860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Спасибо за внимание</a:t>
            </a:r>
            <a:r>
              <a:rPr lang="en-US" altLang="ru-RU"/>
              <a:t>!!!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Экран (4:3)</ep:PresentationFormat>
  <ep:Paragraphs>20</ep:Paragraphs>
  <ep:Slides>5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5</vt:i4>
      </vt:variant>
    </vt:vector>
  </ep:HeadingPairs>
  <ep:TitlesOfParts>
    <vt:vector size="6" baseType="lpstr">
      <vt:lpstr>Thinkfree Office</vt:lpstr>
      <vt:lpstr>Pokewars</vt:lpstr>
      <vt:lpstr>Идея</vt:lpstr>
      <vt:lpstr>Описание реализации</vt:lpstr>
      <vt:lpstr>Будущее</vt:lpstr>
      <vt:lpstr>Спасибо за внимание!!!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2024-12-10T19:24:52.495</dcterms:created>
  <dc:creator>kenji</dc:creator>
  <cp:lastModifiedBy>kenji</cp:lastModifiedBy>
  <dcterms:modified xsi:type="dcterms:W3CDTF">2025-02-09T10:05:48.984</dcterms:modified>
  <cp:revision>6</cp:revision>
  <dc:title>Notepad</dc:title>
  <cp:version>0906.0100.01</cp:version>
</cp:coreProperties>
</file>