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9062-B900-456A-B6BA-55E215368225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24CC-2814-436B-8A8C-7249D6194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MedSysDB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Username: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Password:</a:t>
            </a:r>
          </a:p>
          <a:p>
            <a:endParaRPr lang="en-US" dirty="0"/>
          </a:p>
          <a:p>
            <a:pPr marL="2286000" lvl="5" indent="0">
              <a:buNone/>
            </a:pPr>
            <a:r>
              <a:rPr lang="en-US" dirty="0" smtClean="0"/>
              <a:t>Click here for forgotten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22860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429000"/>
            <a:ext cx="3352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762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Nurse’s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787" y="1257301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725" y="1881188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33550" y="561974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Status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info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visit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Doctors on duty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62150" y="26670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71675" y="3190874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71675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 Contact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4191001" cy="464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24800" y="676275"/>
            <a:ext cx="914400" cy="4191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MedSysDB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300" y="1613693"/>
            <a:ext cx="8229600" cy="45259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Username: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Password: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sz="1800" dirty="0" smtClean="0">
                <a:solidFill>
                  <a:srgbClr val="FF0000"/>
                </a:solidFill>
              </a:rPr>
              <a:t>Login error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>
                <a:solidFill>
                  <a:srgbClr val="FF0000"/>
                </a:solidFill>
              </a:rPr>
              <a:t>Either your username or password are incorrect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	      please try again</a:t>
            </a:r>
          </a:p>
          <a:p>
            <a:pPr marL="2286000" lvl="5" indent="0">
              <a:buNone/>
            </a:pPr>
            <a:endParaRPr lang="en-US" sz="1800" dirty="0" smtClean="0"/>
          </a:p>
          <a:p>
            <a:pPr marL="2286000" lvl="5" indent="0">
              <a:buNone/>
            </a:pPr>
            <a:r>
              <a:rPr lang="en-US" sz="1800" dirty="0" smtClean="0"/>
              <a:t>Click here for forgotten password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133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343275"/>
            <a:ext cx="3352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57300" y="5334000"/>
            <a:ext cx="1447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MedSysDB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300" y="1613693"/>
            <a:ext cx="8229600" cy="45259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Username: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Password: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1800" dirty="0" smtClean="0">
                <a:solidFill>
                  <a:srgbClr val="FF0000"/>
                </a:solidFill>
              </a:rPr>
              <a:t>Your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Account has been locked due to too many failed login attempts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please click on  the link below to have an administrator contact you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to reset your password within 10 minutes</a:t>
            </a:r>
          </a:p>
          <a:p>
            <a:pPr marL="0" indent="0">
              <a:buNone/>
            </a:pPr>
            <a:endParaRPr lang="en-US" sz="1800" dirty="0"/>
          </a:p>
          <a:p>
            <a:pPr marL="2286000" lvl="5" indent="0">
              <a:buNone/>
            </a:pPr>
            <a:r>
              <a:rPr lang="en-US" sz="1800" dirty="0" smtClean="0"/>
              <a:t>Click here for forgotten password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133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343275"/>
            <a:ext cx="3352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Arrow 1"/>
          <p:cNvSpPr/>
          <p:nvPr/>
        </p:nvSpPr>
        <p:spPr>
          <a:xfrm>
            <a:off x="6096000" y="5572125"/>
            <a:ext cx="1524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71600" y="5572125"/>
            <a:ext cx="12954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638175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Information Display 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38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638175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0011" y="69056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Patients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19300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28825" y="2676523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90725" y="3133724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652961" y="11477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648195" y="1647825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676772" y="21764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652961" y="269081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624386" y="4129087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638675" y="3657600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48193" y="3157536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624384" y="5091112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624385" y="45767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676771" y="5586412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>
            <a:off x="5562600" y="1176337"/>
            <a:ext cx="1371600" cy="433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33550" y="561974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Status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info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visit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on duty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62150" y="26670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71675" y="3190874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71675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 Contact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4191001" cy="464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24800" y="676275"/>
            <a:ext cx="914400" cy="4191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33550" y="561974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Status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info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visit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on duty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62150" y="26670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71675" y="3190874"/>
            <a:ext cx="2514600" cy="352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71675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 Contact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4191001" cy="464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24800" y="676275"/>
            <a:ext cx="914400" cy="4191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1481137"/>
            <a:ext cx="1981200" cy="54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Medication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53000" y="2181225"/>
            <a:ext cx="1981200" cy="54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 that cannot be taken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53000" y="2843212"/>
            <a:ext cx="1981200" cy="54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Notes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53000" y="3833812"/>
            <a:ext cx="1981200" cy="54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Nurses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Doctor’s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33550" y="561974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Status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info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visit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on duty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62150" y="26670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71675" y="3190874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71675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Emergency Contact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4191001" cy="464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24800" y="676275"/>
            <a:ext cx="914400" cy="4191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1752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Nurse’s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125" y="12954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8125" y="1981200"/>
            <a:ext cx="1447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24800" y="6162675"/>
            <a:ext cx="914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125" y="638175"/>
            <a:ext cx="1285875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3350" y="2667000"/>
            <a:ext cx="15906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administrator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800" y="638175"/>
            <a:ext cx="7239000" cy="5457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0011" y="69056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Patients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90725" y="11811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19300" y="36576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9300" y="4129087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250" y="4629148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90725" y="50911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90725" y="5586412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9300" y="1714501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00250" y="2209800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28825" y="2676523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90725" y="3133724"/>
            <a:ext cx="2514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652961" y="11477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648195" y="1647825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676772" y="21764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652961" y="269081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624386" y="4129087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638675" y="3657600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648193" y="3157536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624384" y="5091112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624385" y="4576761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676771" y="5586412"/>
            <a:ext cx="809625" cy="419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>
            <a:off x="5562600" y="1176337"/>
            <a:ext cx="1371600" cy="4333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250</Words>
  <Application>Microsoft Office PowerPoint</Application>
  <PresentationFormat>On-screen Show 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 to MedSysDB</vt:lpstr>
      <vt:lpstr>Welcome to MedSysDB</vt:lpstr>
      <vt:lpstr>Welcome to MedSysDB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Cox Enterprises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MedSysDB</dc:title>
  <dc:creator>XtremeAlpha7</dc:creator>
  <cp:lastModifiedBy>xtreme 7pro</cp:lastModifiedBy>
  <cp:revision>14</cp:revision>
  <dcterms:created xsi:type="dcterms:W3CDTF">2013-09-23T05:08:38Z</dcterms:created>
  <dcterms:modified xsi:type="dcterms:W3CDTF">2013-09-23T20:52:05Z</dcterms:modified>
</cp:coreProperties>
</file>