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26" r:id="rId2"/>
    <p:sldId id="258" r:id="rId3"/>
    <p:sldId id="259" r:id="rId4"/>
    <p:sldId id="257" r:id="rId5"/>
    <p:sldId id="260" r:id="rId6"/>
    <p:sldId id="279" r:id="rId7"/>
    <p:sldId id="261" r:id="rId8"/>
    <p:sldId id="275" r:id="rId9"/>
    <p:sldId id="304" r:id="rId10"/>
    <p:sldId id="303" r:id="rId11"/>
    <p:sldId id="276" r:id="rId12"/>
    <p:sldId id="262" r:id="rId13"/>
    <p:sldId id="263" r:id="rId14"/>
    <p:sldId id="273" r:id="rId15"/>
    <p:sldId id="277" r:id="rId16"/>
    <p:sldId id="274" r:id="rId17"/>
    <p:sldId id="278" r:id="rId18"/>
    <p:sldId id="264" r:id="rId19"/>
    <p:sldId id="265" r:id="rId20"/>
    <p:sldId id="266" r:id="rId21"/>
    <p:sldId id="288" r:id="rId22"/>
    <p:sldId id="267" r:id="rId23"/>
    <p:sldId id="286" r:id="rId24"/>
    <p:sldId id="287" r:id="rId25"/>
    <p:sldId id="289" r:id="rId26"/>
    <p:sldId id="290" r:id="rId27"/>
    <p:sldId id="268" r:id="rId28"/>
    <p:sldId id="269" r:id="rId29"/>
    <p:sldId id="316" r:id="rId30"/>
    <p:sldId id="272" r:id="rId31"/>
    <p:sldId id="271" r:id="rId32"/>
    <p:sldId id="280" r:id="rId33"/>
    <p:sldId id="281" r:id="rId34"/>
    <p:sldId id="317" r:id="rId35"/>
    <p:sldId id="318" r:id="rId36"/>
    <p:sldId id="319" r:id="rId37"/>
    <p:sldId id="285" r:id="rId38"/>
    <p:sldId id="291" r:id="rId39"/>
    <p:sldId id="320" r:id="rId40"/>
    <p:sldId id="321" r:id="rId41"/>
    <p:sldId id="296" r:id="rId42"/>
    <p:sldId id="297" r:id="rId43"/>
    <p:sldId id="294" r:id="rId44"/>
    <p:sldId id="295" r:id="rId45"/>
    <p:sldId id="322" r:id="rId46"/>
    <p:sldId id="299" r:id="rId47"/>
    <p:sldId id="300" r:id="rId48"/>
    <p:sldId id="323" r:id="rId49"/>
    <p:sldId id="302" r:id="rId50"/>
    <p:sldId id="305" r:id="rId51"/>
    <p:sldId id="306" r:id="rId52"/>
    <p:sldId id="307" r:id="rId53"/>
    <p:sldId id="324" r:id="rId54"/>
    <p:sldId id="309" r:id="rId55"/>
    <p:sldId id="310" r:id="rId56"/>
    <p:sldId id="311" r:id="rId57"/>
    <p:sldId id="312" r:id="rId58"/>
    <p:sldId id="325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 varScale="1">
        <p:scale>
          <a:sx n="65" d="100"/>
          <a:sy n="65" d="100"/>
        </p:scale>
        <p:origin x="-98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66CA6-FB1B-4C4F-B6C4-4B274D1DEC99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166C-6013-4DFB-BB09-BA09FEFC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 can have up to 24 patients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2166C-6013-4DFB-BB09-BA09FEFC5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5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533-4457-40C7-9F04-74C9A220E151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86B1-2E29-4ED9-AE74-FDE1ADC8AC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68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C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Name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C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38400" y="2362200"/>
            <a:ext cx="4343400" cy="22098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70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!</a:t>
            </a:r>
            <a:r>
              <a:rPr lang="en-US" dirty="0" smtClean="0"/>
              <a:t>Warning!</a:t>
            </a:r>
          </a:p>
          <a:p>
            <a:pPr algn="ctr"/>
            <a:r>
              <a:rPr lang="en-US" dirty="0" smtClean="0"/>
              <a:t>Incompatible Medications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29000" y="3200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Continue with prescription?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3962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39624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 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5mg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Bronchitis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14:30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21:15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25mg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14:00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88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5029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50292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20277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Login failed: incorrect username or password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810000"/>
            <a:ext cx="3581400" cy="1447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39624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Dismiss Alert?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44958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4495800"/>
            <a:ext cx="990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1447800"/>
            <a:ext cx="495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from nurse station A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39624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Confirm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1981200"/>
            <a:ext cx="4953000" cy="175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your assistance IMIEDATLY! We need your assistance IMIEDATLY!</a:t>
            </a:r>
          </a:p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205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your assistance in room 100 immediately!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426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Login failed: unable to connect to database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1447800"/>
            <a:ext cx="4953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New Medication Ready at Pharmacy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20574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Confirm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752600"/>
            <a:ext cx="8382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Perscription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752600"/>
            <a:ext cx="82296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Prescription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962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09:30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9624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9/20/13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B 25mg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14:45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 50cc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9624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21:30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4958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4495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 50mg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4495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14:15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</p:spTree>
    <p:extLst>
      <p:ext uri="{BB962C8B-B14F-4D97-AF65-F5344CB8AC3E}">
        <p14:creationId xmlns:p14="http://schemas.microsoft.com/office/powerpoint/2010/main" val="37385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 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Doctor!!!!!!!!!!!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1219200"/>
            <a:ext cx="6477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5334000"/>
            <a:ext cx="25146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Send Page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981200"/>
            <a:ext cx="5867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2133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your assistance in room 100 immediately!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1371600"/>
            <a:ext cx="586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 Page to Dr. Smith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Mike </a:t>
            </a:r>
            <a:r>
              <a:rPr lang="en-US" dirty="0" smtClean="0"/>
              <a:t>Carts100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Page Doctor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Kidney Failure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Critical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7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Nurse Station 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10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J. Adams 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M. Carts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22098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P.  Webber 103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343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29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581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05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8308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3139" y="3581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3139" y="4343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99692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0723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0138" y="129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1981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2819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90138" y="3593123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4267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105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96000" y="58674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Fill Prescriptions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752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Smith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209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Williams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667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Lowe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124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Johnson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581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Franks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038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Millian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1752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2209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6670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31242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4038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4038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4038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2224481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2669958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07923" y="31242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07923" y="40386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Fill Prescriptions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8200" y="152400"/>
            <a:ext cx="4572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95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Williams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209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Lowe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667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Johnson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3124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Franks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581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Dr. </a:t>
            </a:r>
            <a:r>
              <a:rPr lang="en-US" dirty="0" err="1" smtClean="0"/>
              <a:t>Millian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17526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2209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26670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9000" y="31242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3581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6200" y="17526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22098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96200" y="26670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96200" y="31242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96200" y="3581400"/>
            <a:ext cx="762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Enter New Drug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a New Drug Into the Drug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Dosage: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819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Combined With: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35814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to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Enter New Drug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a New Drug Into the Drug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Dosage: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150mg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28194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Drug D, Drug 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Be Combined With: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35814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to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Fill Prescriptions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new Drug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Bronchitis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New User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Edit Current User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New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3651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28223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3581400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077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4400" y="152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New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djohn1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3651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282235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9000" y="3581400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New User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Edit Current User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143000"/>
            <a:ext cx="4572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53908" y="1222158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381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Current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4669" y="1825897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58915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2579104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143000"/>
            <a:ext cx="45720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83215" y="1295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388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Current 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4669" y="1825897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58915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2579104"/>
            <a:ext cx="1752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User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6757" y="3054081"/>
            <a:ext cx="41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No such user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862" y="1147069"/>
            <a:ext cx="8077200" cy="366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15654" y="1295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User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rburns1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1" y="27315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7344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abc123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0" y="31916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31916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47900" y="4085657"/>
            <a:ext cx="1866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Changes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922" y="2250858"/>
            <a:ext cx="17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225096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2029" y="3569952"/>
            <a:ext cx="25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2154" y="359372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4085657"/>
            <a:ext cx="14097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Delete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862" y="1147069"/>
            <a:ext cx="8077200" cy="366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15654" y="1295400"/>
            <a:ext cx="3810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2954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User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18288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rburns1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1828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2031" y="27315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65031" y="27344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abc123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0" y="319169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zyx098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31916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47900" y="4085657"/>
            <a:ext cx="1866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Submit Changes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922" y="2250858"/>
            <a:ext cx="17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Username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225096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2029" y="3569952"/>
            <a:ext cx="255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New Password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2154" y="3593728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zyx098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4085657"/>
            <a:ext cx="13335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Delete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447800"/>
            <a:ext cx="2133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a New User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447800"/>
            <a:ext cx="1981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Edit Current User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152400"/>
            <a:ext cx="1066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3810000" cy="784225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743200"/>
            <a:ext cx="3276600" cy="3810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3276600"/>
            <a:ext cx="327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276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1900" y="38100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5500" y="3804138"/>
            <a:ext cx="11811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Diagnosis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Pervious: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Diagnosis 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895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34290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Lung Cancer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9/21/13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3429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28956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Bronchitis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362200"/>
            <a:ext cx="121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9/19/13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00" y="2362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Pervious: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Asthma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3429000"/>
            <a:ext cx="12192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lang="en-US" sz="2100" dirty="0">
                <a:latin typeface="+mj-lt"/>
                <a:ea typeface="+mj-ea"/>
                <a:cs typeface="+mj-cs"/>
              </a:rPr>
              <a:t> </a:t>
            </a:r>
            <a:r>
              <a:rPr lang="en-US" sz="2100" dirty="0" smtClean="0">
                <a:latin typeface="+mj-lt"/>
                <a:ea typeface="+mj-ea"/>
                <a:cs typeface="+mj-cs"/>
              </a:rPr>
              <a:t>Lung Cancer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Stable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00400" y="2971800"/>
            <a:ext cx="28194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Back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John </a:t>
            </a:r>
            <a:r>
              <a:rPr lang="en-US" dirty="0" smtClean="0"/>
              <a:t>Adams 105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0668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patient records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133600"/>
            <a:ext cx="3810000" cy="563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Diagnosis: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Lung Cancer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Medication: Drug 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2133600"/>
            <a:ext cx="3810000" cy="563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Prescribe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Medication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908" y="1752600"/>
            <a:ext cx="8001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1905000"/>
            <a:ext cx="5486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 records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676" y="2362200"/>
            <a:ext cx="1688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3338" y="2362200"/>
            <a:ext cx="281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Adams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876800" y="1066800"/>
            <a:ext cx="3810000" cy="5635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Condition: Stable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1828800"/>
            <a:ext cx="304800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275" y="2872264"/>
            <a:ext cx="145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of Birth: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86354" y="2879071"/>
            <a:ext cx="12631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12/17/67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63813" y="2879071"/>
            <a:ext cx="10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2880182"/>
            <a:ext cx="3270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65 Park Ave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53200" y="3464357"/>
            <a:ext cx="518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4770" y="3452634"/>
            <a:ext cx="128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Telephone: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40169" y="3464357"/>
            <a:ext cx="1535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123-456-7890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73262" y="3487870"/>
            <a:ext cx="7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93121" y="3452634"/>
            <a:ext cx="104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85138" y="3445111"/>
            <a:ext cx="1688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Averageton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4618" y="3489543"/>
            <a:ext cx="59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ZIP: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22930" y="3491216"/>
            <a:ext cx="911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77" y="3930134"/>
            <a:ext cx="210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Insurance Provider: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31774" y="3927771"/>
            <a:ext cx="107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till: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22377" y="3927771"/>
            <a:ext cx="11166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12/31/14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81652" y="3930134"/>
            <a:ext cx="2341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Insurance 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1448</Words>
  <Application>Microsoft Office PowerPoint</Application>
  <PresentationFormat>On-screen Show (4:3)</PresentationFormat>
  <Paragraphs>681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Login</vt:lpstr>
      <vt:lpstr>Login</vt:lpstr>
      <vt:lpstr>Login</vt:lpstr>
      <vt:lpstr>Dr. Smith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John Adams 105</vt:lpstr>
      <vt:lpstr>Dr. Smith</vt:lpstr>
      <vt:lpstr>Mike Carts100</vt:lpstr>
      <vt:lpstr>Mike Carts100</vt:lpstr>
      <vt:lpstr>Mike Carts100</vt:lpstr>
      <vt:lpstr>Dr. Smith</vt:lpstr>
      <vt:lpstr>Dr. Smith</vt:lpstr>
      <vt:lpstr>MikeCarts100</vt:lpstr>
      <vt:lpstr>Mike Carts100</vt:lpstr>
      <vt:lpstr>Dr. Smith</vt:lpstr>
      <vt:lpstr>Login</vt:lpstr>
      <vt:lpstr>Nurse Station A</vt:lpstr>
      <vt:lpstr>Nurse Station A</vt:lpstr>
      <vt:lpstr>John Adams 105</vt:lpstr>
      <vt:lpstr>John Adams 105</vt:lpstr>
      <vt:lpstr>John Adams 105</vt:lpstr>
      <vt:lpstr>John Adams 105</vt:lpstr>
      <vt:lpstr>John Adams 105</vt:lpstr>
      <vt:lpstr>Nurse Station A</vt:lpstr>
      <vt:lpstr>Nurse Station A</vt:lpstr>
      <vt:lpstr>Mike Carts100</vt:lpstr>
      <vt:lpstr>Mike Carts 100</vt:lpstr>
      <vt:lpstr>Mike Carts100</vt:lpstr>
      <vt:lpstr>Nurse Station A</vt:lpstr>
      <vt:lpstr>Login</vt:lpstr>
      <vt:lpstr>Pharmacy</vt:lpstr>
      <vt:lpstr>Fill Prescriptions</vt:lpstr>
      <vt:lpstr>Fill Prescriptions</vt:lpstr>
      <vt:lpstr>Pharmacy</vt:lpstr>
      <vt:lpstr>Enter New Drug</vt:lpstr>
      <vt:lpstr>Enter New Drug</vt:lpstr>
      <vt:lpstr>Pharmacy</vt:lpstr>
      <vt:lpstr>Login</vt:lpstr>
      <vt:lpstr>Administrator</vt:lpstr>
      <vt:lpstr>Administrator</vt:lpstr>
      <vt:lpstr>Administrator</vt:lpstr>
      <vt:lpstr>Administrator</vt:lpstr>
      <vt:lpstr>Administrator</vt:lpstr>
      <vt:lpstr>Administrator</vt:lpstr>
      <vt:lpstr>Administrator</vt:lpstr>
      <vt:lpstr>Administrator</vt:lpstr>
      <vt:lpstr>Administrator</vt:lpstr>
      <vt:lpstr>Login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Admin</dc:creator>
  <cp:lastModifiedBy>Donald Edward Squirek</cp:lastModifiedBy>
  <cp:revision>37</cp:revision>
  <dcterms:created xsi:type="dcterms:W3CDTF">2013-09-22T23:44:11Z</dcterms:created>
  <dcterms:modified xsi:type="dcterms:W3CDTF">2013-09-24T16:41:03Z</dcterms:modified>
</cp:coreProperties>
</file>