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6" r:id="rId2"/>
    <p:sldId id="258" r:id="rId3"/>
    <p:sldId id="259" r:id="rId4"/>
    <p:sldId id="257" r:id="rId5"/>
    <p:sldId id="260" r:id="rId6"/>
    <p:sldId id="279" r:id="rId7"/>
    <p:sldId id="261" r:id="rId8"/>
    <p:sldId id="275" r:id="rId9"/>
    <p:sldId id="304" r:id="rId10"/>
    <p:sldId id="303" r:id="rId11"/>
    <p:sldId id="276" r:id="rId12"/>
    <p:sldId id="262" r:id="rId13"/>
    <p:sldId id="263" r:id="rId14"/>
    <p:sldId id="273" r:id="rId15"/>
    <p:sldId id="277" r:id="rId16"/>
    <p:sldId id="274" r:id="rId17"/>
    <p:sldId id="278" r:id="rId18"/>
    <p:sldId id="264" r:id="rId19"/>
    <p:sldId id="265" r:id="rId20"/>
    <p:sldId id="266" r:id="rId21"/>
    <p:sldId id="288" r:id="rId22"/>
    <p:sldId id="267" r:id="rId23"/>
    <p:sldId id="286" r:id="rId24"/>
    <p:sldId id="287" r:id="rId25"/>
    <p:sldId id="289" r:id="rId26"/>
    <p:sldId id="290" r:id="rId27"/>
    <p:sldId id="268" r:id="rId28"/>
    <p:sldId id="269" r:id="rId29"/>
    <p:sldId id="316" r:id="rId30"/>
    <p:sldId id="272" r:id="rId31"/>
    <p:sldId id="271" r:id="rId32"/>
    <p:sldId id="280" r:id="rId33"/>
    <p:sldId id="281" r:id="rId34"/>
    <p:sldId id="317" r:id="rId35"/>
    <p:sldId id="318" r:id="rId36"/>
    <p:sldId id="319" r:id="rId37"/>
    <p:sldId id="285" r:id="rId38"/>
    <p:sldId id="291" r:id="rId39"/>
    <p:sldId id="320" r:id="rId40"/>
    <p:sldId id="321" r:id="rId41"/>
    <p:sldId id="296" r:id="rId42"/>
    <p:sldId id="297" r:id="rId43"/>
    <p:sldId id="294" r:id="rId44"/>
    <p:sldId id="295" r:id="rId45"/>
    <p:sldId id="322" r:id="rId46"/>
    <p:sldId id="299" r:id="rId47"/>
    <p:sldId id="300" r:id="rId48"/>
    <p:sldId id="323" r:id="rId49"/>
    <p:sldId id="302" r:id="rId50"/>
    <p:sldId id="305" r:id="rId51"/>
    <p:sldId id="306" r:id="rId52"/>
    <p:sldId id="307" r:id="rId53"/>
    <p:sldId id="324" r:id="rId54"/>
    <p:sldId id="309" r:id="rId55"/>
    <p:sldId id="310" r:id="rId56"/>
    <p:sldId id="311" r:id="rId57"/>
    <p:sldId id="312" r:id="rId58"/>
    <p:sldId id="325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65" d="100"/>
          <a:sy n="65" d="100"/>
        </p:scale>
        <p:origin x="-98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66CA6-FB1B-4C4F-B6C4-4B274D1DEC99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166C-6013-4DFB-BB09-BA09FEFC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 can have up to 24 patients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2166C-6013-4DFB-BB09-BA09FEFC5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68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2362200"/>
            <a:ext cx="4343400" cy="22098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smtClean="0"/>
              <a:t>Warning!</a:t>
            </a:r>
          </a:p>
          <a:p>
            <a:pPr algn="ctr"/>
            <a:r>
              <a:rPr lang="en-US" dirty="0" smtClean="0"/>
              <a:t>Incompatible Medications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200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Continue with prescription?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 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5mg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25mg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14:00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5029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50292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20277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incorrect username or password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810000"/>
            <a:ext cx="3581400" cy="1447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3962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Dismiss Alert?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from nurse station 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962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1981200"/>
            <a:ext cx="4953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your assistance IMIEDATLY! We need your assistance IMIEDATLY!</a:t>
            </a:r>
          </a:p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205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426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unable to connect to database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Medication Ready at Pharmacy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2057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752600"/>
            <a:ext cx="8382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14:15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  <p:extLst>
      <p:ext uri="{BB962C8B-B14F-4D97-AF65-F5344CB8AC3E}">
        <p14:creationId xmlns:p14="http://schemas.microsoft.com/office/powerpoint/2010/main" val="37385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 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53340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Send Page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981200"/>
            <a:ext cx="5867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2133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1371600"/>
            <a:ext cx="586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Page to Dr. Smith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4038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2224481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2669958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07923" y="31242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07923" y="4038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8200" y="152400"/>
            <a:ext cx="4572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150mg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D, Drug 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New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3651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8223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3581400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New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djohn1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3651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8223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3581400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43000"/>
            <a:ext cx="4572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53908" y="1222158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Current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4669" y="1825897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58915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2579104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43000"/>
            <a:ext cx="4572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83215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Current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4669" y="1825897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58915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2579104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6757" y="3054081"/>
            <a:ext cx="41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 such user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862" y="1147069"/>
            <a:ext cx="8077200" cy="366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5654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User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rburns1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1" y="27315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7344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abc123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31916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1916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47900" y="4085657"/>
            <a:ext cx="1866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Changes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922" y="2250858"/>
            <a:ext cx="17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225096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029" y="3569952"/>
            <a:ext cx="25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2154" y="359372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4085657"/>
            <a:ext cx="14097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Delete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862" y="1147069"/>
            <a:ext cx="8077200" cy="366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5654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User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rburns1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1" y="27315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7344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abc123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31916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zyx098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1916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47900" y="4085657"/>
            <a:ext cx="1866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Changes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922" y="2250858"/>
            <a:ext cx="17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225096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029" y="3569952"/>
            <a:ext cx="25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2154" y="359372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zyx098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4085657"/>
            <a:ext cx="13335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Delete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908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676" y="2362200"/>
            <a:ext cx="1688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3338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Adams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275" y="2872264"/>
            <a:ext cx="14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Birth: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86354" y="2879071"/>
            <a:ext cx="12631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12/17/67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63813" y="2879071"/>
            <a:ext cx="10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2880182"/>
            <a:ext cx="3270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65 Park Ave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3464357"/>
            <a:ext cx="518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4770" y="3452634"/>
            <a:ext cx="128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Telephone: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40169" y="3464357"/>
            <a:ext cx="1535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123-456-7890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73262" y="3487870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93121" y="3452634"/>
            <a:ext cx="10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85138" y="3445111"/>
            <a:ext cx="1688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Averageton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4618" y="3489543"/>
            <a:ext cx="59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2930" y="3491216"/>
            <a:ext cx="911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77" y="3930134"/>
            <a:ext cx="21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Provider: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31774" y="3927771"/>
            <a:ext cx="107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till: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22377" y="3927771"/>
            <a:ext cx="1116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12/31/14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81652" y="3930134"/>
            <a:ext cx="234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Insurance 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1448</Words>
  <Application>Microsoft Office PowerPoint</Application>
  <PresentationFormat>On-screen Show (4:3)</PresentationFormat>
  <Paragraphs>681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Login</vt:lpstr>
      <vt:lpstr>Login</vt:lpstr>
      <vt:lpstr>Login</vt:lpstr>
      <vt:lpstr>Dr. Smith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Dr. Smith</vt:lpstr>
      <vt:lpstr>Mike Carts100</vt:lpstr>
      <vt:lpstr>Mike Carts100</vt:lpstr>
      <vt:lpstr>Mike Carts100</vt:lpstr>
      <vt:lpstr>Dr. Smith</vt:lpstr>
      <vt:lpstr>Dr. Smith</vt:lpstr>
      <vt:lpstr>MikeCarts100</vt:lpstr>
      <vt:lpstr>Mike Carts100</vt:lpstr>
      <vt:lpstr>Dr. Smith</vt:lpstr>
      <vt:lpstr>Login</vt:lpstr>
      <vt:lpstr>Nurse Station A</vt:lpstr>
      <vt:lpstr>Nurse Station A</vt:lpstr>
      <vt:lpstr>John Adams 105</vt:lpstr>
      <vt:lpstr>John Adams 105</vt:lpstr>
      <vt:lpstr>John Adams 105</vt:lpstr>
      <vt:lpstr>John Adams 105</vt:lpstr>
      <vt:lpstr>John Adams 105</vt:lpstr>
      <vt:lpstr>Nurse Station A</vt:lpstr>
      <vt:lpstr>Nurse Station A</vt:lpstr>
      <vt:lpstr>Mike Carts100</vt:lpstr>
      <vt:lpstr>Mike Carts 100</vt:lpstr>
      <vt:lpstr>Mike Carts100</vt:lpstr>
      <vt:lpstr>Nurse Station A</vt:lpstr>
      <vt:lpstr>Login</vt:lpstr>
      <vt:lpstr>Pharmacy</vt:lpstr>
      <vt:lpstr>Fill Prescriptions</vt:lpstr>
      <vt:lpstr>Fill Prescriptions</vt:lpstr>
      <vt:lpstr>Pharmacy</vt:lpstr>
      <vt:lpstr>Enter New Drug</vt:lpstr>
      <vt:lpstr>Enter New Drug</vt:lpstr>
      <vt:lpstr>Pharmacy</vt:lpstr>
      <vt:lpstr>Login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Login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Admin</dc:creator>
  <cp:lastModifiedBy>Donald Edward Squirek</cp:lastModifiedBy>
  <cp:revision>37</cp:revision>
  <dcterms:created xsi:type="dcterms:W3CDTF">2013-09-22T23:44:11Z</dcterms:created>
  <dcterms:modified xsi:type="dcterms:W3CDTF">2013-09-24T16:40:07Z</dcterms:modified>
</cp:coreProperties>
</file>