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9" r:id="rId7"/>
    <p:sldId id="261" r:id="rId8"/>
    <p:sldId id="275" r:id="rId9"/>
    <p:sldId id="276" r:id="rId10"/>
    <p:sldId id="262" r:id="rId11"/>
    <p:sldId id="263" r:id="rId12"/>
    <p:sldId id="273" r:id="rId13"/>
    <p:sldId id="277" r:id="rId14"/>
    <p:sldId id="274" r:id="rId15"/>
    <p:sldId id="278" r:id="rId16"/>
    <p:sldId id="264" r:id="rId17"/>
    <p:sldId id="265" r:id="rId18"/>
    <p:sldId id="266" r:id="rId19"/>
    <p:sldId id="288" r:id="rId20"/>
    <p:sldId id="267" r:id="rId21"/>
    <p:sldId id="286" r:id="rId22"/>
    <p:sldId id="287" r:id="rId23"/>
    <p:sldId id="289" r:id="rId24"/>
    <p:sldId id="290" r:id="rId25"/>
    <p:sldId id="268" r:id="rId26"/>
    <p:sldId id="269" r:id="rId27"/>
    <p:sldId id="270" r:id="rId28"/>
    <p:sldId id="272" r:id="rId29"/>
    <p:sldId id="271" r:id="rId30"/>
    <p:sldId id="280" r:id="rId31"/>
    <p:sldId id="281" r:id="rId32"/>
    <p:sldId id="282" r:id="rId33"/>
    <p:sldId id="283" r:id="rId34"/>
    <p:sldId id="284" r:id="rId35"/>
    <p:sldId id="285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533-4457-40C7-9F04-74C9A220E15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2362200"/>
            <a:ext cx="4343400" cy="2209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smtClean="0"/>
              <a:t>Warning!</a:t>
            </a:r>
          </a:p>
          <a:p>
            <a:pPr algn="ctr"/>
            <a:r>
              <a:rPr lang="en-US" dirty="0" smtClean="0"/>
              <a:t>Incompatible Medications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200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Continue with prescription?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 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5mg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25mg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14:00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5029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5029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810000"/>
            <a:ext cx="3581400" cy="1447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3962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Dismiss Alert?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733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incorrect username or password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from nurse station 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962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1981200"/>
            <a:ext cx="4953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your assistance IMIEDATLY! We need your assistance IMIEDATLY!</a:t>
            </a:r>
          </a:p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205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Medication Ready at Pharmacy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2057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733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unable to connect to database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5105400"/>
            <a:ext cx="2819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Administer Medication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14:15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5105400"/>
            <a:ext cx="2819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Administer Medication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53340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Send Page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981200"/>
            <a:ext cx="5867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2133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1371600"/>
            <a:ext cx="586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Page to Dr. Smith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M. 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Ward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7620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Sign-Out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4038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8200" y="152400"/>
            <a:ext cx="457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150mg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D, Drug 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1112</Words>
  <Application>Microsoft Office PowerPoint</Application>
  <PresentationFormat>On-screen Show (4:3)</PresentationFormat>
  <Paragraphs>464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Login</vt:lpstr>
      <vt:lpstr>Login</vt:lpstr>
      <vt:lpstr>Login</vt:lpstr>
      <vt:lpstr>Dr. Smith</vt:lpstr>
      <vt:lpstr>J. Adams 105</vt:lpstr>
      <vt:lpstr>J. Adams 105</vt:lpstr>
      <vt:lpstr>J. Adams 105</vt:lpstr>
      <vt:lpstr>J. Adams 105</vt:lpstr>
      <vt:lpstr>J. Adams 105</vt:lpstr>
      <vt:lpstr>J. Adams 105</vt:lpstr>
      <vt:lpstr>J. Adams 105</vt:lpstr>
      <vt:lpstr>J. Adams 105</vt:lpstr>
      <vt:lpstr>J. Adams 105</vt:lpstr>
      <vt:lpstr>J. Adams 105</vt:lpstr>
      <vt:lpstr>J. Adams 105</vt:lpstr>
      <vt:lpstr>Dr. Smith</vt:lpstr>
      <vt:lpstr>M. Carts100</vt:lpstr>
      <vt:lpstr>M. Carts100</vt:lpstr>
      <vt:lpstr>M. Carts100</vt:lpstr>
      <vt:lpstr>Dr. Smith</vt:lpstr>
      <vt:lpstr>Dr. Smith</vt:lpstr>
      <vt:lpstr>M.Carts100</vt:lpstr>
      <vt:lpstr>M. Carts100</vt:lpstr>
      <vt:lpstr>Dr. Smith</vt:lpstr>
      <vt:lpstr>Login</vt:lpstr>
      <vt:lpstr>Nurse Station A</vt:lpstr>
      <vt:lpstr>Ward A</vt:lpstr>
      <vt:lpstr>J. Adams 105</vt:lpstr>
      <vt:lpstr>J. Adams 105</vt:lpstr>
      <vt:lpstr>J. Adams 105</vt:lpstr>
      <vt:lpstr>J. Adams 105</vt:lpstr>
      <vt:lpstr>J. Adams 105</vt:lpstr>
      <vt:lpstr>Ward A</vt:lpstr>
      <vt:lpstr>Ward A</vt:lpstr>
      <vt:lpstr>M. Carts100</vt:lpstr>
      <vt:lpstr>M. Carts 100</vt:lpstr>
      <vt:lpstr>M. Carts100</vt:lpstr>
      <vt:lpstr>Ward A</vt:lpstr>
      <vt:lpstr>Login</vt:lpstr>
      <vt:lpstr>Pharmacy</vt:lpstr>
      <vt:lpstr>Fill Prescriptions</vt:lpstr>
      <vt:lpstr>Fill Prescriptions</vt:lpstr>
      <vt:lpstr>Pharmacy</vt:lpstr>
      <vt:lpstr>Enter New Drug</vt:lpstr>
      <vt:lpstr>Enter New Drug</vt:lpstr>
      <vt:lpstr>Pharmacy</vt:lpstr>
      <vt:lpstr>Login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Admin</dc:creator>
  <cp:lastModifiedBy>Admin</cp:lastModifiedBy>
  <cp:revision>24</cp:revision>
  <dcterms:created xsi:type="dcterms:W3CDTF">2013-09-22T23:44:11Z</dcterms:created>
  <dcterms:modified xsi:type="dcterms:W3CDTF">2013-09-23T03:42:33Z</dcterms:modified>
</cp:coreProperties>
</file>