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3"/>
    <p:restoredTop sz="94691"/>
  </p:normalViewPr>
  <p:slideViewPr>
    <p:cSldViewPr snapToGrid="0" snapToObjects="1">
      <p:cViewPr varScale="1">
        <p:scale>
          <a:sx n="123" d="100"/>
          <a:sy n="123" d="100"/>
        </p:scale>
        <p:origin x="1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E190-46EF-DA43-A1DF-007494CDF71E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AAC1-1407-D547-BCAF-CDD272E2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E190-46EF-DA43-A1DF-007494CDF71E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AAC1-1407-D547-BCAF-CDD272E2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8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E190-46EF-DA43-A1DF-007494CDF71E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AAC1-1407-D547-BCAF-CDD272E2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6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E190-46EF-DA43-A1DF-007494CDF71E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AAC1-1407-D547-BCAF-CDD272E2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0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E190-46EF-DA43-A1DF-007494CDF71E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AAC1-1407-D547-BCAF-CDD272E2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E190-46EF-DA43-A1DF-007494CDF71E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AAC1-1407-D547-BCAF-CDD272E2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1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E190-46EF-DA43-A1DF-007494CDF71E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AAC1-1407-D547-BCAF-CDD272E2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E190-46EF-DA43-A1DF-007494CDF71E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AAC1-1407-D547-BCAF-CDD272E2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1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E190-46EF-DA43-A1DF-007494CDF71E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AAC1-1407-D547-BCAF-CDD272E2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E190-46EF-DA43-A1DF-007494CDF71E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AAC1-1407-D547-BCAF-CDD272E2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7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E190-46EF-DA43-A1DF-007494CDF71E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AAC1-1407-D547-BCAF-CDD272E2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4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FE190-46EF-DA43-A1DF-007494CDF71E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AAC1-1407-D547-BCAF-CDD272E2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01AF12-776B-2E4E-AA3F-15554C54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82509"/>
              </p:ext>
            </p:extLst>
          </p:nvPr>
        </p:nvGraphicFramePr>
        <p:xfrm>
          <a:off x="1915543" y="1171852"/>
          <a:ext cx="6480000" cy="5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9533656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8541135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453247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2135169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915828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54218"/>
                    </a:ext>
                  </a:extLst>
                </a:gridCol>
              </a:tblGrid>
              <a:tr h="1080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07775"/>
                  </a:ext>
                </a:extLst>
              </a:tr>
              <a:tr h="10807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95898"/>
                  </a:ext>
                </a:extLst>
              </a:tr>
              <a:tr h="1080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782101"/>
                  </a:ext>
                </a:extLst>
              </a:tr>
              <a:tr h="1080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9720"/>
                  </a:ext>
                </a:extLst>
              </a:tr>
              <a:tr h="1080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22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538E96-E41D-8342-A26B-238567E50256}"/>
              </a:ext>
            </a:extLst>
          </p:cNvPr>
          <p:cNvSpPr txBox="1"/>
          <p:nvPr/>
        </p:nvSpPr>
        <p:spPr>
          <a:xfrm rot="-1500000">
            <a:off x="1872703" y="421932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" pitchFamily="2" charset="0"/>
              </a:rPr>
              <a:t>x[:,0]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35ADC-8636-2E47-82BF-F38D7F6E391F}"/>
              </a:ext>
            </a:extLst>
          </p:cNvPr>
          <p:cNvSpPr txBox="1"/>
          <p:nvPr/>
        </p:nvSpPr>
        <p:spPr>
          <a:xfrm>
            <a:off x="1319652" y="3536309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" pitchFamily="2" charset="0"/>
              </a:rPr>
              <a:t>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62D95B-ACBE-B34E-9D1B-DCF186EE8A60}"/>
              </a:ext>
            </a:extLst>
          </p:cNvPr>
          <p:cNvSpPr txBox="1"/>
          <p:nvPr/>
        </p:nvSpPr>
        <p:spPr>
          <a:xfrm rot="-1500000">
            <a:off x="2949894" y="421933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" pitchFamily="2" charset="0"/>
              </a:rPr>
              <a:t>x[:,1]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3C8E1C-29D0-ED4C-89DA-C60090F7E856}"/>
              </a:ext>
            </a:extLst>
          </p:cNvPr>
          <p:cNvSpPr txBox="1"/>
          <p:nvPr/>
        </p:nvSpPr>
        <p:spPr>
          <a:xfrm rot="-1500000">
            <a:off x="4027086" y="421932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" pitchFamily="2" charset="0"/>
              </a:rPr>
              <a:t>x[:,2]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CD2634-1180-AF40-BE0F-750CD522438C}"/>
              </a:ext>
            </a:extLst>
          </p:cNvPr>
          <p:cNvSpPr txBox="1"/>
          <p:nvPr/>
        </p:nvSpPr>
        <p:spPr>
          <a:xfrm>
            <a:off x="4143728" y="258771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x[1,2]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2C8DA6-FB1E-1447-BCDC-3B9D316917D5}"/>
              </a:ext>
            </a:extLst>
          </p:cNvPr>
          <p:cNvSpPr txBox="1"/>
          <p:nvPr/>
        </p:nvSpPr>
        <p:spPr>
          <a:xfrm>
            <a:off x="514800" y="1445157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" pitchFamily="2" charset="0"/>
              </a:rPr>
              <a:t>x[0,:]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8F98E-B37E-7446-8ABA-8E3EB6686457}"/>
              </a:ext>
            </a:extLst>
          </p:cNvPr>
          <p:cNvSpPr txBox="1"/>
          <p:nvPr/>
        </p:nvSpPr>
        <p:spPr>
          <a:xfrm>
            <a:off x="517314" y="2490733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" pitchFamily="2" charset="0"/>
              </a:rPr>
              <a:t>x[1,:]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66AF69-0AC5-F44B-933E-53C6483886C5}"/>
              </a:ext>
            </a:extLst>
          </p:cNvPr>
          <p:cNvSpPr txBox="1"/>
          <p:nvPr/>
        </p:nvSpPr>
        <p:spPr>
          <a:xfrm>
            <a:off x="514800" y="4628014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" pitchFamily="2" charset="0"/>
              </a:rPr>
              <a:t>x[t,:]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3D5432-AAD2-8A42-85B1-44CB010FF066}"/>
              </a:ext>
            </a:extLst>
          </p:cNvPr>
          <p:cNvSpPr txBox="1"/>
          <p:nvPr/>
        </p:nvSpPr>
        <p:spPr>
          <a:xfrm>
            <a:off x="85195" y="5792455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" pitchFamily="2" charset="0"/>
              </a:rPr>
              <a:t>x[t+1,:]</a:t>
            </a:r>
          </a:p>
        </p:txBody>
      </p:sp>
    </p:spTree>
    <p:extLst>
      <p:ext uri="{BB962C8B-B14F-4D97-AF65-F5344CB8AC3E}">
        <p14:creationId xmlns:p14="http://schemas.microsoft.com/office/powerpoint/2010/main" val="266960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35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Kenji Sato</dc:creator>
  <cp:lastModifiedBy>Kenji Sato</cp:lastModifiedBy>
  <cp:revision>3</cp:revision>
  <dcterms:created xsi:type="dcterms:W3CDTF">2019-07-15T23:20:16Z</dcterms:created>
  <dcterms:modified xsi:type="dcterms:W3CDTF">2019-07-15T23:50:52Z</dcterms:modified>
</cp:coreProperties>
</file>