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10T18:40:39.290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2DB40922-99F6-4E41-AE72-411A8AB3DF4E}" emma:medium="tactile" emma:mode="ink">
          <msink:context xmlns:msink="http://schemas.microsoft.com/ink/2010/main" type="inkDrawing" rotatedBoundingBox="6911,5079 9892,3505 10100,3899 7118,5472" semanticType="callout" shapeName="Other"/>
        </emma:interpretation>
      </emma:emma>
    </inkml:annotationXML>
    <inkml:trace contextRef="#ctx0" brushRef="#br0">42030 18837,'1'0,"1"0,-1 0,0 0,0 0,-1 0,1 0,-1 0,0 0,0 0,0 0,0 0,-1 0,1 0,0 0,0 0,0 0,0 0,0 0,0 0,0 0,0 0,1 0,1 1,1 0,3 0,2 0,2 1,2 1,1-1,2 1,2 0,0-2,1 1,0-1,0 0,-1 0,0 0,0 0,-2-1,0 1,-2-1,0 0,-1 0,0 0,0 0,1 0,-1 0,1 0,1 0,-1 0,0 0,0 0,-1 0,0 0,-1 0,-1 0,0 0,0 0,0 0,0 0,0 0,2 0,0 0,0 0,1 0,-1-1,2 1,-1-1,1 0,-1 1,1 0,-2-1,0 0,-1 0,0 0,0 0,0 0,1 0,0 0,1 0,-1-1,1 1,0-1,0 0,1 0,-1 0,1-1,-1 0,0-1,-1 0,0-1,0-1,1 0,1-1,0 0,2-2,0 1,2-1,0-1,-1 2,0-1,-1 0,-2 1,0-1,-1 1,0-1,0 1,-1 0,0-1,-1 1,1-1,-1 1,0-1,-1-1,-1 0,1 0,0-1,0 1,0-1,0 1,0-1,-1 1,0-1,0 0,0 0,-1-2,0 0,0 0,0-1,0 0,0 0,1 0,0 1,1 0,-1 0,1 1,-1 0,1 1,0-1,-1 1,1-2,-1 1,1-1,0-1,-1 1,-1 0,1 1,-2 0,1 0,-2 0,1 1,-1-1,1 0,1-1,0 0,1-1,0-1,2-1,1 0,0 0,1 1,-1 1,-1 2,1-1,-1 1,0 1,0-1,-1 0,1-1,-1 1,0 0,1-1,1 1,0 0,1 0,0 1,1 0,0 1,1 0,-1 1,0 1,0 0,-2 1,1 0,-1 1,0-1,0 1,1 0,1 0,1 1,0 0,2 0,0 0,0 0,0 0,0 0,-1 1,-1 1,-1-1,0 1,1-1,-1 0,2 1,1-1,1 1,0 0,1 0,-1 0,0 1,-1-1,-1 0,0 0,-1 0,2 1,-1-1,2 0,0 0,1 0,0 1,0-1,-1 0,-2 0,0 0,0 1,0 0,-1 0,1-1,-1 1,1 0,2 1,-1-1,0 1,0 0,-2 0,0 1,-1 0,0 0,1 0,0 0,0 0,1 0,-1 0,1-1,0 1,0-1,0 1,-1-1,-2 1,-1 0,-1 0,0 0,-2 0,1 0,1 0,0 0,1 0,0 0,0 0,0 0,0 0,0 0,-1 0,0 0,-1 0,0 0,0 0,-1 0,-1 0,-1 0,0 0,-2 0,0 0,-2 0,1 0,-1 0,0 0,-1 0,0 0,-1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10T18:41:43.29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458433A0-CEB1-4C7D-B976-4B08AE9A00EF}" emma:medium="tactile" emma:mode="ink">
          <msink:context xmlns:msink="http://schemas.microsoft.com/ink/2010/main" type="inkDrawing" rotatedBoundingBox="20780,4904 26243,1075 27140,2355 21678,6185" semanticType="callout" shapeName="Other"/>
        </emma:interpretation>
      </emma:emma>
    </inkml:annotationXML>
    <inkml:trace contextRef="#ctx0" brushRef="#br0">50640 4075,'0'-1,"0"0,0 0,0 0,0 0,0 1,0 0,0 2,0 2,0-1,0 0,0-1,0-1,0 0,0-1,0 0,0 0,0 0,0 0,0 0,0-1,0 1,0 0,0 0,0 0,0 0,0 0,0 0,0 0,0 0,0 0,0 0,0 0,0 0,0 0,0 0,0 0,0 0,0 0,1 0,2 0,1 0,2 0,2 0,3 0,0 0,2 0,-1 0,0 0,0 0,0 0,1 0,-1 0,2 0,2 0,2 0,3 1,5 0,2 1,4-1,2-1,2 1,-1-1,0 0,-1 0,-3 0,-2 0,-1 0,1 0,1 0,1 0,0 0,2 0,2 0,1 0,1-1,-3 0,-1-1,-4 1,-4-1,-2-1,-2 1,-1 0,-1 0,0 0,0 0,-2 0,1 0,0 1,0-1,0 0,1 1,0-1,1 0,-1 0,1 0,-1 1,-1-2,-1 1,-1 0,-2 0,0 0,-2-1,-2 0,0-1,0 0,0-1,2 0,0-2,2 0,1-2,2 0,2-3,3 0,1-1,1 0,0-1,1 0,0 1,-1-1,1 1,-2-1,-1-1,-1-2,1-3,1-5,3-5,3-4,1-3,0-1,1-2,0-1,2-3,2-2,1-2,0 0,0-1,-2 0,-3 1,-2 2,-1 1,-1 1,-3 1,0 1,-1 3,-1 2,-1 3,-1 4,-1 3,-3 4,-1 2,-1 3,0 2,-1 0,-1 1,1 0,0-1,-1 2,0 0,-2 2,-1 0,-1 1,-1 0,0 1,-1 0,-1 2,0 1,-1 0,-2 2,0-1,-1 1,-1 0,0 1,0 1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ED2F-540B-42C2-BA92-418AA182D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C34C0-0119-42D3-BD59-7BAD6CE16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BC10-926B-4796-B629-0FE24DAC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F6B-91F3-4CF9-84E3-0A914A458189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1B96E-38C0-4F95-B3AC-5DA2A5286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70C75-B57C-4C4B-9358-5C1591D4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84B4-C4DA-4E12-912B-DEFF101EC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8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3827-5BE5-498A-BB12-B28DC8CF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25E6-1137-4096-9BDA-8B2316BD3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3D31C-661E-4EC6-9FFF-786567B1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F6B-91F3-4CF9-84E3-0A914A458189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980B4-B93C-4A0E-A944-0974CFF8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64724-8AB9-4CF7-AABF-06581C22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84B4-C4DA-4E12-912B-DEFF101EC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8898A-5DBF-4186-9F79-2776A91B4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C8618-F8C8-4F7D-B436-38BFEBCF8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ABF3A-B385-420E-968C-1212BFE7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F6B-91F3-4CF9-84E3-0A914A458189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7C97B-544E-43BD-AFB8-C90E367D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F110F-E231-4335-AD28-764DE964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84B4-C4DA-4E12-912B-DEFF101EC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F199-644D-41A4-AB00-7EEE68CC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CFDBC-409C-4ECE-86E6-74581D123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5C971-A809-4E54-8FD7-8A7CCA78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F6B-91F3-4CF9-84E3-0A914A458189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B184C-A34F-4FBE-92B7-3F55AD95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57D95-E93C-403C-BA3A-C0886838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84B4-C4DA-4E12-912B-DEFF101EC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4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F37A-68EC-43DA-8323-2265C6AC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F8CAE-D79A-4D0B-BD70-FD3E0FC3C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6F64-CC32-4D88-BF3C-10AB63AE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F6B-91F3-4CF9-84E3-0A914A458189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5EC33-C9A3-4269-A1AC-CABE0840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D6CF8-BC42-4647-B332-543AD0FE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84B4-C4DA-4E12-912B-DEFF101EC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8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400C-2BF0-4699-9FC6-CB09FD27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52173-DAA3-4428-A7DD-0A4A9EE7C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99272-B166-4527-BFE4-C2D3366BD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CA0D8-E310-4D38-BD41-BD35974B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F6B-91F3-4CF9-84E3-0A914A458189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9E6AA-2203-4F9D-8A7C-EEDB1366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4C222-2AEC-4111-B1A8-52033A21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84B4-C4DA-4E12-912B-DEFF101EC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0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D7B4-B12B-4645-A003-960EF9D66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43E80-06DF-4172-A21C-A9CF3B75C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5C207-4150-4B17-842F-861EE2D2E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5D69B-C84F-4734-8475-F7ADE18D3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AEDF4-A137-4BFD-B7E9-B48AE5FBE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DA9E0-942E-43F1-A476-857A0B68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F6B-91F3-4CF9-84E3-0A914A458189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34D3A-D765-4FF5-89F8-A2D79D07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DE7EA-6EFE-44C3-BF54-C0A09173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84B4-C4DA-4E12-912B-DEFF101EC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8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9113-361C-4F07-82BC-6A259BF5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3DE8E-0A0B-4E07-8BFD-047F5A5E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F6B-91F3-4CF9-84E3-0A914A458189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4632C-0A7C-4733-A630-19EA95F5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5DC21-D7ED-4393-AAF3-BF1D7FDB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84B4-C4DA-4E12-912B-DEFF101EC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3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CEBFD-7B6B-416D-8766-FE50B5A7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F6B-91F3-4CF9-84E3-0A914A458189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93C09-A095-4D6D-80B1-449EAC99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ECBE0-8CEE-492E-B2F0-0CC63961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84B4-C4DA-4E12-912B-DEFF101EC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6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08D2-17E1-41F1-8E9E-31722C5D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B76CB-C615-4512-B7B9-C5E13780C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F9550-18EC-40E6-B65F-6E55B1B41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F5624-623B-4524-A011-07520532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F6B-91F3-4CF9-84E3-0A914A458189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D9734-D6B4-48B5-A376-283EFC3D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DC1C3-879E-43FD-9DAE-621D07ED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84B4-C4DA-4E12-912B-DEFF101EC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3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27FB-2650-4E8B-A608-3B466815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2F831-F744-46CF-BC87-5DD685A93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C7F69-C92F-495E-8DCE-42351DD71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DECD8-9892-495C-8206-8C369A19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F6B-91F3-4CF9-84E3-0A914A458189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25192-6900-4D24-885C-35B69947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1ACA6-DDD8-4562-BAB3-5DF41967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84B4-C4DA-4E12-912B-DEFF101EC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7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6F6D0-F0D9-4D57-9EB1-8D52DE43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D0385-F8AA-431B-8798-56780274A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C1AD2-4C01-4329-AFA3-523B6C11E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E1F6B-91F3-4CF9-84E3-0A914A458189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FF3A1-D407-46A4-8A40-1297D7FBA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3E138-C8B1-42D8-B79F-A50C0006A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84B4-C4DA-4E12-912B-DEFF101EC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7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E453BA-A186-49FB-8608-FF7D6BBBC527}"/>
              </a:ext>
            </a:extLst>
          </p:cNvPr>
          <p:cNvSpPr/>
          <p:nvPr/>
        </p:nvSpPr>
        <p:spPr>
          <a:xfrm>
            <a:off x="2257124" y="1251284"/>
            <a:ext cx="1617044" cy="770021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307B6E-AB2D-47A8-BECE-893D3FA1F78B}"/>
              </a:ext>
            </a:extLst>
          </p:cNvPr>
          <p:cNvSpPr/>
          <p:nvPr/>
        </p:nvSpPr>
        <p:spPr>
          <a:xfrm>
            <a:off x="2257124" y="2938913"/>
            <a:ext cx="1617044" cy="770021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CFFB168-0506-4191-B9AD-76883415F366}"/>
                  </a:ext>
                </a:extLst>
              </p14:cNvPr>
              <p14:cNvContentPartPr/>
              <p14:nvPr/>
            </p14:nvContentPartPr>
            <p14:xfrm>
              <a:off x="2495321" y="1403942"/>
              <a:ext cx="1140650" cy="447937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CFFB168-0506-4191-B9AD-76883415F3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6250" y="1384873"/>
                <a:ext cx="1178432" cy="485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795707A-AAA3-4059-B212-3EC87BCFF9FD}"/>
                  </a:ext>
                </a:extLst>
              </p14:cNvPr>
              <p14:cNvContentPartPr/>
              <p14:nvPr/>
            </p14:nvContentPartPr>
            <p14:xfrm>
              <a:off x="2567474" y="3047046"/>
              <a:ext cx="948132" cy="55375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795707A-AAA3-4059-B212-3EC87BCFF9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8403" y="3027976"/>
                <a:ext cx="985913" cy="59153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C96310BB-75EF-46BC-A5B7-A8606C256375}"/>
              </a:ext>
            </a:extLst>
          </p:cNvPr>
          <p:cNvSpPr/>
          <p:nvPr/>
        </p:nvSpPr>
        <p:spPr>
          <a:xfrm>
            <a:off x="1288180" y="1273999"/>
            <a:ext cx="789272" cy="747305"/>
          </a:xfrm>
          <a:prstGeom prst="rightArrow">
            <a:avLst>
              <a:gd name="adj1" fmla="val 20371"/>
              <a:gd name="adj2" fmla="val 62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E0A84CC-22C4-4C2B-8F1B-29505B31F475}"/>
              </a:ext>
            </a:extLst>
          </p:cNvPr>
          <p:cNvSpPr/>
          <p:nvPr/>
        </p:nvSpPr>
        <p:spPr>
          <a:xfrm>
            <a:off x="1326680" y="4697128"/>
            <a:ext cx="3471513" cy="843011"/>
          </a:xfrm>
          <a:prstGeom prst="rightArrow">
            <a:avLst>
              <a:gd name="adj1" fmla="val 20371"/>
              <a:gd name="adj2" fmla="val 123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0B75D7-C752-4461-9EFA-6360F42B6B01}"/>
              </a:ext>
            </a:extLst>
          </p:cNvPr>
          <p:cNvSpPr/>
          <p:nvPr/>
        </p:nvSpPr>
        <p:spPr>
          <a:xfrm>
            <a:off x="3987237" y="2888637"/>
            <a:ext cx="789272" cy="747305"/>
          </a:xfrm>
          <a:prstGeom prst="rightArrow">
            <a:avLst>
              <a:gd name="adj1" fmla="val 20371"/>
              <a:gd name="adj2" fmla="val 62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AC3D779-A6E4-430E-89EB-A234BBE82037}"/>
              </a:ext>
            </a:extLst>
          </p:cNvPr>
          <p:cNvSpPr/>
          <p:nvPr/>
        </p:nvSpPr>
        <p:spPr>
          <a:xfrm>
            <a:off x="1312677" y="2888637"/>
            <a:ext cx="789272" cy="747305"/>
          </a:xfrm>
          <a:prstGeom prst="rightArrow">
            <a:avLst>
              <a:gd name="adj1" fmla="val 20371"/>
              <a:gd name="adj2" fmla="val 62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B7ED249-F55D-414A-B8D7-DB0B531BADAB}"/>
              </a:ext>
            </a:extLst>
          </p:cNvPr>
          <p:cNvSpPr/>
          <p:nvPr/>
        </p:nvSpPr>
        <p:spPr>
          <a:xfrm>
            <a:off x="3987237" y="1317313"/>
            <a:ext cx="789272" cy="747305"/>
          </a:xfrm>
          <a:prstGeom prst="rightArrow">
            <a:avLst>
              <a:gd name="adj1" fmla="val 20371"/>
              <a:gd name="adj2" fmla="val 62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5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kenk42292</dc:creator>
  <cp:lastModifiedBy>kenk42292</cp:lastModifiedBy>
  <cp:revision>7</cp:revision>
  <dcterms:created xsi:type="dcterms:W3CDTF">2018-05-10T18:36:19Z</dcterms:created>
  <dcterms:modified xsi:type="dcterms:W3CDTF">2018-05-12T04:34:12Z</dcterms:modified>
</cp:coreProperties>
</file>