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8" r:id="rId3"/>
  </p:sldMasterIdLst>
  <p:notesMasterIdLst>
    <p:notesMasterId r:id="rId24"/>
  </p:notesMasterIdLst>
  <p:sldIdLst>
    <p:sldId id="256" r:id="rId4"/>
    <p:sldId id="496" r:id="rId5"/>
    <p:sldId id="1264" r:id="rId6"/>
    <p:sldId id="1331" r:id="rId7"/>
    <p:sldId id="1362" r:id="rId8"/>
    <p:sldId id="1332" r:id="rId9"/>
    <p:sldId id="1333" r:id="rId10"/>
    <p:sldId id="1334" r:id="rId11"/>
    <p:sldId id="1335" r:id="rId12"/>
    <p:sldId id="1336" r:id="rId13"/>
    <p:sldId id="1337" r:id="rId14"/>
    <p:sldId id="1359" r:id="rId15"/>
    <p:sldId id="1360" r:id="rId16"/>
    <p:sldId id="1338" r:id="rId17"/>
    <p:sldId id="1339" r:id="rId18"/>
    <p:sldId id="1340" r:id="rId19"/>
    <p:sldId id="1341" r:id="rId20"/>
    <p:sldId id="1344" r:id="rId21"/>
    <p:sldId id="1361" r:id="rId22"/>
    <p:sldId id="86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3851" autoAdjust="0"/>
  </p:normalViewPr>
  <p:slideViewPr>
    <p:cSldViewPr snapToGrid="0">
      <p:cViewPr varScale="1">
        <p:scale>
          <a:sx n="57" d="100"/>
          <a:sy n="57" d="100"/>
        </p:scale>
        <p:origin x="15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F9E0D-46B0-42BD-9B01-B623D1C5744F}"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2A6F7-DCFD-4056-AA1F-B3703B19FD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4951006-1346-4A00-98A7-C2AC8F290D0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7524CF43-D266-4C73-ADE0-79A5378CACCE}"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汇报分为五个部分，首先是研究背景与内容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04C1057-C6D9-4AFC-91F9-6797F6C385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32A6F7-DCFD-4056-AA1F-B3703B19FD6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汇报分为五个部分，首先是研究背景与内容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04C1057-C6D9-4AFC-91F9-6797F6C385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32A6F7-DCFD-4056-AA1F-B3703B19FD64}" type="slidenum">
              <a:rPr lang="zh-CN" altLang="en-US" smtClean="0"/>
              <a:t>8</a:t>
            </a:fld>
            <a:endParaRPr lang="zh-CN" altLang="en-US"/>
          </a:p>
        </p:txBody>
      </p:sp>
    </p:spTree>
    <p:extLst>
      <p:ext uri="{BB962C8B-B14F-4D97-AF65-F5344CB8AC3E}">
        <p14:creationId xmlns:p14="http://schemas.microsoft.com/office/powerpoint/2010/main" val="78479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32A6F7-DCFD-4056-AA1F-B3703B19FD64}"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汇报分为五个部分，首先是研究背景与内容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04C1057-C6D9-4AFC-91F9-6797F6C385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汇报分为五个部分，首先是研究背景与内容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04C1057-C6D9-4AFC-91F9-6797F6C385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汇报分为五个部分，首先是研究背景与内容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04C1057-C6D9-4AFC-91F9-6797F6C385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1"/>
            <a:ext cx="6400800" cy="424732"/>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61EE8C92-8834-4FC4-93E4-EF559482F457}" type="slidenum">
              <a:rPr lang="zh-CN" altLang="en-US"/>
              <a:t>‹#›</a:t>
            </a:fld>
            <a:r>
              <a:rPr lang="zh-CN" altLang="en-US"/>
              <a:t> 页</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630514" y="1196975"/>
            <a:ext cx="2045175" cy="19827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97B50DC5-A193-4C93-8753-B1CBEF5A4DCE}" type="slidenum">
              <a:rPr lang="zh-CN" altLang="en-US"/>
              <a:t>‹#›</a:t>
            </a:fld>
            <a:r>
              <a:rPr lang="zh-CN" altLang="en-US"/>
              <a:t> 页</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4" y="115890"/>
            <a:ext cx="2168525" cy="30638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41987" y="115890"/>
            <a:ext cx="1712777" cy="30638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EC80C533-8A74-4513-8C4C-026DB8EC8B83}" type="slidenum">
              <a:rPr lang="zh-CN" altLang="en-US"/>
              <a:t>‹#›</a:t>
            </a:fld>
            <a:r>
              <a:rPr lang="zh-CN" altLang="en-US"/>
              <a:t> 页</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90"/>
            <a:ext cx="8675688"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196975"/>
            <a:ext cx="4027487"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969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2637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5A66B307-0BCF-4060-95E3-BEAA6EB09752}" type="slidenum">
              <a:rPr lang="zh-CN" altLang="en-US"/>
              <a:t>‹#›</a:t>
            </a:fld>
            <a:r>
              <a:rPr lang="zh-CN" altLang="en-US"/>
              <a:t> 页</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15889"/>
            <a:ext cx="86756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sldNum" sz="quarter" idx="10"/>
          </p:nvPr>
        </p:nvSpPr>
        <p:spPr/>
        <p:txBody>
          <a:bodyPr/>
          <a:lstStyle>
            <a:lvl1pPr>
              <a:defRPr/>
            </a:lvl1pPr>
          </a:lstStyle>
          <a:p>
            <a:pPr>
              <a:defRPr/>
            </a:pPr>
            <a:r>
              <a:rPr lang="zh-CN" altLang="en-US"/>
              <a:t>第 </a:t>
            </a:r>
            <a:fld id="{ABE9E8CE-5CD1-4453-96FE-EE23592431EA}" type="slidenum">
              <a:rPr lang="zh-CN" altLang="en-US"/>
              <a:t>‹#›</a:t>
            </a:fld>
            <a:r>
              <a:rPr lang="zh-CN" altLang="en-US"/>
              <a:t> 页</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90"/>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4" y="1196976"/>
            <a:ext cx="8207375" cy="424732"/>
          </a:xfrm>
        </p:spPr>
        <p:txBody>
          <a:bodyPr/>
          <a:lstStyle/>
          <a:p>
            <a:pPr lvl="0"/>
            <a:endParaRPr lang="zh-CN" altLang="en-US" noProof="0"/>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7106A943-D5EE-46A9-875F-ADF2F2C99267}" type="slidenum">
              <a:rPr lang="zh-CN" altLang="en-US"/>
              <a:t>‹#›</a:t>
            </a:fld>
            <a:r>
              <a:rPr lang="zh-CN" altLang="en-US"/>
              <a:t> 页</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90"/>
            <a:ext cx="8675688"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196975"/>
            <a:ext cx="4027487"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0B0FB88B-CCD7-49D3-AD3B-D02021CABE29}" type="slidenum">
              <a:rPr lang="zh-CN" altLang="en-US"/>
              <a:t>‹#›</a:t>
            </a:fld>
            <a:r>
              <a:rPr lang="zh-CN" altLang="en-US"/>
              <a:t> 页</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115890"/>
            <a:ext cx="8675688" cy="649287"/>
          </a:xfrm>
        </p:spPr>
        <p:txBody>
          <a:bodyPr/>
          <a:lstStyle/>
          <a:p>
            <a:r>
              <a:rPr lang="zh-CN" altLang="en-US"/>
              <a:t>单击此处编辑母版标题样式</a:t>
            </a:r>
          </a:p>
        </p:txBody>
      </p:sp>
      <p:sp>
        <p:nvSpPr>
          <p:cNvPr id="3" name="内容占位符 2"/>
          <p:cNvSpPr>
            <a:spLocks noGrp="1"/>
          </p:cNvSpPr>
          <p:nvPr>
            <p:ph sz="quarter" idx="1"/>
          </p:nvPr>
        </p:nvSpPr>
        <p:spPr>
          <a:xfrm>
            <a:off x="468314" y="1196975"/>
            <a:ext cx="4027487"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314" y="2263775"/>
            <a:ext cx="4027487"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11969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365C1F03-ED79-476A-BFF0-473A0D244841}" type="slidenum">
              <a:rPr lang="zh-CN" altLang="en-US"/>
              <a:t>‹#›</a:t>
            </a:fld>
            <a:r>
              <a:rPr lang="zh-CN" altLang="en-US"/>
              <a:t> 页</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90"/>
            <a:ext cx="8675688" cy="649287"/>
          </a:xfrm>
        </p:spPr>
        <p:txBody>
          <a:bodyPr/>
          <a:lstStyle/>
          <a:p>
            <a:r>
              <a:rPr lang="zh-CN" altLang="en-US"/>
              <a:t>单击此处编辑母版标题样式</a:t>
            </a:r>
          </a:p>
        </p:txBody>
      </p:sp>
      <p:sp>
        <p:nvSpPr>
          <p:cNvPr id="3" name="内容占位符 2"/>
          <p:cNvSpPr>
            <a:spLocks noGrp="1"/>
          </p:cNvSpPr>
          <p:nvPr>
            <p:ph sz="half" idx="1"/>
          </p:nvPr>
        </p:nvSpPr>
        <p:spPr>
          <a:xfrm>
            <a:off x="468314" y="1196975"/>
            <a:ext cx="4027487"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969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263775"/>
            <a:ext cx="4027488" cy="16204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B4134932-1771-4CD8-900B-CA44DE34A0CC}" type="slidenum">
              <a:rPr lang="zh-CN" altLang="en-US"/>
              <a:t>‹#›</a:t>
            </a:fld>
            <a:r>
              <a:rPr lang="zh-CN" altLang="en-US"/>
              <a:t> 页</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5" descr="bg1"/>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hasCustomPrompt="1"/>
          </p:nvPr>
        </p:nvSpPr>
        <p:spPr>
          <a:xfrm>
            <a:off x="468313" y="2133600"/>
            <a:ext cx="8207375" cy="1495425"/>
          </a:xfrm>
        </p:spPr>
        <p:txBody>
          <a:bodyPr>
            <a:spAutoFit/>
          </a:bodyPr>
          <a:lstStyle>
            <a:lvl1pPr marL="0" algn="ctr">
              <a:defRPr sz="4600">
                <a:solidFill>
                  <a:schemeClr val="tx1"/>
                </a:solidFill>
              </a:defRPr>
            </a:lvl1pPr>
          </a:lstStyle>
          <a:p>
            <a:pPr lvl="0"/>
            <a:r>
              <a:rPr lang="zh-CN" altLang="en-US" noProof="0"/>
              <a:t>主标题文本样式：黑体</a:t>
            </a:r>
            <a:r>
              <a:rPr lang="en-US" altLang="zh-CN" noProof="0"/>
              <a:t>/34</a:t>
            </a:r>
            <a:r>
              <a:rPr lang="zh-CN" altLang="en-US" noProof="0"/>
              <a:t>号  </a:t>
            </a:r>
            <a:r>
              <a:rPr lang="en-US" altLang="zh-CN" noProof="0"/>
              <a:t>Arial/34pt</a:t>
            </a:r>
          </a:p>
        </p:txBody>
      </p:sp>
      <p:sp>
        <p:nvSpPr>
          <p:cNvPr id="3075" name="Rectangle 3"/>
          <p:cNvSpPr>
            <a:spLocks noGrp="1" noChangeArrowheads="1"/>
          </p:cNvSpPr>
          <p:nvPr>
            <p:ph type="subTitle" idx="1" hasCustomPrompt="1"/>
          </p:nvPr>
        </p:nvSpPr>
        <p:spPr>
          <a:xfrm>
            <a:off x="468313" y="4221163"/>
            <a:ext cx="8207375" cy="530225"/>
          </a:xfrm>
        </p:spPr>
        <p:txBody>
          <a:bodyPr/>
          <a:lstStyle>
            <a:lvl1pPr marL="0" indent="0" algn="ctr">
              <a:spcBef>
                <a:spcPct val="0"/>
              </a:spcBef>
              <a:buFont typeface="Wingdings" panose="05000000000000000000" pitchFamily="2" charset="2"/>
              <a:buNone/>
              <a:defRPr b="0">
                <a:solidFill>
                  <a:schemeClr val="tx2"/>
                </a:solidFill>
              </a:defRPr>
            </a:lvl1pPr>
          </a:lstStyle>
          <a:p>
            <a:pPr lvl="0"/>
            <a:r>
              <a:rPr lang="zh-CN" altLang="en-US" noProof="0"/>
              <a:t>副标题文本样式：华文细黑</a:t>
            </a:r>
            <a:r>
              <a:rPr lang="en-US" altLang="zh-CN" noProof="0"/>
              <a:t>/18</a:t>
            </a:r>
            <a:r>
              <a:rPr lang="zh-CN" altLang="en-US" noProof="0"/>
              <a:t>号  </a:t>
            </a:r>
            <a:r>
              <a:rPr lang="en-US" altLang="zh-CN" noProof="0"/>
              <a:t>Arial/18pt</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p:cNvSpPr>
            <a:spLocks noGrp="1" noChangeArrowheads="1"/>
          </p:cNvSpPr>
          <p:nvPr>
            <p:ph type="sldNum" sz="quarter" idx="10"/>
          </p:nvPr>
        </p:nvSpPr>
        <p:spPr/>
        <p:txBody>
          <a:bodyPr/>
          <a:lstStyle>
            <a:lvl1pPr>
              <a:defRPr/>
            </a:lvl1pPr>
          </a:lstStyle>
          <a:p>
            <a:pPr>
              <a:defRPr/>
            </a:pPr>
            <a:r>
              <a:rPr lang="zh-CN" altLang="en-US"/>
              <a:t>第 </a:t>
            </a:r>
            <a:fld id="{A49F6B9A-B445-4E94-8A39-F6FCD0822F03}" type="slidenum">
              <a:rPr lang="zh-CN" altLang="en-US"/>
              <a:t>‹#›</a:t>
            </a:fld>
            <a:r>
              <a:rPr lang="zh-CN" altLang="en-US"/>
              <a:t> 页</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DF066911-2AB4-4DC2-BCB3-7DCBE9A2FC4C}" type="slidenum">
              <a:rPr lang="zh-CN" altLang="en-US"/>
              <a:t>‹#›</a:t>
            </a:fld>
            <a:r>
              <a:rPr lang="zh-CN" altLang="en-US"/>
              <a:t> 页</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9"/>
          <p:cNvSpPr>
            <a:spLocks noGrp="1" noChangeArrowheads="1"/>
          </p:cNvSpPr>
          <p:nvPr>
            <p:ph type="sldNum" sz="quarter" idx="10"/>
          </p:nvPr>
        </p:nvSpPr>
        <p:spPr/>
        <p:txBody>
          <a:bodyPr/>
          <a:lstStyle>
            <a:lvl1pPr>
              <a:defRPr/>
            </a:lvl1pPr>
          </a:lstStyle>
          <a:p>
            <a:pPr>
              <a:defRPr/>
            </a:pPr>
            <a:r>
              <a:rPr lang="zh-CN" altLang="en-US"/>
              <a:t>第 </a:t>
            </a:r>
            <a:fld id="{579E465C-1FFF-49F8-B7AE-87E514BA230A}" type="slidenum">
              <a:rPr lang="zh-CN" altLang="en-US"/>
              <a:t>‹#›</a:t>
            </a:fld>
            <a:r>
              <a:rPr lang="zh-CN" altLang="en-US"/>
              <a:t> 页</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027487"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27488"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p:cNvSpPr>
            <a:spLocks noGrp="1" noChangeArrowheads="1"/>
          </p:cNvSpPr>
          <p:nvPr>
            <p:ph type="sldNum" sz="quarter" idx="10"/>
          </p:nvPr>
        </p:nvSpPr>
        <p:spPr/>
        <p:txBody>
          <a:bodyPr/>
          <a:lstStyle>
            <a:lvl1pPr>
              <a:defRPr/>
            </a:lvl1pPr>
          </a:lstStyle>
          <a:p>
            <a:pPr>
              <a:defRPr/>
            </a:pPr>
            <a:r>
              <a:rPr lang="zh-CN" altLang="en-US"/>
              <a:t>第 </a:t>
            </a:r>
            <a:fld id="{D56C09DB-7DBB-476D-8EBE-5DAA8CC64949}" type="slidenum">
              <a:rPr lang="zh-CN" altLang="en-US"/>
              <a:t>‹#›</a:t>
            </a:fld>
            <a:r>
              <a:rPr lang="zh-CN" altLang="en-US"/>
              <a:t> 页</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9"/>
          <p:cNvSpPr>
            <a:spLocks noGrp="1" noChangeArrowheads="1"/>
          </p:cNvSpPr>
          <p:nvPr>
            <p:ph type="sldNum" sz="quarter" idx="10"/>
          </p:nvPr>
        </p:nvSpPr>
        <p:spPr/>
        <p:txBody>
          <a:bodyPr/>
          <a:lstStyle>
            <a:lvl1pPr>
              <a:defRPr/>
            </a:lvl1pPr>
          </a:lstStyle>
          <a:p>
            <a:pPr>
              <a:defRPr/>
            </a:pPr>
            <a:r>
              <a:rPr lang="zh-CN" altLang="en-US"/>
              <a:t>第 </a:t>
            </a:r>
            <a:fld id="{23C81BCD-4CD6-4017-BB75-4EB4EF8FC3AE}" type="slidenum">
              <a:rPr lang="zh-CN" altLang="en-US"/>
              <a:t>‹#›</a:t>
            </a:fld>
            <a:r>
              <a:rPr lang="zh-CN" altLang="en-US"/>
              <a:t> 页</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p:cNvSpPr>
            <a:spLocks noGrp="1" noChangeArrowheads="1"/>
          </p:cNvSpPr>
          <p:nvPr>
            <p:ph type="sldNum" sz="quarter" idx="10"/>
          </p:nvPr>
        </p:nvSpPr>
        <p:spPr/>
        <p:txBody>
          <a:bodyPr/>
          <a:lstStyle>
            <a:lvl1pPr>
              <a:defRPr/>
            </a:lvl1pPr>
          </a:lstStyle>
          <a:p>
            <a:pPr>
              <a:defRPr/>
            </a:pPr>
            <a:r>
              <a:rPr lang="zh-CN" altLang="en-US"/>
              <a:t>第 </a:t>
            </a:r>
            <a:fld id="{C1A0C823-DCBD-40F9-89B6-FAC9F78E4E80}" type="slidenum">
              <a:rPr lang="zh-CN" altLang="en-US"/>
              <a:t>‹#›</a:t>
            </a:fld>
            <a:r>
              <a:rPr lang="zh-CN" altLang="en-US"/>
              <a:t> 页</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p:txBody>
          <a:bodyPr/>
          <a:lstStyle>
            <a:lvl1pPr>
              <a:defRPr/>
            </a:lvl1pPr>
          </a:lstStyle>
          <a:p>
            <a:pPr>
              <a:defRPr/>
            </a:pPr>
            <a:r>
              <a:rPr lang="zh-CN" altLang="en-US"/>
              <a:t>第 </a:t>
            </a:r>
            <a:fld id="{41E1E700-10E7-4F0E-87FD-BD06E9A79887}" type="slidenum">
              <a:rPr lang="zh-CN" altLang="en-US"/>
              <a:t>‹#›</a:t>
            </a:fld>
            <a:r>
              <a:rPr lang="zh-CN" altLang="en-US"/>
              <a:t> 页</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p:cNvSpPr>
            <a:spLocks noGrp="1" noChangeArrowheads="1"/>
          </p:cNvSpPr>
          <p:nvPr>
            <p:ph type="sldNum" sz="quarter" idx="10"/>
          </p:nvPr>
        </p:nvSpPr>
        <p:spPr/>
        <p:txBody>
          <a:bodyPr/>
          <a:lstStyle>
            <a:lvl1pPr>
              <a:defRPr/>
            </a:lvl1pPr>
          </a:lstStyle>
          <a:p>
            <a:pPr>
              <a:defRPr/>
            </a:pPr>
            <a:r>
              <a:rPr lang="zh-CN" altLang="en-US"/>
              <a:t>第 </a:t>
            </a:r>
            <a:fld id="{8059EDC6-FB9D-4BB9-A31D-96D8BFF959C7}" type="slidenum">
              <a:rPr lang="zh-CN" altLang="en-US"/>
              <a:t>‹#›</a:t>
            </a:fld>
            <a:r>
              <a:rPr lang="zh-CN" altLang="en-US"/>
              <a:t> 页</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p:cNvSpPr>
            <a:spLocks noGrp="1" noChangeArrowheads="1"/>
          </p:cNvSpPr>
          <p:nvPr>
            <p:ph type="sldNum" sz="quarter" idx="10"/>
          </p:nvPr>
        </p:nvSpPr>
        <p:spPr/>
        <p:txBody>
          <a:bodyPr/>
          <a:lstStyle>
            <a:lvl1pPr>
              <a:defRPr/>
            </a:lvl1pPr>
          </a:lstStyle>
          <a:p>
            <a:pPr>
              <a:defRPr/>
            </a:pPr>
            <a:r>
              <a:rPr lang="zh-CN" altLang="en-US"/>
              <a:t>第 </a:t>
            </a:r>
            <a:fld id="{70B5308C-B6E9-44D6-8E1E-CBE358185FFA}" type="slidenum">
              <a:rPr lang="zh-CN" altLang="en-US"/>
              <a:t>‹#›</a:t>
            </a:fld>
            <a:r>
              <a:rPr lang="zh-CN" altLang="en-US"/>
              <a:t> 页</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p:cNvSpPr>
            <a:spLocks noGrp="1" noChangeArrowheads="1"/>
          </p:cNvSpPr>
          <p:nvPr>
            <p:ph type="sldNum" sz="quarter" idx="10"/>
          </p:nvPr>
        </p:nvSpPr>
        <p:spPr/>
        <p:txBody>
          <a:bodyPr/>
          <a:lstStyle>
            <a:lvl1pPr>
              <a:defRPr/>
            </a:lvl1pPr>
          </a:lstStyle>
          <a:p>
            <a:pPr>
              <a:defRPr/>
            </a:pPr>
            <a:r>
              <a:rPr lang="zh-CN" altLang="en-US"/>
              <a:t>第 </a:t>
            </a:r>
            <a:fld id="{1D06BE5D-D3F1-4105-A302-E95BFDAD8D73}" type="slidenum">
              <a:rPr lang="zh-CN" altLang="en-US"/>
              <a:t>‹#›</a:t>
            </a:fld>
            <a:r>
              <a:rPr lang="zh-CN" altLang="en-US"/>
              <a:t> 页</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0638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0638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p:cNvSpPr>
            <a:spLocks noGrp="1" noChangeArrowheads="1"/>
          </p:cNvSpPr>
          <p:nvPr>
            <p:ph type="sldNum" sz="quarter" idx="10"/>
          </p:nvPr>
        </p:nvSpPr>
        <p:spPr/>
        <p:txBody>
          <a:bodyPr/>
          <a:lstStyle>
            <a:lvl1pPr>
              <a:defRPr/>
            </a:lvl1pPr>
          </a:lstStyle>
          <a:p>
            <a:pPr>
              <a:defRPr/>
            </a:pPr>
            <a:r>
              <a:rPr lang="zh-CN" altLang="en-US"/>
              <a:t>第 </a:t>
            </a:r>
            <a:fld id="{EA11D711-08E6-4383-9F15-4B19438A5244}" type="slidenum">
              <a:rPr lang="zh-CN" altLang="en-US"/>
              <a:t>‹#›</a:t>
            </a:fld>
            <a:r>
              <a:rPr lang="zh-CN" altLang="en-US"/>
              <a:t> 页</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61EE8C92-8834-4FC4-93E4-EF559482F457}" type="slidenum">
              <a:rPr lang="zh-CN" altLang="en-US"/>
              <a:t>‹#›</a:t>
            </a:fld>
            <a:r>
              <a:rPr lang="zh-CN" altLang="en-US"/>
              <a:t> 页</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4037569"/>
            <a:ext cx="7772400" cy="369332"/>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72AAA426-7E6B-469E-85E4-81502C43E404}" type="slidenum">
              <a:rPr lang="zh-CN" altLang="en-US"/>
              <a:t>‹#›</a:t>
            </a:fld>
            <a:r>
              <a:rPr lang="zh-CN" altLang="en-US"/>
              <a:t> 页</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72AAA426-7E6B-469E-85E4-81502C43E404}" type="slidenum">
              <a:rPr lang="zh-CN" altLang="en-US"/>
              <a:t>‹#›</a:t>
            </a:fld>
            <a:r>
              <a:rPr lang="zh-CN" altLang="en-US"/>
              <a:t> 页</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027487"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27488"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4ABEF8B3-F61C-4C87-AC6D-9B787FB96CC0}" type="slidenum">
              <a:rPr lang="zh-CN" altLang="en-US"/>
              <a:t>‹#›</a:t>
            </a:fld>
            <a:r>
              <a:rPr lang="zh-CN" altLang="en-US"/>
              <a:t> 页</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zh-CN" altLang="en-US"/>
              <a:t>第 </a:t>
            </a:r>
            <a:fld id="{5BB60CAF-1725-42D0-9429-F9B63914E7E2}" type="slidenum">
              <a:rPr lang="zh-CN" altLang="en-US"/>
              <a:t>‹#›</a:t>
            </a:fld>
            <a:r>
              <a:rPr lang="zh-CN" altLang="en-US"/>
              <a:t> 页</a:t>
            </a: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zh-CN" altLang="en-US"/>
              <a:t>第 </a:t>
            </a:r>
            <a:fld id="{A31C69A5-5CBE-4117-9952-FD5F20272867}" type="slidenum">
              <a:rPr lang="zh-CN" altLang="en-US"/>
              <a:t>‹#›</a:t>
            </a:fld>
            <a:r>
              <a:rPr lang="zh-CN" altLang="en-US"/>
              <a:t> 页</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zh-CN" altLang="en-US"/>
              <a:t>第 </a:t>
            </a:r>
            <a:fld id="{CC40BE68-3E7A-4813-B0F4-D016E19F319D}" type="slidenum">
              <a:rPr lang="zh-CN" altLang="en-US"/>
              <a:t>‹#›</a:t>
            </a:fld>
            <a:r>
              <a:rPr lang="zh-CN" altLang="en-US"/>
              <a:t> 页</a:t>
            </a: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7C905C7A-A843-4047-A229-3255D2F909E7}" type="slidenum">
              <a:rPr lang="zh-CN" altLang="en-US"/>
              <a:t>‹#›</a:t>
            </a:fld>
            <a:r>
              <a:rPr lang="zh-CN" altLang="en-US"/>
              <a:t> 页</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B3418E4F-DCFE-4FED-AAC9-9008CC693AE9}" type="slidenum">
              <a:rPr lang="zh-CN" altLang="en-US"/>
              <a:t>‹#›</a:t>
            </a:fld>
            <a:r>
              <a:rPr lang="zh-CN" altLang="en-US"/>
              <a:t> 页</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97B50DC5-A193-4C93-8753-B1CBEF5A4DCE}" type="slidenum">
              <a:rPr lang="zh-CN" altLang="en-US"/>
              <a:t>‹#›</a:t>
            </a:fld>
            <a:r>
              <a:rPr lang="zh-CN" altLang="en-US"/>
              <a:t> 页</a:t>
            </a: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0638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0638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EC80C533-8A74-4513-8C4C-026DB8EC8B83}" type="slidenum">
              <a:rPr lang="zh-CN" altLang="en-US"/>
              <a:t>‹#›</a:t>
            </a:fld>
            <a:r>
              <a:rPr lang="zh-CN" altLang="en-US"/>
              <a:t> 页</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196975"/>
            <a:ext cx="4027487" cy="177279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27488" cy="177279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4ABEF8B3-F61C-4C87-AC6D-9B787FB96CC0}" type="slidenum">
              <a:rPr lang="zh-CN" altLang="en-US"/>
              <a:t>‹#›</a:t>
            </a:fld>
            <a:r>
              <a:rPr lang="zh-CN" altLang="en-US"/>
              <a:t> 页</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196975"/>
            <a:ext cx="4027487" cy="1982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96975"/>
            <a:ext cx="4027488" cy="91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263775"/>
            <a:ext cx="4027488" cy="91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5A66B307-0BCF-4060-95E3-BEAA6EB09752}" type="slidenum">
              <a:rPr lang="zh-CN" altLang="en-US"/>
              <a:t>‹#›</a:t>
            </a:fld>
            <a:r>
              <a:rPr lang="zh-CN" altLang="en-US"/>
              <a:t> 页</a:t>
            </a: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15888"/>
            <a:ext cx="8675688" cy="3063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sldNum" sz="quarter" idx="10"/>
          </p:nvPr>
        </p:nvSpPr>
        <p:spPr/>
        <p:txBody>
          <a:bodyPr/>
          <a:lstStyle>
            <a:lvl1pPr>
              <a:defRPr/>
            </a:lvl1pPr>
          </a:lstStyle>
          <a:p>
            <a:pPr>
              <a:defRPr/>
            </a:pPr>
            <a:r>
              <a:rPr lang="zh-CN" altLang="en-US"/>
              <a:t>第 </a:t>
            </a:r>
            <a:fld id="{ABE9E8CE-5CD1-4453-96FE-EE23592431EA}" type="slidenum">
              <a:rPr lang="zh-CN" altLang="en-US"/>
              <a:t>‹#›</a:t>
            </a:fld>
            <a:r>
              <a:rPr lang="zh-CN" altLang="en-US"/>
              <a:t> 页</a:t>
            </a: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3" y="1196975"/>
            <a:ext cx="8207375" cy="1982788"/>
          </a:xfrm>
        </p:spPr>
        <p:txBody>
          <a:bodyPr/>
          <a:lstStyle/>
          <a:p>
            <a:pPr lvl="0"/>
            <a:endParaRPr lang="zh-CN" altLang="en-US" noProof="0"/>
          </a:p>
        </p:txBody>
      </p:sp>
      <p:sp>
        <p:nvSpPr>
          <p:cNvPr id="4" name="Rectangle 5"/>
          <p:cNvSpPr>
            <a:spLocks noGrp="1" noChangeArrowheads="1"/>
          </p:cNvSpPr>
          <p:nvPr>
            <p:ph type="sldNum" sz="quarter" idx="10"/>
          </p:nvPr>
        </p:nvSpPr>
        <p:spPr/>
        <p:txBody>
          <a:bodyPr/>
          <a:lstStyle>
            <a:lvl1pPr>
              <a:defRPr/>
            </a:lvl1pPr>
          </a:lstStyle>
          <a:p>
            <a:pPr>
              <a:defRPr/>
            </a:pPr>
            <a:r>
              <a:rPr lang="zh-CN" altLang="en-US"/>
              <a:t>第 </a:t>
            </a:r>
            <a:fld id="{7106A943-D5EE-46A9-875F-ADF2F2C99267}" type="slidenum">
              <a:rPr lang="zh-CN" altLang="en-US"/>
              <a:t>‹#›</a:t>
            </a:fld>
            <a:r>
              <a:rPr lang="zh-CN" altLang="en-US"/>
              <a:t> 页</a:t>
            </a: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196975"/>
            <a:ext cx="4027487" cy="1982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27488" cy="1982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0B0FB88B-CCD7-49D3-AD3B-D02021CABE29}" type="slidenum">
              <a:rPr lang="zh-CN" altLang="en-US"/>
              <a:t>‹#›</a:t>
            </a:fld>
            <a:r>
              <a:rPr lang="zh-CN" altLang="en-US"/>
              <a:t> 页</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内容占位符 2"/>
          <p:cNvSpPr>
            <a:spLocks noGrp="1"/>
          </p:cNvSpPr>
          <p:nvPr>
            <p:ph sz="quarter" idx="1"/>
          </p:nvPr>
        </p:nvSpPr>
        <p:spPr>
          <a:xfrm>
            <a:off x="468313" y="1196975"/>
            <a:ext cx="4027487" cy="91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313" y="2263775"/>
            <a:ext cx="4027487" cy="91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1196975"/>
            <a:ext cx="4027488" cy="1982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365C1F03-ED79-476A-BFF0-473A0D244841}" type="slidenum">
              <a:rPr lang="zh-CN" altLang="en-US"/>
              <a:t>‹#›</a:t>
            </a:fld>
            <a:r>
              <a:rPr lang="zh-CN" altLang="en-US"/>
              <a:t> 页</a:t>
            </a: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027487" cy="1982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96975"/>
            <a:ext cx="4027488" cy="91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263775"/>
            <a:ext cx="4027488" cy="91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sldNum" sz="quarter" idx="10"/>
          </p:nvPr>
        </p:nvSpPr>
        <p:spPr/>
        <p:txBody>
          <a:bodyPr/>
          <a:lstStyle>
            <a:lvl1pPr>
              <a:defRPr/>
            </a:lvl1pPr>
          </a:lstStyle>
          <a:p>
            <a:pPr>
              <a:defRPr/>
            </a:pPr>
            <a:r>
              <a:rPr lang="zh-CN" altLang="en-US"/>
              <a:t>第 </a:t>
            </a:r>
            <a:fld id="{B4134932-1771-4CD8-900B-CA44DE34A0CC}" type="slidenum">
              <a:rPr lang="zh-CN" altLang="en-US"/>
              <a:t>‹#›</a:t>
            </a:fld>
            <a:r>
              <a:rPr lang="zh-CN" altLang="en-US"/>
              <a:t> 页</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750144"/>
            <a:ext cx="4040188" cy="42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15558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750144"/>
            <a:ext cx="4041775" cy="42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15558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zh-CN" altLang="en-US"/>
              <a:t>第 </a:t>
            </a:r>
            <a:fld id="{5BB60CAF-1725-42D0-9429-F9B63914E7E2}" type="slidenum">
              <a:rPr lang="zh-CN" altLang="en-US"/>
              <a:t>‹#›</a:t>
            </a:fld>
            <a:r>
              <a:rPr lang="zh-CN" altLang="en-US"/>
              <a:t> 页</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zh-CN" altLang="en-US"/>
              <a:t>第 </a:t>
            </a:r>
            <a:fld id="{A31C69A5-5CBE-4117-9952-FD5F20272867}" type="slidenum">
              <a:rPr lang="zh-CN" altLang="en-US"/>
              <a:t>‹#›</a:t>
            </a:fld>
            <a:r>
              <a:rPr lang="zh-CN" altLang="en-US"/>
              <a:t> 页</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zh-CN" altLang="en-US"/>
              <a:t>第 </a:t>
            </a:r>
            <a:fld id="{CC40BE68-3E7A-4813-B0F4-D016E19F319D}" type="slidenum">
              <a:rPr lang="zh-CN" altLang="en-US"/>
              <a:t>‹#›</a:t>
            </a:fld>
            <a:r>
              <a:rPr lang="zh-CN" altLang="en-US"/>
              <a:t> 页</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202209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28623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7C905C7A-A843-4047-A229-3255D2F909E7}" type="slidenum">
              <a:rPr lang="zh-CN" altLang="en-US"/>
              <a:t>‹#›</a:t>
            </a:fld>
            <a:r>
              <a:rPr lang="zh-CN" altLang="en-US"/>
              <a:t> 页</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5355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9"/>
            <a:ext cx="5486400" cy="28623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zh-CN" altLang="en-US"/>
              <a:t>第 </a:t>
            </a:r>
            <a:fld id="{B3418E4F-DCFE-4FED-AAC9-9008CC693AE9}" type="slidenum">
              <a:rPr lang="zh-CN" altLang="en-US"/>
              <a:t>‹#›</a:t>
            </a:fld>
            <a:r>
              <a:rPr lang="zh-CN" altLang="en-US"/>
              <a:t> 页</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 y="2"/>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115890"/>
            <a:ext cx="86756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314" y="1196975"/>
            <a:ext cx="8207375" cy="162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sp>
        <p:nvSpPr>
          <p:cNvPr id="306181" name="Rectangle 5"/>
          <p:cNvSpPr>
            <a:spLocks noGrp="1" noChangeArrowheads="1"/>
          </p:cNvSpPr>
          <p:nvPr>
            <p:ph type="sldNum" sz="quarter" idx="4"/>
          </p:nvPr>
        </p:nvSpPr>
        <p:spPr bwMode="auto">
          <a:xfrm>
            <a:off x="6542088" y="6499227"/>
            <a:ext cx="2133600" cy="212725"/>
          </a:xfrm>
          <a:prstGeom prst="rect">
            <a:avLst/>
          </a:prstGeom>
          <a:noFill/>
          <a:ln>
            <a:noFill/>
          </a:ln>
          <a:effectLst/>
        </p:spPr>
        <p:txBody>
          <a:bodyPr vert="horz" wrap="square" lIns="91440" tIns="45720" rIns="91440" bIns="45720" numCol="1" anchor="t" anchorCtr="0" compatLnSpc="1"/>
          <a:lstStyle>
            <a:lvl1pPr algn="r" eaLnBrk="1" hangingPunct="1">
              <a:defRPr sz="750">
                <a:latin typeface="微软雅黑" panose="020B0503020204020204" pitchFamily="34" charset="-122"/>
                <a:ea typeface="微软雅黑" panose="020B0503020204020204" pitchFamily="34" charset="-122"/>
              </a:defRPr>
            </a:lvl1pPr>
          </a:lstStyle>
          <a:p>
            <a:pPr>
              <a:defRPr/>
            </a:pPr>
            <a:r>
              <a:rPr lang="zh-CN" altLang="en-US"/>
              <a:t>第 </a:t>
            </a:r>
            <a:fld id="{AE9AB314-99ED-4CAD-8820-82D92EC097A4}" type="slidenum">
              <a:rPr lang="zh-CN" altLang="en-US"/>
              <a:t>‹#›</a:t>
            </a:fld>
            <a:r>
              <a:rPr lang="zh-CN" altLang="en-US"/>
              <a:t> 页</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fade/>
  </p:transition>
  <p:hf hdr="0" ftr="0" dt="0"/>
  <p:txStyles>
    <p:titleStyle>
      <a:lvl1pPr marL="271780" indent="-271780" algn="l" rtl="0" eaLnBrk="0" fontAlgn="base" hangingPunct="0">
        <a:spcBef>
          <a:spcPct val="0"/>
        </a:spcBef>
        <a:spcAft>
          <a:spcPct val="0"/>
        </a:spcAft>
        <a:defRPr sz="2100" b="1">
          <a:solidFill>
            <a:schemeClr val="bg1"/>
          </a:solidFill>
          <a:latin typeface="+mj-lt"/>
          <a:ea typeface="+mj-ea"/>
          <a:cs typeface="+mj-cs"/>
        </a:defRPr>
      </a:lvl1pPr>
      <a:lvl2pPr marL="271780" indent="-271780" algn="l" rtl="0" eaLnBrk="0" fontAlgn="base" hangingPunct="0">
        <a:spcBef>
          <a:spcPct val="0"/>
        </a:spcBef>
        <a:spcAft>
          <a:spcPct val="0"/>
        </a:spcAft>
        <a:defRPr sz="2100" b="1">
          <a:solidFill>
            <a:schemeClr val="bg1"/>
          </a:solidFill>
          <a:latin typeface="Arial" panose="020B0604020202020204" pitchFamily="34" charset="0"/>
          <a:ea typeface="微软雅黑" panose="020B0503020204020204" pitchFamily="34" charset="-122"/>
        </a:defRPr>
      </a:lvl2pPr>
      <a:lvl3pPr marL="271780" indent="-271780" algn="l" rtl="0" eaLnBrk="0" fontAlgn="base" hangingPunct="0">
        <a:spcBef>
          <a:spcPct val="0"/>
        </a:spcBef>
        <a:spcAft>
          <a:spcPct val="0"/>
        </a:spcAft>
        <a:defRPr sz="2100" b="1">
          <a:solidFill>
            <a:schemeClr val="bg1"/>
          </a:solidFill>
          <a:latin typeface="Arial" panose="020B0604020202020204" pitchFamily="34" charset="0"/>
          <a:ea typeface="微软雅黑" panose="020B0503020204020204" pitchFamily="34" charset="-122"/>
        </a:defRPr>
      </a:lvl3pPr>
      <a:lvl4pPr marL="271780" indent="-271780" algn="l" rtl="0" eaLnBrk="0" fontAlgn="base" hangingPunct="0">
        <a:spcBef>
          <a:spcPct val="0"/>
        </a:spcBef>
        <a:spcAft>
          <a:spcPct val="0"/>
        </a:spcAft>
        <a:defRPr sz="2100" b="1">
          <a:solidFill>
            <a:schemeClr val="bg1"/>
          </a:solidFill>
          <a:latin typeface="Arial" panose="020B0604020202020204" pitchFamily="34" charset="0"/>
          <a:ea typeface="微软雅黑" panose="020B0503020204020204" pitchFamily="34" charset="-122"/>
        </a:defRPr>
      </a:lvl4pPr>
      <a:lvl5pPr marL="271780" indent="-271780" algn="l" rtl="0" eaLnBrk="0" fontAlgn="base" hangingPunct="0">
        <a:spcBef>
          <a:spcPct val="0"/>
        </a:spcBef>
        <a:spcAft>
          <a:spcPct val="0"/>
        </a:spcAft>
        <a:defRPr sz="2100" b="1">
          <a:solidFill>
            <a:schemeClr val="bg1"/>
          </a:solidFill>
          <a:latin typeface="Arial" panose="020B0604020202020204" pitchFamily="34" charset="0"/>
          <a:ea typeface="微软雅黑" panose="020B0503020204020204" pitchFamily="34" charset="-122"/>
        </a:defRPr>
      </a:lvl5pPr>
      <a:lvl6pPr marL="614680" algn="l" rtl="0" fontAlgn="base">
        <a:spcBef>
          <a:spcPct val="0"/>
        </a:spcBef>
        <a:spcAft>
          <a:spcPct val="0"/>
        </a:spcAft>
        <a:defRPr sz="2100" b="1">
          <a:solidFill>
            <a:schemeClr val="bg1"/>
          </a:solidFill>
          <a:latin typeface="Arial" panose="020B0604020202020204" pitchFamily="34" charset="0"/>
          <a:ea typeface="微软雅黑" panose="020B0503020204020204" pitchFamily="34" charset="-122"/>
        </a:defRPr>
      </a:lvl6pPr>
      <a:lvl7pPr marL="957580" algn="l" rtl="0" fontAlgn="base">
        <a:spcBef>
          <a:spcPct val="0"/>
        </a:spcBef>
        <a:spcAft>
          <a:spcPct val="0"/>
        </a:spcAft>
        <a:defRPr sz="2100" b="1">
          <a:solidFill>
            <a:schemeClr val="bg1"/>
          </a:solidFill>
          <a:latin typeface="Arial" panose="020B0604020202020204" pitchFamily="34" charset="0"/>
          <a:ea typeface="微软雅黑" panose="020B0503020204020204" pitchFamily="34" charset="-122"/>
        </a:defRPr>
      </a:lvl7pPr>
      <a:lvl8pPr marL="1300480" algn="l" rtl="0" fontAlgn="base">
        <a:spcBef>
          <a:spcPct val="0"/>
        </a:spcBef>
        <a:spcAft>
          <a:spcPct val="0"/>
        </a:spcAft>
        <a:defRPr sz="2100" b="1">
          <a:solidFill>
            <a:schemeClr val="bg1"/>
          </a:solidFill>
          <a:latin typeface="Arial" panose="020B0604020202020204" pitchFamily="34" charset="0"/>
          <a:ea typeface="微软雅黑" panose="020B0503020204020204" pitchFamily="34" charset="-122"/>
        </a:defRPr>
      </a:lvl8pPr>
      <a:lvl9pPr marL="1643380" algn="l" rtl="0" fontAlgn="base">
        <a:spcBef>
          <a:spcPct val="0"/>
        </a:spcBef>
        <a:spcAft>
          <a:spcPct val="0"/>
        </a:spcAft>
        <a:defRPr sz="2100" b="1">
          <a:solidFill>
            <a:schemeClr val="bg1"/>
          </a:solidFill>
          <a:latin typeface="Arial" panose="020B0604020202020204" pitchFamily="34" charset="0"/>
          <a:ea typeface="微软雅黑" panose="020B0503020204020204" pitchFamily="34" charset="-122"/>
        </a:defRPr>
      </a:lvl9pPr>
    </p:titleStyle>
    <p:bodyStyle>
      <a:lvl1pPr marL="135890" indent="-13589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800" b="1">
          <a:solidFill>
            <a:schemeClr val="tx1"/>
          </a:solidFill>
          <a:latin typeface="+mn-lt"/>
          <a:ea typeface="+mn-ea"/>
          <a:cs typeface="+mn-cs"/>
        </a:defRPr>
      </a:lvl1pPr>
      <a:lvl2pPr marL="405765" indent="-13589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500">
          <a:solidFill>
            <a:schemeClr val="tx1"/>
          </a:solidFill>
          <a:latin typeface="+mn-lt"/>
          <a:ea typeface="+mn-ea"/>
        </a:defRPr>
      </a:lvl2pPr>
      <a:lvl3pPr marL="671830" indent="-13081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a:solidFill>
            <a:schemeClr val="tx1"/>
          </a:solidFill>
          <a:latin typeface="+mn-lt"/>
          <a:ea typeface="+mn-ea"/>
        </a:defRPr>
      </a:lvl3pPr>
      <a:lvl4pPr marL="941705" indent="-13589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200">
          <a:solidFill>
            <a:schemeClr val="tx1"/>
          </a:solidFill>
          <a:latin typeface="+mn-lt"/>
          <a:ea typeface="+mn-ea"/>
        </a:defRPr>
      </a:lvl4pPr>
      <a:lvl5pPr marL="1214755" indent="-13843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050">
          <a:solidFill>
            <a:schemeClr val="tx1"/>
          </a:solidFill>
          <a:latin typeface="+mn-lt"/>
          <a:ea typeface="+mn-ea"/>
        </a:defRPr>
      </a:lvl5pPr>
      <a:lvl6pPr marL="1557655" indent="-138430" algn="l" rtl="0" fontAlgn="ctr">
        <a:lnSpc>
          <a:spcPct val="120000"/>
        </a:lnSpc>
        <a:spcBef>
          <a:spcPct val="20000"/>
        </a:spcBef>
        <a:spcAft>
          <a:spcPct val="0"/>
        </a:spcAft>
        <a:buClr>
          <a:schemeClr val="tx1"/>
        </a:buClr>
        <a:buSzPct val="60000"/>
        <a:buFont typeface="Wingdings" panose="05000000000000000000" pitchFamily="2" charset="2"/>
        <a:buChar char="n"/>
        <a:defRPr sz="1050">
          <a:solidFill>
            <a:schemeClr val="tx1"/>
          </a:solidFill>
          <a:latin typeface="+mn-lt"/>
          <a:ea typeface="+mn-ea"/>
        </a:defRPr>
      </a:lvl6pPr>
      <a:lvl7pPr marL="1900555" indent="-138430" algn="l" rtl="0" fontAlgn="ctr">
        <a:lnSpc>
          <a:spcPct val="120000"/>
        </a:lnSpc>
        <a:spcBef>
          <a:spcPct val="20000"/>
        </a:spcBef>
        <a:spcAft>
          <a:spcPct val="0"/>
        </a:spcAft>
        <a:buClr>
          <a:schemeClr val="tx1"/>
        </a:buClr>
        <a:buSzPct val="60000"/>
        <a:buFont typeface="Wingdings" panose="05000000000000000000" pitchFamily="2" charset="2"/>
        <a:buChar char="n"/>
        <a:defRPr sz="1050">
          <a:solidFill>
            <a:schemeClr val="tx1"/>
          </a:solidFill>
          <a:latin typeface="+mn-lt"/>
          <a:ea typeface="+mn-ea"/>
        </a:defRPr>
      </a:lvl7pPr>
      <a:lvl8pPr marL="2243455" indent="-138430" algn="l" rtl="0" fontAlgn="ctr">
        <a:lnSpc>
          <a:spcPct val="120000"/>
        </a:lnSpc>
        <a:spcBef>
          <a:spcPct val="20000"/>
        </a:spcBef>
        <a:spcAft>
          <a:spcPct val="0"/>
        </a:spcAft>
        <a:buClr>
          <a:schemeClr val="tx1"/>
        </a:buClr>
        <a:buSzPct val="60000"/>
        <a:buFont typeface="Wingdings" panose="05000000000000000000" pitchFamily="2" charset="2"/>
        <a:buChar char="n"/>
        <a:defRPr sz="1050">
          <a:solidFill>
            <a:schemeClr val="tx1"/>
          </a:solidFill>
          <a:latin typeface="+mn-lt"/>
          <a:ea typeface="+mn-ea"/>
        </a:defRPr>
      </a:lvl8pPr>
      <a:lvl9pPr marL="2586355" indent="-138430" algn="l" rtl="0" fontAlgn="ctr">
        <a:lnSpc>
          <a:spcPct val="120000"/>
        </a:lnSpc>
        <a:spcBef>
          <a:spcPct val="20000"/>
        </a:spcBef>
        <a:spcAft>
          <a:spcPct val="0"/>
        </a:spcAft>
        <a:buClr>
          <a:schemeClr val="tx1"/>
        </a:buClr>
        <a:buSzPct val="60000"/>
        <a:buFont typeface="Wingdings" panose="05000000000000000000" pitchFamily="2" charset="2"/>
        <a:buChar char="n"/>
        <a:defRPr sz="105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bg4-LIN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7"/>
          <p:cNvSpPr>
            <a:spLocks noGrp="1" noChangeArrowheads="1"/>
          </p:cNvSpPr>
          <p:nvPr>
            <p:ph type="title"/>
          </p:nvPr>
        </p:nvSpPr>
        <p:spPr bwMode="auto">
          <a:xfrm>
            <a:off x="0" y="115888"/>
            <a:ext cx="86756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标题文本样式：黑体</a:t>
            </a:r>
            <a:r>
              <a:rPr lang="en-US" altLang="zh-CN"/>
              <a:t>/26</a:t>
            </a:r>
            <a:r>
              <a:rPr lang="zh-CN" altLang="en-US"/>
              <a:t>号  </a:t>
            </a:r>
            <a:r>
              <a:rPr lang="en-US" altLang="zh-CN"/>
              <a:t>Arial/26pt</a:t>
            </a:r>
          </a:p>
        </p:txBody>
      </p:sp>
      <p:sp>
        <p:nvSpPr>
          <p:cNvPr id="1028" name="Rectangle 18"/>
          <p:cNvSpPr>
            <a:spLocks noGrp="1" noChangeArrowheads="1"/>
          </p:cNvSpPr>
          <p:nvPr>
            <p:ph type="body" idx="1"/>
          </p:nvPr>
        </p:nvSpPr>
        <p:spPr bwMode="auto">
          <a:xfrm>
            <a:off x="468313" y="1196975"/>
            <a:ext cx="820737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sp>
        <p:nvSpPr>
          <p:cNvPr id="1043" name="Rectangle 19"/>
          <p:cNvSpPr>
            <a:spLocks noGrp="1" noChangeArrowheads="1"/>
          </p:cNvSpPr>
          <p:nvPr>
            <p:ph type="sldNum" sz="quarter" idx="4"/>
          </p:nvPr>
        </p:nvSpPr>
        <p:spPr bwMode="auto">
          <a:xfrm>
            <a:off x="6542088" y="6499225"/>
            <a:ext cx="2133600" cy="212725"/>
          </a:xfrm>
          <a:prstGeom prst="rect">
            <a:avLst/>
          </a:prstGeom>
          <a:noFill/>
          <a:ln>
            <a:noFill/>
          </a:ln>
          <a:effectLst/>
        </p:spPr>
        <p:txBody>
          <a:bodyPr vert="horz" wrap="square" lIns="91440" tIns="45720" rIns="91440" bIns="45720" numCol="1" anchor="t" anchorCtr="0" compatLnSpc="1"/>
          <a:lstStyle>
            <a:lvl1pPr algn="r" eaLnBrk="1" hangingPunct="1">
              <a:defRPr sz="1000">
                <a:latin typeface="微软雅黑" panose="020B0503020204020204" pitchFamily="34" charset="-122"/>
                <a:ea typeface="微软雅黑" panose="020B0503020204020204" pitchFamily="34" charset="-122"/>
              </a:defRPr>
            </a:lvl1pPr>
          </a:lstStyle>
          <a:p>
            <a:pPr>
              <a:defRPr/>
            </a:pPr>
            <a:r>
              <a:rPr lang="zh-CN" altLang="en-US"/>
              <a:t>第 </a:t>
            </a:r>
            <a:fld id="{102D89E2-AF25-441E-9D74-899B7DF307FF}" type="slidenum">
              <a:rPr lang="zh-CN" altLang="en-US"/>
              <a:t>‹#›</a:t>
            </a:fld>
            <a:r>
              <a:rPr lang="zh-CN" altLang="en-US"/>
              <a:t> 页</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p:transition>
  <p:hf hdr="0" ftr="0" dt="0"/>
  <p:txStyles>
    <p:titleStyle>
      <a:lvl1pPr marL="361950" indent="-361950" algn="l" rtl="0" eaLnBrk="0" fontAlgn="base" hangingPunct="0">
        <a:spcBef>
          <a:spcPct val="0"/>
        </a:spcBef>
        <a:spcAft>
          <a:spcPct val="0"/>
        </a:spcAft>
        <a:defRPr sz="2800" b="1">
          <a:solidFill>
            <a:schemeClr val="tx2"/>
          </a:solidFill>
          <a:latin typeface="+mj-lt"/>
          <a:ea typeface="+mj-ea"/>
          <a:cs typeface="+mj-cs"/>
        </a:defRPr>
      </a:lvl1pPr>
      <a:lvl2pPr marL="361950" indent="-361950" algn="l" rtl="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2pPr>
      <a:lvl3pPr marL="361950" indent="-361950" algn="l" rtl="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3pPr>
      <a:lvl4pPr marL="361950" indent="-361950" algn="l" rtl="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4pPr>
      <a:lvl5pPr marL="361950" indent="-361950" algn="l" rtl="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5pPr>
      <a:lvl6pPr marL="819150" algn="l" rtl="0" fontAlgn="base">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6pPr>
      <a:lvl7pPr marL="1276350" algn="l" rtl="0" fontAlgn="base">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7pPr>
      <a:lvl8pPr marL="1733550" algn="l" rtl="0" fontAlgn="base">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8pPr>
      <a:lvl9pPr marL="2190750" algn="l" rtl="0" fontAlgn="base">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9pPr>
    </p:titleStyle>
    <p:bodyStyle>
      <a:lvl1pPr marL="180975"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2400" b="1">
          <a:solidFill>
            <a:schemeClr val="tx1"/>
          </a:solidFill>
          <a:latin typeface="+mn-lt"/>
          <a:ea typeface="+mn-ea"/>
          <a:cs typeface="+mn-cs"/>
        </a:defRPr>
      </a:lvl1pPr>
      <a:lvl2pPr marL="541655"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2000">
          <a:solidFill>
            <a:schemeClr val="tx1"/>
          </a:solidFill>
          <a:latin typeface="+mn-lt"/>
          <a:ea typeface="+mn-ea"/>
        </a:defRPr>
      </a:lvl2pPr>
      <a:lvl3pPr marL="895350" indent="-17462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a:solidFill>
            <a:schemeClr val="tx1"/>
          </a:solidFill>
          <a:latin typeface="+mn-lt"/>
          <a:ea typeface="+mn-ea"/>
        </a:defRPr>
      </a:lvl3pPr>
      <a:lvl4pPr marL="1256030"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600">
          <a:solidFill>
            <a:schemeClr val="tx1"/>
          </a:solidFill>
          <a:latin typeface="+mn-lt"/>
          <a:ea typeface="+mn-ea"/>
        </a:defRPr>
      </a:lvl4pPr>
      <a:lvl5pPr marL="1619250" indent="-18415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5pPr>
      <a:lvl6pPr marL="20764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6pPr>
      <a:lvl7pPr marL="25336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7pPr>
      <a:lvl8pPr marL="29908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8pPr>
      <a:lvl9pPr marL="34480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115888"/>
            <a:ext cx="86756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313" y="1196975"/>
            <a:ext cx="820737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sp>
        <p:nvSpPr>
          <p:cNvPr id="306181" name="Rectangle 5"/>
          <p:cNvSpPr>
            <a:spLocks noGrp="1" noChangeArrowheads="1"/>
          </p:cNvSpPr>
          <p:nvPr>
            <p:ph type="sldNum" sz="quarter" idx="4"/>
          </p:nvPr>
        </p:nvSpPr>
        <p:spPr bwMode="auto">
          <a:xfrm>
            <a:off x="6542088" y="6499225"/>
            <a:ext cx="2133600" cy="212725"/>
          </a:xfrm>
          <a:prstGeom prst="rect">
            <a:avLst/>
          </a:prstGeom>
          <a:noFill/>
          <a:ln>
            <a:noFill/>
          </a:ln>
          <a:effectLst/>
        </p:spPr>
        <p:txBody>
          <a:bodyPr vert="horz" wrap="square" lIns="91440" tIns="45720" rIns="91440" bIns="45720" numCol="1" anchor="t" anchorCtr="0" compatLnSpc="1"/>
          <a:lstStyle>
            <a:lvl1pPr algn="r" eaLnBrk="1" hangingPunct="1">
              <a:defRPr sz="1000">
                <a:latin typeface="微软雅黑" panose="020B0503020204020204" pitchFamily="34" charset="-122"/>
                <a:ea typeface="微软雅黑" panose="020B0503020204020204" pitchFamily="34" charset="-122"/>
              </a:defRPr>
            </a:lvl1pPr>
          </a:lstStyle>
          <a:p>
            <a:pPr>
              <a:defRPr/>
            </a:pPr>
            <a:r>
              <a:rPr lang="zh-CN" altLang="en-US"/>
              <a:t>第 </a:t>
            </a:r>
            <a:fld id="{AE9AB314-99ED-4CAD-8820-82D92EC097A4}" type="slidenum">
              <a:rPr lang="zh-CN" altLang="en-US"/>
              <a:t>‹#›</a:t>
            </a:fld>
            <a:r>
              <a:rPr lang="zh-CN" altLang="en-US"/>
              <a:t> 页</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ftr="0" dt="0"/>
  <p:txStyles>
    <p:titleStyle>
      <a:lvl1pPr marL="361950" indent="-361950" algn="l" rtl="0" eaLnBrk="0" fontAlgn="base" hangingPunct="0">
        <a:spcBef>
          <a:spcPct val="0"/>
        </a:spcBef>
        <a:spcAft>
          <a:spcPct val="0"/>
        </a:spcAft>
        <a:defRPr sz="2800" b="1">
          <a:solidFill>
            <a:schemeClr val="bg1"/>
          </a:solidFill>
          <a:latin typeface="+mj-lt"/>
          <a:ea typeface="+mj-ea"/>
          <a:cs typeface="+mj-cs"/>
        </a:defRPr>
      </a:lvl1pPr>
      <a:lvl2pPr marL="361950" indent="-361950" algn="l" rtl="0" eaLnBrk="0" fontAlgn="base" hangingPunct="0">
        <a:spcBef>
          <a:spcPct val="0"/>
        </a:spcBef>
        <a:spcAft>
          <a:spcPct val="0"/>
        </a:spcAft>
        <a:defRPr sz="2800" b="1">
          <a:solidFill>
            <a:schemeClr val="bg1"/>
          </a:solidFill>
          <a:latin typeface="Arial" panose="020B0604020202020204" pitchFamily="34" charset="0"/>
          <a:ea typeface="微软雅黑" panose="020B0503020204020204" pitchFamily="34" charset="-122"/>
        </a:defRPr>
      </a:lvl2pPr>
      <a:lvl3pPr marL="361950" indent="-361950" algn="l" rtl="0" eaLnBrk="0" fontAlgn="base" hangingPunct="0">
        <a:spcBef>
          <a:spcPct val="0"/>
        </a:spcBef>
        <a:spcAft>
          <a:spcPct val="0"/>
        </a:spcAft>
        <a:defRPr sz="2800" b="1">
          <a:solidFill>
            <a:schemeClr val="bg1"/>
          </a:solidFill>
          <a:latin typeface="Arial" panose="020B0604020202020204" pitchFamily="34" charset="0"/>
          <a:ea typeface="微软雅黑" panose="020B0503020204020204" pitchFamily="34" charset="-122"/>
        </a:defRPr>
      </a:lvl3pPr>
      <a:lvl4pPr marL="361950" indent="-361950" algn="l" rtl="0" eaLnBrk="0" fontAlgn="base" hangingPunct="0">
        <a:spcBef>
          <a:spcPct val="0"/>
        </a:spcBef>
        <a:spcAft>
          <a:spcPct val="0"/>
        </a:spcAft>
        <a:defRPr sz="2800" b="1">
          <a:solidFill>
            <a:schemeClr val="bg1"/>
          </a:solidFill>
          <a:latin typeface="Arial" panose="020B0604020202020204" pitchFamily="34" charset="0"/>
          <a:ea typeface="微软雅黑" panose="020B0503020204020204" pitchFamily="34" charset="-122"/>
        </a:defRPr>
      </a:lvl4pPr>
      <a:lvl5pPr marL="361950" indent="-361950" algn="l" rtl="0" eaLnBrk="0" fontAlgn="base" hangingPunct="0">
        <a:spcBef>
          <a:spcPct val="0"/>
        </a:spcBef>
        <a:spcAft>
          <a:spcPct val="0"/>
        </a:spcAft>
        <a:defRPr sz="2800" b="1">
          <a:solidFill>
            <a:schemeClr val="bg1"/>
          </a:solidFill>
          <a:latin typeface="Arial" panose="020B0604020202020204" pitchFamily="34" charset="0"/>
          <a:ea typeface="微软雅黑" panose="020B0503020204020204" pitchFamily="34" charset="-122"/>
        </a:defRPr>
      </a:lvl5pPr>
      <a:lvl6pPr marL="819150" algn="l" rtl="0" fontAlgn="base">
        <a:spcBef>
          <a:spcPct val="0"/>
        </a:spcBef>
        <a:spcAft>
          <a:spcPct val="0"/>
        </a:spcAft>
        <a:defRPr sz="2800" b="1">
          <a:solidFill>
            <a:schemeClr val="bg1"/>
          </a:solidFill>
          <a:latin typeface="Arial" panose="020B0604020202020204" pitchFamily="34" charset="0"/>
          <a:ea typeface="微软雅黑" panose="020B0503020204020204" pitchFamily="34" charset="-122"/>
        </a:defRPr>
      </a:lvl6pPr>
      <a:lvl7pPr marL="1276350" algn="l" rtl="0" fontAlgn="base">
        <a:spcBef>
          <a:spcPct val="0"/>
        </a:spcBef>
        <a:spcAft>
          <a:spcPct val="0"/>
        </a:spcAft>
        <a:defRPr sz="2800" b="1">
          <a:solidFill>
            <a:schemeClr val="bg1"/>
          </a:solidFill>
          <a:latin typeface="Arial" panose="020B0604020202020204" pitchFamily="34" charset="0"/>
          <a:ea typeface="微软雅黑" panose="020B0503020204020204" pitchFamily="34" charset="-122"/>
        </a:defRPr>
      </a:lvl7pPr>
      <a:lvl8pPr marL="1733550" algn="l" rtl="0" fontAlgn="base">
        <a:spcBef>
          <a:spcPct val="0"/>
        </a:spcBef>
        <a:spcAft>
          <a:spcPct val="0"/>
        </a:spcAft>
        <a:defRPr sz="2800" b="1">
          <a:solidFill>
            <a:schemeClr val="bg1"/>
          </a:solidFill>
          <a:latin typeface="Arial" panose="020B0604020202020204" pitchFamily="34" charset="0"/>
          <a:ea typeface="微软雅黑" panose="020B0503020204020204" pitchFamily="34" charset="-122"/>
        </a:defRPr>
      </a:lvl8pPr>
      <a:lvl9pPr marL="2190750" algn="l" rtl="0" fontAlgn="base">
        <a:spcBef>
          <a:spcPct val="0"/>
        </a:spcBef>
        <a:spcAft>
          <a:spcPct val="0"/>
        </a:spcAft>
        <a:defRPr sz="2800" b="1">
          <a:solidFill>
            <a:schemeClr val="bg1"/>
          </a:solidFill>
          <a:latin typeface="Arial" panose="020B0604020202020204" pitchFamily="34" charset="0"/>
          <a:ea typeface="微软雅黑" panose="020B0503020204020204" pitchFamily="34" charset="-122"/>
        </a:defRPr>
      </a:lvl9pPr>
    </p:titleStyle>
    <p:bodyStyle>
      <a:lvl1pPr marL="180975"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2400" b="1">
          <a:solidFill>
            <a:schemeClr val="tx1"/>
          </a:solidFill>
          <a:latin typeface="+mn-lt"/>
          <a:ea typeface="+mn-ea"/>
          <a:cs typeface="+mn-cs"/>
        </a:defRPr>
      </a:lvl1pPr>
      <a:lvl2pPr marL="541655"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2000">
          <a:solidFill>
            <a:schemeClr val="tx1"/>
          </a:solidFill>
          <a:latin typeface="+mn-lt"/>
          <a:ea typeface="+mn-ea"/>
        </a:defRPr>
      </a:lvl2pPr>
      <a:lvl3pPr marL="895350" indent="-17462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a:solidFill>
            <a:schemeClr val="tx1"/>
          </a:solidFill>
          <a:latin typeface="+mn-lt"/>
          <a:ea typeface="+mn-ea"/>
        </a:defRPr>
      </a:lvl3pPr>
      <a:lvl4pPr marL="1256030" indent="-180975"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600">
          <a:solidFill>
            <a:schemeClr val="tx1"/>
          </a:solidFill>
          <a:latin typeface="+mn-lt"/>
          <a:ea typeface="+mn-ea"/>
        </a:defRPr>
      </a:lvl4pPr>
      <a:lvl5pPr marL="1619250" indent="-184150" algn="l" rtl="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5pPr>
      <a:lvl6pPr marL="20764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6pPr>
      <a:lvl7pPr marL="25336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7pPr>
      <a:lvl8pPr marL="29908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8pPr>
      <a:lvl9pPr marL="3448050" indent="-184150" algn="l" rtl="0" fontAlgn="ctr">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50" y="4076055"/>
            <a:ext cx="73517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117938" y="1570836"/>
            <a:ext cx="4906536" cy="1805815"/>
          </a:xfrm>
          <a:prstGeom prst="rect">
            <a:avLst/>
          </a:prstGeom>
        </p:spPr>
        <p:txBody>
          <a:bodyPr wrap="square" lIns="18000" rIns="18000">
            <a:spAutoFit/>
          </a:bodyPr>
          <a:lstStyle/>
          <a:p>
            <a:pPr algn="ctr">
              <a:lnSpc>
                <a:spcPct val="125000"/>
              </a:lnSpc>
              <a:defRPr/>
            </a:pPr>
            <a:endParaRPr lang="en-US" altLang="zh-CN" sz="2800" b="1" spc="300" dirty="0">
              <a:ln w="18415" cmpd="sng">
                <a:solidFill>
                  <a:srgbClr val="2163CF">
                    <a:alpha val="30000"/>
                  </a:srgbClr>
                </a:solidFill>
                <a:prstDash val="solid"/>
              </a:ln>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lnSpc>
                <a:spcPct val="125000"/>
              </a:lnSpc>
              <a:defRPr/>
            </a:pPr>
            <a:r>
              <a:rPr sz="3200" b="1" spc="300" dirty="0">
                <a:ln w="18415" cmpd="sng">
                  <a:solidFill>
                    <a:srgbClr val="2163CF">
                      <a:alpha val="30000"/>
                    </a:srgbClr>
                  </a:solidFill>
                  <a:prstDash val="solid"/>
                </a:ln>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时空大数据地理计算与分析实验平台</a:t>
            </a:r>
          </a:p>
        </p:txBody>
      </p:sp>
      <p:sp>
        <p:nvSpPr>
          <p:cNvPr id="11" name="Text Box 12"/>
          <p:cNvSpPr txBox="1">
            <a:spLocks noChangeArrowheads="1"/>
          </p:cNvSpPr>
          <p:nvPr/>
        </p:nvSpPr>
        <p:spPr bwMode="auto">
          <a:xfrm>
            <a:off x="0" y="4365104"/>
            <a:ext cx="9119697" cy="1753235"/>
          </a:xfrm>
          <a:prstGeom prst="rect">
            <a:avLst/>
          </a:prstGeom>
          <a:noFill/>
          <a:ln w="9525">
            <a:noFill/>
            <a:miter lim="800000"/>
          </a:ln>
        </p:spPr>
        <p:txBody>
          <a:bodyPr wrap="square" lIns="91448" tIns="45724" rIns="91448" bIns="45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50000"/>
              </a:lnSpc>
              <a:spcBef>
                <a:spcPts val="0"/>
              </a:spcBef>
              <a:spcAft>
                <a:spcPct val="0"/>
              </a:spcAft>
              <a:buClrTx/>
              <a:buSzTx/>
              <a:buFontTx/>
              <a:buNone/>
              <a:defRPr/>
            </a:pP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汇报人：杨超</a:t>
            </a:r>
            <a:endParaRPr kumimoji="0" lang="en-US" altLang="zh-CN"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4400" rtl="0" eaLnBrk="1" fontAlgn="base" latinLnBrk="0" hangingPunct="1">
              <a:lnSpc>
                <a:spcPct val="150000"/>
              </a:lnSpc>
              <a:spcBef>
                <a:spcPts val="0"/>
              </a:spcBef>
              <a:spcAft>
                <a:spcPct val="0"/>
              </a:spcAft>
              <a:buClrTx/>
              <a:buSzTx/>
              <a:buFontTx/>
              <a:buNone/>
              <a:defRPr/>
            </a:pP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单位：中国地质大学</a:t>
            </a:r>
            <a:r>
              <a:rPr kumimoji="0" lang="en-US" altLang="zh-CN"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a:t>
            </a: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武汉</a:t>
            </a:r>
            <a:r>
              <a:rPr kumimoji="0" lang="en-US" altLang="zh-CN"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a:t>
            </a:r>
          </a:p>
          <a:p>
            <a:pPr marL="0" marR="0" lvl="0" indent="0" algn="ctr" defTabSz="914400" rtl="0" eaLnBrk="1" fontAlgn="base" latinLnBrk="0" hangingPunct="1">
              <a:lnSpc>
                <a:spcPct val="150000"/>
              </a:lnSpc>
              <a:spcBef>
                <a:spcPts val="0"/>
              </a:spcBef>
              <a:spcAft>
                <a:spcPct val="0"/>
              </a:spcAft>
              <a:buClrTx/>
              <a:buSzTx/>
              <a:buFontTx/>
              <a:buNone/>
              <a:defRPr/>
            </a:pPr>
            <a:r>
              <a:rPr kumimoji="0" lang="en-US" altLang="zh-CN"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2021</a:t>
            </a: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年</a:t>
            </a:r>
            <a:r>
              <a:rPr lang="en-US" altLang="zh-CN" sz="2400" b="1" spc="400" dirty="0">
                <a:ln w="11430"/>
                <a:solidFill>
                  <a:srgbClr val="FFFF00"/>
                </a:solidFill>
                <a:effectLst>
                  <a:outerShdw blurRad="50800" dist="39000" dir="5460000" algn="tl">
                    <a:srgbClr val="000000">
                      <a:alpha val="38000"/>
                    </a:srgbClr>
                  </a:outerShdw>
                </a:effectLst>
                <a:latin typeface="Arial" panose="020B0604020202020204" pitchFamily="34" charset="0"/>
                <a:ea typeface="微软雅黑" panose="020B0503020204020204" pitchFamily="34" charset="-122"/>
                <a:cs typeface="Arial" panose="020B0604020202020204" pitchFamily="34" charset="0"/>
              </a:rPr>
              <a:t>4</a:t>
            </a: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月</a:t>
            </a:r>
            <a:r>
              <a:rPr lang="en-US" altLang="zh-CN" sz="2400" b="1" spc="400" dirty="0">
                <a:ln w="11430"/>
                <a:solidFill>
                  <a:srgbClr val="FFFF00"/>
                </a:solidFill>
                <a:effectLst>
                  <a:outerShdw blurRad="50800" dist="39000" dir="5460000" algn="tl">
                    <a:srgbClr val="000000">
                      <a:alpha val="38000"/>
                    </a:srgbClr>
                  </a:outerShdw>
                </a:effectLst>
                <a:latin typeface="Arial" panose="020B0604020202020204" pitchFamily="34" charset="0"/>
                <a:ea typeface="微软雅黑" panose="020B0503020204020204" pitchFamily="34" charset="-122"/>
                <a:cs typeface="Arial" panose="020B0604020202020204" pitchFamily="34" charset="0"/>
              </a:rPr>
              <a:t>7</a:t>
            </a:r>
            <a:r>
              <a:rPr kumimoji="0" lang="zh-CN" altLang="en-US"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rPr>
              <a:t>日</a:t>
            </a:r>
            <a:endParaRPr kumimoji="0" lang="en-US" altLang="zh-CN" sz="2400" b="1" i="0" u="none" strike="noStrike" kern="1200" cap="none" spc="400" normalizeH="0" baseline="0" noProof="0" dirty="0">
              <a:ln w="11430"/>
              <a:solidFill>
                <a:srgbClr val="FFFF00"/>
              </a:solidFill>
              <a:effectLst>
                <a:outerShdw blurRad="50800" dist="39000" dir="5460000" algn="tl">
                  <a:srgbClr val="000000">
                    <a:alpha val="38000"/>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42031" y="28573"/>
            <a:ext cx="2279791" cy="33855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项目编号：</a:t>
            </a:r>
            <a:r>
              <a:rPr kumimoji="0" lang="en-US" altLang="zh-CN"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SJ-201915</a:t>
            </a:r>
            <a:endPar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Box 10"/>
          <p:cNvSpPr txBox="1">
            <a:spLocks noChangeArrowheads="1"/>
          </p:cNvSpPr>
          <p:nvPr/>
        </p:nvSpPr>
        <p:spPr bwMode="auto">
          <a:xfrm>
            <a:off x="-10813" y="955839"/>
            <a:ext cx="9141321" cy="1229995"/>
          </a:xfrm>
          <a:prstGeom prst="rect">
            <a:avLst/>
          </a:prstGeom>
          <a:noFill/>
          <a:ln w="9525">
            <a:noFill/>
            <a:miter lim="800000"/>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ts val="600"/>
              </a:spcAft>
              <a:buClrTx/>
              <a:buSzTx/>
              <a:buFontTx/>
              <a:buNone/>
              <a:defRPr/>
            </a:pPr>
            <a:r>
              <a:rPr kumimoji="0" sz="3200" b="1" i="0" u="none" strike="noStrike" kern="1200" cap="none" spc="30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rPr>
              <a:t>实验技术研究项目</a:t>
            </a:r>
          </a:p>
          <a:p>
            <a:pPr marL="0" marR="0" lvl="0" indent="0" algn="ctr" defTabSz="914400" rtl="0" eaLnBrk="1" fontAlgn="base" latinLnBrk="0" hangingPunct="1">
              <a:lnSpc>
                <a:spcPct val="100000"/>
              </a:lnSpc>
              <a:spcBef>
                <a:spcPts val="600"/>
              </a:spcBef>
              <a:spcAft>
                <a:spcPts val="600"/>
              </a:spcAft>
              <a:buClrTx/>
              <a:buSzTx/>
              <a:buFontTx/>
              <a:buNone/>
              <a:defRPr/>
            </a:pPr>
            <a:endParaRPr kumimoji="0" lang="en-US" altLang="zh-CN" sz="3200" b="1" i="0" u="none" strike="noStrike" kern="1200" cap="none" spc="30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3048"/>
    </mc:Choice>
    <mc:Fallback xmlns="">
      <p:transition advTm="30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标志性成果及创新点</a:t>
            </a:r>
          </a:p>
        </p:txBody>
      </p:sp>
      <p:sp>
        <p:nvSpPr>
          <p:cNvPr id="3" name="内容占位符 2"/>
          <p:cNvSpPr>
            <a:spLocks noGrp="1"/>
          </p:cNvSpPr>
          <p:nvPr>
            <p:ph idx="1"/>
          </p:nvPr>
        </p:nvSpPr>
        <p:spPr>
          <a:xfrm>
            <a:off x="468314" y="1196975"/>
            <a:ext cx="8207375" cy="810260"/>
          </a:xfrm>
        </p:spPr>
        <p:txBody>
          <a:bodyPr/>
          <a:lstStyle/>
          <a:p>
            <a:r>
              <a:rPr lang="zh-CN" altLang="en-US" dirty="0"/>
              <a:t>创新点</a:t>
            </a:r>
          </a:p>
          <a:p>
            <a:r>
              <a:rPr lang="zh-CN" altLang="en-US" dirty="0"/>
              <a:t>3:时空大数据的Web可视化分析</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10</a:t>
            </a:fld>
            <a:r>
              <a:rPr lang="zh-CN" altLang="en-US"/>
              <a:t> 页</a:t>
            </a:r>
          </a:p>
        </p:txBody>
      </p:sp>
      <p:sp>
        <p:nvSpPr>
          <p:cNvPr id="6" name="文本框 5"/>
          <p:cNvSpPr txBox="1"/>
          <p:nvPr/>
        </p:nvSpPr>
        <p:spPr>
          <a:xfrm>
            <a:off x="468314" y="2254367"/>
            <a:ext cx="6936058" cy="369332"/>
          </a:xfrm>
          <a:prstGeom prst="rect">
            <a:avLst/>
          </a:prstGeom>
          <a:noFill/>
        </p:spPr>
        <p:txBody>
          <a:bodyPr wrap="square" rtlCol="0">
            <a:spAutoFit/>
          </a:bodyPr>
          <a:lstStyle/>
          <a:p>
            <a:r>
              <a:rPr lang="zh-CN" altLang="en-US" dirty="0"/>
              <a:t>前端可视化界面采用</a:t>
            </a:r>
            <a:r>
              <a:rPr lang="en-US" altLang="zh-CN" dirty="0" err="1"/>
              <a:t>Vue+Element</a:t>
            </a:r>
            <a:r>
              <a:rPr lang="en-US" altLang="zh-CN" dirty="0"/>
              <a:t> UI</a:t>
            </a:r>
            <a:r>
              <a:rPr lang="zh-CN" altLang="en-US" dirty="0"/>
              <a:t>进行开发</a:t>
            </a:r>
          </a:p>
        </p:txBody>
      </p:sp>
      <p:sp>
        <p:nvSpPr>
          <p:cNvPr id="5" name="矩形: 圆角 4">
            <a:extLst>
              <a:ext uri="{FF2B5EF4-FFF2-40B4-BE49-F238E27FC236}">
                <a16:creationId xmlns:a16="http://schemas.microsoft.com/office/drawing/2014/main" id="{6E3BB6E9-42E5-4930-9340-98BE99ADE1A8}"/>
              </a:ext>
            </a:extLst>
          </p:cNvPr>
          <p:cNvSpPr/>
          <p:nvPr/>
        </p:nvSpPr>
        <p:spPr bwMode="auto">
          <a:xfrm>
            <a:off x="1271276" y="2736772"/>
            <a:ext cx="5620177" cy="575140"/>
          </a:xfrm>
          <a:prstGeom prst="roundRect">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b="1" dirty="0" err="1">
                <a:latin typeface="Arial" panose="020B0604020202020204" pitchFamily="34" charset="0"/>
                <a:ea typeface="华文细黑" panose="02010600040101010101" pitchFamily="2" charset="-122"/>
              </a:rPr>
              <a:t>Vue+ElementUi</a:t>
            </a:r>
            <a:endParaRPr kumimoji="0" lang="zh-CN" altLang="en-US" sz="24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p:txBody>
      </p:sp>
      <p:sp>
        <p:nvSpPr>
          <p:cNvPr id="7" name="箭头: 下 6">
            <a:extLst>
              <a:ext uri="{FF2B5EF4-FFF2-40B4-BE49-F238E27FC236}">
                <a16:creationId xmlns:a16="http://schemas.microsoft.com/office/drawing/2014/main" id="{3DFCADBF-E8CF-4C5D-89CA-81237C896FEC}"/>
              </a:ext>
            </a:extLst>
          </p:cNvPr>
          <p:cNvSpPr/>
          <p:nvPr/>
        </p:nvSpPr>
        <p:spPr bwMode="auto">
          <a:xfrm>
            <a:off x="1583473" y="3311912"/>
            <a:ext cx="479503" cy="529683"/>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10" name="箭头: 下 9">
            <a:extLst>
              <a:ext uri="{FF2B5EF4-FFF2-40B4-BE49-F238E27FC236}">
                <a16:creationId xmlns:a16="http://schemas.microsoft.com/office/drawing/2014/main" id="{718960D1-F053-41F7-9FEE-4F1D0B81608E}"/>
              </a:ext>
            </a:extLst>
          </p:cNvPr>
          <p:cNvSpPr/>
          <p:nvPr/>
        </p:nvSpPr>
        <p:spPr bwMode="auto">
          <a:xfrm>
            <a:off x="5843196" y="3311912"/>
            <a:ext cx="479503" cy="529683"/>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12" name="箭头: 下 11">
            <a:extLst>
              <a:ext uri="{FF2B5EF4-FFF2-40B4-BE49-F238E27FC236}">
                <a16:creationId xmlns:a16="http://schemas.microsoft.com/office/drawing/2014/main" id="{90808B77-F201-4437-92C3-400379AEC852}"/>
              </a:ext>
            </a:extLst>
          </p:cNvPr>
          <p:cNvSpPr/>
          <p:nvPr/>
        </p:nvSpPr>
        <p:spPr bwMode="auto">
          <a:xfrm>
            <a:off x="3696591" y="3311912"/>
            <a:ext cx="479503" cy="529683"/>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pic>
        <p:nvPicPr>
          <p:cNvPr id="13" name="图片 13">
            <a:extLst>
              <a:ext uri="{FF2B5EF4-FFF2-40B4-BE49-F238E27FC236}">
                <a16:creationId xmlns:a16="http://schemas.microsoft.com/office/drawing/2014/main" id="{7203E786-2BC3-49FC-9874-3F2875DB5B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17213" y="3884779"/>
            <a:ext cx="2221973" cy="1855274"/>
          </a:xfrm>
          <a:prstGeom prst="rect">
            <a:avLst/>
          </a:prstGeom>
          <a:noFill/>
          <a:ln>
            <a:noFill/>
          </a:ln>
        </p:spPr>
      </p:pic>
      <p:pic>
        <p:nvPicPr>
          <p:cNvPr id="15" name="图片 10" descr="QQ截图20210321130312">
            <a:extLst>
              <a:ext uri="{FF2B5EF4-FFF2-40B4-BE49-F238E27FC236}">
                <a16:creationId xmlns:a16="http://schemas.microsoft.com/office/drawing/2014/main" id="{91158092-C894-49E4-865E-2897F3F2B9B8}"/>
              </a:ext>
            </a:extLst>
          </p:cNvPr>
          <p:cNvPicPr>
            <a:picLocks noChangeAspect="1"/>
          </p:cNvPicPr>
          <p:nvPr/>
        </p:nvPicPr>
        <p:blipFill>
          <a:blip r:embed="rId4"/>
          <a:stretch>
            <a:fillRect/>
          </a:stretch>
        </p:blipFill>
        <p:spPr>
          <a:xfrm>
            <a:off x="2564105" y="3841595"/>
            <a:ext cx="2911778" cy="1566746"/>
          </a:xfrm>
          <a:prstGeom prst="rect">
            <a:avLst/>
          </a:prstGeom>
        </p:spPr>
      </p:pic>
      <p:pic>
        <p:nvPicPr>
          <p:cNvPr id="16" name="图片 7">
            <a:extLst>
              <a:ext uri="{FF2B5EF4-FFF2-40B4-BE49-F238E27FC236}">
                <a16:creationId xmlns:a16="http://schemas.microsoft.com/office/drawing/2014/main" id="{7CBE965C-5A5A-47C8-B57B-319012A9367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5600802" y="3884779"/>
            <a:ext cx="3043415" cy="1711672"/>
          </a:xfrm>
          <a:prstGeom prst="rect">
            <a:avLst/>
          </a:prstGeom>
          <a:noFill/>
          <a:ln>
            <a:noFill/>
          </a:ln>
        </p:spPr>
      </p:pic>
      <p:sp>
        <p:nvSpPr>
          <p:cNvPr id="8" name="文本框 7">
            <a:extLst>
              <a:ext uri="{FF2B5EF4-FFF2-40B4-BE49-F238E27FC236}">
                <a16:creationId xmlns:a16="http://schemas.microsoft.com/office/drawing/2014/main" id="{11107597-999E-4756-9728-02BB78F08649}"/>
              </a:ext>
            </a:extLst>
          </p:cNvPr>
          <p:cNvSpPr txBox="1"/>
          <p:nvPr/>
        </p:nvSpPr>
        <p:spPr>
          <a:xfrm>
            <a:off x="303789" y="5887832"/>
            <a:ext cx="2133599" cy="369332"/>
          </a:xfrm>
          <a:prstGeom prst="rect">
            <a:avLst/>
          </a:prstGeom>
          <a:noFill/>
        </p:spPr>
        <p:txBody>
          <a:bodyPr wrap="square" rtlCol="0">
            <a:spAutoFit/>
          </a:bodyPr>
          <a:lstStyle/>
          <a:p>
            <a:r>
              <a:rPr lang="zh-CN" altLang="en-US" dirty="0"/>
              <a:t>微博签到数据模块</a:t>
            </a:r>
          </a:p>
        </p:txBody>
      </p:sp>
      <p:sp>
        <p:nvSpPr>
          <p:cNvPr id="9" name="文本框 8">
            <a:extLst>
              <a:ext uri="{FF2B5EF4-FFF2-40B4-BE49-F238E27FC236}">
                <a16:creationId xmlns:a16="http://schemas.microsoft.com/office/drawing/2014/main" id="{5D01C539-733D-41A4-8834-29D491B5612F}"/>
              </a:ext>
            </a:extLst>
          </p:cNvPr>
          <p:cNvSpPr txBox="1"/>
          <p:nvPr/>
        </p:nvSpPr>
        <p:spPr>
          <a:xfrm>
            <a:off x="3193368" y="5876669"/>
            <a:ext cx="2133599" cy="369332"/>
          </a:xfrm>
          <a:prstGeom prst="rect">
            <a:avLst/>
          </a:prstGeom>
          <a:noFill/>
        </p:spPr>
        <p:txBody>
          <a:bodyPr wrap="square" rtlCol="0">
            <a:spAutoFit/>
          </a:bodyPr>
          <a:lstStyle/>
          <a:p>
            <a:r>
              <a:rPr lang="zh-CN" altLang="en-US" dirty="0"/>
              <a:t>遥感数据模块</a:t>
            </a:r>
          </a:p>
        </p:txBody>
      </p:sp>
      <p:sp>
        <p:nvSpPr>
          <p:cNvPr id="11" name="文本框 10">
            <a:extLst>
              <a:ext uri="{FF2B5EF4-FFF2-40B4-BE49-F238E27FC236}">
                <a16:creationId xmlns:a16="http://schemas.microsoft.com/office/drawing/2014/main" id="{02FA08C3-DA79-4816-908B-CAC24BFCBB35}"/>
              </a:ext>
            </a:extLst>
          </p:cNvPr>
          <p:cNvSpPr txBox="1"/>
          <p:nvPr/>
        </p:nvSpPr>
        <p:spPr>
          <a:xfrm>
            <a:off x="6082947" y="5887832"/>
            <a:ext cx="2247014" cy="369332"/>
          </a:xfrm>
          <a:prstGeom prst="rect">
            <a:avLst/>
          </a:prstGeom>
          <a:noFill/>
        </p:spPr>
        <p:txBody>
          <a:bodyPr wrap="square" rtlCol="0">
            <a:spAutoFit/>
          </a:bodyPr>
          <a:lstStyle/>
          <a:p>
            <a:r>
              <a:rPr lang="zh-CN" altLang="en-US" dirty="0"/>
              <a:t>出租车轨迹数据模块</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fontAlgn="ctr">
              <a:lnSpc>
                <a:spcPct val="120000"/>
              </a:lnSpc>
              <a:spcBef>
                <a:spcPct val="20000"/>
              </a:spcBef>
              <a:buClr>
                <a:schemeClr val="tx1"/>
              </a:buClr>
              <a:buSzPct val="60000"/>
              <a:buFont typeface="Wingdings" panose="05000000000000000000" pitchFamily="2" charset="2"/>
              <a:buChar char="n"/>
              <a:defRPr sz="2400" b="1">
                <a:solidFill>
                  <a:schemeClr val="tx1"/>
                </a:solidFill>
                <a:latin typeface="Arial" panose="020B0604020202020204" pitchFamily="34" charset="0"/>
                <a:ea typeface="微软雅黑" panose="020B0503020204020204" pitchFamily="34" charset="-122"/>
              </a:defRPr>
            </a:lvl1pPr>
            <a:lvl2pPr marL="742950" indent="-285750" fontAlgn="ctr">
              <a:lnSpc>
                <a:spcPct val="120000"/>
              </a:lnSpc>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ea typeface="微软雅黑" panose="020B0503020204020204" pitchFamily="34" charset="-122"/>
              </a:defRPr>
            </a:lvl2pPr>
            <a:lvl3pPr marL="1143000" indent="-228600" fontAlgn="ctr">
              <a:lnSpc>
                <a:spcPct val="120000"/>
              </a:lnSpc>
              <a:spcBef>
                <a:spcPct val="20000"/>
              </a:spcBef>
              <a:buClr>
                <a:schemeClr val="tx1"/>
              </a:buClr>
              <a:buSzPct val="60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fontAlgn="ctr">
              <a:lnSpc>
                <a:spcPct val="120000"/>
              </a:lnSpc>
              <a:spcBef>
                <a:spcPct val="20000"/>
              </a:spcBef>
              <a:buClr>
                <a:schemeClr val="tx1"/>
              </a:buClr>
              <a:buSzPct val="60000"/>
              <a:buFont typeface="Wingdings" panose="05000000000000000000" pitchFamily="2" charset="2"/>
              <a:buChar char="n"/>
              <a:defRPr sz="1600">
                <a:solidFill>
                  <a:schemeClr val="tx1"/>
                </a:solidFill>
                <a:latin typeface="Arial" panose="020B0604020202020204" pitchFamily="34" charset="0"/>
                <a:ea typeface="微软雅黑" panose="020B0503020204020204" pitchFamily="34" charset="-122"/>
              </a:defRPr>
            </a:lvl4pPr>
            <a:lvl5pPr marL="2057400" indent="-228600" fontAlgn="ctr">
              <a:lnSpc>
                <a:spcPct val="120000"/>
              </a:lnSpc>
              <a:spcBef>
                <a:spcPct val="20000"/>
              </a:spcBef>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报告提纲</a:t>
            </a:r>
          </a:p>
        </p:txBody>
      </p:sp>
      <p:sp>
        <p:nvSpPr>
          <p:cNvPr id="5" name="圆角矩形 4"/>
          <p:cNvSpPr/>
          <p:nvPr/>
        </p:nvSpPr>
        <p:spPr bwMode="auto">
          <a:xfrm>
            <a:off x="1011086" y="242149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2</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圆角矩形 5"/>
          <p:cNvSpPr/>
          <p:nvPr/>
        </p:nvSpPr>
        <p:spPr bwMode="auto">
          <a:xfrm>
            <a:off x="1004736" y="3252107"/>
            <a:ext cx="514292" cy="477379"/>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3</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9" name="圆角矩形 8"/>
          <p:cNvSpPr/>
          <p:nvPr/>
        </p:nvSpPr>
        <p:spPr bwMode="auto">
          <a:xfrm>
            <a:off x="1004736" y="4243177"/>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4</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Rectangle 13"/>
          <p:cNvSpPr>
            <a:spLocks noChangeArrowheads="1"/>
          </p:cNvSpPr>
          <p:nvPr/>
        </p:nvSpPr>
        <p:spPr bwMode="auto">
          <a:xfrm>
            <a:off x="1729654" y="4419482"/>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7179" name="组合 11"/>
          <p:cNvGrpSpPr/>
          <p:nvPr/>
        </p:nvGrpSpPr>
        <p:grpSpPr bwMode="auto">
          <a:xfrm>
            <a:off x="1729652" y="2349016"/>
            <a:ext cx="6195037" cy="635000"/>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标志性成果及创新点</a:t>
              </a:r>
            </a:p>
          </p:txBody>
        </p:sp>
      </p:grpSp>
      <p:grpSp>
        <p:nvGrpSpPr>
          <p:cNvPr id="7180" name="组合 14"/>
          <p:cNvGrpSpPr/>
          <p:nvPr/>
        </p:nvGrpSpPr>
        <p:grpSpPr bwMode="auto">
          <a:xfrm>
            <a:off x="1729652" y="3226655"/>
            <a:ext cx="6144165" cy="635000"/>
            <a:chOff x="2315414" y="1057300"/>
            <a:chExt cx="5219069" cy="634564"/>
          </a:xfrm>
        </p:grpSpPr>
        <p:sp>
          <p:nvSpPr>
            <p:cNvPr id="1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rgbClr val="FFFF00"/>
                  </a:solidFill>
                  <a:latin typeface="Arial" panose="020B0604020202020204" pitchFamily="34" charset="0"/>
                  <a:ea typeface="华文细黑" panose="02010600040101010101" pitchFamily="2" charset="-122"/>
                  <a:sym typeface="+mn-ea"/>
                </a:rPr>
                <a:t>可完成实验教学内容</a:t>
              </a:r>
            </a:p>
          </p:txBody>
        </p:sp>
      </p:grpSp>
      <p:grpSp>
        <p:nvGrpSpPr>
          <p:cNvPr id="7181" name="组合 17"/>
          <p:cNvGrpSpPr/>
          <p:nvPr/>
        </p:nvGrpSpPr>
        <p:grpSpPr bwMode="auto">
          <a:xfrm>
            <a:off x="1729652" y="4162759"/>
            <a:ext cx="6093711" cy="635000"/>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indent="92075" algn="ctr" eaLnBrk="0" hangingPunct="0">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p>
          </p:txBody>
        </p:sp>
      </p:grpSp>
      <p:sp>
        <p:nvSpPr>
          <p:cNvPr id="25" name="圆角矩形 8"/>
          <p:cNvSpPr/>
          <p:nvPr/>
        </p:nvSpPr>
        <p:spPr bwMode="auto">
          <a:xfrm>
            <a:off x="1004736" y="5230398"/>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5</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3" name="Rectangle 13"/>
          <p:cNvSpPr>
            <a:spLocks noChangeArrowheads="1"/>
          </p:cNvSpPr>
          <p:nvPr/>
        </p:nvSpPr>
        <p:spPr bwMode="auto">
          <a:xfrm>
            <a:off x="1729654" y="5406703"/>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34" name="组合 17"/>
          <p:cNvGrpSpPr/>
          <p:nvPr/>
        </p:nvGrpSpPr>
        <p:grpSpPr bwMode="auto">
          <a:xfrm>
            <a:off x="1729652" y="5149980"/>
            <a:ext cx="6093711" cy="635000"/>
            <a:chOff x="2315414" y="1057300"/>
            <a:chExt cx="5219069" cy="634564"/>
          </a:xfrm>
        </p:grpSpPr>
        <p:sp>
          <p:nvSpPr>
            <p:cNvPr id="35"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6"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marL="0" marR="0" lvl="0" indent="92075" algn="ctr" defTabSz="914400" rtl="0" eaLnBrk="0" fontAlgn="auto" latinLnBrk="0" hangingPunct="0">
                <a:lnSpc>
                  <a:spcPct val="100000"/>
                </a:lnSpc>
                <a:spcBef>
                  <a:spcPts val="0"/>
                </a:spcBef>
                <a:spcAft>
                  <a:spcPts val="0"/>
                </a:spcAft>
                <a:buClrTx/>
                <a:buSzTx/>
                <a:buFontTx/>
                <a:buNone/>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研究经费使用情况</a:t>
              </a:r>
            </a:p>
          </p:txBody>
        </p:sp>
      </p:grpSp>
      <p:sp>
        <p:nvSpPr>
          <p:cNvPr id="37" name="圆角矩形 4"/>
          <p:cNvSpPr/>
          <p:nvPr/>
        </p:nvSpPr>
        <p:spPr bwMode="auto">
          <a:xfrm>
            <a:off x="1004648" y="155313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1</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grpSp>
        <p:nvGrpSpPr>
          <p:cNvPr id="38" name="组合 11"/>
          <p:cNvGrpSpPr/>
          <p:nvPr/>
        </p:nvGrpSpPr>
        <p:grpSpPr bwMode="auto">
          <a:xfrm>
            <a:off x="1723214" y="1480656"/>
            <a:ext cx="6195037" cy="635000"/>
            <a:chOff x="2315414" y="1057300"/>
            <a:chExt cx="5219069" cy="634564"/>
          </a:xfrm>
        </p:grpSpPr>
        <p:sp>
          <p:nvSpPr>
            <p:cNvPr id="3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主要内容、方案及技术指标</a:t>
              </a:r>
            </a:p>
          </p:txBody>
        </p:sp>
      </p:grpSp>
    </p:spTree>
  </p:cSld>
  <p:clrMapOvr>
    <a:masterClrMapping/>
  </p:clrMapOvr>
  <mc:AlternateContent xmlns:mc="http://schemas.openxmlformats.org/markup-compatibility/2006" xmlns:p14="http://schemas.microsoft.com/office/powerpoint/2010/main">
    <mc:Choice Requires="p14">
      <p:transition p14:dur="0" advTm="2163"/>
    </mc:Choice>
    <mc:Fallback xmlns="">
      <p:transition advTm="21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3.</a:t>
            </a:r>
            <a:r>
              <a:rPr lang="zh-CN" altLang="en-US" sz="2400" b="1" dirty="0">
                <a:solidFill>
                  <a:schemeClr val="bg1"/>
                </a:solidFill>
                <a:latin typeface="Arial" panose="020B0604020202020204" pitchFamily="34" charset="0"/>
                <a:ea typeface="华文细黑" panose="02010600040101010101" pitchFamily="2" charset="-122"/>
              </a:rPr>
              <a:t>可完成的实验教学内容</a:t>
            </a:r>
            <a:endParaRPr lang="zh-CN" altLang="en-US" sz="2400" dirty="0"/>
          </a:p>
        </p:txBody>
      </p:sp>
      <p:sp>
        <p:nvSpPr>
          <p:cNvPr id="3" name="内容占位符 2"/>
          <p:cNvSpPr>
            <a:spLocks noGrp="1"/>
          </p:cNvSpPr>
          <p:nvPr>
            <p:ph idx="1"/>
          </p:nvPr>
        </p:nvSpPr>
        <p:spPr>
          <a:xfrm>
            <a:off x="468314" y="1196975"/>
            <a:ext cx="8207375" cy="424732"/>
          </a:xfrm>
        </p:spPr>
        <p:txBody>
          <a:bodyPr/>
          <a:lstStyle/>
          <a:p>
            <a:r>
              <a:rPr lang="zh-CN" altLang="en-US" dirty="0"/>
              <a:t>可完成实验教学内容</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12</a:t>
            </a:fld>
            <a:r>
              <a:rPr lang="zh-CN" altLang="en-US"/>
              <a:t> 页</a:t>
            </a:r>
          </a:p>
        </p:txBody>
      </p:sp>
      <p:graphicFrame>
        <p:nvGraphicFramePr>
          <p:cNvPr id="7" name="表格 6">
            <a:extLst>
              <a:ext uri="{FF2B5EF4-FFF2-40B4-BE49-F238E27FC236}">
                <a16:creationId xmlns:a16="http://schemas.microsoft.com/office/drawing/2014/main" id="{9CA45343-DFA2-4D79-B05E-61D2AD4FC078}"/>
              </a:ext>
            </a:extLst>
          </p:cNvPr>
          <p:cNvGraphicFramePr>
            <a:graphicFrameLocks noGrp="1"/>
          </p:cNvGraphicFramePr>
          <p:nvPr>
            <p:custDataLst>
              <p:tags r:id="rId1"/>
            </p:custDataLst>
            <p:extLst>
              <p:ext uri="{D42A27DB-BD31-4B8C-83A1-F6EECF244321}">
                <p14:modId xmlns:p14="http://schemas.microsoft.com/office/powerpoint/2010/main" val="2426764157"/>
              </p:ext>
            </p:extLst>
          </p:nvPr>
        </p:nvGraphicFramePr>
        <p:xfrm>
          <a:off x="1340954" y="2832743"/>
          <a:ext cx="5993780" cy="3618486"/>
        </p:xfrm>
        <a:graphic>
          <a:graphicData uri="http://schemas.openxmlformats.org/drawingml/2006/table">
            <a:tbl>
              <a:tblPr>
                <a:tableStyleId>{5C22544A-7EE6-4342-B048-85BDC9FD1C3A}</a:tableStyleId>
              </a:tblPr>
              <a:tblGrid>
                <a:gridCol w="5993780">
                  <a:extLst>
                    <a:ext uri="{9D8B030D-6E8A-4147-A177-3AD203B41FA5}">
                      <a16:colId xmlns:a16="http://schemas.microsoft.com/office/drawing/2014/main" val="20000"/>
                    </a:ext>
                  </a:extLst>
                </a:gridCol>
              </a:tblGrid>
              <a:tr h="375864">
                <a:tc>
                  <a:txBody>
                    <a:bodyPr/>
                    <a:lstStyle/>
                    <a:p>
                      <a:pPr algn="ctr">
                        <a:spcAft>
                          <a:spcPts val="0"/>
                        </a:spcAft>
                      </a:pPr>
                      <a:r>
                        <a:rPr lang="zh-CN" altLang="en-US" sz="2400" b="1" kern="100" dirty="0">
                          <a:solidFill>
                            <a:schemeClr val="bg1"/>
                          </a:solidFill>
                          <a:effectLst/>
                          <a:latin typeface="+mn-ea"/>
                          <a:ea typeface="+mn-ea"/>
                        </a:rPr>
                        <a:t>相关课程</a:t>
                      </a:r>
                    </a:p>
                  </a:txBody>
                  <a:tcPr marL="22307" marR="22307" marT="0" marB="0" anchor="ctr">
                    <a:solidFill>
                      <a:srgbClr val="0268B2"/>
                    </a:solidFill>
                  </a:tcPr>
                </a:tc>
                <a:extLst>
                  <a:ext uri="{0D108BD9-81ED-4DB2-BD59-A6C34878D82A}">
                    <a16:rowId xmlns:a16="http://schemas.microsoft.com/office/drawing/2014/main" val="10000"/>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数据挖掘与数据分析 </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10001"/>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高性能计算</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3544202997"/>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大数据技术与应用 </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198782896"/>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空间统计与分析 </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1482519002"/>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社交媒体与大数据 </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301133298"/>
                  </a:ext>
                </a:extLst>
              </a:tr>
              <a:tr h="540437">
                <a:tc>
                  <a:txBody>
                    <a:bodyPr/>
                    <a:lstStyle/>
                    <a:p>
                      <a:pPr marL="0" indent="0" algn="l">
                        <a:spcAft>
                          <a:spcPts val="0"/>
                        </a:spcAft>
                        <a:buFont typeface="Wingdings" panose="05000000000000000000" pitchFamily="2" charset="2"/>
                        <a:buNone/>
                      </a:pPr>
                      <a:r>
                        <a:rPr lang="zh-CN" altLang="en-US" sz="2400" kern="100" dirty="0">
                          <a:effectLst/>
                          <a:latin typeface="+mn-ea"/>
                          <a:ea typeface="+mn-ea"/>
                        </a:rPr>
                        <a:t>                 数字地球与智慧城市 </a:t>
                      </a:r>
                      <a:endParaRPr lang="en-US" altLang="zh-CN" sz="24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299505644"/>
                  </a:ext>
                </a:extLst>
              </a:tr>
            </a:tbl>
          </a:graphicData>
        </a:graphic>
      </p:graphicFrame>
      <p:sp>
        <p:nvSpPr>
          <p:cNvPr id="8" name="文本框 7">
            <a:extLst>
              <a:ext uri="{FF2B5EF4-FFF2-40B4-BE49-F238E27FC236}">
                <a16:creationId xmlns:a16="http://schemas.microsoft.com/office/drawing/2014/main" id="{7116B6A7-A948-421D-AB78-D3EE21D57560}"/>
              </a:ext>
            </a:extLst>
          </p:cNvPr>
          <p:cNvSpPr txBox="1"/>
          <p:nvPr/>
        </p:nvSpPr>
        <p:spPr>
          <a:xfrm>
            <a:off x="379104" y="2027170"/>
            <a:ext cx="6162984" cy="400110"/>
          </a:xfrm>
          <a:prstGeom prst="rect">
            <a:avLst/>
          </a:prstGeom>
          <a:noFill/>
        </p:spPr>
        <p:txBody>
          <a:bodyPr wrap="square" rtlCol="0">
            <a:spAutoFit/>
          </a:bodyPr>
          <a:lstStyle/>
          <a:p>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可以完成</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深度学习和空间分析相关</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的技术实践</a:t>
            </a:r>
            <a:endParaRPr lang="zh-CN" altLang="en-US" sz="2000" b="1"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sz="2400" b="1" dirty="0">
                <a:solidFill>
                  <a:schemeClr val="bg1"/>
                </a:solidFill>
                <a:latin typeface="Arial" panose="020B0604020202020204" pitchFamily="34" charset="0"/>
                <a:ea typeface="华文细黑" panose="02010600040101010101" pitchFamily="2" charset="-122"/>
              </a:rPr>
              <a:t>可完成的实验教学内容</a:t>
            </a:r>
            <a:endParaRPr lang="zh-CN" altLang="en-US" dirty="0"/>
          </a:p>
        </p:txBody>
      </p:sp>
      <p:sp>
        <p:nvSpPr>
          <p:cNvPr id="3" name="内容占位符 2"/>
          <p:cNvSpPr>
            <a:spLocks noGrp="1"/>
          </p:cNvSpPr>
          <p:nvPr>
            <p:ph idx="1"/>
          </p:nvPr>
        </p:nvSpPr>
        <p:spPr>
          <a:xfrm>
            <a:off x="468314" y="1196975"/>
            <a:ext cx="8207375" cy="424732"/>
          </a:xfrm>
        </p:spPr>
        <p:txBody>
          <a:bodyPr/>
          <a:lstStyle/>
          <a:p>
            <a:r>
              <a:rPr lang="zh-CN" altLang="en-US" dirty="0"/>
              <a:t>教学中的成效</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13</a:t>
            </a:fld>
            <a:r>
              <a:rPr lang="zh-CN" altLang="en-US"/>
              <a:t> 页</a:t>
            </a:r>
          </a:p>
        </p:txBody>
      </p:sp>
      <p:graphicFrame>
        <p:nvGraphicFramePr>
          <p:cNvPr id="5" name="表格 4">
            <a:extLst>
              <a:ext uri="{FF2B5EF4-FFF2-40B4-BE49-F238E27FC236}">
                <a16:creationId xmlns:a16="http://schemas.microsoft.com/office/drawing/2014/main" id="{C276CDA3-BF9F-4BE0-A845-28E1FE401813}"/>
              </a:ext>
            </a:extLst>
          </p:cNvPr>
          <p:cNvGraphicFramePr>
            <a:graphicFrameLocks noGrp="1"/>
          </p:cNvGraphicFramePr>
          <p:nvPr>
            <p:custDataLst>
              <p:tags r:id="rId1"/>
            </p:custDataLst>
            <p:extLst>
              <p:ext uri="{D42A27DB-BD31-4B8C-83A1-F6EECF244321}">
                <p14:modId xmlns:p14="http://schemas.microsoft.com/office/powerpoint/2010/main" val="1853537987"/>
              </p:ext>
            </p:extLst>
          </p:nvPr>
        </p:nvGraphicFramePr>
        <p:xfrm>
          <a:off x="468314" y="1982949"/>
          <a:ext cx="8329961" cy="4155035"/>
        </p:xfrm>
        <a:graphic>
          <a:graphicData uri="http://schemas.openxmlformats.org/drawingml/2006/table">
            <a:tbl>
              <a:tblPr firstRow="1" bandRow="1">
                <a:tableStyleId>{5940675A-B579-460E-94D1-54222C63F5DA}</a:tableStyleId>
              </a:tblPr>
              <a:tblGrid>
                <a:gridCol w="2413327">
                  <a:extLst>
                    <a:ext uri="{9D8B030D-6E8A-4147-A177-3AD203B41FA5}">
                      <a16:colId xmlns:a16="http://schemas.microsoft.com/office/drawing/2014/main" val="20000"/>
                    </a:ext>
                  </a:extLst>
                </a:gridCol>
                <a:gridCol w="5916634">
                  <a:extLst>
                    <a:ext uri="{9D8B030D-6E8A-4147-A177-3AD203B41FA5}">
                      <a16:colId xmlns:a16="http://schemas.microsoft.com/office/drawing/2014/main" val="20001"/>
                    </a:ext>
                  </a:extLst>
                </a:gridCol>
              </a:tblGrid>
              <a:tr h="863195">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2000" b="1" kern="100" dirty="0">
                          <a:solidFill>
                            <a:schemeClr val="bg1"/>
                          </a:solidFill>
                          <a:effectLst/>
                          <a:latin typeface="+mn-ea"/>
                          <a:ea typeface="+mn-ea"/>
                          <a:cs typeface="+mn-cs"/>
                        </a:rPr>
                        <a:t>系统模块</a:t>
                      </a:r>
                    </a:p>
                  </a:txBody>
                  <a:tcPr anchor="ctr">
                    <a:solidFill>
                      <a:srgbClr val="0268B2"/>
                    </a:solidFill>
                  </a:tcPr>
                </a:tc>
                <a:tc>
                  <a:txBody>
                    <a:bodyPr/>
                    <a:lstStyle/>
                    <a:p>
                      <a:pPr marL="0" algn="ctr" defTabSz="914400" rtl="0" eaLnBrk="1" latinLnBrk="0" hangingPunct="1">
                        <a:spcAft>
                          <a:spcPts val="0"/>
                        </a:spcAft>
                      </a:pPr>
                      <a:r>
                        <a:rPr lang="zh-CN" altLang="en-US" sz="2000" b="1" kern="100" dirty="0">
                          <a:solidFill>
                            <a:schemeClr val="bg1"/>
                          </a:solidFill>
                          <a:effectLst/>
                          <a:latin typeface="+mn-ea"/>
                          <a:ea typeface="+mn-ea"/>
                          <a:cs typeface="+mn-cs"/>
                        </a:rPr>
                        <a:t>成效</a:t>
                      </a:r>
                    </a:p>
                  </a:txBody>
                  <a:tcPr anchor="ctr">
                    <a:solidFill>
                      <a:srgbClr val="0268B2"/>
                    </a:solidFill>
                  </a:tcPr>
                </a:tc>
                <a:extLst>
                  <a:ext uri="{0D108BD9-81ED-4DB2-BD59-A6C34878D82A}">
                    <a16:rowId xmlns:a16="http://schemas.microsoft.com/office/drawing/2014/main" val="10000"/>
                  </a:ext>
                </a:extLst>
              </a:tr>
              <a:tr h="1427638">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800" b="1" spc="-20" dirty="0"/>
                        <a:t>微博签到数据模块</a:t>
                      </a:r>
                      <a:endParaRPr lang="zh-CN" altLang="zh-CN" sz="1800" b="1" spc="-20" dirty="0"/>
                    </a:p>
                  </a:txBody>
                  <a:tcPr anchor="ctr"/>
                </a:tc>
                <a:tc>
                  <a:txBody>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rPr>
                        <a:t>学生更好的理解大数据存储组织原理</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a:t>
                      </a: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学生更好了解大数据的实际应用</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0" marR="0" lvl="0" indent="0" algn="l"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txBody>
                  <a:tcPr anchor="ctr"/>
                </a:tc>
                <a:extLst>
                  <a:ext uri="{0D108BD9-81ED-4DB2-BD59-A6C34878D82A}">
                    <a16:rowId xmlns:a16="http://schemas.microsoft.com/office/drawing/2014/main" val="10003"/>
                  </a:ext>
                </a:extLst>
              </a:tr>
              <a:tr h="829375">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800" b="1" spc="-20" dirty="0"/>
                        <a:t>遥感数据分类模块</a:t>
                      </a:r>
                      <a:endParaRPr lang="zh-CN" altLang="zh-CN" sz="1800" b="1" spc="-20" dirty="0"/>
                    </a:p>
                  </a:txBody>
                  <a:tcPr anchor="ctr"/>
                </a:tc>
                <a:tc>
                  <a:txBody>
                    <a:bodyPr/>
                    <a:lstStyle/>
                    <a:p>
                      <a:pPr algn="l">
                        <a:buNone/>
                      </a:pPr>
                      <a:endParaRPr lang="en-US" altLang="zh-CN" sz="1800" kern="1200" dirty="0">
                        <a:solidFill>
                          <a:schemeClr val="tx1"/>
                        </a:solidFill>
                        <a:effectLst/>
                        <a:latin typeface="+mn-lt"/>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学生更具体的了解深度学习模型的原理；</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txBody>
                  <a:tcPr anchor="ctr"/>
                </a:tc>
                <a:extLst>
                  <a:ext uri="{0D108BD9-81ED-4DB2-BD59-A6C34878D82A}">
                    <a16:rowId xmlns:a16="http://schemas.microsoft.com/office/drawing/2014/main" val="10004"/>
                  </a:ext>
                </a:extLst>
              </a:tr>
              <a:tr h="720121">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800" b="1" spc="-20" dirty="0"/>
                        <a:t>出租车轨迹数据模块</a:t>
                      </a:r>
                      <a:endParaRPr lang="zh-CN" altLang="zh-CN" sz="1800" b="1" spc="-20" dirty="0"/>
                    </a:p>
                  </a:txBody>
                  <a:tcPr anchor="ctr"/>
                </a:tc>
                <a:tc>
                  <a:txBody>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rgbClr val="000000"/>
                          </a:solidFill>
                          <a:effectLst/>
                          <a:uLnTx/>
                          <a:uFillTx/>
                          <a:latin typeface="+mn-lt"/>
                          <a:ea typeface="+mn-ea"/>
                          <a:cs typeface="+mn-cs"/>
                        </a:rPr>
                        <a:t>学生可以直观感受动态可视化服务的良好视觉效果</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txBody>
                  <a:tcPr anchor="ctr"/>
                </a:tc>
                <a:extLst>
                  <a:ext uri="{0D108BD9-81ED-4DB2-BD59-A6C34878D82A}">
                    <a16:rowId xmlns:a16="http://schemas.microsoft.com/office/drawing/2014/main" val="3317573429"/>
                  </a:ext>
                </a:extLst>
              </a:tr>
            </a:tbl>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fontAlgn="ctr">
              <a:lnSpc>
                <a:spcPct val="120000"/>
              </a:lnSpc>
              <a:spcBef>
                <a:spcPct val="20000"/>
              </a:spcBef>
              <a:buClr>
                <a:schemeClr val="tx1"/>
              </a:buClr>
              <a:buSzPct val="60000"/>
              <a:buFont typeface="Wingdings" panose="05000000000000000000" pitchFamily="2" charset="2"/>
              <a:buChar char="n"/>
              <a:defRPr sz="2400" b="1">
                <a:solidFill>
                  <a:schemeClr val="tx1"/>
                </a:solidFill>
                <a:latin typeface="Arial" panose="020B0604020202020204" pitchFamily="34" charset="0"/>
                <a:ea typeface="微软雅黑" panose="020B0503020204020204" pitchFamily="34" charset="-122"/>
              </a:defRPr>
            </a:lvl1pPr>
            <a:lvl2pPr marL="742950" indent="-285750" fontAlgn="ctr">
              <a:lnSpc>
                <a:spcPct val="120000"/>
              </a:lnSpc>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ea typeface="微软雅黑" panose="020B0503020204020204" pitchFamily="34" charset="-122"/>
              </a:defRPr>
            </a:lvl2pPr>
            <a:lvl3pPr marL="1143000" indent="-228600" fontAlgn="ctr">
              <a:lnSpc>
                <a:spcPct val="120000"/>
              </a:lnSpc>
              <a:spcBef>
                <a:spcPct val="20000"/>
              </a:spcBef>
              <a:buClr>
                <a:schemeClr val="tx1"/>
              </a:buClr>
              <a:buSzPct val="60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fontAlgn="ctr">
              <a:lnSpc>
                <a:spcPct val="120000"/>
              </a:lnSpc>
              <a:spcBef>
                <a:spcPct val="20000"/>
              </a:spcBef>
              <a:buClr>
                <a:schemeClr val="tx1"/>
              </a:buClr>
              <a:buSzPct val="60000"/>
              <a:buFont typeface="Wingdings" panose="05000000000000000000" pitchFamily="2" charset="2"/>
              <a:buChar char="n"/>
              <a:defRPr sz="1600">
                <a:solidFill>
                  <a:schemeClr val="tx1"/>
                </a:solidFill>
                <a:latin typeface="Arial" panose="020B0604020202020204" pitchFamily="34" charset="0"/>
                <a:ea typeface="微软雅黑" panose="020B0503020204020204" pitchFamily="34" charset="-122"/>
              </a:defRPr>
            </a:lvl4pPr>
            <a:lvl5pPr marL="2057400" indent="-228600" fontAlgn="ctr">
              <a:lnSpc>
                <a:spcPct val="120000"/>
              </a:lnSpc>
              <a:spcBef>
                <a:spcPct val="20000"/>
              </a:spcBef>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报告提纲</a:t>
            </a:r>
          </a:p>
        </p:txBody>
      </p:sp>
      <p:sp>
        <p:nvSpPr>
          <p:cNvPr id="5" name="圆角矩形 4"/>
          <p:cNvSpPr/>
          <p:nvPr/>
        </p:nvSpPr>
        <p:spPr bwMode="auto">
          <a:xfrm>
            <a:off x="1011086" y="242149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2</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圆角矩形 5"/>
          <p:cNvSpPr/>
          <p:nvPr/>
        </p:nvSpPr>
        <p:spPr bwMode="auto">
          <a:xfrm>
            <a:off x="1004736" y="3252107"/>
            <a:ext cx="514292" cy="477379"/>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3</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9" name="圆角矩形 8"/>
          <p:cNvSpPr/>
          <p:nvPr/>
        </p:nvSpPr>
        <p:spPr bwMode="auto">
          <a:xfrm>
            <a:off x="1004736" y="4243177"/>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4</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Rectangle 13"/>
          <p:cNvSpPr>
            <a:spLocks noChangeArrowheads="1"/>
          </p:cNvSpPr>
          <p:nvPr/>
        </p:nvSpPr>
        <p:spPr bwMode="auto">
          <a:xfrm>
            <a:off x="1729654" y="4419482"/>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7179" name="组合 11"/>
          <p:cNvGrpSpPr/>
          <p:nvPr/>
        </p:nvGrpSpPr>
        <p:grpSpPr bwMode="auto">
          <a:xfrm>
            <a:off x="1729652" y="2349016"/>
            <a:ext cx="6195037" cy="635000"/>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标志性成果及创新点</a:t>
              </a:r>
            </a:p>
          </p:txBody>
        </p:sp>
      </p:grpSp>
      <p:grpSp>
        <p:nvGrpSpPr>
          <p:cNvPr id="7180" name="组合 14"/>
          <p:cNvGrpSpPr/>
          <p:nvPr/>
        </p:nvGrpSpPr>
        <p:grpSpPr bwMode="auto">
          <a:xfrm>
            <a:off x="1729652" y="3226655"/>
            <a:ext cx="6144165" cy="635000"/>
            <a:chOff x="2315414" y="1057300"/>
            <a:chExt cx="5219069" cy="634564"/>
          </a:xfrm>
        </p:grpSpPr>
        <p:sp>
          <p:nvSpPr>
            <p:cNvPr id="1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indent="92075" algn="ctr" eaLnBrk="0" fontAlgn="base" hangingPunct="0">
                <a:spcBef>
                  <a:spcPct val="0"/>
                </a:spcBef>
                <a:spcAft>
                  <a:spcPct val="0"/>
                </a:spcAft>
                <a:defRPr/>
              </a:pPr>
              <a:r>
                <a:rPr lang="zh-CN" altLang="en-US" sz="2400" b="1" dirty="0">
                  <a:solidFill>
                    <a:schemeClr val="bg1"/>
                  </a:solidFill>
                  <a:latin typeface="Arial" panose="020B0604020202020204" pitchFamily="34" charset="0"/>
                  <a:ea typeface="华文细黑" panose="02010600040101010101" pitchFamily="2" charset="-122"/>
                </a:rPr>
                <a:t>可完成的实验教学内容</a:t>
              </a:r>
            </a:p>
          </p:txBody>
        </p:sp>
      </p:grpSp>
      <p:grpSp>
        <p:nvGrpSpPr>
          <p:cNvPr id="7181" name="组合 17"/>
          <p:cNvGrpSpPr/>
          <p:nvPr/>
        </p:nvGrpSpPr>
        <p:grpSpPr bwMode="auto">
          <a:xfrm>
            <a:off x="1729652" y="4162759"/>
            <a:ext cx="6093711" cy="635000"/>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rgbClr val="FFFF00"/>
                  </a:solidFill>
                  <a:latin typeface="Arial" panose="020B0604020202020204" pitchFamily="34" charset="0"/>
                  <a:ea typeface="华文细黑" panose="02010600040101010101" pitchFamily="2" charset="-122"/>
                </a:rPr>
                <a:t>研究成果产生的效益成果及预测</a:t>
              </a:r>
            </a:p>
          </p:txBody>
        </p:sp>
      </p:grpSp>
      <p:sp>
        <p:nvSpPr>
          <p:cNvPr id="25" name="圆角矩形 8"/>
          <p:cNvSpPr/>
          <p:nvPr/>
        </p:nvSpPr>
        <p:spPr bwMode="auto">
          <a:xfrm>
            <a:off x="1004736" y="5230398"/>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5</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3" name="Rectangle 13"/>
          <p:cNvSpPr>
            <a:spLocks noChangeArrowheads="1"/>
          </p:cNvSpPr>
          <p:nvPr/>
        </p:nvSpPr>
        <p:spPr bwMode="auto">
          <a:xfrm>
            <a:off x="1729654" y="5406703"/>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34" name="组合 17"/>
          <p:cNvGrpSpPr/>
          <p:nvPr/>
        </p:nvGrpSpPr>
        <p:grpSpPr bwMode="auto">
          <a:xfrm>
            <a:off x="1729652" y="5149980"/>
            <a:ext cx="6093711" cy="635000"/>
            <a:chOff x="2315414" y="1057300"/>
            <a:chExt cx="5219069" cy="634564"/>
          </a:xfrm>
        </p:grpSpPr>
        <p:sp>
          <p:nvSpPr>
            <p:cNvPr id="35"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6"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marL="0" marR="0" lvl="0" indent="92075" algn="ctr" defTabSz="914400" rtl="0" eaLnBrk="0" fontAlgn="auto" latinLnBrk="0" hangingPunct="0">
                <a:lnSpc>
                  <a:spcPct val="100000"/>
                </a:lnSpc>
                <a:spcBef>
                  <a:spcPts val="0"/>
                </a:spcBef>
                <a:spcAft>
                  <a:spcPts val="0"/>
                </a:spcAft>
                <a:buClrTx/>
                <a:buSzTx/>
                <a:buFontTx/>
                <a:buNone/>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研究经费使用情况</a:t>
              </a:r>
            </a:p>
          </p:txBody>
        </p:sp>
      </p:grpSp>
      <p:sp>
        <p:nvSpPr>
          <p:cNvPr id="37" name="圆角矩形 4"/>
          <p:cNvSpPr/>
          <p:nvPr/>
        </p:nvSpPr>
        <p:spPr bwMode="auto">
          <a:xfrm>
            <a:off x="1004648" y="155313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1</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grpSp>
        <p:nvGrpSpPr>
          <p:cNvPr id="38" name="组合 11"/>
          <p:cNvGrpSpPr/>
          <p:nvPr/>
        </p:nvGrpSpPr>
        <p:grpSpPr bwMode="auto">
          <a:xfrm>
            <a:off x="1723214" y="1480656"/>
            <a:ext cx="6195037" cy="635000"/>
            <a:chOff x="2315414" y="1057300"/>
            <a:chExt cx="5219069" cy="634564"/>
          </a:xfrm>
        </p:grpSpPr>
        <p:sp>
          <p:nvSpPr>
            <p:cNvPr id="3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主要内容、方案及技术指标</a:t>
              </a:r>
            </a:p>
          </p:txBody>
        </p:sp>
      </p:grpSp>
    </p:spTree>
  </p:cSld>
  <p:clrMapOvr>
    <a:masterClrMapping/>
  </p:clrMapOvr>
  <mc:AlternateContent xmlns:mc="http://schemas.openxmlformats.org/markup-compatibility/2006" xmlns:p14="http://schemas.microsoft.com/office/powerpoint/2010/main">
    <mc:Choice Requires="p14">
      <p:transition p14:dur="0" advTm="2163"/>
    </mc:Choice>
    <mc:Fallback xmlns="">
      <p:transition advTm="21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4.</a:t>
            </a: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endParaRPr lang="zh-CN" altLang="en-US" sz="2400" dirty="0"/>
          </a:p>
        </p:txBody>
      </p:sp>
      <p:sp>
        <p:nvSpPr>
          <p:cNvPr id="3" name="内容占位符 2"/>
          <p:cNvSpPr>
            <a:spLocks noGrp="1"/>
          </p:cNvSpPr>
          <p:nvPr>
            <p:ph idx="1"/>
          </p:nvPr>
        </p:nvSpPr>
        <p:spPr>
          <a:xfrm>
            <a:off x="468314" y="1196975"/>
            <a:ext cx="8207375" cy="423545"/>
          </a:xfrm>
        </p:spPr>
        <p:txBody>
          <a:bodyPr/>
          <a:lstStyle/>
          <a:p>
            <a:r>
              <a:rPr lang="zh-CN" altLang="en-US" dirty="0"/>
              <a:t>效益评价</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15</a:t>
            </a:fld>
            <a:r>
              <a:rPr lang="zh-CN" altLang="en-US"/>
              <a:t> 页</a:t>
            </a:r>
          </a:p>
        </p:txBody>
      </p:sp>
      <p:graphicFrame>
        <p:nvGraphicFramePr>
          <p:cNvPr id="7" name="表格 6"/>
          <p:cNvGraphicFramePr>
            <a:graphicFrameLocks noGrp="1"/>
          </p:cNvGraphicFramePr>
          <p:nvPr>
            <p:custDataLst>
              <p:tags r:id="rId1"/>
            </p:custDataLst>
            <p:extLst>
              <p:ext uri="{D42A27DB-BD31-4B8C-83A1-F6EECF244321}">
                <p14:modId xmlns:p14="http://schemas.microsoft.com/office/powerpoint/2010/main" val="3303464227"/>
              </p:ext>
            </p:extLst>
          </p:nvPr>
        </p:nvGraphicFramePr>
        <p:xfrm>
          <a:off x="468312" y="2052318"/>
          <a:ext cx="8207375" cy="3389121"/>
        </p:xfrm>
        <a:graphic>
          <a:graphicData uri="http://schemas.openxmlformats.org/drawingml/2006/table">
            <a:tbl>
              <a:tblPr>
                <a:tableStyleId>{5C22544A-7EE6-4342-B048-85BDC9FD1C3A}</a:tableStyleId>
              </a:tblPr>
              <a:tblGrid>
                <a:gridCol w="4179694">
                  <a:extLst>
                    <a:ext uri="{9D8B030D-6E8A-4147-A177-3AD203B41FA5}">
                      <a16:colId xmlns:a16="http://schemas.microsoft.com/office/drawing/2014/main" val="20000"/>
                    </a:ext>
                  </a:extLst>
                </a:gridCol>
                <a:gridCol w="4027681">
                  <a:extLst>
                    <a:ext uri="{9D8B030D-6E8A-4147-A177-3AD203B41FA5}">
                      <a16:colId xmlns:a16="http://schemas.microsoft.com/office/drawing/2014/main" val="20001"/>
                    </a:ext>
                  </a:extLst>
                </a:gridCol>
              </a:tblGrid>
              <a:tr h="443772">
                <a:tc>
                  <a:txBody>
                    <a:bodyPr/>
                    <a:lstStyle/>
                    <a:p>
                      <a:pPr algn="ctr">
                        <a:spcAft>
                          <a:spcPts val="0"/>
                        </a:spcAft>
                      </a:pPr>
                      <a:r>
                        <a:rPr lang="zh-CN" sz="2000" b="1" kern="100" dirty="0">
                          <a:solidFill>
                            <a:schemeClr val="bg1"/>
                          </a:solidFill>
                          <a:effectLst/>
                          <a:latin typeface="+mn-ea"/>
                          <a:ea typeface="+mn-ea"/>
                        </a:rPr>
                        <a:t>项目所解决的问题</a:t>
                      </a:r>
                    </a:p>
                  </a:txBody>
                  <a:tcPr marL="22307" marR="22307" marT="0" marB="0" anchor="ctr">
                    <a:solidFill>
                      <a:srgbClr val="0268B2"/>
                    </a:solidFill>
                  </a:tcPr>
                </a:tc>
                <a:tc>
                  <a:txBody>
                    <a:bodyPr/>
                    <a:lstStyle/>
                    <a:p>
                      <a:pPr algn="ctr">
                        <a:spcAft>
                          <a:spcPts val="0"/>
                        </a:spcAft>
                      </a:pPr>
                      <a:r>
                        <a:rPr lang="zh-CN" sz="2000" b="1" kern="100" dirty="0">
                          <a:solidFill>
                            <a:schemeClr val="bg1"/>
                          </a:solidFill>
                          <a:effectLst/>
                          <a:latin typeface="+mn-ea"/>
                          <a:ea typeface="+mn-ea"/>
                        </a:rPr>
                        <a:t>评价</a:t>
                      </a:r>
                    </a:p>
                  </a:txBody>
                  <a:tcPr marL="22307" marR="22307" marT="0" marB="0" anchor="ctr">
                    <a:solidFill>
                      <a:srgbClr val="0268B2"/>
                    </a:solidFill>
                  </a:tcPr>
                </a:tc>
                <a:extLst>
                  <a:ext uri="{0D108BD9-81ED-4DB2-BD59-A6C34878D82A}">
                    <a16:rowId xmlns:a16="http://schemas.microsoft.com/office/drawing/2014/main" val="10000"/>
                  </a:ext>
                </a:extLst>
              </a:tr>
              <a:tr h="2945349">
                <a:tc>
                  <a:txBody>
                    <a:bodyPr/>
                    <a:lstStyle/>
                    <a:p>
                      <a:pPr marL="342900" indent="-342900" algn="l">
                        <a:spcAft>
                          <a:spcPts val="0"/>
                        </a:spcAft>
                        <a:buFont typeface="Wingdings" panose="05000000000000000000" pitchFamily="2" charset="2"/>
                        <a:buChar char="p"/>
                      </a:pPr>
                      <a:r>
                        <a:rPr sz="2000" kern="100" dirty="0">
                          <a:effectLst/>
                          <a:latin typeface="黑体" panose="02010609060101010101" pitchFamily="49" charset="-122"/>
                          <a:ea typeface="黑体" panose="02010609060101010101" pitchFamily="49" charset="-122"/>
                          <a:sym typeface="+mn-ea"/>
                        </a:rPr>
                        <a:t>时空大数据的存储、管理和处理存在性能瓶颈</a:t>
                      </a:r>
                      <a:r>
                        <a:rPr lang="zh-CN" sz="2000" kern="100" dirty="0">
                          <a:effectLst/>
                          <a:latin typeface="黑体" panose="02010609060101010101" pitchFamily="49" charset="-122"/>
                          <a:ea typeface="黑体" panose="02010609060101010101" pitchFamily="49" charset="-122"/>
                          <a:sym typeface="+mn-ea"/>
                        </a:rPr>
                        <a:t>；</a:t>
                      </a:r>
                    </a:p>
                    <a:p>
                      <a:pPr marL="342900" indent="-342900" algn="l">
                        <a:spcAft>
                          <a:spcPts val="0"/>
                        </a:spcAft>
                        <a:buFont typeface="Wingdings" panose="05000000000000000000" pitchFamily="2" charset="2"/>
                        <a:buChar char="p"/>
                      </a:pPr>
                      <a:endParaRPr lang="en-US" altLang="zh-CN" sz="2000" kern="100" dirty="0">
                        <a:effectLst/>
                        <a:latin typeface="黑体" panose="02010609060101010101" pitchFamily="49" charset="-122"/>
                        <a:ea typeface="黑体" panose="02010609060101010101" pitchFamily="49" charset="-122"/>
                      </a:endParaRPr>
                    </a:p>
                    <a:p>
                      <a:pPr marL="342900" indent="-342900" algn="l">
                        <a:spcAft>
                          <a:spcPts val="0"/>
                        </a:spcAft>
                        <a:buFont typeface="Wingdings" panose="05000000000000000000" pitchFamily="2" charset="2"/>
                        <a:buChar char="p"/>
                      </a:pPr>
                      <a:r>
                        <a:rPr sz="2000" kern="100" dirty="0">
                          <a:effectLst/>
                          <a:latin typeface="黑体" panose="02010609060101010101" pitchFamily="49" charset="-122"/>
                          <a:ea typeface="黑体" panose="02010609060101010101" pitchFamily="49" charset="-122"/>
                        </a:rPr>
                        <a:t>时空大数据计算环境配置复杂</a:t>
                      </a:r>
                      <a:r>
                        <a:rPr lang="zh-CN" altLang="en-US" sz="2000" kern="100" dirty="0">
                          <a:effectLst/>
                          <a:latin typeface="黑体" panose="02010609060101010101" pitchFamily="49" charset="-122"/>
                          <a:ea typeface="黑体" panose="02010609060101010101" pitchFamily="49" charset="-122"/>
                        </a:rPr>
                        <a:t>；</a:t>
                      </a:r>
                    </a:p>
                    <a:p>
                      <a:pPr marL="342900" indent="-342900" algn="l">
                        <a:spcAft>
                          <a:spcPts val="0"/>
                        </a:spcAft>
                        <a:buFont typeface="Wingdings" panose="05000000000000000000" pitchFamily="2" charset="2"/>
                        <a:buChar char="p"/>
                      </a:pPr>
                      <a:endParaRPr lang="en-US" altLang="zh-CN" sz="2000" kern="100" dirty="0">
                        <a:effectLst/>
                        <a:latin typeface="黑体" panose="02010609060101010101" pitchFamily="49" charset="-122"/>
                        <a:ea typeface="黑体" panose="02010609060101010101" pitchFamily="49" charset="-122"/>
                      </a:endParaRPr>
                    </a:p>
                    <a:p>
                      <a:pPr marL="342900" indent="-342900" algn="l">
                        <a:spcAft>
                          <a:spcPts val="0"/>
                        </a:spcAft>
                        <a:buFont typeface="Wingdings" panose="05000000000000000000" pitchFamily="2" charset="2"/>
                        <a:buChar char="p"/>
                      </a:pPr>
                      <a:r>
                        <a:rPr lang="zh-CN" altLang="en-US" sz="2000" kern="100" dirty="0">
                          <a:effectLst/>
                          <a:latin typeface="黑体" panose="02010609060101010101" pitchFamily="49" charset="-122"/>
                          <a:ea typeface="黑体" panose="02010609060101010101" pitchFamily="49" charset="-122"/>
                        </a:rPr>
                        <a:t>时空大数据作为最常见的数据种类之一，具有重大的数据价值，但是学生难以获取。</a:t>
                      </a:r>
                      <a:endParaRPr lang="zh-CN" sz="2000" kern="100" dirty="0">
                        <a:effectLst/>
                        <a:latin typeface="黑体" panose="02010609060101010101" pitchFamily="49" charset="-122"/>
                        <a:ea typeface="黑体" panose="02010609060101010101" pitchFamily="49" charset="-122"/>
                      </a:endParaRPr>
                    </a:p>
                  </a:txBody>
                  <a:tcPr marL="22307" marR="22307" marT="0" marB="0" anchor="ctr">
                    <a:solidFill>
                      <a:schemeClr val="bg1">
                        <a:lumMod val="95000"/>
                      </a:schemeClr>
                    </a:solidFill>
                  </a:tcPr>
                </a:tc>
                <a:tc>
                  <a:txBody>
                    <a:bodyPr/>
                    <a:lstStyle/>
                    <a:p>
                      <a:pPr algn="ctr">
                        <a:spcAft>
                          <a:spcPts val="0"/>
                        </a:spcAft>
                      </a:pPr>
                      <a:r>
                        <a:rPr lang="zh-CN" sz="2000" kern="100" dirty="0">
                          <a:solidFill>
                            <a:srgbClr val="FF0000"/>
                          </a:solidFill>
                          <a:effectLst/>
                          <a:latin typeface="黑体" panose="02010609060101010101" pitchFamily="49" charset="-122"/>
                          <a:ea typeface="黑体" panose="02010609060101010101" pitchFamily="49" charset="-122"/>
                          <a:cs typeface="黑体" panose="02010609060101010101" pitchFamily="49" charset="-122"/>
                        </a:rPr>
                        <a:t>时空大数据分析平台作为方便学生使用的在线数据操作方法和可视化分析Web平台，具有重大的研究价值和意义。</a:t>
                      </a:r>
                    </a:p>
                  </a:txBody>
                  <a:tcPr marL="22307" marR="22307"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endParaRPr lang="zh-CN" altLang="en-US" dirty="0"/>
          </a:p>
        </p:txBody>
      </p:sp>
      <p:sp>
        <p:nvSpPr>
          <p:cNvPr id="3" name="内容占位符 2"/>
          <p:cNvSpPr>
            <a:spLocks noGrp="1"/>
          </p:cNvSpPr>
          <p:nvPr>
            <p:ph idx="1"/>
          </p:nvPr>
        </p:nvSpPr>
        <p:spPr>
          <a:xfrm>
            <a:off x="468314" y="1196975"/>
            <a:ext cx="8207375" cy="423545"/>
          </a:xfrm>
        </p:spPr>
        <p:txBody>
          <a:bodyPr/>
          <a:lstStyle/>
          <a:p>
            <a:r>
              <a:rPr lang="zh-CN" altLang="en-US" dirty="0"/>
              <a:t>预测</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16</a:t>
            </a:fld>
            <a:r>
              <a:rPr lang="zh-CN" altLang="en-US"/>
              <a:t> 页</a:t>
            </a:r>
          </a:p>
        </p:txBody>
      </p:sp>
      <p:graphicFrame>
        <p:nvGraphicFramePr>
          <p:cNvPr id="13" name="表格 12"/>
          <p:cNvGraphicFramePr>
            <a:graphicFrameLocks noGrp="1"/>
          </p:cNvGraphicFramePr>
          <p:nvPr>
            <p:custDataLst>
              <p:tags r:id="rId1"/>
            </p:custDataLst>
            <p:extLst>
              <p:ext uri="{D42A27DB-BD31-4B8C-83A1-F6EECF244321}">
                <p14:modId xmlns:p14="http://schemas.microsoft.com/office/powerpoint/2010/main" val="2217478231"/>
              </p:ext>
            </p:extLst>
          </p:nvPr>
        </p:nvGraphicFramePr>
        <p:xfrm>
          <a:off x="421640" y="1795346"/>
          <a:ext cx="8159750" cy="3278304"/>
        </p:xfrm>
        <a:graphic>
          <a:graphicData uri="http://schemas.openxmlformats.org/drawingml/2006/table">
            <a:tbl>
              <a:tblPr>
                <a:tableStyleId>{5C22544A-7EE6-4342-B048-85BDC9FD1C3A}</a:tableStyleId>
              </a:tblPr>
              <a:tblGrid>
                <a:gridCol w="4155440">
                  <a:extLst>
                    <a:ext uri="{9D8B030D-6E8A-4147-A177-3AD203B41FA5}">
                      <a16:colId xmlns:a16="http://schemas.microsoft.com/office/drawing/2014/main" val="20000"/>
                    </a:ext>
                  </a:extLst>
                </a:gridCol>
                <a:gridCol w="4004310">
                  <a:extLst>
                    <a:ext uri="{9D8B030D-6E8A-4147-A177-3AD203B41FA5}">
                      <a16:colId xmlns:a16="http://schemas.microsoft.com/office/drawing/2014/main" val="20001"/>
                    </a:ext>
                  </a:extLst>
                </a:gridCol>
              </a:tblGrid>
              <a:tr h="618924">
                <a:tc>
                  <a:txBody>
                    <a:bodyPr/>
                    <a:lstStyle/>
                    <a:p>
                      <a:pPr algn="ctr">
                        <a:spcAft>
                          <a:spcPts val="0"/>
                        </a:spcAft>
                      </a:pPr>
                      <a:r>
                        <a:rPr lang="zh-CN" altLang="en-US" sz="2000" b="1" kern="100" dirty="0">
                          <a:solidFill>
                            <a:schemeClr val="bg1"/>
                          </a:solidFill>
                          <a:effectLst/>
                          <a:latin typeface="+mn-ea"/>
                          <a:ea typeface="+mn-ea"/>
                        </a:rPr>
                        <a:t>老师</a:t>
                      </a:r>
                      <a:endParaRPr lang="zh-CN" sz="2000" b="1" kern="100" dirty="0">
                        <a:solidFill>
                          <a:schemeClr val="bg1"/>
                        </a:solidFill>
                        <a:effectLst/>
                        <a:latin typeface="+mn-ea"/>
                        <a:ea typeface="+mn-ea"/>
                      </a:endParaRP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学生</a:t>
                      </a:r>
                      <a:endParaRPr lang="zh-CN" sz="2000" b="1" kern="100" dirty="0">
                        <a:solidFill>
                          <a:schemeClr val="bg1"/>
                        </a:solidFill>
                        <a:effectLst/>
                        <a:latin typeface="+mn-ea"/>
                        <a:ea typeface="+mn-ea"/>
                      </a:endParaRPr>
                    </a:p>
                  </a:txBody>
                  <a:tcPr marL="22307" marR="22307" marT="0" marB="0" anchor="ctr">
                    <a:solidFill>
                      <a:srgbClr val="0268B2"/>
                    </a:solidFill>
                  </a:tcPr>
                </a:tc>
                <a:extLst>
                  <a:ext uri="{0D108BD9-81ED-4DB2-BD59-A6C34878D82A}">
                    <a16:rowId xmlns:a16="http://schemas.microsoft.com/office/drawing/2014/main" val="10000"/>
                  </a:ext>
                </a:extLst>
              </a:tr>
              <a:tr h="2659380">
                <a:tc>
                  <a:txBody>
                    <a:bodyPr/>
                    <a:lstStyle/>
                    <a:p>
                      <a:pPr marL="342900" indent="-342900" algn="l">
                        <a:spcAft>
                          <a:spcPts val="0"/>
                        </a:spcAft>
                        <a:buFont typeface="Wingdings" panose="05000000000000000000" pitchFamily="2" charset="2"/>
                        <a:buChar char="p"/>
                      </a:pPr>
                      <a:r>
                        <a:rPr lang="zh-CN" altLang="zh-CN" sz="2000" kern="1200" dirty="0">
                          <a:solidFill>
                            <a:schemeClr val="dk1"/>
                          </a:solidFill>
                          <a:effectLst/>
                          <a:latin typeface="+mn-lt"/>
                          <a:ea typeface="+mn-ea"/>
                          <a:cs typeface="+mn-cs"/>
                        </a:rPr>
                        <a:t>辅助教师开展教学工作，缓解相关课程的实践实习压力</a:t>
                      </a:r>
                      <a:r>
                        <a:rPr lang="zh-CN" sz="2000" kern="100" dirty="0">
                          <a:effectLst/>
                          <a:latin typeface="+mn-ea"/>
                          <a:sym typeface="+mn-ea"/>
                        </a:rPr>
                        <a:t>；</a:t>
                      </a:r>
                    </a:p>
                    <a:p>
                      <a:pPr marL="342900" indent="-342900" algn="l">
                        <a:spcAft>
                          <a:spcPts val="0"/>
                        </a:spcAft>
                        <a:buFont typeface="Wingdings" panose="05000000000000000000" pitchFamily="2" charset="2"/>
                        <a:buChar char="p"/>
                      </a:pPr>
                      <a:endParaRPr lang="en-US" altLang="zh-CN" sz="2000" kern="100" dirty="0">
                        <a:effectLst/>
                        <a:latin typeface="+mn-ea"/>
                        <a:ea typeface="+mn-ea"/>
                      </a:endParaRPr>
                    </a:p>
                    <a:p>
                      <a:pPr marL="342900" indent="-342900" algn="l">
                        <a:spcAft>
                          <a:spcPts val="0"/>
                        </a:spcAft>
                        <a:buFont typeface="Wingdings" panose="05000000000000000000" pitchFamily="2" charset="2"/>
                        <a:buChar char="p"/>
                      </a:pPr>
                      <a:r>
                        <a:rPr lang="zh-CN" altLang="zh-CN" sz="2000" kern="1200" dirty="0">
                          <a:solidFill>
                            <a:schemeClr val="dk1"/>
                          </a:solidFill>
                          <a:effectLst/>
                          <a:latin typeface="+mn-lt"/>
                          <a:ea typeface="+mn-ea"/>
                          <a:cs typeface="+mn-cs"/>
                        </a:rPr>
                        <a:t>有助于给学生解析技术细节，形象地给学生展示时空大数据的存储、组织、分析和应用等的各个环节</a:t>
                      </a:r>
                      <a:r>
                        <a:rPr lang="zh-CN" altLang="en-US" sz="2000" kern="100" dirty="0">
                          <a:solidFill>
                            <a:schemeClr val="dk1"/>
                          </a:solidFill>
                          <a:effectLst/>
                          <a:latin typeface="+mn-ea"/>
                          <a:ea typeface="+mn-ea"/>
                          <a:cs typeface="+mn-cs"/>
                        </a:rPr>
                        <a:t>。</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342900" indent="-342900" algn="l">
                        <a:spcAft>
                          <a:spcPts val="0"/>
                        </a:spcAft>
                        <a:buFont typeface="Wingdings" panose="05000000000000000000" pitchFamily="2" charset="2"/>
                        <a:buChar char="p"/>
                      </a:pPr>
                      <a:r>
                        <a:rPr lang="zh-CN" altLang="zh-CN" sz="2000" kern="1200" dirty="0">
                          <a:solidFill>
                            <a:schemeClr val="dk1"/>
                          </a:solidFill>
                          <a:effectLst/>
                          <a:latin typeface="+mn-lt"/>
                          <a:ea typeface="+mn-ea"/>
                          <a:cs typeface="+mn-cs"/>
                        </a:rPr>
                        <a:t>提供时空大数据从获取、组织存储、分析计算和应用的一体化平台</a:t>
                      </a:r>
                      <a:endParaRPr lang="en-US" altLang="zh-CN" sz="2000" kern="100" dirty="0">
                        <a:effectLst/>
                        <a:latin typeface="+mn-ea"/>
                        <a:ea typeface="+mn-ea"/>
                      </a:endParaRPr>
                    </a:p>
                    <a:p>
                      <a:pPr marL="342900" indent="-342900" algn="l">
                        <a:spcAft>
                          <a:spcPts val="0"/>
                        </a:spcAft>
                        <a:buFont typeface="Wingdings" panose="05000000000000000000" pitchFamily="2" charset="2"/>
                        <a:buChar char="p"/>
                      </a:pPr>
                      <a:r>
                        <a:rPr lang="zh-CN" altLang="zh-CN" sz="2000" kern="1200" dirty="0">
                          <a:solidFill>
                            <a:schemeClr val="dk1"/>
                          </a:solidFill>
                          <a:effectLst/>
                          <a:latin typeface="+mn-lt"/>
                          <a:ea typeface="+mn-ea"/>
                          <a:cs typeface="+mn-cs"/>
                        </a:rPr>
                        <a:t>根据自己的分析实例加载所需要的数据</a:t>
                      </a:r>
                      <a:r>
                        <a:rPr lang="zh-CN" altLang="en-US" sz="2000" kern="1200" dirty="0">
                          <a:solidFill>
                            <a:schemeClr val="dk1"/>
                          </a:solidFill>
                          <a:effectLst/>
                          <a:latin typeface="+mn-lt"/>
                          <a:ea typeface="+mn-ea"/>
                          <a:cs typeface="+mn-cs"/>
                        </a:rPr>
                        <a:t>，</a:t>
                      </a:r>
                      <a:r>
                        <a:rPr lang="zh-CN" altLang="zh-CN" sz="2000" kern="1200" dirty="0">
                          <a:solidFill>
                            <a:schemeClr val="dk1"/>
                          </a:solidFill>
                          <a:effectLst/>
                          <a:latin typeface="+mn-lt"/>
                          <a:ea typeface="+mn-ea"/>
                          <a:cs typeface="+mn-cs"/>
                        </a:rPr>
                        <a:t>在</a:t>
                      </a:r>
                      <a:r>
                        <a:rPr lang="en-US" altLang="zh-CN" sz="2000" kern="1200" dirty="0">
                          <a:solidFill>
                            <a:schemeClr val="dk1"/>
                          </a:solidFill>
                          <a:effectLst/>
                          <a:latin typeface="+mn-lt"/>
                          <a:ea typeface="+mn-ea"/>
                          <a:cs typeface="+mn-cs"/>
                        </a:rPr>
                        <a:t>Web</a:t>
                      </a:r>
                      <a:r>
                        <a:rPr lang="zh-CN" altLang="zh-CN" sz="2000" kern="1200" dirty="0">
                          <a:solidFill>
                            <a:schemeClr val="dk1"/>
                          </a:solidFill>
                          <a:effectLst/>
                          <a:latin typeface="+mn-lt"/>
                          <a:ea typeface="+mn-ea"/>
                          <a:cs typeface="+mn-cs"/>
                        </a:rPr>
                        <a:t>平台环境下对数据进行处理、地理计算操作和分析，提高学生解决实际应用问题的能力。</a:t>
                      </a:r>
                      <a:endParaRPr lang="en-US" altLang="zh-CN" sz="2000" kern="100" dirty="0">
                        <a:effectLst/>
                        <a:latin typeface="+mn-ea"/>
                        <a:ea typeface="+mn-ea"/>
                      </a:endParaRPr>
                    </a:p>
                  </a:txBody>
                  <a:tcPr marL="22307" marR="22307"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fontAlgn="ctr">
              <a:lnSpc>
                <a:spcPct val="120000"/>
              </a:lnSpc>
              <a:spcBef>
                <a:spcPct val="20000"/>
              </a:spcBef>
              <a:buClr>
                <a:schemeClr val="tx1"/>
              </a:buClr>
              <a:buSzPct val="60000"/>
              <a:buFont typeface="Wingdings" panose="05000000000000000000" pitchFamily="2" charset="2"/>
              <a:buChar char="n"/>
              <a:defRPr sz="2400" b="1">
                <a:solidFill>
                  <a:schemeClr val="tx1"/>
                </a:solidFill>
                <a:latin typeface="Arial" panose="020B0604020202020204" pitchFamily="34" charset="0"/>
                <a:ea typeface="微软雅黑" panose="020B0503020204020204" pitchFamily="34" charset="-122"/>
              </a:defRPr>
            </a:lvl1pPr>
            <a:lvl2pPr marL="742950" indent="-285750" fontAlgn="ctr">
              <a:lnSpc>
                <a:spcPct val="120000"/>
              </a:lnSpc>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ea typeface="微软雅黑" panose="020B0503020204020204" pitchFamily="34" charset="-122"/>
              </a:defRPr>
            </a:lvl2pPr>
            <a:lvl3pPr marL="1143000" indent="-228600" fontAlgn="ctr">
              <a:lnSpc>
                <a:spcPct val="120000"/>
              </a:lnSpc>
              <a:spcBef>
                <a:spcPct val="20000"/>
              </a:spcBef>
              <a:buClr>
                <a:schemeClr val="tx1"/>
              </a:buClr>
              <a:buSzPct val="60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fontAlgn="ctr">
              <a:lnSpc>
                <a:spcPct val="120000"/>
              </a:lnSpc>
              <a:spcBef>
                <a:spcPct val="20000"/>
              </a:spcBef>
              <a:buClr>
                <a:schemeClr val="tx1"/>
              </a:buClr>
              <a:buSzPct val="60000"/>
              <a:buFont typeface="Wingdings" panose="05000000000000000000" pitchFamily="2" charset="2"/>
              <a:buChar char="n"/>
              <a:defRPr sz="1600">
                <a:solidFill>
                  <a:schemeClr val="tx1"/>
                </a:solidFill>
                <a:latin typeface="Arial" panose="020B0604020202020204" pitchFamily="34" charset="0"/>
                <a:ea typeface="微软雅黑" panose="020B0503020204020204" pitchFamily="34" charset="-122"/>
              </a:defRPr>
            </a:lvl4pPr>
            <a:lvl5pPr marL="2057400" indent="-228600" fontAlgn="ctr">
              <a:lnSpc>
                <a:spcPct val="120000"/>
              </a:lnSpc>
              <a:spcBef>
                <a:spcPct val="20000"/>
              </a:spcBef>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报告提纲</a:t>
            </a:r>
          </a:p>
        </p:txBody>
      </p:sp>
      <p:sp>
        <p:nvSpPr>
          <p:cNvPr id="5" name="圆角矩形 4"/>
          <p:cNvSpPr/>
          <p:nvPr/>
        </p:nvSpPr>
        <p:spPr bwMode="auto">
          <a:xfrm>
            <a:off x="1011086" y="242149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2</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圆角矩形 5"/>
          <p:cNvSpPr/>
          <p:nvPr/>
        </p:nvSpPr>
        <p:spPr bwMode="auto">
          <a:xfrm>
            <a:off x="1004736" y="3252107"/>
            <a:ext cx="514292" cy="477379"/>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3</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9" name="圆角矩形 8"/>
          <p:cNvSpPr/>
          <p:nvPr/>
        </p:nvSpPr>
        <p:spPr bwMode="auto">
          <a:xfrm>
            <a:off x="1004736" y="4243177"/>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4</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Rectangle 13"/>
          <p:cNvSpPr>
            <a:spLocks noChangeArrowheads="1"/>
          </p:cNvSpPr>
          <p:nvPr/>
        </p:nvSpPr>
        <p:spPr bwMode="auto">
          <a:xfrm>
            <a:off x="1729654" y="4419482"/>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7179" name="组合 11"/>
          <p:cNvGrpSpPr/>
          <p:nvPr/>
        </p:nvGrpSpPr>
        <p:grpSpPr bwMode="auto">
          <a:xfrm>
            <a:off x="1729652" y="2349016"/>
            <a:ext cx="6195037" cy="635000"/>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标志性成果及创新点</a:t>
              </a:r>
            </a:p>
          </p:txBody>
        </p:sp>
      </p:grpSp>
      <p:grpSp>
        <p:nvGrpSpPr>
          <p:cNvPr id="7180" name="组合 14"/>
          <p:cNvGrpSpPr/>
          <p:nvPr/>
        </p:nvGrpSpPr>
        <p:grpSpPr bwMode="auto">
          <a:xfrm>
            <a:off x="1729652" y="3226655"/>
            <a:ext cx="6144165" cy="635000"/>
            <a:chOff x="2315414" y="1057300"/>
            <a:chExt cx="5219069" cy="634564"/>
          </a:xfrm>
        </p:grpSpPr>
        <p:sp>
          <p:nvSpPr>
            <p:cNvPr id="1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indent="92075" algn="ctr" eaLnBrk="0" fontAlgn="base" hangingPunct="0">
                <a:spcBef>
                  <a:spcPct val="0"/>
                </a:spcBef>
                <a:spcAft>
                  <a:spcPct val="0"/>
                </a:spcAft>
                <a:defRPr/>
              </a:pPr>
              <a:r>
                <a:rPr lang="zh-CN" altLang="en-US" sz="2400" b="1" dirty="0">
                  <a:solidFill>
                    <a:schemeClr val="bg1"/>
                  </a:solidFill>
                  <a:latin typeface="Arial" panose="020B0604020202020204" pitchFamily="34" charset="0"/>
                  <a:ea typeface="华文细黑" panose="02010600040101010101" pitchFamily="2" charset="-122"/>
                </a:rPr>
                <a:t>可完成的实验教学内容</a:t>
              </a:r>
            </a:p>
          </p:txBody>
        </p:sp>
      </p:grpSp>
      <p:grpSp>
        <p:nvGrpSpPr>
          <p:cNvPr id="7181" name="组合 17"/>
          <p:cNvGrpSpPr/>
          <p:nvPr/>
        </p:nvGrpSpPr>
        <p:grpSpPr bwMode="auto">
          <a:xfrm>
            <a:off x="1729652" y="4162759"/>
            <a:ext cx="6093711" cy="635000"/>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indent="92075" algn="ctr" eaLnBrk="0" hangingPunct="0">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p>
          </p:txBody>
        </p:sp>
      </p:grpSp>
      <p:sp>
        <p:nvSpPr>
          <p:cNvPr id="25" name="圆角矩形 8"/>
          <p:cNvSpPr/>
          <p:nvPr/>
        </p:nvSpPr>
        <p:spPr bwMode="auto">
          <a:xfrm>
            <a:off x="1004736" y="5230398"/>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5</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3" name="Rectangle 13"/>
          <p:cNvSpPr>
            <a:spLocks noChangeArrowheads="1"/>
          </p:cNvSpPr>
          <p:nvPr/>
        </p:nvSpPr>
        <p:spPr bwMode="auto">
          <a:xfrm>
            <a:off x="1729654" y="5406703"/>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34" name="组合 17"/>
          <p:cNvGrpSpPr/>
          <p:nvPr/>
        </p:nvGrpSpPr>
        <p:grpSpPr bwMode="auto">
          <a:xfrm>
            <a:off x="1729652" y="5149980"/>
            <a:ext cx="6093711" cy="635000"/>
            <a:chOff x="2315414" y="1057300"/>
            <a:chExt cx="5219069" cy="634564"/>
          </a:xfrm>
        </p:grpSpPr>
        <p:sp>
          <p:nvSpPr>
            <p:cNvPr id="35"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6"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rgbClr val="FFFF00"/>
                  </a:solidFill>
                  <a:latin typeface="Arial" panose="020B0604020202020204" pitchFamily="34" charset="0"/>
                  <a:ea typeface="华文细黑" panose="02010600040101010101" pitchFamily="2" charset="-122"/>
                  <a:sym typeface="+mn-ea"/>
                </a:rPr>
                <a:t>研究经费使用情况</a:t>
              </a:r>
            </a:p>
          </p:txBody>
        </p:sp>
      </p:grpSp>
      <p:sp>
        <p:nvSpPr>
          <p:cNvPr id="37" name="圆角矩形 4"/>
          <p:cNvSpPr/>
          <p:nvPr/>
        </p:nvSpPr>
        <p:spPr bwMode="auto">
          <a:xfrm>
            <a:off x="1004648" y="155313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1</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grpSp>
        <p:nvGrpSpPr>
          <p:cNvPr id="38" name="组合 11"/>
          <p:cNvGrpSpPr/>
          <p:nvPr/>
        </p:nvGrpSpPr>
        <p:grpSpPr bwMode="auto">
          <a:xfrm>
            <a:off x="1723214" y="1480656"/>
            <a:ext cx="6195037" cy="635000"/>
            <a:chOff x="2315414" y="1057300"/>
            <a:chExt cx="5219069" cy="634564"/>
          </a:xfrm>
        </p:grpSpPr>
        <p:sp>
          <p:nvSpPr>
            <p:cNvPr id="3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sym typeface="+mn-ea"/>
                </a:rPr>
                <a:t>主要内容、方案及项目指标</a:t>
              </a:r>
              <a:endParaRPr lang="zh-CN" altLang="en-US" sz="2400" b="1" dirty="0">
                <a:solidFill>
                  <a:srgbClr val="FFFF00"/>
                </a:solidFill>
                <a:latin typeface="Arial" panose="020B0604020202020204" pitchFamily="34" charset="0"/>
                <a:ea typeface="华文细黑" panose="020106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14:dur="0" advTm="2163"/>
    </mc:Choice>
    <mc:Fallback xmlns="">
      <p:transition advTm="216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研究经费使用情况</a:t>
            </a:r>
          </a:p>
        </p:txBody>
      </p:sp>
      <p:sp>
        <p:nvSpPr>
          <p:cNvPr id="3" name="内容占位符 2"/>
          <p:cNvSpPr>
            <a:spLocks noGrp="1"/>
          </p:cNvSpPr>
          <p:nvPr>
            <p:ph idx="1"/>
          </p:nvPr>
        </p:nvSpPr>
        <p:spPr>
          <a:xfrm>
            <a:off x="468314" y="1196975"/>
            <a:ext cx="8207375" cy="535531"/>
          </a:xfrm>
        </p:spPr>
        <p:txBody>
          <a:bodyPr/>
          <a:lstStyle/>
          <a:p>
            <a:r>
              <a:rPr lang="zh-CN" altLang="en-US" dirty="0"/>
              <a:t>总费用</a:t>
            </a:r>
          </a:p>
        </p:txBody>
      </p:sp>
      <p:sp>
        <p:nvSpPr>
          <p:cNvPr id="4" name="灯片编号占位符 3"/>
          <p:cNvSpPr>
            <a:spLocks noGrp="1"/>
          </p:cNvSpPr>
          <p:nvPr>
            <p:ph type="sldNum" sz="quarter" idx="10"/>
          </p:nvPr>
        </p:nvSpPr>
        <p:spPr bwMode="auto">
          <a:xfrm>
            <a:off x="6542088" y="6499227"/>
            <a:ext cx="2133600" cy="212725"/>
          </a:xfrm>
          <a:prstGeom prst="rect">
            <a:avLst/>
          </a:prstGeom>
          <a:noFill/>
          <a:ln>
            <a:noFill/>
          </a:ln>
          <a:effectLst/>
        </p:spPr>
        <p:txBody>
          <a:bodyPr vert="horz" wrap="square" lIns="91440" tIns="45720" rIns="91440" bIns="45720" numCol="1" anchor="t" anchorCtr="0" compatLnSpc="1"/>
          <a:lstStyle>
            <a:defPPr>
              <a:defRPr lang="zh-CN"/>
            </a:defPPr>
            <a:lvl1pPr marL="0" algn="r" defTabSz="914400" rtl="0" eaLnBrk="1" latinLnBrk="0" hangingPunct="1">
              <a:defRPr sz="75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a:t>第 </a:t>
            </a:r>
            <a:fld id="{DF066911-2AB4-4DC2-BCB3-7DCBE9A2FC4C}" type="slidenum">
              <a:rPr lang="zh-CN" altLang="en-US" smtClean="0"/>
              <a:t>18</a:t>
            </a:fld>
            <a:r>
              <a:rPr lang="zh-CN" altLang="en-US"/>
              <a:t> 页</a:t>
            </a:r>
          </a:p>
        </p:txBody>
      </p:sp>
      <p:graphicFrame>
        <p:nvGraphicFramePr>
          <p:cNvPr id="5" name="表格 4">
            <a:extLst>
              <a:ext uri="{FF2B5EF4-FFF2-40B4-BE49-F238E27FC236}">
                <a16:creationId xmlns:a16="http://schemas.microsoft.com/office/drawing/2014/main" id="{CD7637F8-01DD-42BC-A75F-0EA040FBF6A8}"/>
              </a:ext>
            </a:extLst>
          </p:cNvPr>
          <p:cNvGraphicFramePr>
            <a:graphicFrameLocks noGrp="1"/>
          </p:cNvGraphicFramePr>
          <p:nvPr>
            <p:custDataLst>
              <p:tags r:id="rId1"/>
            </p:custDataLst>
            <p:extLst>
              <p:ext uri="{D42A27DB-BD31-4B8C-83A1-F6EECF244321}">
                <p14:modId xmlns:p14="http://schemas.microsoft.com/office/powerpoint/2010/main" val="3495100410"/>
              </p:ext>
            </p:extLst>
          </p:nvPr>
        </p:nvGraphicFramePr>
        <p:xfrm>
          <a:off x="515938" y="2404095"/>
          <a:ext cx="8159750" cy="3215722"/>
        </p:xfrm>
        <a:graphic>
          <a:graphicData uri="http://schemas.openxmlformats.org/drawingml/2006/table">
            <a:tbl>
              <a:tblPr>
                <a:tableStyleId>{5C22544A-7EE6-4342-B048-85BDC9FD1C3A}</a:tableStyleId>
              </a:tblPr>
              <a:tblGrid>
                <a:gridCol w="4155440">
                  <a:extLst>
                    <a:ext uri="{9D8B030D-6E8A-4147-A177-3AD203B41FA5}">
                      <a16:colId xmlns:a16="http://schemas.microsoft.com/office/drawing/2014/main" val="20000"/>
                    </a:ext>
                  </a:extLst>
                </a:gridCol>
                <a:gridCol w="4004310">
                  <a:extLst>
                    <a:ext uri="{9D8B030D-6E8A-4147-A177-3AD203B41FA5}">
                      <a16:colId xmlns:a16="http://schemas.microsoft.com/office/drawing/2014/main" val="20001"/>
                    </a:ext>
                  </a:extLst>
                </a:gridCol>
              </a:tblGrid>
              <a:tr h="1460810">
                <a:tc>
                  <a:txBody>
                    <a:bodyPr/>
                    <a:lstStyle/>
                    <a:p>
                      <a:pPr algn="ctr">
                        <a:spcAft>
                          <a:spcPts val="0"/>
                        </a:spcAft>
                      </a:pPr>
                      <a:r>
                        <a:rPr lang="zh-CN" altLang="en-US" sz="2000" b="1" kern="100" dirty="0">
                          <a:solidFill>
                            <a:schemeClr val="bg1"/>
                          </a:solidFill>
                          <a:effectLst/>
                          <a:latin typeface="+mn-ea"/>
                          <a:ea typeface="+mn-ea"/>
                        </a:rPr>
                        <a:t>研制（开发）</a:t>
                      </a:r>
                    </a:p>
                    <a:p>
                      <a:pPr algn="ctr">
                        <a:spcAft>
                          <a:spcPts val="0"/>
                        </a:spcAft>
                      </a:pPr>
                      <a:r>
                        <a:rPr lang="zh-CN" altLang="en-US" sz="2000" b="1" kern="100" dirty="0">
                          <a:solidFill>
                            <a:schemeClr val="bg1"/>
                          </a:solidFill>
                          <a:effectLst/>
                          <a:latin typeface="+mn-ea"/>
                          <a:ea typeface="+mn-ea"/>
                        </a:rPr>
                        <a:t>总费用（万元）</a:t>
                      </a: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其中自筹经费（万元）</a:t>
                      </a:r>
                      <a:endParaRPr lang="zh-CN" sz="2000" b="1" kern="100" dirty="0">
                        <a:solidFill>
                          <a:schemeClr val="bg1"/>
                        </a:solidFill>
                        <a:effectLst/>
                        <a:latin typeface="+mn-ea"/>
                        <a:ea typeface="+mn-ea"/>
                      </a:endParaRPr>
                    </a:p>
                  </a:txBody>
                  <a:tcPr marL="22307" marR="22307" marT="0" marB="0" anchor="ctr">
                    <a:solidFill>
                      <a:srgbClr val="0268B2"/>
                    </a:solidFill>
                  </a:tcPr>
                </a:tc>
                <a:extLst>
                  <a:ext uri="{0D108BD9-81ED-4DB2-BD59-A6C34878D82A}">
                    <a16:rowId xmlns:a16="http://schemas.microsoft.com/office/drawing/2014/main" val="10000"/>
                  </a:ext>
                </a:extLst>
              </a:tr>
              <a:tr h="1754912">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3.0000</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0.0000</a:t>
                      </a:r>
                    </a:p>
                  </a:txBody>
                  <a:tcPr marL="22307" marR="22307"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研究经费使用情况</a:t>
            </a:r>
          </a:p>
        </p:txBody>
      </p:sp>
      <p:sp>
        <p:nvSpPr>
          <p:cNvPr id="3" name="内容占位符 2"/>
          <p:cNvSpPr>
            <a:spLocks noGrp="1"/>
          </p:cNvSpPr>
          <p:nvPr>
            <p:ph idx="1"/>
          </p:nvPr>
        </p:nvSpPr>
        <p:spPr>
          <a:xfrm>
            <a:off x="468314" y="1196975"/>
            <a:ext cx="8207375" cy="535531"/>
          </a:xfrm>
        </p:spPr>
        <p:txBody>
          <a:bodyPr/>
          <a:lstStyle/>
          <a:p>
            <a:r>
              <a:rPr lang="zh-CN" altLang="en-US" dirty="0"/>
              <a:t>费用明细</a:t>
            </a:r>
          </a:p>
        </p:txBody>
      </p:sp>
      <p:sp>
        <p:nvSpPr>
          <p:cNvPr id="4" name="灯片编号占位符 3"/>
          <p:cNvSpPr>
            <a:spLocks noGrp="1"/>
          </p:cNvSpPr>
          <p:nvPr>
            <p:ph type="sldNum" sz="quarter" idx="10"/>
          </p:nvPr>
        </p:nvSpPr>
        <p:spPr bwMode="auto">
          <a:xfrm>
            <a:off x="6542088" y="6499227"/>
            <a:ext cx="2133600" cy="212725"/>
          </a:xfrm>
          <a:prstGeom prst="rect">
            <a:avLst/>
          </a:prstGeom>
          <a:noFill/>
          <a:ln>
            <a:noFill/>
          </a:ln>
          <a:effectLst/>
        </p:spPr>
        <p:txBody>
          <a:bodyPr vert="horz" wrap="square" lIns="91440" tIns="45720" rIns="91440" bIns="45720" numCol="1" anchor="t" anchorCtr="0" compatLnSpc="1"/>
          <a:lstStyle>
            <a:defPPr>
              <a:defRPr lang="zh-CN"/>
            </a:defPPr>
            <a:lvl1pPr marL="0" algn="r" defTabSz="914400" rtl="0" eaLnBrk="1" latinLnBrk="0" hangingPunct="1">
              <a:defRPr sz="75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a:t>第 </a:t>
            </a:r>
            <a:fld id="{DF066911-2AB4-4DC2-BCB3-7DCBE9A2FC4C}" type="slidenum">
              <a:rPr lang="zh-CN" altLang="en-US" smtClean="0"/>
              <a:t>19</a:t>
            </a:fld>
            <a:r>
              <a:rPr lang="zh-CN" altLang="en-US"/>
              <a:t> 页</a:t>
            </a:r>
          </a:p>
        </p:txBody>
      </p:sp>
      <p:graphicFrame>
        <p:nvGraphicFramePr>
          <p:cNvPr id="5" name="表格 4">
            <a:extLst>
              <a:ext uri="{FF2B5EF4-FFF2-40B4-BE49-F238E27FC236}">
                <a16:creationId xmlns:a16="http://schemas.microsoft.com/office/drawing/2014/main" id="{CD7637F8-01DD-42BC-A75F-0EA040FBF6A8}"/>
              </a:ext>
            </a:extLst>
          </p:cNvPr>
          <p:cNvGraphicFramePr>
            <a:graphicFrameLocks noGrp="1"/>
          </p:cNvGraphicFramePr>
          <p:nvPr>
            <p:custDataLst>
              <p:tags r:id="rId1"/>
            </p:custDataLst>
            <p:extLst>
              <p:ext uri="{D42A27DB-BD31-4B8C-83A1-F6EECF244321}">
                <p14:modId xmlns:p14="http://schemas.microsoft.com/office/powerpoint/2010/main" val="1138633337"/>
              </p:ext>
            </p:extLst>
          </p:nvPr>
        </p:nvGraphicFramePr>
        <p:xfrm>
          <a:off x="351234" y="1950941"/>
          <a:ext cx="8441531" cy="4548286"/>
        </p:xfrm>
        <a:graphic>
          <a:graphicData uri="http://schemas.openxmlformats.org/drawingml/2006/table">
            <a:tbl>
              <a:tblPr>
                <a:tableStyleId>{5C22544A-7EE6-4342-B048-85BDC9FD1C3A}</a:tableStyleId>
              </a:tblPr>
              <a:tblGrid>
                <a:gridCol w="1738899">
                  <a:extLst>
                    <a:ext uri="{9D8B030D-6E8A-4147-A177-3AD203B41FA5}">
                      <a16:colId xmlns:a16="http://schemas.microsoft.com/office/drawing/2014/main" val="20000"/>
                    </a:ext>
                  </a:extLst>
                </a:gridCol>
                <a:gridCol w="1675658">
                  <a:extLst>
                    <a:ext uri="{9D8B030D-6E8A-4147-A177-3AD203B41FA5}">
                      <a16:colId xmlns:a16="http://schemas.microsoft.com/office/drawing/2014/main" val="20001"/>
                    </a:ext>
                  </a:extLst>
                </a:gridCol>
                <a:gridCol w="1675658">
                  <a:extLst>
                    <a:ext uri="{9D8B030D-6E8A-4147-A177-3AD203B41FA5}">
                      <a16:colId xmlns:a16="http://schemas.microsoft.com/office/drawing/2014/main" val="1411320949"/>
                    </a:ext>
                  </a:extLst>
                </a:gridCol>
                <a:gridCol w="1675658">
                  <a:extLst>
                    <a:ext uri="{9D8B030D-6E8A-4147-A177-3AD203B41FA5}">
                      <a16:colId xmlns:a16="http://schemas.microsoft.com/office/drawing/2014/main" val="13220762"/>
                    </a:ext>
                  </a:extLst>
                </a:gridCol>
                <a:gridCol w="1675658">
                  <a:extLst>
                    <a:ext uri="{9D8B030D-6E8A-4147-A177-3AD203B41FA5}">
                      <a16:colId xmlns:a16="http://schemas.microsoft.com/office/drawing/2014/main" val="3497105657"/>
                    </a:ext>
                  </a:extLst>
                </a:gridCol>
              </a:tblGrid>
              <a:tr h="1234075">
                <a:tc>
                  <a:txBody>
                    <a:bodyPr/>
                    <a:lstStyle/>
                    <a:p>
                      <a:pPr algn="ctr">
                        <a:spcAft>
                          <a:spcPts val="0"/>
                        </a:spcAft>
                      </a:pPr>
                      <a:r>
                        <a:rPr lang="zh-CN" altLang="en-US" sz="2000" b="1" kern="100" dirty="0">
                          <a:solidFill>
                            <a:schemeClr val="bg1"/>
                          </a:solidFill>
                          <a:effectLst/>
                          <a:latin typeface="+mn-ea"/>
                          <a:ea typeface="+mn-ea"/>
                        </a:rPr>
                        <a:t>开支类别</a:t>
                      </a: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明细</a:t>
                      </a:r>
                      <a:endParaRPr lang="zh-CN" sz="2000" b="1" kern="100" dirty="0">
                        <a:solidFill>
                          <a:schemeClr val="bg1"/>
                        </a:solidFill>
                        <a:effectLst/>
                        <a:latin typeface="+mn-ea"/>
                        <a:ea typeface="+mn-ea"/>
                      </a:endParaRP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单价（万元）</a:t>
                      </a:r>
                      <a:endParaRPr lang="zh-CN" sz="2000" b="1" kern="100" dirty="0">
                        <a:solidFill>
                          <a:schemeClr val="bg1"/>
                        </a:solidFill>
                        <a:effectLst/>
                        <a:latin typeface="+mn-ea"/>
                        <a:ea typeface="+mn-ea"/>
                      </a:endParaRP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数量</a:t>
                      </a:r>
                      <a:endParaRPr lang="zh-CN" sz="2000" b="1" kern="100" dirty="0">
                        <a:solidFill>
                          <a:schemeClr val="bg1"/>
                        </a:solidFill>
                        <a:effectLst/>
                        <a:latin typeface="+mn-ea"/>
                        <a:ea typeface="+mn-ea"/>
                      </a:endParaRPr>
                    </a:p>
                  </a:txBody>
                  <a:tcPr marL="22307" marR="22307" marT="0" marB="0" anchor="ctr">
                    <a:solidFill>
                      <a:srgbClr val="0268B2"/>
                    </a:solidFill>
                  </a:tcPr>
                </a:tc>
                <a:tc>
                  <a:txBody>
                    <a:bodyPr/>
                    <a:lstStyle/>
                    <a:p>
                      <a:pPr algn="ctr">
                        <a:spcAft>
                          <a:spcPts val="0"/>
                        </a:spcAft>
                      </a:pPr>
                      <a:r>
                        <a:rPr lang="zh-CN" altLang="en-US" sz="2000" b="1" kern="100" dirty="0">
                          <a:solidFill>
                            <a:schemeClr val="bg1"/>
                          </a:solidFill>
                          <a:effectLst/>
                          <a:latin typeface="+mn-ea"/>
                          <a:ea typeface="+mn-ea"/>
                        </a:rPr>
                        <a:t>金额（万元）</a:t>
                      </a:r>
                      <a:endParaRPr lang="zh-CN" sz="2000" b="1" kern="100" dirty="0">
                        <a:solidFill>
                          <a:schemeClr val="bg1"/>
                        </a:solidFill>
                        <a:effectLst/>
                        <a:latin typeface="+mn-ea"/>
                        <a:ea typeface="+mn-ea"/>
                      </a:endParaRPr>
                    </a:p>
                  </a:txBody>
                  <a:tcPr marL="22307" marR="22307" marT="0" marB="0" anchor="ctr">
                    <a:solidFill>
                      <a:srgbClr val="0268B2"/>
                    </a:solidFill>
                  </a:tcPr>
                </a:tc>
                <a:extLst>
                  <a:ext uri="{0D108BD9-81ED-4DB2-BD59-A6C34878D82A}">
                    <a16:rowId xmlns:a16="http://schemas.microsoft.com/office/drawing/2014/main" val="10000"/>
                  </a:ext>
                </a:extLst>
              </a:tr>
              <a:tr h="1104737">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软件开发费</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针对软件的界面和功能进行测试</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2.5000</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1</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2.5000</a:t>
                      </a:r>
                    </a:p>
                  </a:txBody>
                  <a:tcPr marL="22307" marR="22307" marT="0" marB="0" anchor="ctr">
                    <a:solidFill>
                      <a:schemeClr val="bg1">
                        <a:lumMod val="95000"/>
                      </a:schemeClr>
                    </a:solidFill>
                  </a:tcPr>
                </a:tc>
                <a:extLst>
                  <a:ext uri="{0D108BD9-81ED-4DB2-BD59-A6C34878D82A}">
                    <a16:rowId xmlns:a16="http://schemas.microsoft.com/office/drawing/2014/main" val="10001"/>
                  </a:ext>
                </a:extLst>
              </a:tr>
              <a:tr h="1104737">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材料费</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为本系统的搭建扩容服务器内存</a:t>
                      </a:r>
                      <a:r>
                        <a:rPr lang="en-US" altLang="zh-CN" sz="2000" kern="100" dirty="0">
                          <a:effectLst/>
                          <a:latin typeface="+mn-ea"/>
                          <a:ea typeface="+mn-ea"/>
                        </a:rPr>
                        <a:t>1</a:t>
                      </a:r>
                      <a:r>
                        <a:rPr lang="zh-CN" altLang="en-US" sz="2000" kern="100" dirty="0">
                          <a:effectLst/>
                          <a:latin typeface="+mn-ea"/>
                          <a:ea typeface="+mn-ea"/>
                        </a:rPr>
                        <a:t>条</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0.2000</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1</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0.2000</a:t>
                      </a:r>
                    </a:p>
                  </a:txBody>
                  <a:tcPr marL="22307" marR="22307" marT="0" marB="0" anchor="ctr">
                    <a:solidFill>
                      <a:schemeClr val="bg1">
                        <a:lumMod val="95000"/>
                      </a:schemeClr>
                    </a:solidFill>
                  </a:tcPr>
                </a:tc>
                <a:extLst>
                  <a:ext uri="{0D108BD9-81ED-4DB2-BD59-A6C34878D82A}">
                    <a16:rowId xmlns:a16="http://schemas.microsoft.com/office/drawing/2014/main" val="3717692722"/>
                  </a:ext>
                </a:extLst>
              </a:tr>
              <a:tr h="1104737">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版面费</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zh-CN" altLang="en-US" sz="2000" kern="100" dirty="0">
                          <a:effectLst/>
                          <a:latin typeface="+mn-ea"/>
                          <a:ea typeface="+mn-ea"/>
                        </a:rPr>
                        <a:t>发表教学实验论文一篇</a:t>
                      </a:r>
                      <a:endParaRPr lang="en-US" altLang="zh-CN" sz="2000" kern="100" dirty="0">
                        <a:effectLst/>
                        <a:latin typeface="+mn-ea"/>
                        <a:ea typeface="+mn-ea"/>
                      </a:endParaRP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0.3000</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1</a:t>
                      </a:r>
                    </a:p>
                  </a:txBody>
                  <a:tcPr marL="22307" marR="22307" marT="0" marB="0" anchor="ctr">
                    <a:solidFill>
                      <a:schemeClr val="bg1">
                        <a:lumMod val="95000"/>
                      </a:schemeClr>
                    </a:solidFill>
                  </a:tcPr>
                </a:tc>
                <a:tc>
                  <a:txBody>
                    <a:bodyPr/>
                    <a:lstStyle/>
                    <a:p>
                      <a:pPr marL="0" indent="0" algn="l">
                        <a:spcAft>
                          <a:spcPts val="0"/>
                        </a:spcAft>
                        <a:buFont typeface="Wingdings" panose="05000000000000000000" pitchFamily="2" charset="2"/>
                        <a:buNone/>
                      </a:pPr>
                      <a:r>
                        <a:rPr lang="en-US" altLang="zh-CN" sz="2000" kern="100" dirty="0">
                          <a:effectLst/>
                          <a:latin typeface="+mn-ea"/>
                          <a:ea typeface="+mn-ea"/>
                        </a:rPr>
                        <a:t>0.3000</a:t>
                      </a:r>
                    </a:p>
                  </a:txBody>
                  <a:tcPr marL="22307" marR="22307" marT="0" marB="0" anchor="ctr">
                    <a:solidFill>
                      <a:schemeClr val="bg1">
                        <a:lumMod val="95000"/>
                      </a:schemeClr>
                    </a:solidFill>
                  </a:tcPr>
                </a:tc>
                <a:extLst>
                  <a:ext uri="{0D108BD9-81ED-4DB2-BD59-A6C34878D82A}">
                    <a16:rowId xmlns:a16="http://schemas.microsoft.com/office/drawing/2014/main" val="1085398663"/>
                  </a:ext>
                </a:extLst>
              </a:tr>
            </a:tbl>
          </a:graphicData>
        </a:graphic>
      </p:graphicFrame>
    </p:spTree>
    <p:extLst>
      <p:ext uri="{BB962C8B-B14F-4D97-AF65-F5344CB8AC3E}">
        <p14:creationId xmlns:p14="http://schemas.microsoft.com/office/powerpoint/2010/main" val="23016159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fontAlgn="ctr">
              <a:lnSpc>
                <a:spcPct val="120000"/>
              </a:lnSpc>
              <a:spcBef>
                <a:spcPct val="20000"/>
              </a:spcBef>
              <a:buClr>
                <a:schemeClr val="tx1"/>
              </a:buClr>
              <a:buSzPct val="60000"/>
              <a:buFont typeface="Wingdings" panose="05000000000000000000" pitchFamily="2" charset="2"/>
              <a:buChar char="n"/>
              <a:defRPr sz="2400" b="1">
                <a:solidFill>
                  <a:schemeClr val="tx1"/>
                </a:solidFill>
                <a:latin typeface="Arial" panose="020B0604020202020204" pitchFamily="34" charset="0"/>
                <a:ea typeface="微软雅黑" panose="020B0503020204020204" pitchFamily="34" charset="-122"/>
              </a:defRPr>
            </a:lvl1pPr>
            <a:lvl2pPr marL="742950" indent="-285750" fontAlgn="ctr">
              <a:lnSpc>
                <a:spcPct val="120000"/>
              </a:lnSpc>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ea typeface="微软雅黑" panose="020B0503020204020204" pitchFamily="34" charset="-122"/>
              </a:defRPr>
            </a:lvl2pPr>
            <a:lvl3pPr marL="1143000" indent="-228600" fontAlgn="ctr">
              <a:lnSpc>
                <a:spcPct val="120000"/>
              </a:lnSpc>
              <a:spcBef>
                <a:spcPct val="20000"/>
              </a:spcBef>
              <a:buClr>
                <a:schemeClr val="tx1"/>
              </a:buClr>
              <a:buSzPct val="60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fontAlgn="ctr">
              <a:lnSpc>
                <a:spcPct val="120000"/>
              </a:lnSpc>
              <a:spcBef>
                <a:spcPct val="20000"/>
              </a:spcBef>
              <a:buClr>
                <a:schemeClr val="tx1"/>
              </a:buClr>
              <a:buSzPct val="60000"/>
              <a:buFont typeface="Wingdings" panose="05000000000000000000" pitchFamily="2" charset="2"/>
              <a:buChar char="n"/>
              <a:defRPr sz="1600">
                <a:solidFill>
                  <a:schemeClr val="tx1"/>
                </a:solidFill>
                <a:latin typeface="Arial" panose="020B0604020202020204" pitchFamily="34" charset="0"/>
                <a:ea typeface="微软雅黑" panose="020B0503020204020204" pitchFamily="34" charset="-122"/>
              </a:defRPr>
            </a:lvl4pPr>
            <a:lvl5pPr marL="2057400" indent="-228600" fontAlgn="ctr">
              <a:lnSpc>
                <a:spcPct val="120000"/>
              </a:lnSpc>
              <a:spcBef>
                <a:spcPct val="20000"/>
              </a:spcBef>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报告提纲</a:t>
            </a:r>
          </a:p>
        </p:txBody>
      </p:sp>
      <p:sp>
        <p:nvSpPr>
          <p:cNvPr id="5" name="圆角矩形 4"/>
          <p:cNvSpPr/>
          <p:nvPr/>
        </p:nvSpPr>
        <p:spPr bwMode="auto">
          <a:xfrm>
            <a:off x="1011086" y="242149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2</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圆角矩形 5"/>
          <p:cNvSpPr/>
          <p:nvPr/>
        </p:nvSpPr>
        <p:spPr bwMode="auto">
          <a:xfrm>
            <a:off x="1004736" y="3252107"/>
            <a:ext cx="514292" cy="477379"/>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3</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9" name="圆角矩形 8"/>
          <p:cNvSpPr/>
          <p:nvPr/>
        </p:nvSpPr>
        <p:spPr bwMode="auto">
          <a:xfrm>
            <a:off x="1004736" y="4243177"/>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4</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Rectangle 13"/>
          <p:cNvSpPr>
            <a:spLocks noChangeArrowheads="1"/>
          </p:cNvSpPr>
          <p:nvPr/>
        </p:nvSpPr>
        <p:spPr bwMode="auto">
          <a:xfrm>
            <a:off x="1729654" y="4419482"/>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7179" name="组合 11"/>
          <p:cNvGrpSpPr/>
          <p:nvPr/>
        </p:nvGrpSpPr>
        <p:grpSpPr bwMode="auto">
          <a:xfrm>
            <a:off x="1729652" y="2349016"/>
            <a:ext cx="6195037" cy="635000"/>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标志性成果及创新点</a:t>
              </a:r>
            </a:p>
          </p:txBody>
        </p:sp>
      </p:grpSp>
      <p:grpSp>
        <p:nvGrpSpPr>
          <p:cNvPr id="7180" name="组合 14"/>
          <p:cNvGrpSpPr/>
          <p:nvPr/>
        </p:nvGrpSpPr>
        <p:grpSpPr bwMode="auto">
          <a:xfrm>
            <a:off x="1729652" y="3226655"/>
            <a:ext cx="6144165" cy="635000"/>
            <a:chOff x="2315414" y="1057300"/>
            <a:chExt cx="5219069" cy="634564"/>
          </a:xfrm>
        </p:grpSpPr>
        <p:sp>
          <p:nvSpPr>
            <p:cNvPr id="1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indent="92075" algn="ctr" eaLnBrk="0" fontAlgn="base" hangingPunct="0">
                <a:spcBef>
                  <a:spcPct val="0"/>
                </a:spcBef>
                <a:spcAft>
                  <a:spcPct val="0"/>
                </a:spcAft>
                <a:defRPr/>
              </a:pPr>
              <a:r>
                <a:rPr lang="zh-CN" altLang="en-US" sz="2400" b="1" dirty="0">
                  <a:solidFill>
                    <a:schemeClr val="bg1"/>
                  </a:solidFill>
                  <a:latin typeface="Arial" panose="020B0604020202020204" pitchFamily="34" charset="0"/>
                  <a:ea typeface="华文细黑" panose="02010600040101010101" pitchFamily="2" charset="-122"/>
                </a:rPr>
                <a:t>可完成的实验教学内容</a:t>
              </a:r>
            </a:p>
          </p:txBody>
        </p:sp>
      </p:grpSp>
      <p:grpSp>
        <p:nvGrpSpPr>
          <p:cNvPr id="7181" name="组合 17"/>
          <p:cNvGrpSpPr/>
          <p:nvPr/>
        </p:nvGrpSpPr>
        <p:grpSpPr bwMode="auto">
          <a:xfrm>
            <a:off x="1729652" y="4162759"/>
            <a:ext cx="6093711" cy="635000"/>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indent="92075" algn="ctr" eaLnBrk="0" hangingPunct="0">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p>
          </p:txBody>
        </p:sp>
      </p:grpSp>
      <p:sp>
        <p:nvSpPr>
          <p:cNvPr id="25" name="圆角矩形 8"/>
          <p:cNvSpPr/>
          <p:nvPr/>
        </p:nvSpPr>
        <p:spPr bwMode="auto">
          <a:xfrm>
            <a:off x="1004736" y="5230398"/>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5</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3" name="Rectangle 13"/>
          <p:cNvSpPr>
            <a:spLocks noChangeArrowheads="1"/>
          </p:cNvSpPr>
          <p:nvPr/>
        </p:nvSpPr>
        <p:spPr bwMode="auto">
          <a:xfrm>
            <a:off x="1729654" y="5406703"/>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34" name="组合 17"/>
          <p:cNvGrpSpPr/>
          <p:nvPr/>
        </p:nvGrpSpPr>
        <p:grpSpPr bwMode="auto">
          <a:xfrm>
            <a:off x="1729652" y="5149980"/>
            <a:ext cx="6093711" cy="635000"/>
            <a:chOff x="2315414" y="1057300"/>
            <a:chExt cx="5219069" cy="634564"/>
          </a:xfrm>
        </p:grpSpPr>
        <p:sp>
          <p:nvSpPr>
            <p:cNvPr id="35"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6"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marL="0" marR="0" lvl="0" indent="92075" algn="ctr" defTabSz="914400" rtl="0" eaLnBrk="0" fontAlgn="auto" latinLnBrk="0" hangingPunct="0">
                <a:lnSpc>
                  <a:spcPct val="100000"/>
                </a:lnSpc>
                <a:spcBef>
                  <a:spcPts val="0"/>
                </a:spcBef>
                <a:spcAft>
                  <a:spcPts val="0"/>
                </a:spcAft>
                <a:buClrTx/>
                <a:buSzTx/>
                <a:buFontTx/>
                <a:buNone/>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研究经费使用情况</a:t>
              </a:r>
            </a:p>
          </p:txBody>
        </p:sp>
      </p:grpSp>
      <p:sp>
        <p:nvSpPr>
          <p:cNvPr id="37" name="圆角矩形 4"/>
          <p:cNvSpPr/>
          <p:nvPr/>
        </p:nvSpPr>
        <p:spPr bwMode="auto">
          <a:xfrm>
            <a:off x="1004648" y="155313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1</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grpSp>
        <p:nvGrpSpPr>
          <p:cNvPr id="38" name="组合 11"/>
          <p:cNvGrpSpPr/>
          <p:nvPr/>
        </p:nvGrpSpPr>
        <p:grpSpPr bwMode="auto">
          <a:xfrm>
            <a:off x="1723214" y="1480656"/>
            <a:ext cx="6195037" cy="635000"/>
            <a:chOff x="2315414" y="1057300"/>
            <a:chExt cx="5219069" cy="634564"/>
          </a:xfrm>
        </p:grpSpPr>
        <p:sp>
          <p:nvSpPr>
            <p:cNvPr id="3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rgbClr val="FFFF00"/>
                  </a:solidFill>
                  <a:latin typeface="Arial" panose="020B0604020202020204" pitchFamily="34" charset="0"/>
                  <a:ea typeface="华文细黑" panose="02010600040101010101" pitchFamily="2" charset="-122"/>
                </a:rPr>
                <a:t>主要内容、方案及技术指标</a:t>
              </a:r>
            </a:p>
          </p:txBody>
        </p:sp>
      </p:grpSp>
    </p:spTree>
  </p:cSld>
  <p:clrMapOvr>
    <a:masterClrMapping/>
  </p:clrMapOvr>
  <mc:AlternateContent xmlns:mc="http://schemas.openxmlformats.org/markup-compatibility/2006" xmlns:p14="http://schemas.microsoft.com/office/powerpoint/2010/main">
    <mc:Choice Requires="p14">
      <p:transition p14:dur="0" advTm="2163"/>
    </mc:Choice>
    <mc:Fallback xmlns="">
      <p:transition advTm="21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descr="C:\Documents and Settings\Administrator\桌面\图片1副本.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9161463"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 y="3330576"/>
            <a:ext cx="9161463" cy="3527424"/>
          </a:xfrm>
          <a:prstGeom prst="rect">
            <a:avLst/>
          </a:prstGeom>
          <a:gradFill flip="none" rotWithShape="1">
            <a:gsLst>
              <a:gs pos="0">
                <a:srgbClr val="002060"/>
              </a:gs>
              <a:gs pos="100000">
                <a:srgbClr val="0070C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endParaRPr>
          </a:p>
        </p:txBody>
      </p:sp>
      <p:pic>
        <p:nvPicPr>
          <p:cNvPr id="5" name="图片 4" descr="02.png"/>
          <p:cNvPicPr>
            <a:picLocks noChangeAspect="1"/>
          </p:cNvPicPr>
          <p:nvPr/>
        </p:nvPicPr>
        <p:blipFill>
          <a:blip r:embed="rId4" cstate="print"/>
          <a:stretch>
            <a:fillRect/>
          </a:stretch>
        </p:blipFill>
        <p:spPr>
          <a:xfrm>
            <a:off x="-1" y="2857501"/>
            <a:ext cx="9144001" cy="931863"/>
          </a:xfrm>
          <a:prstGeom prst="rect">
            <a:avLst/>
          </a:prstGeom>
          <a:effectLst>
            <a:outerShdw blurRad="50800" dist="38100" dir="5400000" algn="t" rotWithShape="0">
              <a:prstClr val="black">
                <a:alpha val="40000"/>
              </a:prstClr>
            </a:outerShdw>
          </a:effectLst>
        </p:spPr>
      </p:pic>
      <p:pic>
        <p:nvPicPr>
          <p:cNvPr id="9" name="Picture 4" descr="图片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301" y="3727451"/>
            <a:ext cx="7199313"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179512" y="2920265"/>
            <a:ext cx="7416824" cy="830997"/>
          </a:xfrm>
          <a:prstGeom prst="rect">
            <a:avLst/>
          </a:prstGeom>
          <a:noFill/>
          <a:ln w="9525">
            <a:noFill/>
            <a:miter lim="800000"/>
          </a:ln>
          <a:effectLst/>
        </p:spPr>
        <p:txBody>
          <a:bodyPr wrap="square">
            <a:spAutoFit/>
          </a:bodyPr>
          <a:lstStyle/>
          <a:p>
            <a:pPr algn="ctr">
              <a:defRPr/>
            </a:pPr>
            <a:r>
              <a:rPr lang="zh-CN" altLang="en-US" sz="4800" b="1"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欢迎各位批评指正！</a:t>
            </a:r>
          </a:p>
        </p:txBody>
      </p:sp>
    </p:spTree>
  </p:cSld>
  <p:clrMapOvr>
    <a:masterClrMapping/>
  </p:clrMapOvr>
  <mc:AlternateContent xmlns:mc="http://schemas.openxmlformats.org/markup-compatibility/2006" xmlns:p14="http://schemas.microsoft.com/office/powerpoint/2010/main">
    <mc:Choice Requires="p14">
      <p:transition p14:dur="0" advTm="4068"/>
    </mc:Choice>
    <mc:Fallback xmlns="">
      <p:transition advTm="40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1. </a:t>
            </a:r>
            <a:r>
              <a:rPr lang="zh-CN" altLang="en-US" sz="2400" dirty="0">
                <a:solidFill>
                  <a:schemeClr val="bg1"/>
                </a:solidFill>
                <a:latin typeface="Arial" panose="020B0604020202020204" pitchFamily="34" charset="0"/>
                <a:ea typeface="华文细黑" panose="02010600040101010101" pitchFamily="2" charset="-122"/>
                <a:sym typeface="+mn-ea"/>
              </a:rPr>
              <a:t>主要内容、方案及技术指标</a:t>
            </a:r>
          </a:p>
        </p:txBody>
      </p:sp>
      <p:sp>
        <p:nvSpPr>
          <p:cNvPr id="3" name="内容占位符 2"/>
          <p:cNvSpPr>
            <a:spLocks noGrp="1"/>
          </p:cNvSpPr>
          <p:nvPr>
            <p:ph idx="1"/>
          </p:nvPr>
        </p:nvSpPr>
        <p:spPr>
          <a:xfrm>
            <a:off x="468314" y="1196975"/>
            <a:ext cx="8207375" cy="423545"/>
          </a:xfrm>
        </p:spPr>
        <p:txBody>
          <a:bodyPr/>
          <a:lstStyle/>
          <a:p>
            <a:r>
              <a:rPr lang="zh-CN" altLang="en-US" dirty="0"/>
              <a:t>内容与方案：分为存储层、服务与分析层、可视化层</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smtClean="0"/>
              <a:t>3</a:t>
            </a:fld>
            <a:r>
              <a:rPr lang="zh-CN" altLang="en-US"/>
              <a:t> 页</a:t>
            </a:r>
          </a:p>
        </p:txBody>
      </p:sp>
      <p:pic>
        <p:nvPicPr>
          <p:cNvPr id="9" name="图片 8">
            <a:extLst>
              <a:ext uri="{FF2B5EF4-FFF2-40B4-BE49-F238E27FC236}">
                <a16:creationId xmlns:a16="http://schemas.microsoft.com/office/drawing/2014/main" id="{C41F108E-2523-4A88-A669-4474380AA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66" y="1839288"/>
            <a:ext cx="7482468" cy="4766301"/>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1. </a:t>
            </a:r>
            <a:r>
              <a:rPr lang="zh-CN" altLang="en-US" sz="2400" dirty="0">
                <a:solidFill>
                  <a:schemeClr val="bg1"/>
                </a:solidFill>
                <a:latin typeface="Arial" panose="020B0604020202020204" pitchFamily="34" charset="0"/>
                <a:ea typeface="华文细黑" panose="02010600040101010101" pitchFamily="2" charset="-122"/>
                <a:sym typeface="+mn-ea"/>
              </a:rPr>
              <a:t>主要内容、方案及技术指标</a:t>
            </a:r>
            <a:endParaRPr lang="zh-CN" altLang="en-US" sz="2400" dirty="0"/>
          </a:p>
        </p:txBody>
      </p:sp>
      <p:sp>
        <p:nvSpPr>
          <p:cNvPr id="3" name="内容占位符 2"/>
          <p:cNvSpPr>
            <a:spLocks noGrp="1"/>
          </p:cNvSpPr>
          <p:nvPr>
            <p:ph idx="1"/>
          </p:nvPr>
        </p:nvSpPr>
        <p:spPr>
          <a:xfrm>
            <a:off x="468314" y="1196975"/>
            <a:ext cx="8207375" cy="423545"/>
          </a:xfrm>
        </p:spPr>
        <p:txBody>
          <a:bodyPr/>
          <a:lstStyle/>
          <a:p>
            <a:r>
              <a:rPr lang="zh-CN" altLang="en-US" dirty="0"/>
              <a:t>技术指标</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4</a:t>
            </a:fld>
            <a:r>
              <a:rPr lang="zh-CN" altLang="en-US"/>
              <a:t> 页</a:t>
            </a: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39815272"/>
              </p:ext>
            </p:extLst>
          </p:nvPr>
        </p:nvGraphicFramePr>
        <p:xfrm>
          <a:off x="501805" y="1641454"/>
          <a:ext cx="8173883" cy="4310552"/>
        </p:xfrm>
        <a:graphic>
          <a:graphicData uri="http://schemas.openxmlformats.org/drawingml/2006/table">
            <a:tbl>
              <a:tblPr firstRow="1" bandRow="1">
                <a:tableStyleId>{5940675A-B579-460E-94D1-54222C63F5DA}</a:tableStyleId>
              </a:tblPr>
              <a:tblGrid>
                <a:gridCol w="1975456">
                  <a:extLst>
                    <a:ext uri="{9D8B030D-6E8A-4147-A177-3AD203B41FA5}">
                      <a16:colId xmlns:a16="http://schemas.microsoft.com/office/drawing/2014/main" val="20000"/>
                    </a:ext>
                  </a:extLst>
                </a:gridCol>
                <a:gridCol w="4843128">
                  <a:extLst>
                    <a:ext uri="{9D8B030D-6E8A-4147-A177-3AD203B41FA5}">
                      <a16:colId xmlns:a16="http://schemas.microsoft.com/office/drawing/2014/main" val="20001"/>
                    </a:ext>
                  </a:extLst>
                </a:gridCol>
                <a:gridCol w="1355299">
                  <a:extLst>
                    <a:ext uri="{9D8B030D-6E8A-4147-A177-3AD203B41FA5}">
                      <a16:colId xmlns:a16="http://schemas.microsoft.com/office/drawing/2014/main" val="20002"/>
                    </a:ext>
                  </a:extLst>
                </a:gridCol>
              </a:tblGrid>
              <a:tr h="767252">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2000" b="1" kern="100" dirty="0">
                          <a:solidFill>
                            <a:schemeClr val="bg1"/>
                          </a:solidFill>
                          <a:effectLst/>
                          <a:latin typeface="+mn-ea"/>
                          <a:ea typeface="+mn-ea"/>
                          <a:cs typeface="+mn-cs"/>
                        </a:rPr>
                        <a:t>技术指标</a:t>
                      </a:r>
                    </a:p>
                  </a:txBody>
                  <a:tcPr anchor="ctr">
                    <a:solidFill>
                      <a:srgbClr val="0268B2"/>
                    </a:solidFill>
                  </a:tcPr>
                </a:tc>
                <a:tc>
                  <a:txBody>
                    <a:bodyPr/>
                    <a:lstStyle/>
                    <a:p>
                      <a:pPr marL="0" algn="ctr" defTabSz="914400" rtl="0" eaLnBrk="1" latinLnBrk="0" hangingPunct="1">
                        <a:spcAft>
                          <a:spcPts val="0"/>
                        </a:spcAft>
                      </a:pPr>
                      <a:r>
                        <a:rPr lang="zh-CN" altLang="en-US" sz="2000" b="1" kern="100" dirty="0">
                          <a:solidFill>
                            <a:schemeClr val="bg1"/>
                          </a:solidFill>
                          <a:effectLst/>
                          <a:latin typeface="+mn-ea"/>
                          <a:ea typeface="+mn-ea"/>
                          <a:cs typeface="+mn-cs"/>
                        </a:rPr>
                        <a:t>当前状态（具备功能）</a:t>
                      </a:r>
                    </a:p>
                  </a:txBody>
                  <a:tcPr anchor="ctr">
                    <a:solidFill>
                      <a:srgbClr val="0268B2"/>
                    </a:solidFill>
                  </a:tcPr>
                </a:tc>
                <a:tc>
                  <a:txBody>
                    <a:bodyPr/>
                    <a:lstStyle/>
                    <a:p>
                      <a:pPr marL="0" algn="ctr" defTabSz="914400" rtl="0" eaLnBrk="1" latinLnBrk="0" hangingPunct="1">
                        <a:spcAft>
                          <a:spcPts val="0"/>
                        </a:spcAft>
                      </a:pPr>
                      <a:r>
                        <a:rPr lang="zh-CN" altLang="en-US" sz="2000" b="1" kern="100" dirty="0">
                          <a:solidFill>
                            <a:schemeClr val="bg1"/>
                          </a:solidFill>
                          <a:effectLst/>
                          <a:latin typeface="+mn-ea"/>
                          <a:ea typeface="+mn-ea"/>
                          <a:cs typeface="+mn-cs"/>
                        </a:rPr>
                        <a:t>完成情况</a:t>
                      </a:r>
                    </a:p>
                  </a:txBody>
                  <a:tcPr anchor="ctr">
                    <a:solidFill>
                      <a:srgbClr val="0268B2"/>
                    </a:solidFill>
                  </a:tcPr>
                </a:tc>
                <a:extLst>
                  <a:ext uri="{0D108BD9-81ED-4DB2-BD59-A6C34878D82A}">
                    <a16:rowId xmlns:a16="http://schemas.microsoft.com/office/drawing/2014/main" val="10000"/>
                  </a:ext>
                </a:extLst>
              </a:tr>
              <a:tr h="1459750">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zh-CN" sz="1800" b="1" spc="-20" dirty="0"/>
                        <a:t>时空大数据的存储和管理功能</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lang="en-US" altLang="zh-CN" sz="1350" kern="1200" dirty="0">
                        <a:solidFill>
                          <a:schemeClr val="tx1"/>
                        </a:solidFill>
                        <a:effectLst/>
                        <a:latin typeface="+mn-lt"/>
                        <a:ea typeface="+mn-ea"/>
                        <a:cs typeface="+mn-cs"/>
                      </a:endParaRPr>
                    </a:p>
                    <a:p>
                      <a:pPr marL="342900" indent="-342900" algn="l">
                        <a:spcAft>
                          <a:spcPts val="0"/>
                        </a:spcAft>
                        <a:buFont typeface="Wingdings" panose="05000000000000000000" pitchFamily="2" charset="2"/>
                        <a:buChar char="p"/>
                      </a:pPr>
                      <a:r>
                        <a:rPr lang="zh-CN" altLang="en-US" sz="1800" kern="1200" dirty="0">
                          <a:solidFill>
                            <a:schemeClr val="dk1"/>
                          </a:solidFill>
                          <a:effectLst/>
                          <a:latin typeface="+mn-lt"/>
                          <a:ea typeface="+mn-ea"/>
                          <a:cs typeface="+mn-cs"/>
                          <a:sym typeface="+mn-ea"/>
                        </a:rPr>
                        <a:t>提供了微博签到数据的下载</a:t>
                      </a:r>
                      <a:r>
                        <a:rPr lang="zh-CN" altLang="en-US" sz="1800" kern="100" dirty="0">
                          <a:solidFill>
                            <a:schemeClr val="dk1"/>
                          </a:solidFill>
                          <a:effectLst/>
                          <a:latin typeface="+mn-ea"/>
                          <a:ea typeface="+mn-ea"/>
                          <a:cs typeface="+mn-cs"/>
                          <a:sym typeface="+mn-ea"/>
                        </a:rPr>
                        <a:t>；</a:t>
                      </a:r>
                      <a:endParaRPr lang="zh-CN" altLang="zh-CN" sz="1800" kern="100" dirty="0">
                        <a:effectLst/>
                        <a:latin typeface="+mn-ea"/>
                        <a:sym typeface="+mn-ea"/>
                      </a:endParaRPr>
                    </a:p>
                    <a:p>
                      <a:pPr marL="342900" indent="-342900" algn="l">
                        <a:spcAft>
                          <a:spcPts val="0"/>
                        </a:spcAft>
                        <a:buFont typeface="Wingdings" panose="05000000000000000000" pitchFamily="2" charset="2"/>
                        <a:buChar char="p"/>
                      </a:pPr>
                      <a:endParaRPr lang="en-US" altLang="zh-CN" sz="1800" kern="100" dirty="0">
                        <a:effectLst/>
                        <a:latin typeface="+mn-ea"/>
                        <a:ea typeface="+mn-ea"/>
                      </a:endParaRPr>
                    </a:p>
                    <a:p>
                      <a:pPr marL="342900" indent="-342900" algn="l">
                        <a:spcAft>
                          <a:spcPts val="0"/>
                        </a:spcAft>
                        <a:buFont typeface="Wingdings" panose="05000000000000000000" pitchFamily="2" charset="2"/>
                        <a:buChar char="p"/>
                      </a:pPr>
                      <a:r>
                        <a:rPr lang="zh-CN" altLang="en-US" sz="1800" kern="100" dirty="0">
                          <a:solidFill>
                            <a:schemeClr val="dk1"/>
                          </a:solidFill>
                          <a:effectLst/>
                          <a:latin typeface="+mn-ea"/>
                          <a:ea typeface="+mn-ea"/>
                          <a:cs typeface="+mn-cs"/>
                        </a:rPr>
                        <a:t>提供了时空数据的格式转换；</a:t>
                      </a:r>
                      <a:endParaRPr lang="en-US" altLang="zh-CN" sz="1800" kern="100" dirty="0">
                        <a:solidFill>
                          <a:schemeClr val="dk1"/>
                        </a:solidFill>
                        <a:effectLst/>
                        <a:latin typeface="+mn-ea"/>
                        <a:ea typeface="+mn-ea"/>
                        <a:cs typeface="+mn-cs"/>
                      </a:endParaRPr>
                    </a:p>
                    <a:p>
                      <a:pPr marL="342900" indent="-342900" algn="l">
                        <a:spcAft>
                          <a:spcPts val="0"/>
                        </a:spcAft>
                        <a:buFont typeface="Wingdings" panose="05000000000000000000" pitchFamily="2" charset="2"/>
                        <a:buChar char="p"/>
                      </a:pPr>
                      <a:endParaRPr lang="en-US" altLang="zh-CN" sz="1800" kern="100" dirty="0">
                        <a:effectLst/>
                        <a:latin typeface="+mn-ea"/>
                        <a:ea typeface="+mn-ea"/>
                      </a:endParaRPr>
                    </a:p>
                    <a:p>
                      <a:pPr marL="342900" indent="-342900" algn="l">
                        <a:spcAft>
                          <a:spcPts val="0"/>
                        </a:spcAft>
                        <a:buFont typeface="Wingdings" panose="05000000000000000000" pitchFamily="2" charset="2"/>
                        <a:buChar char="p"/>
                      </a:pPr>
                      <a:r>
                        <a:rPr lang="zh-CN" altLang="en-US" sz="1800" kern="100" dirty="0">
                          <a:effectLst/>
                          <a:latin typeface="+mn-ea"/>
                          <a:ea typeface="+mn-ea"/>
                        </a:rPr>
                        <a:t>时空数据的存储和组织。</a:t>
                      </a:r>
                      <a:endParaRPr lang="en-US" altLang="zh-CN" sz="1800" kern="100" dirty="0">
                        <a:effectLst/>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defRPr/>
                      </a:pPr>
                      <a:endParaRPr lang="en-US" altLang="zh-CN" sz="1350" kern="1200" dirty="0">
                        <a:solidFill>
                          <a:schemeClr val="tx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rPr>
                        <a:t>完成</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1459750">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zh-CN" sz="1800" b="1" spc="-20" dirty="0"/>
                        <a:t>在线分析时空大数据</a:t>
                      </a:r>
                    </a:p>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zh-CN" altLang="zh-CN" sz="1600" b="1" spc="-20" dirty="0"/>
                    </a:p>
                  </a:txBody>
                  <a:tcPr anchor="ctr"/>
                </a:tc>
                <a:tc>
                  <a:txBody>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rgbClr val="000000"/>
                          </a:solidFill>
                          <a:effectLst/>
                          <a:uLnTx/>
                          <a:uFillTx/>
                          <a:latin typeface="+mn-lt"/>
                          <a:ea typeface="+mn-ea"/>
                          <a:cs typeface="+mn-cs"/>
                          <a:sym typeface="+mn-ea"/>
                        </a:rPr>
                        <a:t>热门地点统计分析</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a:t>
                      </a: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遥感图像分类；</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出租车轨迹数据动态可视化。</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lang="en-US" altLang="zh-CN" sz="1350" kern="1200" dirty="0">
                        <a:solidFill>
                          <a:schemeClr val="tx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完成</a:t>
                      </a:r>
                    </a:p>
                  </a:txBody>
                  <a:tcPr anchor="ctr"/>
                </a:tc>
                <a:extLst>
                  <a:ext uri="{0D108BD9-81ED-4DB2-BD59-A6C34878D82A}">
                    <a16:rowId xmlns:a16="http://schemas.microsoft.com/office/drawing/2014/main" val="3985785480"/>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1. </a:t>
            </a:r>
            <a:r>
              <a:rPr lang="zh-CN" altLang="en-US" sz="2400" dirty="0">
                <a:solidFill>
                  <a:schemeClr val="bg1"/>
                </a:solidFill>
                <a:latin typeface="Arial" panose="020B0604020202020204" pitchFamily="34" charset="0"/>
                <a:ea typeface="华文细黑" panose="02010600040101010101" pitchFamily="2" charset="-122"/>
                <a:sym typeface="+mn-ea"/>
              </a:rPr>
              <a:t>主要内容、方案及技术指标</a:t>
            </a:r>
            <a:endParaRPr lang="zh-CN" altLang="en-US" sz="2400" dirty="0"/>
          </a:p>
        </p:txBody>
      </p:sp>
      <p:sp>
        <p:nvSpPr>
          <p:cNvPr id="3" name="内容占位符 2"/>
          <p:cNvSpPr>
            <a:spLocks noGrp="1"/>
          </p:cNvSpPr>
          <p:nvPr>
            <p:ph idx="1"/>
          </p:nvPr>
        </p:nvSpPr>
        <p:spPr>
          <a:xfrm>
            <a:off x="468314" y="1196975"/>
            <a:ext cx="8207375" cy="423545"/>
          </a:xfrm>
        </p:spPr>
        <p:txBody>
          <a:bodyPr/>
          <a:lstStyle/>
          <a:p>
            <a:r>
              <a:rPr lang="zh-CN" altLang="en-US" dirty="0"/>
              <a:t>技术指标</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5</a:t>
            </a:fld>
            <a:r>
              <a:rPr lang="zh-CN" altLang="en-US"/>
              <a:t> 页</a:t>
            </a: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1806020360"/>
              </p:ext>
            </p:extLst>
          </p:nvPr>
        </p:nvGraphicFramePr>
        <p:xfrm>
          <a:off x="501805" y="1620520"/>
          <a:ext cx="8173883" cy="4661072"/>
        </p:xfrm>
        <a:graphic>
          <a:graphicData uri="http://schemas.openxmlformats.org/drawingml/2006/table">
            <a:tbl>
              <a:tblPr firstRow="1" bandRow="1">
                <a:tableStyleId>{5940675A-B579-460E-94D1-54222C63F5DA}</a:tableStyleId>
              </a:tblPr>
              <a:tblGrid>
                <a:gridCol w="1975456">
                  <a:extLst>
                    <a:ext uri="{9D8B030D-6E8A-4147-A177-3AD203B41FA5}">
                      <a16:colId xmlns:a16="http://schemas.microsoft.com/office/drawing/2014/main" val="20000"/>
                    </a:ext>
                  </a:extLst>
                </a:gridCol>
                <a:gridCol w="4843128">
                  <a:extLst>
                    <a:ext uri="{9D8B030D-6E8A-4147-A177-3AD203B41FA5}">
                      <a16:colId xmlns:a16="http://schemas.microsoft.com/office/drawing/2014/main" val="20001"/>
                    </a:ext>
                  </a:extLst>
                </a:gridCol>
                <a:gridCol w="1355299">
                  <a:extLst>
                    <a:ext uri="{9D8B030D-6E8A-4147-A177-3AD203B41FA5}">
                      <a16:colId xmlns:a16="http://schemas.microsoft.com/office/drawing/2014/main" val="20002"/>
                    </a:ext>
                  </a:extLst>
                </a:gridCol>
              </a:tblGrid>
              <a:tr h="767252">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2000" b="1" kern="100" dirty="0">
                          <a:solidFill>
                            <a:schemeClr val="bg1"/>
                          </a:solidFill>
                          <a:effectLst/>
                          <a:latin typeface="+mn-ea"/>
                          <a:ea typeface="+mn-ea"/>
                          <a:cs typeface="+mn-cs"/>
                        </a:rPr>
                        <a:t>技术指标</a:t>
                      </a:r>
                    </a:p>
                  </a:txBody>
                  <a:tcPr anchor="ctr">
                    <a:solidFill>
                      <a:srgbClr val="0268B2"/>
                    </a:solidFill>
                  </a:tcPr>
                </a:tc>
                <a:tc>
                  <a:txBody>
                    <a:bodyPr/>
                    <a:lstStyle/>
                    <a:p>
                      <a:pPr marL="0" algn="ctr" defTabSz="914400" rtl="0" eaLnBrk="1" latinLnBrk="0" hangingPunct="1">
                        <a:spcAft>
                          <a:spcPts val="0"/>
                        </a:spcAft>
                      </a:pPr>
                      <a:r>
                        <a:rPr lang="zh-CN" altLang="en-US" sz="2000" b="1" kern="100" dirty="0">
                          <a:solidFill>
                            <a:schemeClr val="bg1"/>
                          </a:solidFill>
                          <a:effectLst/>
                          <a:latin typeface="+mn-ea"/>
                          <a:ea typeface="+mn-ea"/>
                          <a:cs typeface="+mn-cs"/>
                        </a:rPr>
                        <a:t>当前状态（具备功能）</a:t>
                      </a:r>
                    </a:p>
                  </a:txBody>
                  <a:tcPr anchor="ctr">
                    <a:solidFill>
                      <a:srgbClr val="0268B2"/>
                    </a:solidFill>
                  </a:tcPr>
                </a:tc>
                <a:tc>
                  <a:txBody>
                    <a:bodyPr/>
                    <a:lstStyle/>
                    <a:p>
                      <a:pPr marL="0" algn="ctr" defTabSz="914400" rtl="0" eaLnBrk="1" latinLnBrk="0" hangingPunct="1">
                        <a:spcAft>
                          <a:spcPts val="0"/>
                        </a:spcAft>
                      </a:pPr>
                      <a:r>
                        <a:rPr lang="zh-CN" altLang="en-US" sz="2000" b="1" kern="100" dirty="0">
                          <a:solidFill>
                            <a:schemeClr val="bg1"/>
                          </a:solidFill>
                          <a:effectLst/>
                          <a:latin typeface="+mn-ea"/>
                          <a:ea typeface="+mn-ea"/>
                          <a:cs typeface="+mn-cs"/>
                        </a:rPr>
                        <a:t>完成情况</a:t>
                      </a:r>
                    </a:p>
                  </a:txBody>
                  <a:tcPr anchor="ctr">
                    <a:solidFill>
                      <a:srgbClr val="0268B2"/>
                    </a:solidFill>
                  </a:tcPr>
                </a:tc>
                <a:extLst>
                  <a:ext uri="{0D108BD9-81ED-4DB2-BD59-A6C34878D82A}">
                    <a16:rowId xmlns:a16="http://schemas.microsoft.com/office/drawing/2014/main" val="10000"/>
                  </a:ext>
                </a:extLst>
              </a:tr>
              <a:tr h="900451">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zh-CN" sz="1800" b="1" spc="-20" dirty="0"/>
                        <a:t>系统具有可靠性、易用性、可维护性和可扩展性</a:t>
                      </a:r>
                    </a:p>
                  </a:txBody>
                  <a:tcPr anchor="ctr"/>
                </a:tc>
                <a:tc>
                  <a:txBody>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zh-CN" sz="1800" kern="1200" dirty="0">
                          <a:solidFill>
                            <a:schemeClr val="tx1"/>
                          </a:solidFill>
                          <a:effectLst/>
                          <a:latin typeface="+mn-lt"/>
                          <a:ea typeface="+mn-ea"/>
                          <a:cs typeface="+mn-cs"/>
                        </a:rPr>
                        <a:t>平台的开发都是基于相对独立的模块化算法集合实现</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a:t>
                      </a: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zh-CN" sz="1800" kern="1200" dirty="0">
                          <a:solidFill>
                            <a:schemeClr val="tx1"/>
                          </a:solidFill>
                          <a:effectLst/>
                          <a:latin typeface="+mn-lt"/>
                          <a:ea typeface="+mn-ea"/>
                          <a:cs typeface="+mn-cs"/>
                        </a:rPr>
                        <a:t>模块间的和模块内的函数可以根据需要进行扩展增强</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zh-CN" sz="1800" kern="1200" dirty="0">
                          <a:solidFill>
                            <a:schemeClr val="tx1"/>
                          </a:solidFill>
                          <a:effectLst/>
                          <a:latin typeface="+mn-lt"/>
                          <a:ea typeface="+mn-ea"/>
                          <a:cs typeface="+mn-cs"/>
                        </a:rPr>
                        <a:t>软件产品目前已经支持</a:t>
                      </a:r>
                      <a:r>
                        <a:rPr lang="en-US" altLang="zh-CN" sz="1800" kern="1200" dirty="0">
                          <a:solidFill>
                            <a:schemeClr val="tx1"/>
                          </a:solidFill>
                          <a:effectLst/>
                          <a:latin typeface="+mn-lt"/>
                          <a:ea typeface="+mn-ea"/>
                          <a:cs typeface="+mn-cs"/>
                        </a:rPr>
                        <a:t>Windows</a:t>
                      </a:r>
                      <a:r>
                        <a:rPr lang="zh-CN" altLang="zh-CN" sz="1800" kern="1200" dirty="0">
                          <a:solidFill>
                            <a:schemeClr val="tx1"/>
                          </a:solidFill>
                          <a:effectLst/>
                          <a:latin typeface="+mn-lt"/>
                          <a:ea typeface="+mn-ea"/>
                          <a:cs typeface="+mn-cs"/>
                        </a:rPr>
                        <a:t>、</a:t>
                      </a:r>
                      <a:r>
                        <a:rPr lang="en-US" altLang="zh-CN" sz="1800" kern="1200" dirty="0">
                          <a:solidFill>
                            <a:schemeClr val="tx1"/>
                          </a:solidFill>
                          <a:effectLst/>
                          <a:latin typeface="+mn-lt"/>
                          <a:ea typeface="+mn-ea"/>
                          <a:cs typeface="+mn-cs"/>
                        </a:rPr>
                        <a:t>Linux</a:t>
                      </a:r>
                      <a:r>
                        <a:rPr lang="zh-CN" altLang="zh-CN" sz="1800" kern="1200" dirty="0">
                          <a:solidFill>
                            <a:schemeClr val="tx1"/>
                          </a:solidFill>
                          <a:effectLst/>
                          <a:latin typeface="+mn-lt"/>
                          <a:ea typeface="+mn-ea"/>
                          <a:cs typeface="+mn-cs"/>
                        </a:rPr>
                        <a:t>两种操作系统</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35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rPr>
                        <a:t>完成</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633374">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zh-CN" sz="1800" b="1" spc="-20" dirty="0"/>
                        <a:t>编写一套软件操作使用手册</a:t>
                      </a:r>
                    </a:p>
                  </a:txBody>
                  <a:tcPr anchor="ctr"/>
                </a:tc>
                <a:tc>
                  <a:txBody>
                    <a:bodyPr/>
                    <a:lstStyle/>
                    <a:p>
                      <a:pPr algn="l">
                        <a:buNone/>
                      </a:pPr>
                      <a:endParaRPr lang="en-US" altLang="zh-CN" sz="1800" kern="1200" dirty="0">
                        <a:solidFill>
                          <a:schemeClr val="tx1"/>
                        </a:solidFill>
                        <a:effectLst/>
                        <a:latin typeface="+mn-lt"/>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rgbClr val="000000"/>
                          </a:solidFill>
                          <a:effectLst/>
                          <a:uLnTx/>
                          <a:uFillTx/>
                          <a:latin typeface="+mn-lt"/>
                          <a:ea typeface="+mn-ea"/>
                          <a:cs typeface="+mn-cs"/>
                        </a:rPr>
                        <a:t>用户可以了解系统所具备功能</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sym typeface="+mn-ea"/>
                        </a:rPr>
                        <a:t>；</a:t>
                      </a:r>
                      <a:endParaRPr kumimoji="0" lang="zh-CN" altLang="zh-CN" sz="1800" b="0" i="0" u="none" strike="noStrike" kern="100" cap="none" spc="0" normalizeH="0" baseline="0" noProof="0" dirty="0">
                        <a:ln>
                          <a:noFill/>
                        </a:ln>
                        <a:solidFill>
                          <a:srgbClr val="000000"/>
                        </a:solidFill>
                        <a:effectLst/>
                        <a:uLnTx/>
                        <a:uFillTx/>
                        <a:latin typeface="微软雅黑"/>
                        <a:ea typeface="+mn-ea"/>
                        <a:cs typeface="+mn-cs"/>
                        <a:sym typeface="+mn-ea"/>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srgbClr val="000000"/>
                          </a:solidFill>
                          <a:effectLst/>
                          <a:uLnTx/>
                          <a:uFillTx/>
                          <a:latin typeface="+mn-lt"/>
                          <a:ea typeface="+mn-ea"/>
                          <a:cs typeface="+mn-cs"/>
                        </a:rPr>
                        <a:t>用户可以根据手册步骤，操作系统</a:t>
                      </a:r>
                      <a:r>
                        <a:rPr kumimoji="0" lang="zh-CN" altLang="en-US" sz="1800" b="0" i="0" u="none" strike="noStrike" kern="100" cap="none" spc="0" normalizeH="0" baseline="0" noProof="0" dirty="0">
                          <a:ln>
                            <a:noFill/>
                          </a:ln>
                          <a:solidFill>
                            <a:srgbClr val="000000"/>
                          </a:solidFill>
                          <a:effectLst/>
                          <a:uLnTx/>
                          <a:uFillTx/>
                          <a:latin typeface="微软雅黑"/>
                          <a:ea typeface="+mn-ea"/>
                          <a:cs typeface="+mn-cs"/>
                        </a:rPr>
                        <a:t>；</a:t>
                      </a:r>
                      <a:endParaRPr kumimoji="0" lang="en-US" altLang="zh-CN" sz="1800" b="0" i="0" u="none" strike="noStrike" kern="100" cap="none" spc="0" normalizeH="0" baseline="0" noProof="0" dirty="0">
                        <a:ln>
                          <a:noFill/>
                        </a:ln>
                        <a:solidFill>
                          <a:srgbClr val="000000"/>
                        </a:solidFill>
                        <a:effectLst/>
                        <a:uLnTx/>
                        <a:uFillTx/>
                        <a:latin typeface="微软雅黑"/>
                        <a:ea typeface="+mn-ea"/>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400" b="0" i="0" u="none" strike="noStrike" kern="100" cap="none" spc="0" normalizeH="0" baseline="0" noProof="0" dirty="0">
                        <a:ln>
                          <a:noFill/>
                        </a:ln>
                        <a:solidFill>
                          <a:srgbClr val="000000"/>
                        </a:solidFill>
                        <a:effectLst/>
                        <a:uLnTx/>
                        <a:uFillTx/>
                        <a:latin typeface="微软雅黑"/>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完成</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30103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fontAlgn="ctr">
              <a:lnSpc>
                <a:spcPct val="120000"/>
              </a:lnSpc>
              <a:spcBef>
                <a:spcPct val="20000"/>
              </a:spcBef>
              <a:buClr>
                <a:schemeClr val="tx1"/>
              </a:buClr>
              <a:buSzPct val="60000"/>
              <a:buFont typeface="Wingdings" panose="05000000000000000000" pitchFamily="2" charset="2"/>
              <a:buChar char="n"/>
              <a:defRPr sz="2400" b="1">
                <a:solidFill>
                  <a:schemeClr val="tx1"/>
                </a:solidFill>
                <a:latin typeface="Arial" panose="020B0604020202020204" pitchFamily="34" charset="0"/>
                <a:ea typeface="微软雅黑" panose="020B0503020204020204" pitchFamily="34" charset="-122"/>
              </a:defRPr>
            </a:lvl1pPr>
            <a:lvl2pPr marL="742950" indent="-285750" fontAlgn="ctr">
              <a:lnSpc>
                <a:spcPct val="120000"/>
              </a:lnSpc>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ea typeface="微软雅黑" panose="020B0503020204020204" pitchFamily="34" charset="-122"/>
              </a:defRPr>
            </a:lvl2pPr>
            <a:lvl3pPr marL="1143000" indent="-228600" fontAlgn="ctr">
              <a:lnSpc>
                <a:spcPct val="120000"/>
              </a:lnSpc>
              <a:spcBef>
                <a:spcPct val="20000"/>
              </a:spcBef>
              <a:buClr>
                <a:schemeClr val="tx1"/>
              </a:buClr>
              <a:buSzPct val="60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fontAlgn="ctr">
              <a:lnSpc>
                <a:spcPct val="120000"/>
              </a:lnSpc>
              <a:spcBef>
                <a:spcPct val="20000"/>
              </a:spcBef>
              <a:buClr>
                <a:schemeClr val="tx1"/>
              </a:buClr>
              <a:buSzPct val="60000"/>
              <a:buFont typeface="Wingdings" panose="05000000000000000000" pitchFamily="2" charset="2"/>
              <a:buChar char="n"/>
              <a:defRPr sz="1600">
                <a:solidFill>
                  <a:schemeClr val="tx1"/>
                </a:solidFill>
                <a:latin typeface="Arial" panose="020B0604020202020204" pitchFamily="34" charset="0"/>
                <a:ea typeface="微软雅黑" panose="020B0503020204020204" pitchFamily="34" charset="-122"/>
              </a:defRPr>
            </a:lvl4pPr>
            <a:lvl5pPr marL="2057400" indent="-228600" fontAlgn="ctr">
              <a:lnSpc>
                <a:spcPct val="120000"/>
              </a:lnSpc>
              <a:spcBef>
                <a:spcPct val="20000"/>
              </a:spcBef>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tx1"/>
              </a:buClr>
              <a:buSzPct val="60000"/>
              <a:buFont typeface="Wingdings" panose="05000000000000000000" pitchFamily="2" charset="2"/>
              <a:buChar char="n"/>
              <a:defRPr sz="1400">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报告提纲</a:t>
            </a:r>
          </a:p>
        </p:txBody>
      </p:sp>
      <p:sp>
        <p:nvSpPr>
          <p:cNvPr id="5" name="圆角矩形 4"/>
          <p:cNvSpPr/>
          <p:nvPr/>
        </p:nvSpPr>
        <p:spPr bwMode="auto">
          <a:xfrm>
            <a:off x="1011086" y="242149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2</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6" name="圆角矩形 5"/>
          <p:cNvSpPr/>
          <p:nvPr/>
        </p:nvSpPr>
        <p:spPr bwMode="auto">
          <a:xfrm>
            <a:off x="1004736" y="3252107"/>
            <a:ext cx="514292" cy="477379"/>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3</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9" name="圆角矩形 8"/>
          <p:cNvSpPr/>
          <p:nvPr/>
        </p:nvSpPr>
        <p:spPr bwMode="auto">
          <a:xfrm>
            <a:off x="1004736" y="4243177"/>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4</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Rectangle 13"/>
          <p:cNvSpPr>
            <a:spLocks noChangeArrowheads="1"/>
          </p:cNvSpPr>
          <p:nvPr/>
        </p:nvSpPr>
        <p:spPr bwMode="auto">
          <a:xfrm>
            <a:off x="1729654" y="4419482"/>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7179" name="组合 11"/>
          <p:cNvGrpSpPr/>
          <p:nvPr/>
        </p:nvGrpSpPr>
        <p:grpSpPr bwMode="auto">
          <a:xfrm>
            <a:off x="1729652" y="2349016"/>
            <a:ext cx="6195037" cy="635000"/>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rgbClr val="FFFF00"/>
                  </a:solidFill>
                  <a:latin typeface="Arial" panose="020B0604020202020204" pitchFamily="34" charset="0"/>
                  <a:ea typeface="华文细黑" panose="02010600040101010101" pitchFamily="2" charset="-122"/>
                  <a:sym typeface="+mn-ea"/>
                </a:rPr>
                <a:t>标志新成果及创新点</a:t>
              </a:r>
            </a:p>
          </p:txBody>
        </p:sp>
      </p:grpSp>
      <p:grpSp>
        <p:nvGrpSpPr>
          <p:cNvPr id="7180" name="组合 14"/>
          <p:cNvGrpSpPr/>
          <p:nvPr/>
        </p:nvGrpSpPr>
        <p:grpSpPr bwMode="auto">
          <a:xfrm>
            <a:off x="1729652" y="3226655"/>
            <a:ext cx="6144165" cy="635000"/>
            <a:chOff x="2315414" y="1057300"/>
            <a:chExt cx="5219069" cy="634564"/>
          </a:xfrm>
        </p:grpSpPr>
        <p:sp>
          <p:nvSpPr>
            <p:cNvPr id="1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indent="92075" algn="ctr" eaLnBrk="0" fontAlgn="base" hangingPunct="0">
                <a:spcBef>
                  <a:spcPct val="0"/>
                </a:spcBef>
                <a:spcAft>
                  <a:spcPct val="0"/>
                </a:spcAft>
                <a:defRPr/>
              </a:pPr>
              <a:r>
                <a:rPr lang="zh-CN" altLang="en-US" sz="2400" b="1" dirty="0">
                  <a:solidFill>
                    <a:schemeClr val="bg1"/>
                  </a:solidFill>
                  <a:latin typeface="Arial" panose="020B0604020202020204" pitchFamily="34" charset="0"/>
                  <a:ea typeface="华文细黑" panose="02010600040101010101" pitchFamily="2" charset="-122"/>
                </a:rPr>
                <a:t>可完成的实验教学内容</a:t>
              </a:r>
            </a:p>
          </p:txBody>
        </p:sp>
      </p:grpSp>
      <p:grpSp>
        <p:nvGrpSpPr>
          <p:cNvPr id="7181" name="组合 17"/>
          <p:cNvGrpSpPr/>
          <p:nvPr/>
        </p:nvGrpSpPr>
        <p:grpSpPr bwMode="auto">
          <a:xfrm>
            <a:off x="1729652" y="4162759"/>
            <a:ext cx="6093711" cy="635000"/>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indent="92075" algn="ctr" eaLnBrk="0" hangingPunct="0">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研究成果产生的效益评价及预测</a:t>
              </a:r>
            </a:p>
          </p:txBody>
        </p:sp>
      </p:grpSp>
      <p:sp>
        <p:nvSpPr>
          <p:cNvPr id="25" name="圆角矩形 8"/>
          <p:cNvSpPr/>
          <p:nvPr/>
        </p:nvSpPr>
        <p:spPr bwMode="auto">
          <a:xfrm>
            <a:off x="1004736" y="5230398"/>
            <a:ext cx="514278" cy="47353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5</a:t>
            </a:r>
            <a:endParaRPr kumimoji="0" lang="zh-CN" altLang="en-US"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3" name="Rectangle 13"/>
          <p:cNvSpPr>
            <a:spLocks noChangeArrowheads="1"/>
          </p:cNvSpPr>
          <p:nvPr/>
        </p:nvSpPr>
        <p:spPr bwMode="auto">
          <a:xfrm>
            <a:off x="1729654" y="5406703"/>
            <a:ext cx="4882002" cy="323165"/>
          </a:xfrm>
          <a:prstGeom prst="rect">
            <a:avLst/>
          </a:prstGeom>
          <a:noFill/>
          <a:ln w="9525">
            <a:noFill/>
            <a:miter lim="800000"/>
          </a:ln>
        </p:spPr>
        <p:txBody>
          <a:bodyPr wrap="square" anchor="ctr">
            <a:spAutoFit/>
          </a:bodyPr>
          <a:lstStyle/>
          <a:p>
            <a:pPr marL="0" marR="0" lvl="0" indent="0" algn="ctr" defTabSz="914400" rtl="0" eaLnBrk="1" fontAlgn="base" latinLnBrk="0" hangingPunct="1">
              <a:lnSpc>
                <a:spcPts val="1800"/>
              </a:lnSpc>
              <a:spcBef>
                <a:spcPct val="0"/>
              </a:spcBef>
              <a:spcAft>
                <a:spcPct val="0"/>
              </a:spcAft>
              <a:buClrTx/>
              <a:buSzTx/>
              <a:buFontTx/>
              <a:buNone/>
              <a:defRPr/>
            </a:pPr>
            <a:r>
              <a:rPr kumimoji="0" lang="zh-CN" altLang="en-US" sz="2400" b="0" i="0" u="none" strike="noStrike" kern="1200" cap="none" spc="1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rPr>
              <a:t>协同创新中心机制体制改革措施</a:t>
            </a:r>
          </a:p>
        </p:txBody>
      </p:sp>
      <p:grpSp>
        <p:nvGrpSpPr>
          <p:cNvPr id="34" name="组合 17"/>
          <p:cNvGrpSpPr/>
          <p:nvPr/>
        </p:nvGrpSpPr>
        <p:grpSpPr bwMode="auto">
          <a:xfrm>
            <a:off x="1729652" y="5149980"/>
            <a:ext cx="6093711" cy="635000"/>
            <a:chOff x="2315414" y="1057300"/>
            <a:chExt cx="5219069" cy="634564"/>
          </a:xfrm>
        </p:grpSpPr>
        <p:sp>
          <p:nvSpPr>
            <p:cNvPr id="35"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prstClr val="whit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6"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marL="0" marR="0" lvl="0" indent="92075" algn="ctr" defTabSz="914400" rtl="0" eaLnBrk="0" fontAlgn="auto" latinLnBrk="0" hangingPunct="0">
                <a:lnSpc>
                  <a:spcPct val="100000"/>
                </a:lnSpc>
                <a:spcBef>
                  <a:spcPts val="0"/>
                </a:spcBef>
                <a:spcAft>
                  <a:spcPts val="0"/>
                </a:spcAft>
                <a:buClrTx/>
                <a:buSzTx/>
                <a:buFontTx/>
                <a:buNone/>
                <a:defRPr/>
              </a:pPr>
              <a:r>
                <a:rPr lang="zh-CN" altLang="en-US" sz="2400" b="1" kern="0" spc="100" dirty="0">
                  <a:solidFill>
                    <a:srgbClr val="FFFFFF"/>
                  </a:solidFill>
                  <a:latin typeface="黑体" panose="02010609060101010101" pitchFamily="49" charset="-122"/>
                  <a:ea typeface="黑体" panose="02010609060101010101" pitchFamily="49" charset="-122"/>
                  <a:cs typeface="Arial" panose="020B0604020202020204" pitchFamily="34" charset="0"/>
                </a:rPr>
                <a:t>研究经费使用情况</a:t>
              </a:r>
            </a:p>
          </p:txBody>
        </p:sp>
      </p:grpSp>
      <p:sp>
        <p:nvSpPr>
          <p:cNvPr id="37" name="圆角矩形 4"/>
          <p:cNvSpPr/>
          <p:nvPr/>
        </p:nvSpPr>
        <p:spPr bwMode="auto">
          <a:xfrm>
            <a:off x="1004648" y="1553135"/>
            <a:ext cx="514366" cy="490550"/>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rPr>
              <a:t>1</a:t>
            </a:r>
            <a:endParaRPr kumimoji="0" lang="zh-CN" altLang="en-US" sz="2200" b="1" i="0" u="none" strike="noStrike" kern="0" cap="none" spc="100" normalizeH="0" baseline="0" noProof="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Arial" panose="020B0604020202020204" pitchFamily="34" charset="0"/>
            </a:endParaRPr>
          </a:p>
        </p:txBody>
      </p:sp>
      <p:grpSp>
        <p:nvGrpSpPr>
          <p:cNvPr id="38" name="组合 11"/>
          <p:cNvGrpSpPr/>
          <p:nvPr/>
        </p:nvGrpSpPr>
        <p:grpSpPr bwMode="auto">
          <a:xfrm>
            <a:off x="1723214" y="1480656"/>
            <a:ext cx="6195037" cy="635000"/>
            <a:chOff x="2315414" y="1057300"/>
            <a:chExt cx="5219069" cy="634564"/>
          </a:xfrm>
        </p:grpSpPr>
        <p:sp>
          <p:nvSpPr>
            <p:cNvPr id="3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100" normalizeH="0" baseline="0" noProof="0">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0"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ysClr val="window" lastClr="FFFFFF"/>
              </a:solidFill>
              <a:round/>
            </a:ln>
          </p:spPr>
          <p:txBody>
            <a:bodyPr wrap="none" anchor="ctr"/>
            <a:lstStyle/>
            <a:p>
              <a:pPr lvl="0" algn="ctr" eaLnBrk="0" fontAlgn="base" hangingPunct="0">
                <a:spcBef>
                  <a:spcPct val="0"/>
                </a:spcBef>
                <a:spcAft>
                  <a:spcPct val="0"/>
                </a:spcAft>
              </a:pPr>
              <a:r>
                <a:rPr lang="zh-CN" altLang="en-US" sz="2400" b="1" dirty="0">
                  <a:solidFill>
                    <a:schemeClr val="bg1"/>
                  </a:solidFill>
                  <a:latin typeface="Arial" panose="020B0604020202020204" pitchFamily="34" charset="0"/>
                  <a:ea typeface="华文细黑" panose="02010600040101010101" pitchFamily="2" charset="-122"/>
                </a:rPr>
                <a:t>主要内容、方案及技术指标</a:t>
              </a:r>
            </a:p>
          </p:txBody>
        </p:sp>
      </p:grpSp>
    </p:spTree>
  </p:cSld>
  <p:clrMapOvr>
    <a:masterClrMapping/>
  </p:clrMapOvr>
  <mc:AlternateContent xmlns:mc="http://schemas.openxmlformats.org/markup-compatibility/2006" xmlns:p14="http://schemas.microsoft.com/office/powerpoint/2010/main">
    <mc:Choice Requires="p14">
      <p:transition p14:dur="0" advTm="2163"/>
    </mc:Choice>
    <mc:Fallback xmlns="">
      <p:transition advTm="216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a:t>
            </a:r>
            <a:r>
              <a:rPr lang="zh-CN" altLang="en-US" sz="2400" dirty="0"/>
              <a:t>标志性成果及创新点</a:t>
            </a:r>
          </a:p>
        </p:txBody>
      </p:sp>
      <p:sp>
        <p:nvSpPr>
          <p:cNvPr id="3" name="内容占位符 2"/>
          <p:cNvSpPr>
            <a:spLocks noGrp="1"/>
          </p:cNvSpPr>
          <p:nvPr>
            <p:ph idx="1"/>
          </p:nvPr>
        </p:nvSpPr>
        <p:spPr>
          <a:xfrm>
            <a:off x="468314" y="1196975"/>
            <a:ext cx="8207375" cy="423545"/>
          </a:xfrm>
        </p:spPr>
        <p:txBody>
          <a:bodyPr/>
          <a:lstStyle/>
          <a:p>
            <a:r>
              <a:rPr lang="zh-CN" altLang="en-US"/>
              <a:t>标志性成果</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7</a:t>
            </a:fld>
            <a:r>
              <a:rPr lang="zh-CN" altLang="en-US"/>
              <a:t> 页</a:t>
            </a:r>
          </a:p>
        </p:txBody>
      </p:sp>
      <p:graphicFrame>
        <p:nvGraphicFramePr>
          <p:cNvPr id="7" name="表格 10"/>
          <p:cNvGraphicFramePr>
            <a:graphicFrameLocks noGrp="1"/>
          </p:cNvGraphicFramePr>
          <p:nvPr>
            <p:custDataLst>
              <p:tags r:id="rId1"/>
            </p:custDataLst>
            <p:extLst>
              <p:ext uri="{D42A27DB-BD31-4B8C-83A1-F6EECF244321}">
                <p14:modId xmlns:p14="http://schemas.microsoft.com/office/powerpoint/2010/main" val="2495580120"/>
              </p:ext>
            </p:extLst>
          </p:nvPr>
        </p:nvGraphicFramePr>
        <p:xfrm>
          <a:off x="124999" y="1823224"/>
          <a:ext cx="9019001" cy="1013017"/>
        </p:xfrm>
        <a:graphic>
          <a:graphicData uri="http://schemas.openxmlformats.org/drawingml/2006/table">
            <a:tbl>
              <a:tblPr firstRow="1" bandRow="1">
                <a:tableStyleId>{5C22544A-7EE6-4342-B048-85BDC9FD1C3A}</a:tableStyleId>
              </a:tblPr>
              <a:tblGrid>
                <a:gridCol w="1166684">
                  <a:extLst>
                    <a:ext uri="{9D8B030D-6E8A-4147-A177-3AD203B41FA5}">
                      <a16:colId xmlns:a16="http://schemas.microsoft.com/office/drawing/2014/main" val="20000"/>
                    </a:ext>
                  </a:extLst>
                </a:gridCol>
                <a:gridCol w="2754306">
                  <a:extLst>
                    <a:ext uri="{9D8B030D-6E8A-4147-A177-3AD203B41FA5}">
                      <a16:colId xmlns:a16="http://schemas.microsoft.com/office/drawing/2014/main" val="20001"/>
                    </a:ext>
                  </a:extLst>
                </a:gridCol>
                <a:gridCol w="1620180">
                  <a:extLst>
                    <a:ext uri="{9D8B030D-6E8A-4147-A177-3AD203B41FA5}">
                      <a16:colId xmlns:a16="http://schemas.microsoft.com/office/drawing/2014/main" val="20002"/>
                    </a:ext>
                  </a:extLst>
                </a:gridCol>
                <a:gridCol w="3477831">
                  <a:extLst>
                    <a:ext uri="{9D8B030D-6E8A-4147-A177-3AD203B41FA5}">
                      <a16:colId xmlns:a16="http://schemas.microsoft.com/office/drawing/2014/main" val="20003"/>
                    </a:ext>
                  </a:extLst>
                </a:gridCol>
              </a:tblGrid>
              <a:tr h="328295">
                <a:tc>
                  <a:txBody>
                    <a:bodyPr/>
                    <a:lstStyle/>
                    <a:p>
                      <a:pPr algn="ctr"/>
                      <a:r>
                        <a:rPr lang="zh-CN" altLang="en-US" sz="1400" dirty="0">
                          <a:latin typeface="+mn-ea"/>
                          <a:ea typeface="+mn-ea"/>
                        </a:rPr>
                        <a:t>指标明细</a:t>
                      </a:r>
                    </a:p>
                  </a:txBody>
                  <a:tcPr marL="68580" marR="68580" marT="34290" marB="34290"/>
                </a:tc>
                <a:tc>
                  <a:txBody>
                    <a:bodyPr/>
                    <a:lstStyle/>
                    <a:p>
                      <a:pPr algn="ctr"/>
                      <a:r>
                        <a:rPr lang="zh-CN" altLang="en-US" sz="1400" dirty="0">
                          <a:latin typeface="+mn-ea"/>
                          <a:ea typeface="+mn-ea"/>
                        </a:rPr>
                        <a:t>考核指标</a:t>
                      </a:r>
                    </a:p>
                  </a:txBody>
                  <a:tcPr marL="68580" marR="68580" marT="34290" marB="34290"/>
                </a:tc>
                <a:tc>
                  <a:txBody>
                    <a:bodyPr/>
                    <a:lstStyle/>
                    <a:p>
                      <a:pPr algn="ctr"/>
                      <a:r>
                        <a:rPr lang="zh-CN" altLang="en-US" sz="1400" dirty="0">
                          <a:latin typeface="+mn-ea"/>
                          <a:ea typeface="+mn-ea"/>
                        </a:rPr>
                        <a:t>主要承担单位</a:t>
                      </a:r>
                    </a:p>
                  </a:txBody>
                  <a:tcPr marL="68580" marR="68580" marT="34290" marB="34290"/>
                </a:tc>
                <a:tc>
                  <a:txBody>
                    <a:bodyPr/>
                    <a:lstStyle/>
                    <a:p>
                      <a:pPr algn="ctr"/>
                      <a:r>
                        <a:rPr lang="zh-CN" altLang="en-US" sz="1400" dirty="0">
                          <a:latin typeface="+mn-ea"/>
                          <a:ea typeface="+mn-ea"/>
                        </a:rPr>
                        <a:t>当前状态</a:t>
                      </a:r>
                    </a:p>
                  </a:txBody>
                  <a:tcPr marL="68580" marR="68580" marT="34290" marB="34290"/>
                </a:tc>
                <a:extLst>
                  <a:ext uri="{0D108BD9-81ED-4DB2-BD59-A6C34878D82A}">
                    <a16:rowId xmlns:a16="http://schemas.microsoft.com/office/drawing/2014/main" val="10000"/>
                  </a:ext>
                </a:extLst>
              </a:tr>
              <a:tr h="342265">
                <a:tc>
                  <a:txBody>
                    <a:bodyPr/>
                    <a:lstStyle/>
                    <a:p>
                      <a:pPr algn="ctr"/>
                      <a:r>
                        <a:rPr lang="zh-CN" altLang="en-US" sz="1400" dirty="0">
                          <a:latin typeface="+mn-ea"/>
                          <a:ea typeface="+mn-ea"/>
                        </a:rPr>
                        <a:t>论文</a:t>
                      </a:r>
                    </a:p>
                  </a:txBody>
                  <a:tcPr marL="68580" marR="68580" marT="34290" marB="34290"/>
                </a:tc>
                <a:tc>
                  <a:txBody>
                    <a:bodyPr/>
                    <a:lstStyle/>
                    <a:p>
                      <a:pPr algn="ctr"/>
                      <a:r>
                        <a:rPr lang="en-US" altLang="zh-CN" sz="1400" b="0" i="0" u="none" strike="noStrike" kern="1200" baseline="0" dirty="0">
                          <a:solidFill>
                            <a:schemeClr val="dk1"/>
                          </a:solidFill>
                          <a:latin typeface="+mn-ea"/>
                          <a:ea typeface="+mn-ea"/>
                          <a:cs typeface="+mn-cs"/>
                        </a:rPr>
                        <a:t>1</a:t>
                      </a:r>
                      <a:r>
                        <a:rPr lang="zh-CN" altLang="en-US" sz="1400" b="0" i="0" u="none" strike="noStrike" kern="1200" baseline="0" dirty="0">
                          <a:solidFill>
                            <a:schemeClr val="dk1"/>
                          </a:solidFill>
                          <a:latin typeface="+mn-ea"/>
                          <a:ea typeface="+mn-ea"/>
                          <a:cs typeface="+mn-cs"/>
                        </a:rPr>
                        <a:t>篇（</a:t>
                      </a:r>
                      <a:r>
                        <a:rPr lang="zh-CN" altLang="zh-CN" sz="1350" kern="1200" dirty="0">
                          <a:solidFill>
                            <a:schemeClr val="dk1"/>
                          </a:solidFill>
                          <a:effectLst/>
                          <a:latin typeface="+mn-lt"/>
                          <a:ea typeface="+mn-ea"/>
                          <a:cs typeface="+mn-cs"/>
                        </a:rPr>
                        <a:t>实验教学论文</a:t>
                      </a:r>
                      <a:r>
                        <a:rPr lang="en-US" altLang="zh-CN" sz="1350" kern="1200" dirty="0">
                          <a:solidFill>
                            <a:schemeClr val="dk1"/>
                          </a:solidFill>
                          <a:effectLst/>
                          <a:latin typeface="+mn-lt"/>
                          <a:ea typeface="+mn-ea"/>
                          <a:cs typeface="+mn-cs"/>
                        </a:rPr>
                        <a:t>1-2</a:t>
                      </a:r>
                      <a:r>
                        <a:rPr lang="zh-CN" altLang="zh-CN" sz="1350" kern="1200" dirty="0">
                          <a:solidFill>
                            <a:schemeClr val="dk1"/>
                          </a:solidFill>
                          <a:effectLst/>
                          <a:latin typeface="+mn-lt"/>
                          <a:ea typeface="+mn-ea"/>
                          <a:cs typeface="+mn-cs"/>
                        </a:rPr>
                        <a:t>篇</a:t>
                      </a:r>
                      <a:r>
                        <a:rPr lang="zh-CN" altLang="en-US" sz="1400" b="0" i="0" u="none" strike="noStrike" kern="1200" baseline="0" dirty="0">
                          <a:solidFill>
                            <a:schemeClr val="dk1"/>
                          </a:solidFill>
                          <a:latin typeface="+mn-ea"/>
                          <a:ea typeface="+mn-ea"/>
                          <a:cs typeface="+mn-cs"/>
                        </a:rPr>
                        <a:t>）</a:t>
                      </a:r>
                      <a:endParaRPr lang="zh-CN" altLang="en-US" sz="1400" dirty="0">
                        <a:latin typeface="+mn-ea"/>
                        <a:ea typeface="+mn-ea"/>
                      </a:endParaRPr>
                    </a:p>
                  </a:txBody>
                  <a:tcPr marL="68580" marR="68580" marT="34290" marB="34290"/>
                </a:tc>
                <a:tc>
                  <a:txBody>
                    <a:bodyPr/>
                    <a:lstStyle/>
                    <a:p>
                      <a:pPr algn="ctr"/>
                      <a:r>
                        <a:rPr lang="zh-CN" altLang="en-US" sz="1400" dirty="0">
                          <a:latin typeface="+mn-ea"/>
                          <a:ea typeface="+mn-ea"/>
                        </a:rPr>
                        <a:t>中国地质大学</a:t>
                      </a:r>
                    </a:p>
                  </a:txBody>
                  <a:tcPr marL="68580" marR="68580" marT="34290" marB="34290"/>
                </a:tc>
                <a:tc>
                  <a:txBody>
                    <a:bodyPr/>
                    <a:lstStyle/>
                    <a:p>
                      <a:r>
                        <a:rPr lang="zh-CN" altLang="en-US" sz="1400" dirty="0">
                          <a:solidFill>
                            <a:srgbClr val="FF0000"/>
                          </a:solidFill>
                          <a:latin typeface="+mn-ea"/>
                          <a:ea typeface="+mn-ea"/>
                        </a:rPr>
                        <a:t>正在撰写</a:t>
                      </a:r>
                    </a:p>
                  </a:txBody>
                  <a:tcPr marL="68580" marR="68580" marT="34290" marB="34290"/>
                </a:tc>
                <a:extLst>
                  <a:ext uri="{0D108BD9-81ED-4DB2-BD59-A6C34878D82A}">
                    <a16:rowId xmlns:a16="http://schemas.microsoft.com/office/drawing/2014/main" val="10001"/>
                  </a:ext>
                </a:extLst>
              </a:tr>
              <a:tr h="342457">
                <a:tc>
                  <a:txBody>
                    <a:bodyPr/>
                    <a:lstStyle/>
                    <a:p>
                      <a:pPr algn="ctr"/>
                      <a:r>
                        <a:rPr lang="zh-CN" altLang="en-US" sz="1400" dirty="0">
                          <a:latin typeface="+mn-ea"/>
                          <a:ea typeface="+mn-ea"/>
                        </a:rPr>
                        <a:t>软件著作权</a:t>
                      </a:r>
                    </a:p>
                  </a:txBody>
                  <a:tcPr marL="68580" marR="68580" marT="34290" marB="34290"/>
                </a:tc>
                <a:tc>
                  <a:txBody>
                    <a:bodyPr/>
                    <a:lstStyle/>
                    <a:p>
                      <a:pPr algn="ctr"/>
                      <a:r>
                        <a:rPr lang="en-US" altLang="zh-CN" sz="1400" b="0" i="0" u="none" strike="noStrike" kern="1200" baseline="0" dirty="0">
                          <a:solidFill>
                            <a:schemeClr val="dk1"/>
                          </a:solidFill>
                          <a:latin typeface="+mn-ea"/>
                          <a:ea typeface="+mn-ea"/>
                          <a:cs typeface="+mn-cs"/>
                        </a:rPr>
                        <a:t>1 </a:t>
                      </a:r>
                      <a:r>
                        <a:rPr lang="zh-CN" altLang="en-US" sz="1400" b="0" i="0" u="none" strike="noStrike" kern="1200" baseline="0" dirty="0">
                          <a:solidFill>
                            <a:schemeClr val="dk1"/>
                          </a:solidFill>
                          <a:latin typeface="+mn-ea"/>
                          <a:ea typeface="+mn-ea"/>
                          <a:cs typeface="+mn-cs"/>
                        </a:rPr>
                        <a:t>项</a:t>
                      </a:r>
                      <a:endParaRPr lang="zh-CN" altLang="en-US" sz="1400" dirty="0">
                        <a:latin typeface="+mn-ea"/>
                        <a:ea typeface="+mn-ea"/>
                      </a:endParaRPr>
                    </a:p>
                  </a:txBody>
                  <a:tcPr marL="68580" marR="68580" marT="34290" marB="34290"/>
                </a:tc>
                <a:tc>
                  <a:txBody>
                    <a:bodyPr/>
                    <a:lstStyle/>
                    <a:p>
                      <a:pPr algn="ctr"/>
                      <a:r>
                        <a:rPr lang="zh-CN" altLang="en-US" sz="1400" dirty="0">
                          <a:latin typeface="+mn-ea"/>
                          <a:ea typeface="+mn-ea"/>
                        </a:rPr>
                        <a:t>中国地质大学</a:t>
                      </a:r>
                    </a:p>
                  </a:txBody>
                  <a:tcPr marL="68580" marR="68580" marT="34290" marB="34290"/>
                </a:tc>
                <a:tc>
                  <a:txBody>
                    <a:bodyPr/>
                    <a:lstStyle/>
                    <a:p>
                      <a:r>
                        <a:rPr lang="zh-CN" altLang="en-US" sz="1400" dirty="0">
                          <a:solidFill>
                            <a:srgbClr val="FF0000"/>
                          </a:solidFill>
                          <a:latin typeface="+mn-ea"/>
                          <a:ea typeface="+mn-ea"/>
                        </a:rPr>
                        <a:t>已获得</a:t>
                      </a: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a:t>
            </a:r>
            <a:r>
              <a:rPr lang="zh-CN" altLang="en-US" sz="2400" dirty="0"/>
              <a:t>标志性成果及创新点</a:t>
            </a:r>
          </a:p>
        </p:txBody>
      </p:sp>
      <p:sp>
        <p:nvSpPr>
          <p:cNvPr id="3" name="内容占位符 2"/>
          <p:cNvSpPr>
            <a:spLocks noGrp="1"/>
          </p:cNvSpPr>
          <p:nvPr>
            <p:ph idx="1"/>
          </p:nvPr>
        </p:nvSpPr>
        <p:spPr>
          <a:xfrm>
            <a:off x="468314" y="1196975"/>
            <a:ext cx="8207375" cy="810260"/>
          </a:xfrm>
        </p:spPr>
        <p:txBody>
          <a:bodyPr/>
          <a:lstStyle/>
          <a:p>
            <a:r>
              <a:rPr lang="zh-CN" altLang="en-US"/>
              <a:t>创新点</a:t>
            </a:r>
          </a:p>
          <a:p>
            <a:r>
              <a:rPr lang="zh-CN" altLang="en-US"/>
              <a:t>1: 基于分布式环境下的时空大数据计算平台</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8</a:t>
            </a:fld>
            <a:r>
              <a:rPr lang="zh-CN" altLang="en-US"/>
              <a:t> 页</a:t>
            </a:r>
          </a:p>
        </p:txBody>
      </p:sp>
      <p:pic>
        <p:nvPicPr>
          <p:cNvPr id="6" name="图片 5"/>
          <p:cNvPicPr/>
          <p:nvPr/>
        </p:nvPicPr>
        <p:blipFill>
          <a:blip r:embed="rId3"/>
          <a:stretch>
            <a:fillRect/>
          </a:stretch>
        </p:blipFill>
        <p:spPr>
          <a:xfrm>
            <a:off x="806236" y="2335122"/>
            <a:ext cx="6825725" cy="3836476"/>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a:t>
            </a:r>
            <a:r>
              <a:rPr lang="zh-CN" altLang="en-US" sz="2400" dirty="0"/>
              <a:t>标志性成果及创新点</a:t>
            </a:r>
          </a:p>
        </p:txBody>
      </p:sp>
      <p:sp>
        <p:nvSpPr>
          <p:cNvPr id="3" name="内容占位符 2"/>
          <p:cNvSpPr>
            <a:spLocks noGrp="1"/>
          </p:cNvSpPr>
          <p:nvPr>
            <p:ph idx="1"/>
          </p:nvPr>
        </p:nvSpPr>
        <p:spPr>
          <a:xfrm>
            <a:off x="468314" y="1196975"/>
            <a:ext cx="8207375" cy="810260"/>
          </a:xfrm>
        </p:spPr>
        <p:txBody>
          <a:bodyPr/>
          <a:lstStyle/>
          <a:p>
            <a:r>
              <a:rPr lang="zh-CN" altLang="en-US" dirty="0"/>
              <a:t>创新点</a:t>
            </a:r>
          </a:p>
          <a:p>
            <a:r>
              <a:rPr lang="zh-CN" altLang="en-US" dirty="0"/>
              <a:t>2: 遥感图像分类模型</a:t>
            </a:r>
          </a:p>
        </p:txBody>
      </p:sp>
      <p:sp>
        <p:nvSpPr>
          <p:cNvPr id="4" name="灯片编号占位符 3"/>
          <p:cNvSpPr>
            <a:spLocks noGrp="1"/>
          </p:cNvSpPr>
          <p:nvPr>
            <p:ph type="sldNum" sz="quarter" idx="10"/>
          </p:nvPr>
        </p:nvSpPr>
        <p:spPr/>
        <p:txBody>
          <a:bodyPr/>
          <a:lstStyle/>
          <a:p>
            <a:pPr>
              <a:defRPr/>
            </a:pPr>
            <a:r>
              <a:rPr lang="zh-CN" altLang="en-US"/>
              <a:t>第 </a:t>
            </a:r>
            <a:fld id="{DF066911-2AB4-4DC2-BCB3-7DCBE9A2FC4C}" type="slidenum">
              <a:rPr lang="zh-CN" altLang="en-US"/>
              <a:t>9</a:t>
            </a:fld>
            <a:r>
              <a:rPr lang="zh-CN" altLang="en-US"/>
              <a:t> 页</a:t>
            </a:r>
          </a:p>
        </p:txBody>
      </p:sp>
      <p:pic>
        <p:nvPicPr>
          <p:cNvPr id="13" name="图片 12">
            <a:extLst>
              <a:ext uri="{FF2B5EF4-FFF2-40B4-BE49-F238E27FC236}">
                <a16:creationId xmlns:a16="http://schemas.microsoft.com/office/drawing/2014/main" id="{80841491-2A32-409C-AA1C-8E31638ED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583" y="1895288"/>
            <a:ext cx="5100521" cy="4167141"/>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c214361-95e9-409b-aa52-6597e4a7da2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c214361-95e9-409b-aa52-6597e4a7da2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11e1cd3-679c-4453-a292-39a943f4d804}"/>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7720d71-d918-48ae-8f43-69655dc1651b}"/>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7c214361-95e9-409b-aa52-6597e4a7da24}"/>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7720d71-d918-48ae-8f43-69655dc1651b}"/>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e7720d71-d918-48ae-8f43-69655dc1651b}"/>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e7720d71-d918-48ae-8f43-69655dc1651b}"/>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e7720d71-d918-48ae-8f43-69655dc1651b}"/>
</p:tagLst>
</file>

<file path=ppt/theme/theme1.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pyright (c) 2007-2010 NordriDesign™ _light">
  <a:themeElements>
    <a:clrScheme name="Copyright (c) 2007-2010 NordriDesign™ _light 9">
      <a:dk1>
        <a:srgbClr val="B2B2B2"/>
      </a:dk1>
      <a:lt1>
        <a:srgbClr val="FFFFFF"/>
      </a:lt1>
      <a:dk2>
        <a:srgbClr val="000000"/>
      </a:dk2>
      <a:lt2>
        <a:srgbClr val="FFFFFF"/>
      </a:lt2>
      <a:accent1>
        <a:srgbClr val="43A1FF"/>
      </a:accent1>
      <a:accent2>
        <a:srgbClr val="00246C"/>
      </a:accent2>
      <a:accent3>
        <a:srgbClr val="AAAAAA"/>
      </a:accent3>
      <a:accent4>
        <a:srgbClr val="DADADA"/>
      </a:accent4>
      <a:accent5>
        <a:srgbClr val="B0CDFF"/>
      </a:accent5>
      <a:accent6>
        <a:srgbClr val="002061"/>
      </a:accent6>
      <a:hlink>
        <a:srgbClr val="FEA23C"/>
      </a:hlink>
      <a:folHlink>
        <a:srgbClr val="FFFF5B"/>
      </a:folHlink>
    </a:clrScheme>
    <a:fontScheme name="Copyright (c) 2007-2010 NordriDesign™ _ligh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Copyright (c) 2007-2010 NordriDesign™ _light 1">
        <a:dk1>
          <a:srgbClr val="000000"/>
        </a:dk1>
        <a:lt1>
          <a:srgbClr val="FFFFFF"/>
        </a:lt1>
        <a:dk2>
          <a:srgbClr val="FFFFFF"/>
        </a:dk2>
        <a:lt2>
          <a:srgbClr val="B2B2B2"/>
        </a:lt2>
        <a:accent1>
          <a:srgbClr val="0066CC"/>
        </a:accent1>
        <a:accent2>
          <a:srgbClr val="003399"/>
        </a:accent2>
        <a:accent3>
          <a:srgbClr val="FFFFFF"/>
        </a:accent3>
        <a:accent4>
          <a:srgbClr val="000000"/>
        </a:accent4>
        <a:accent5>
          <a:srgbClr val="AAB8E2"/>
        </a:accent5>
        <a:accent6>
          <a:srgbClr val="002D8A"/>
        </a:accent6>
        <a:hlink>
          <a:srgbClr val="FEA23C"/>
        </a:hlink>
        <a:folHlink>
          <a:srgbClr val="FFCC66"/>
        </a:folHlink>
      </a:clrScheme>
      <a:clrMap bg1="lt1" tx1="dk1" bg2="lt2" tx2="dk2" accent1="accent1" accent2="accent2" accent3="accent3" accent4="accent4" accent5="accent5" accent6="accent6" hlink="hlink" folHlink="folHlink"/>
    </a:extraClrScheme>
    <a:extraClrScheme>
      <a:clrScheme name="Copyright (c) 2007-2010 NordriDesign™ _light 2">
        <a:dk1>
          <a:srgbClr val="B2B2B2"/>
        </a:dk1>
        <a:lt1>
          <a:srgbClr val="FFFFFF"/>
        </a:lt1>
        <a:dk2>
          <a:srgbClr val="000000"/>
        </a:dk2>
        <a:lt2>
          <a:srgbClr val="FFFFFF"/>
        </a:lt2>
        <a:accent1>
          <a:srgbClr val="0066CC"/>
        </a:accent1>
        <a:accent2>
          <a:srgbClr val="003399"/>
        </a:accent2>
        <a:accent3>
          <a:srgbClr val="AAAAAA"/>
        </a:accent3>
        <a:accent4>
          <a:srgbClr val="DADADA"/>
        </a:accent4>
        <a:accent5>
          <a:srgbClr val="AAB8E2"/>
        </a:accent5>
        <a:accent6>
          <a:srgbClr val="002D8A"/>
        </a:accent6>
        <a:hlink>
          <a:srgbClr val="FEA23C"/>
        </a:hlink>
        <a:folHlink>
          <a:srgbClr val="FFCC66"/>
        </a:folHlink>
      </a:clrScheme>
      <a:clrMap bg1="dk2" tx1="lt1" bg2="dk1" tx2="lt2" accent1="accent1" accent2="accent2" accent3="accent3" accent4="accent4" accent5="accent5" accent6="accent6" hlink="hlink" folHlink="folHlink"/>
    </a:extraClrScheme>
    <a:extraClrScheme>
      <a:clrScheme name="Copyright (c) 2007-2010 NordriDesign™ _light 3">
        <a:dk1>
          <a:srgbClr val="B2B2B2"/>
        </a:dk1>
        <a:lt1>
          <a:srgbClr val="FFFFFF"/>
        </a:lt1>
        <a:dk2>
          <a:srgbClr val="000000"/>
        </a:dk2>
        <a:lt2>
          <a:srgbClr val="FFFFFF"/>
        </a:lt2>
        <a:accent1>
          <a:srgbClr val="43A1FF"/>
        </a:accent1>
        <a:accent2>
          <a:srgbClr val="0049DA"/>
        </a:accent2>
        <a:accent3>
          <a:srgbClr val="AAAAAA"/>
        </a:accent3>
        <a:accent4>
          <a:srgbClr val="DADADA"/>
        </a:accent4>
        <a:accent5>
          <a:srgbClr val="B0CDFF"/>
        </a:accent5>
        <a:accent6>
          <a:srgbClr val="0041C5"/>
        </a:accent6>
        <a:hlink>
          <a:srgbClr val="FEA23C"/>
        </a:hlink>
        <a:folHlink>
          <a:srgbClr val="FFCC66"/>
        </a:folHlink>
      </a:clrScheme>
      <a:clrMap bg1="dk2" tx1="lt1" bg2="dk1" tx2="lt2" accent1="accent1" accent2="accent2" accent3="accent3" accent4="accent4" accent5="accent5" accent6="accent6" hlink="hlink" folHlink="folHlink"/>
    </a:extraClrScheme>
    <a:extraClrScheme>
      <a:clrScheme name="Copyright (c) 2007-2010 NordriDesign™ _light 4">
        <a:dk1>
          <a:srgbClr val="B2B2B2"/>
        </a:dk1>
        <a:lt1>
          <a:srgbClr val="FFFFFF"/>
        </a:lt1>
        <a:dk2>
          <a:srgbClr val="000000"/>
        </a:dk2>
        <a:lt2>
          <a:srgbClr val="FFFFFF"/>
        </a:lt2>
        <a:accent1>
          <a:srgbClr val="43A1FF"/>
        </a:accent1>
        <a:accent2>
          <a:srgbClr val="0049DA"/>
        </a:accent2>
        <a:accent3>
          <a:srgbClr val="AAAAAA"/>
        </a:accent3>
        <a:accent4>
          <a:srgbClr val="DADADA"/>
        </a:accent4>
        <a:accent5>
          <a:srgbClr val="B0CDFF"/>
        </a:accent5>
        <a:accent6>
          <a:srgbClr val="0041C5"/>
        </a:accent6>
        <a:hlink>
          <a:srgbClr val="FEA23C"/>
        </a:hlink>
        <a:folHlink>
          <a:srgbClr val="FFFF99"/>
        </a:folHlink>
      </a:clrScheme>
      <a:clrMap bg1="dk2" tx1="lt1" bg2="dk1" tx2="lt2" accent1="accent1" accent2="accent2" accent3="accent3" accent4="accent4" accent5="accent5" accent6="accent6" hlink="hlink" folHlink="folHlink"/>
    </a:extraClrScheme>
    <a:extraClrScheme>
      <a:clrScheme name="Copyright (c) 2007-2010 NordriDesign™ _light 5">
        <a:dk1>
          <a:srgbClr val="B2B2B2"/>
        </a:dk1>
        <a:lt1>
          <a:srgbClr val="FFFFFF"/>
        </a:lt1>
        <a:dk2>
          <a:srgbClr val="000000"/>
        </a:dk2>
        <a:lt2>
          <a:srgbClr val="FFFFFF"/>
        </a:lt2>
        <a:accent1>
          <a:srgbClr val="43A1FF"/>
        </a:accent1>
        <a:accent2>
          <a:srgbClr val="0049DA"/>
        </a:accent2>
        <a:accent3>
          <a:srgbClr val="AAAAAA"/>
        </a:accent3>
        <a:accent4>
          <a:srgbClr val="DADADA"/>
        </a:accent4>
        <a:accent5>
          <a:srgbClr val="B0CDFF"/>
        </a:accent5>
        <a:accent6>
          <a:srgbClr val="0041C5"/>
        </a:accent6>
        <a:hlink>
          <a:srgbClr val="FEA23C"/>
        </a:hlink>
        <a:folHlink>
          <a:srgbClr val="FFFFB9"/>
        </a:folHlink>
      </a:clrScheme>
      <a:clrMap bg1="dk2" tx1="lt1" bg2="dk1" tx2="lt2" accent1="accent1" accent2="accent2" accent3="accent3" accent4="accent4" accent5="accent5" accent6="accent6" hlink="hlink" folHlink="folHlink"/>
    </a:extraClrScheme>
    <a:extraClrScheme>
      <a:clrScheme name="Copyright (c) 2007-2010 NordriDesign™ _light 6">
        <a:dk1>
          <a:srgbClr val="B2B2B2"/>
        </a:dk1>
        <a:lt1>
          <a:srgbClr val="FFFFFF"/>
        </a:lt1>
        <a:dk2>
          <a:srgbClr val="000000"/>
        </a:dk2>
        <a:lt2>
          <a:srgbClr val="FFFFFF"/>
        </a:lt2>
        <a:accent1>
          <a:srgbClr val="43A1FF"/>
        </a:accent1>
        <a:accent2>
          <a:srgbClr val="0049DA"/>
        </a:accent2>
        <a:accent3>
          <a:srgbClr val="AAAAAA"/>
        </a:accent3>
        <a:accent4>
          <a:srgbClr val="DADADA"/>
        </a:accent4>
        <a:accent5>
          <a:srgbClr val="B0CDFF"/>
        </a:accent5>
        <a:accent6>
          <a:srgbClr val="0041C5"/>
        </a:accent6>
        <a:hlink>
          <a:srgbClr val="FEA23C"/>
        </a:hlink>
        <a:folHlink>
          <a:srgbClr val="FFFF00"/>
        </a:folHlink>
      </a:clrScheme>
      <a:clrMap bg1="dk2" tx1="lt1" bg2="dk1" tx2="lt2" accent1="accent1" accent2="accent2" accent3="accent3" accent4="accent4" accent5="accent5" accent6="accent6" hlink="hlink" folHlink="folHlink"/>
    </a:extraClrScheme>
    <a:extraClrScheme>
      <a:clrScheme name="Copyright (c) 2007-2010 NordriDesign™ _light 7">
        <a:dk1>
          <a:srgbClr val="B2B2B2"/>
        </a:dk1>
        <a:lt1>
          <a:srgbClr val="FFFFFF"/>
        </a:lt1>
        <a:dk2>
          <a:srgbClr val="000000"/>
        </a:dk2>
        <a:lt2>
          <a:srgbClr val="FFFFFF"/>
        </a:lt2>
        <a:accent1>
          <a:srgbClr val="43A1FF"/>
        </a:accent1>
        <a:accent2>
          <a:srgbClr val="0049DA"/>
        </a:accent2>
        <a:accent3>
          <a:srgbClr val="AAAAAA"/>
        </a:accent3>
        <a:accent4>
          <a:srgbClr val="DADADA"/>
        </a:accent4>
        <a:accent5>
          <a:srgbClr val="B0CDFF"/>
        </a:accent5>
        <a:accent6>
          <a:srgbClr val="0041C5"/>
        </a:accent6>
        <a:hlink>
          <a:srgbClr val="FEA23C"/>
        </a:hlink>
        <a:folHlink>
          <a:srgbClr val="FFFF5B"/>
        </a:folHlink>
      </a:clrScheme>
      <a:clrMap bg1="dk2" tx1="lt1" bg2="dk1" tx2="lt2" accent1="accent1" accent2="accent2" accent3="accent3" accent4="accent4" accent5="accent5" accent6="accent6" hlink="hlink" folHlink="folHlink"/>
    </a:extraClrScheme>
    <a:extraClrScheme>
      <a:clrScheme name="Copyright (c) 2007-2010 NordriDesign™ _light 8">
        <a:dk1>
          <a:srgbClr val="B2B2B2"/>
        </a:dk1>
        <a:lt1>
          <a:srgbClr val="FFFFFF"/>
        </a:lt1>
        <a:dk2>
          <a:srgbClr val="000000"/>
        </a:dk2>
        <a:lt2>
          <a:srgbClr val="FFFFFF"/>
        </a:lt2>
        <a:accent1>
          <a:srgbClr val="43A1FF"/>
        </a:accent1>
        <a:accent2>
          <a:srgbClr val="001F5C"/>
        </a:accent2>
        <a:accent3>
          <a:srgbClr val="AAAAAA"/>
        </a:accent3>
        <a:accent4>
          <a:srgbClr val="DADADA"/>
        </a:accent4>
        <a:accent5>
          <a:srgbClr val="B0CDFF"/>
        </a:accent5>
        <a:accent6>
          <a:srgbClr val="001B53"/>
        </a:accent6>
        <a:hlink>
          <a:srgbClr val="FEA23C"/>
        </a:hlink>
        <a:folHlink>
          <a:srgbClr val="FFFF5B"/>
        </a:folHlink>
      </a:clrScheme>
      <a:clrMap bg1="dk2" tx1="lt1" bg2="dk1" tx2="lt2" accent1="accent1" accent2="accent2" accent3="accent3" accent4="accent4" accent5="accent5" accent6="accent6" hlink="hlink" folHlink="folHlink"/>
    </a:extraClrScheme>
    <a:extraClrScheme>
      <a:clrScheme name="Copyright (c) 2007-2010 NordriDesign™ _light 9">
        <a:dk1>
          <a:srgbClr val="B2B2B2"/>
        </a:dk1>
        <a:lt1>
          <a:srgbClr val="FFFFFF"/>
        </a:lt1>
        <a:dk2>
          <a:srgbClr val="000000"/>
        </a:dk2>
        <a:lt2>
          <a:srgbClr val="FFFFFF"/>
        </a:lt2>
        <a:accent1>
          <a:srgbClr val="43A1FF"/>
        </a:accent1>
        <a:accent2>
          <a:srgbClr val="00246C"/>
        </a:accent2>
        <a:accent3>
          <a:srgbClr val="AAAAAA"/>
        </a:accent3>
        <a:accent4>
          <a:srgbClr val="DADADA"/>
        </a:accent4>
        <a:accent5>
          <a:srgbClr val="B0CDFF"/>
        </a:accent5>
        <a:accent6>
          <a:srgbClr val="002061"/>
        </a:accent6>
        <a:hlink>
          <a:srgbClr val="FEA23C"/>
        </a:hlink>
        <a:folHlink>
          <a:srgbClr val="FFFF5B"/>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3447</TotalTime>
  <Words>1094</Words>
  <Application>Microsoft Office PowerPoint</Application>
  <PresentationFormat>全屏显示(4:3)</PresentationFormat>
  <Paragraphs>242</Paragraphs>
  <Slides>20</Slides>
  <Notes>10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20</vt:i4>
      </vt:variant>
    </vt:vector>
  </HeadingPairs>
  <TitlesOfParts>
    <vt:vector size="29" baseType="lpstr">
      <vt:lpstr>等线</vt:lpstr>
      <vt:lpstr>黑体</vt:lpstr>
      <vt:lpstr>微软雅黑</vt:lpstr>
      <vt:lpstr>Arial</vt:lpstr>
      <vt:lpstr>Times New Roman</vt:lpstr>
      <vt:lpstr>Wingdings</vt:lpstr>
      <vt:lpstr>1_Copyright (c) 2007-2010 NordriDesign™ _light</vt:lpstr>
      <vt:lpstr>Copyright (c) 2007-2010 NordriDesign™ _light</vt:lpstr>
      <vt:lpstr>2_Copyright (c) 2007-2010 NordriDesign™ _light</vt:lpstr>
      <vt:lpstr>PowerPoint 演示文稿</vt:lpstr>
      <vt:lpstr>PowerPoint 演示文稿</vt:lpstr>
      <vt:lpstr>1. 主要内容、方案及技术指标</vt:lpstr>
      <vt:lpstr>1. 主要内容、方案及技术指标</vt:lpstr>
      <vt:lpstr>1. 主要内容、方案及技术指标</vt:lpstr>
      <vt:lpstr>PowerPoint 演示文稿</vt:lpstr>
      <vt:lpstr>2.标志性成果及创新点</vt:lpstr>
      <vt:lpstr>2.标志性成果及创新点</vt:lpstr>
      <vt:lpstr>2.标志性成果及创新点</vt:lpstr>
      <vt:lpstr>2.标志性成果及创新点</vt:lpstr>
      <vt:lpstr>PowerPoint 演示文稿</vt:lpstr>
      <vt:lpstr>3.可完成的实验教学内容</vt:lpstr>
      <vt:lpstr>3.可完成的实验教学内容</vt:lpstr>
      <vt:lpstr>PowerPoint 演示文稿</vt:lpstr>
      <vt:lpstr>4.研究成果产生的效益评价及预测</vt:lpstr>
      <vt:lpstr>4.研究成果产生的效益评价及预测</vt:lpstr>
      <vt:lpstr>PowerPoint 演示文稿</vt:lpstr>
      <vt:lpstr>5.研究经费使用情况</vt:lpstr>
      <vt:lpstr>5.研究经费使用情况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Kunlun</dc:creator>
  <cp:lastModifiedBy>杨 啸晨</cp:lastModifiedBy>
  <cp:revision>220</cp:revision>
  <dcterms:created xsi:type="dcterms:W3CDTF">2018-05-13T02:09:00Z</dcterms:created>
  <dcterms:modified xsi:type="dcterms:W3CDTF">2021-04-05T16:54:38Z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C4501C63E0E545449B72580FFE5988FB</vt:lpwstr>
  </property>
  <property fmtid="{D5CDD505-2E9C-101B-9397-08002B2CF9AE}" pid="3" name="KSOProductBuildVer">
    <vt:lpwstr>2052-11.1.0.10356</vt:lpwstr>
  </property>
</Properties>
</file>