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8" r:id="rId5"/>
    <p:sldId id="262" r:id="rId6"/>
    <p:sldId id="259" r:id="rId7"/>
    <p:sldId id="260" r:id="rId8"/>
    <p:sldId id="261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32" autoAdjust="0"/>
  </p:normalViewPr>
  <p:slideViewPr>
    <p:cSldViewPr>
      <p:cViewPr varScale="1">
        <p:scale>
          <a:sx n="76" d="100"/>
          <a:sy n="76" d="100"/>
        </p:scale>
        <p:origin x="2634" y="7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0C062-C57F-4773-AD0D-F38255E3D28B}" type="doc">
      <dgm:prSet loTypeId="urn:microsoft.com/office/officeart/2005/8/layout/arrow2#1" loCatId="process" qsTypeId="urn:microsoft.com/office/officeart/2005/8/quickstyle/simple2#3" qsCatId="simple" csTypeId="urn:microsoft.com/office/officeart/2005/8/colors/accent3_2" csCatId="accent3" phldr="1"/>
      <dgm:spPr/>
    </dgm:pt>
    <dgm:pt modelId="{96C57C87-EB3B-4EC2-9A41-07DDB6E1CD5F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Simple Security Camera App runs on Android devices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5D1DC240-AF47-483E-BDD5-25D164AF9AD2}" type="parTrans" cxnId="{925307BB-5B35-431F-9DA1-13475E6C4B77}">
      <dgm:prSet/>
      <dgm:spPr/>
      <dgm:t>
        <a:bodyPr/>
        <a:lstStyle/>
        <a:p>
          <a:endParaRPr lang="en-CA"/>
        </a:p>
      </dgm:t>
    </dgm:pt>
    <dgm:pt modelId="{22F632CD-20B4-4C6C-851D-A0DA6FD61C5D}" type="sibTrans" cxnId="{925307BB-5B35-431F-9DA1-13475E6C4B77}">
      <dgm:prSet/>
      <dgm:spPr/>
      <dgm:t>
        <a:bodyPr/>
        <a:lstStyle/>
        <a:p>
          <a:endParaRPr lang="en-CA"/>
        </a:p>
      </dgm:t>
    </dgm:pt>
    <dgm:pt modelId="{47E7A2FA-4BD5-4DEC-9F96-BCA4BBA47DCF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Security System App with sufficient features to function as a real Security System 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B3FB3DE-869F-44EA-939A-EB85E6D38D01}" type="parTrans" cxnId="{34AAA809-0B3A-4EEC-AF99-BC937D6DC898}">
      <dgm:prSet/>
      <dgm:spPr/>
      <dgm:t>
        <a:bodyPr/>
        <a:lstStyle/>
        <a:p>
          <a:endParaRPr lang="en-CA"/>
        </a:p>
      </dgm:t>
    </dgm:pt>
    <dgm:pt modelId="{996E13EC-AFA1-4AAC-A0C4-087C617FF2D9}" type="sibTrans" cxnId="{34AAA809-0B3A-4EEC-AF99-BC937D6DC898}">
      <dgm:prSet/>
      <dgm:spPr/>
      <dgm:t>
        <a:bodyPr/>
        <a:lstStyle/>
        <a:p>
          <a:endParaRPr lang="en-CA"/>
        </a:p>
      </dgm:t>
    </dgm:pt>
    <dgm:pt modelId="{A12E24BB-B2D1-46CB-A03A-16612625C6D9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Fully developed Security System App that people would be willing to pay for 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7B556FFC-7709-44C1-B4BC-586D0EBBD1C9}" type="parTrans" cxnId="{94D561A6-8F1D-4D66-A563-4B89F9A5BBB1}">
      <dgm:prSet/>
      <dgm:spPr/>
      <dgm:t>
        <a:bodyPr/>
        <a:lstStyle/>
        <a:p>
          <a:endParaRPr lang="en-CA"/>
        </a:p>
      </dgm:t>
    </dgm:pt>
    <dgm:pt modelId="{9A6810F2-A473-4C4E-91CC-7ED8BF0F5902}" type="sibTrans" cxnId="{94D561A6-8F1D-4D66-A563-4B89F9A5BBB1}">
      <dgm:prSet/>
      <dgm:spPr/>
      <dgm:t>
        <a:bodyPr/>
        <a:lstStyle/>
        <a:p>
          <a:endParaRPr lang="en-CA"/>
        </a:p>
      </dgm:t>
    </dgm:pt>
    <dgm:pt modelId="{7702F23C-8B74-4E81-878F-FC4D4E811F20}" type="pres">
      <dgm:prSet presAssocID="{C6B0C062-C57F-4773-AD0D-F38255E3D28B}" presName="arrowDiagram" presStyleCnt="0">
        <dgm:presLayoutVars>
          <dgm:chMax val="5"/>
        </dgm:presLayoutVars>
      </dgm:prSet>
      <dgm:spPr/>
    </dgm:pt>
    <dgm:pt modelId="{8D8196B2-8690-410B-88DD-58E36C1508F0}" type="pres">
      <dgm:prSet presAssocID="{C6B0C062-C57F-4773-AD0D-F38255E3D28B}" presName="arrow" presStyleLbl="bgShp" presStyleIdx="0" presStyleCnt="1"/>
      <dgm:spPr>
        <a:solidFill>
          <a:schemeClr val="accent3">
            <a:tint val="60000"/>
          </a:schemeClr>
        </a:solidFill>
      </dgm:spPr>
    </dgm:pt>
    <dgm:pt modelId="{925DF700-175B-486E-8CDB-3F5523B469B9}" type="pres">
      <dgm:prSet presAssocID="{C6B0C062-C57F-4773-AD0D-F38255E3D28B}" presName="arrowDiagram3" presStyleCnt="0"/>
      <dgm:spPr/>
    </dgm:pt>
    <dgm:pt modelId="{77EE22B3-CA06-42EE-A4F0-16D4F2D463EA}" type="pres">
      <dgm:prSet presAssocID="{96C57C87-EB3B-4EC2-9A41-07DDB6E1CD5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448E3-A923-4562-82EE-2D6547A66745}" type="pres">
      <dgm:prSet presAssocID="{96C57C87-EB3B-4EC2-9A41-07DDB6E1CD5F}" presName="bullet3a" presStyleLbl="node1" presStyleIdx="0" presStyleCnt="3"/>
      <dgm:spPr/>
    </dgm:pt>
    <dgm:pt modelId="{927F647F-96BC-4E61-884C-3053C7634AF5}" type="pres">
      <dgm:prSet presAssocID="{47E7A2FA-4BD5-4DEC-9F96-BCA4BBA47DCF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1A7F7-D190-40A1-8F89-9DF82761F331}" type="pres">
      <dgm:prSet presAssocID="{47E7A2FA-4BD5-4DEC-9F96-BCA4BBA47DCF}" presName="bullet3b" presStyleLbl="node1" presStyleIdx="1" presStyleCnt="3"/>
      <dgm:spPr/>
    </dgm:pt>
    <dgm:pt modelId="{912F4A56-954F-4116-820A-78B7D54C1BDB}" type="pres">
      <dgm:prSet presAssocID="{A12E24BB-B2D1-46CB-A03A-16612625C6D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71A12-A6B6-4197-A0E8-04E68C73C293}" type="pres">
      <dgm:prSet presAssocID="{A12E24BB-B2D1-46CB-A03A-16612625C6D9}" presName="bullet3c" presStyleLbl="node1" presStyleIdx="2" presStyleCnt="3"/>
      <dgm:spPr/>
    </dgm:pt>
  </dgm:ptLst>
  <dgm:cxnLst>
    <dgm:cxn modelId="{DF608174-C0D6-4C61-809C-83BDD5F5EE5C}" type="presOf" srcId="{A12E24BB-B2D1-46CB-A03A-16612625C6D9}" destId="{912F4A56-954F-4116-820A-78B7D54C1BDB}" srcOrd="0" destOrd="0" presId="urn:microsoft.com/office/officeart/2005/8/layout/arrow2#1"/>
    <dgm:cxn modelId="{F72958E5-04B3-4FCA-89E9-D847BC0E004D}" type="presOf" srcId="{47E7A2FA-4BD5-4DEC-9F96-BCA4BBA47DCF}" destId="{927F647F-96BC-4E61-884C-3053C7634AF5}" srcOrd="0" destOrd="0" presId="urn:microsoft.com/office/officeart/2005/8/layout/arrow2#1"/>
    <dgm:cxn modelId="{925307BB-5B35-431F-9DA1-13475E6C4B77}" srcId="{C6B0C062-C57F-4773-AD0D-F38255E3D28B}" destId="{96C57C87-EB3B-4EC2-9A41-07DDB6E1CD5F}" srcOrd="0" destOrd="0" parTransId="{5D1DC240-AF47-483E-BDD5-25D164AF9AD2}" sibTransId="{22F632CD-20B4-4C6C-851D-A0DA6FD61C5D}"/>
    <dgm:cxn modelId="{09D818D4-DC36-458F-BAFC-9CA110970CE1}" type="presOf" srcId="{C6B0C062-C57F-4773-AD0D-F38255E3D28B}" destId="{7702F23C-8B74-4E81-878F-FC4D4E811F20}" srcOrd="0" destOrd="0" presId="urn:microsoft.com/office/officeart/2005/8/layout/arrow2#1"/>
    <dgm:cxn modelId="{94D561A6-8F1D-4D66-A563-4B89F9A5BBB1}" srcId="{C6B0C062-C57F-4773-AD0D-F38255E3D28B}" destId="{A12E24BB-B2D1-46CB-A03A-16612625C6D9}" srcOrd="2" destOrd="0" parTransId="{7B556FFC-7709-44C1-B4BC-586D0EBBD1C9}" sibTransId="{9A6810F2-A473-4C4E-91CC-7ED8BF0F5902}"/>
    <dgm:cxn modelId="{34AAA809-0B3A-4EEC-AF99-BC937D6DC898}" srcId="{C6B0C062-C57F-4773-AD0D-F38255E3D28B}" destId="{47E7A2FA-4BD5-4DEC-9F96-BCA4BBA47DCF}" srcOrd="1" destOrd="0" parTransId="{8B3FB3DE-869F-44EA-939A-EB85E6D38D01}" sibTransId="{996E13EC-AFA1-4AAC-A0C4-087C617FF2D9}"/>
    <dgm:cxn modelId="{2AEBA553-7D6F-4E82-A731-973F6C4DDA3D}" type="presOf" srcId="{96C57C87-EB3B-4EC2-9A41-07DDB6E1CD5F}" destId="{77EE22B3-CA06-42EE-A4F0-16D4F2D463EA}" srcOrd="0" destOrd="0" presId="urn:microsoft.com/office/officeart/2005/8/layout/arrow2#1"/>
    <dgm:cxn modelId="{1CAD6577-1F02-414F-A840-82C81E289594}" type="presParOf" srcId="{7702F23C-8B74-4E81-878F-FC4D4E811F20}" destId="{8D8196B2-8690-410B-88DD-58E36C1508F0}" srcOrd="0" destOrd="0" presId="urn:microsoft.com/office/officeart/2005/8/layout/arrow2#1"/>
    <dgm:cxn modelId="{E747CB3B-DFA7-4CAF-B449-7E5F47EB7B98}" type="presParOf" srcId="{7702F23C-8B74-4E81-878F-FC4D4E811F20}" destId="{925DF700-175B-486E-8CDB-3F5523B469B9}" srcOrd="1" destOrd="0" presId="urn:microsoft.com/office/officeart/2005/8/layout/arrow2#1"/>
    <dgm:cxn modelId="{A8FC42EA-1BDC-4FBA-80B9-1CB072643C89}" type="presParOf" srcId="{925DF700-175B-486E-8CDB-3F5523B469B9}" destId="{77EE22B3-CA06-42EE-A4F0-16D4F2D463EA}" srcOrd="0" destOrd="0" presId="urn:microsoft.com/office/officeart/2005/8/layout/arrow2#1"/>
    <dgm:cxn modelId="{09BD4610-98E5-4F77-A220-EE5C50E24D67}" type="presParOf" srcId="{925DF700-175B-486E-8CDB-3F5523B469B9}" destId="{FD9448E3-A923-4562-82EE-2D6547A66745}" srcOrd="1" destOrd="0" presId="urn:microsoft.com/office/officeart/2005/8/layout/arrow2#1"/>
    <dgm:cxn modelId="{7DE64C7F-88A6-4461-AC9F-11256F689D25}" type="presParOf" srcId="{925DF700-175B-486E-8CDB-3F5523B469B9}" destId="{927F647F-96BC-4E61-884C-3053C7634AF5}" srcOrd="2" destOrd="0" presId="urn:microsoft.com/office/officeart/2005/8/layout/arrow2#1"/>
    <dgm:cxn modelId="{39211DA0-3D56-473A-8149-AFBFB16169BD}" type="presParOf" srcId="{925DF700-175B-486E-8CDB-3F5523B469B9}" destId="{FE51A7F7-D190-40A1-8F89-9DF82761F331}" srcOrd="3" destOrd="0" presId="urn:microsoft.com/office/officeart/2005/8/layout/arrow2#1"/>
    <dgm:cxn modelId="{FB3F0E74-2B63-4840-83E7-AA32215F9CCD}" type="presParOf" srcId="{925DF700-175B-486E-8CDB-3F5523B469B9}" destId="{912F4A56-954F-4116-820A-78B7D54C1BDB}" srcOrd="4" destOrd="0" presId="urn:microsoft.com/office/officeart/2005/8/layout/arrow2#1"/>
    <dgm:cxn modelId="{C059F0F3-C1EE-49CE-BDF4-E09C7C5E730E}" type="presParOf" srcId="{925DF700-175B-486E-8CDB-3F5523B469B9}" destId="{87971A12-A6B6-4197-A0E8-04E68C73C293}" srcOrd="5" destOrd="0" presId="urn:microsoft.com/office/officeart/2005/8/layout/arrow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43772-342B-496B-B464-D16FA9AD6505}" type="doc">
      <dgm:prSet loTypeId="urn:microsoft.com/office/officeart/2005/8/layout/radial5" loCatId="cycle" qsTypeId="urn:microsoft.com/office/officeart/2005/8/quickstyle/simple2#1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8D712FE-B522-475C-95B8-BF8BF54C77A4}">
      <dgm:prSet phldrT="[Text]"/>
      <dgm:spPr/>
      <dgm:t>
        <a:bodyPr/>
        <a:lstStyle/>
        <a:p>
          <a:r>
            <a:rPr lang="en-US" dirty="0" smtClean="0"/>
            <a:t>Security Camera App on </a:t>
          </a:r>
          <a:r>
            <a:rPr lang="en-US" b="1" u="sng" dirty="0" smtClean="0"/>
            <a:t>Device A</a:t>
          </a:r>
          <a:endParaRPr lang="en-US" b="1" u="sng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ADC39AB8-82FF-49D6-9F9A-79C7E0C79579}" type="parTrans" cxnId="{857CFF5E-3F64-451B-9A87-6E4F682B3FBF}">
      <dgm:prSet/>
      <dgm:spPr/>
      <dgm:t>
        <a:bodyPr/>
        <a:lstStyle/>
        <a:p>
          <a:endParaRPr lang="en-US"/>
        </a:p>
      </dgm:t>
    </dgm:pt>
    <dgm:pt modelId="{5B59EE53-3EF1-4EBF-B0D0-744DE7FA4AED}" type="sibTrans" cxnId="{857CFF5E-3F64-451B-9A87-6E4F682B3FBF}">
      <dgm:prSet/>
      <dgm:spPr/>
      <dgm:t>
        <a:bodyPr/>
        <a:lstStyle/>
        <a:p>
          <a:endParaRPr lang="en-US"/>
        </a:p>
      </dgm:t>
    </dgm:pt>
    <dgm:pt modelId="{AD79F1E8-2002-4BF1-8AD3-6B215261BDE3}">
      <dgm:prSet phldrT="[Text]"/>
      <dgm:spPr/>
      <dgm:t>
        <a:bodyPr/>
        <a:lstStyle/>
        <a:p>
          <a:r>
            <a:rPr lang="en-US" dirty="0" smtClean="0"/>
            <a:t>Remote &amp; Monitor App on </a:t>
          </a:r>
          <a:r>
            <a:rPr lang="en-US" b="1" u="sng" dirty="0" smtClean="0"/>
            <a:t>Device B</a:t>
          </a:r>
          <a:endParaRPr lang="en-US" b="1" u="sng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74D5E0B0-72A5-433A-ADD0-FE6F6DA958A0}" type="parTrans" cxnId="{7494F6BE-83A5-4833-83FA-69F15BA7D4E9}">
      <dgm:prSet/>
      <dgm:spPr/>
      <dgm:t>
        <a:bodyPr/>
        <a:lstStyle/>
        <a:p>
          <a:endParaRPr lang="en-US"/>
        </a:p>
      </dgm:t>
    </dgm:pt>
    <dgm:pt modelId="{EBD0837C-B925-456A-AA41-5DE259A57B50}" type="sibTrans" cxnId="{7494F6BE-83A5-4833-83FA-69F15BA7D4E9}">
      <dgm:prSet/>
      <dgm:spPr/>
      <dgm:t>
        <a:bodyPr/>
        <a:lstStyle/>
        <a:p>
          <a:endParaRPr lang="en-US"/>
        </a:p>
      </dgm:t>
    </dgm:pt>
    <dgm:pt modelId="{41546961-C40D-4BA5-BA4E-9211880001B6}">
      <dgm:prSet phldrT="[Text]"/>
      <dgm:spPr/>
      <dgm:t>
        <a:bodyPr/>
        <a:lstStyle/>
        <a:p>
          <a:r>
            <a:rPr lang="en-US" dirty="0" smtClean="0">
              <a:effectLst/>
            </a:rPr>
            <a:t>Software on </a:t>
          </a:r>
          <a:r>
            <a:rPr lang="en-US" b="1" u="sng" dirty="0" smtClean="0">
              <a:effectLst/>
            </a:rPr>
            <a:t>DE2</a:t>
          </a:r>
          <a:endParaRPr lang="en-US" b="1" u="sng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E4CC99DC-96EC-46F4-9F9A-A563ECD67920}" type="parTrans" cxnId="{EBED582F-54C8-4AB8-A4F2-5565E0B9A634}">
      <dgm:prSet/>
      <dgm:spPr/>
      <dgm:t>
        <a:bodyPr/>
        <a:lstStyle/>
        <a:p>
          <a:endParaRPr lang="en-US"/>
        </a:p>
      </dgm:t>
    </dgm:pt>
    <dgm:pt modelId="{E1BAA8E4-EA6A-430B-8D13-793582399CE3}" type="sibTrans" cxnId="{EBED582F-54C8-4AB8-A4F2-5565E0B9A634}">
      <dgm:prSet/>
      <dgm:spPr/>
      <dgm:t>
        <a:bodyPr/>
        <a:lstStyle/>
        <a:p>
          <a:endParaRPr lang="en-US"/>
        </a:p>
      </dgm:t>
    </dgm:pt>
    <dgm:pt modelId="{CFFB24A2-06C4-47F2-8451-BB7570DFB3DC}" type="pres">
      <dgm:prSet presAssocID="{8B443772-342B-496B-B464-D16FA9AD650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15A1F4-3BB9-45F4-8F7A-F24D50AFFF47}" type="pres">
      <dgm:prSet presAssocID="{48D712FE-B522-475C-95B8-BF8BF54C77A4}" presName="centerShape" presStyleLbl="node0" presStyleIdx="0" presStyleCnt="1" custLinFactNeighborX="-25519" custLinFactNeighborY="21351"/>
      <dgm:spPr/>
      <dgm:t>
        <a:bodyPr/>
        <a:lstStyle/>
        <a:p>
          <a:endParaRPr lang="en-CA"/>
        </a:p>
      </dgm:t>
    </dgm:pt>
    <dgm:pt modelId="{26783212-A4DB-4E9F-8918-DB552A25BA26}" type="pres">
      <dgm:prSet presAssocID="{74D5E0B0-72A5-433A-ADD0-FE6F6DA958A0}" presName="parTrans" presStyleLbl="sibTrans2D1" presStyleIdx="0" presStyleCnt="2" custScaleX="154530" custScaleY="99701" custLinFactNeighborX="-7759" custLinFactNeighborY="11734" custRadScaleRad="200019" custRadScaleInc="-214748364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C803754-1B60-4EC0-9D83-9E4C35D68BD6}" type="pres">
      <dgm:prSet presAssocID="{74D5E0B0-72A5-433A-ADD0-FE6F6DA958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EFEB9BE-74A3-4589-88CF-0C33C29C65AB}" type="pres">
      <dgm:prSet presAssocID="{AD79F1E8-2002-4BF1-8AD3-6B215261BDE3}" presName="node" presStyleLbl="node1" presStyleIdx="0" presStyleCnt="2" custRadScaleRad="208642" custRadScaleInc="-79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3F89A-4A60-414F-AE67-B850CC024185}" type="pres">
      <dgm:prSet presAssocID="{E4CC99DC-96EC-46F4-9F9A-A563ECD67920}" presName="parTrans" presStyleLbl="sibTrans2D1" presStyleIdx="1" presStyleCnt="2" custScaleX="162691" custScaleY="99127" custLinFactNeighborX="8287" custLinFactNeighborY="2643" custRadScaleRad="282878" custRadScaleInc="-214748364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0C4C839E-9CE0-4374-96D6-0CD2A308C57A}" type="pres">
      <dgm:prSet presAssocID="{E4CC99DC-96EC-46F4-9F9A-A563ECD6792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1EC6291-6F53-475F-8C83-0CE385B5B41E}" type="pres">
      <dgm:prSet presAssocID="{41546961-C40D-4BA5-BA4E-9211880001B6}" presName="node" presStyleLbl="node1" presStyleIdx="1" presStyleCnt="2" custRadScaleRad="110220" custRadScaleInc="-137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072846-2315-4155-B2D9-7BD6C16F0B00}" type="presOf" srcId="{41546961-C40D-4BA5-BA4E-9211880001B6}" destId="{91EC6291-6F53-475F-8C83-0CE385B5B41E}" srcOrd="0" destOrd="0" presId="urn:microsoft.com/office/officeart/2005/8/layout/radial5"/>
    <dgm:cxn modelId="{A1CB4580-BE90-4BC5-A3FA-8BEB8044B621}" type="presOf" srcId="{AD79F1E8-2002-4BF1-8AD3-6B215261BDE3}" destId="{BEFEB9BE-74A3-4589-88CF-0C33C29C65AB}" srcOrd="0" destOrd="0" presId="urn:microsoft.com/office/officeart/2005/8/layout/radial5"/>
    <dgm:cxn modelId="{A7399E84-CF61-42F1-A29E-6BDD3C4A9E7A}" type="presOf" srcId="{E4CC99DC-96EC-46F4-9F9A-A563ECD67920}" destId="{0C4C839E-9CE0-4374-96D6-0CD2A308C57A}" srcOrd="1" destOrd="0" presId="urn:microsoft.com/office/officeart/2005/8/layout/radial5"/>
    <dgm:cxn modelId="{2F4F4285-55D2-4A1D-AE67-94BAC8CEED45}" type="presOf" srcId="{74D5E0B0-72A5-433A-ADD0-FE6F6DA958A0}" destId="{26783212-A4DB-4E9F-8918-DB552A25BA26}" srcOrd="0" destOrd="0" presId="urn:microsoft.com/office/officeart/2005/8/layout/radial5"/>
    <dgm:cxn modelId="{073E9626-2455-40AE-88F0-908199DED246}" type="presOf" srcId="{48D712FE-B522-475C-95B8-BF8BF54C77A4}" destId="{5115A1F4-3BB9-45F4-8F7A-F24D50AFFF47}" srcOrd="0" destOrd="0" presId="urn:microsoft.com/office/officeart/2005/8/layout/radial5"/>
    <dgm:cxn modelId="{7494F6BE-83A5-4833-83FA-69F15BA7D4E9}" srcId="{48D712FE-B522-475C-95B8-BF8BF54C77A4}" destId="{AD79F1E8-2002-4BF1-8AD3-6B215261BDE3}" srcOrd="0" destOrd="0" parTransId="{74D5E0B0-72A5-433A-ADD0-FE6F6DA958A0}" sibTransId="{EBD0837C-B925-456A-AA41-5DE259A57B50}"/>
    <dgm:cxn modelId="{F05A9E71-FA91-422F-997D-836F4396AE08}" type="presOf" srcId="{74D5E0B0-72A5-433A-ADD0-FE6F6DA958A0}" destId="{CC803754-1B60-4EC0-9D83-9E4C35D68BD6}" srcOrd="1" destOrd="0" presId="urn:microsoft.com/office/officeart/2005/8/layout/radial5"/>
    <dgm:cxn modelId="{A0278F82-1084-4F96-B68B-CD675F6B98DF}" type="presOf" srcId="{8B443772-342B-496B-B464-D16FA9AD6505}" destId="{CFFB24A2-06C4-47F2-8451-BB7570DFB3DC}" srcOrd="0" destOrd="0" presId="urn:microsoft.com/office/officeart/2005/8/layout/radial5"/>
    <dgm:cxn modelId="{718E799A-D8CC-4EF2-84CF-7DB05C3AC72D}" type="presOf" srcId="{E4CC99DC-96EC-46F4-9F9A-A563ECD67920}" destId="{FD73F89A-4A60-414F-AE67-B850CC024185}" srcOrd="0" destOrd="0" presId="urn:microsoft.com/office/officeart/2005/8/layout/radial5"/>
    <dgm:cxn modelId="{EBED582F-54C8-4AB8-A4F2-5565E0B9A634}" srcId="{48D712FE-B522-475C-95B8-BF8BF54C77A4}" destId="{41546961-C40D-4BA5-BA4E-9211880001B6}" srcOrd="1" destOrd="0" parTransId="{E4CC99DC-96EC-46F4-9F9A-A563ECD67920}" sibTransId="{E1BAA8E4-EA6A-430B-8D13-793582399CE3}"/>
    <dgm:cxn modelId="{857CFF5E-3F64-451B-9A87-6E4F682B3FBF}" srcId="{8B443772-342B-496B-B464-D16FA9AD6505}" destId="{48D712FE-B522-475C-95B8-BF8BF54C77A4}" srcOrd="0" destOrd="0" parTransId="{ADC39AB8-82FF-49D6-9F9A-79C7E0C79579}" sibTransId="{5B59EE53-3EF1-4EBF-B0D0-744DE7FA4AED}"/>
    <dgm:cxn modelId="{6C060850-14FF-4E98-8ED8-D594146E9C84}" type="presParOf" srcId="{CFFB24A2-06C4-47F2-8451-BB7570DFB3DC}" destId="{5115A1F4-3BB9-45F4-8F7A-F24D50AFFF47}" srcOrd="0" destOrd="0" presId="urn:microsoft.com/office/officeart/2005/8/layout/radial5"/>
    <dgm:cxn modelId="{A754DA6A-F5C6-4C9E-8A7D-F2C163397F1B}" type="presParOf" srcId="{CFFB24A2-06C4-47F2-8451-BB7570DFB3DC}" destId="{26783212-A4DB-4E9F-8918-DB552A25BA26}" srcOrd="1" destOrd="0" presId="urn:microsoft.com/office/officeart/2005/8/layout/radial5"/>
    <dgm:cxn modelId="{A964F039-91A8-4DEF-84E1-63770FFEE42F}" type="presParOf" srcId="{26783212-A4DB-4E9F-8918-DB552A25BA26}" destId="{CC803754-1B60-4EC0-9D83-9E4C35D68BD6}" srcOrd="0" destOrd="0" presId="urn:microsoft.com/office/officeart/2005/8/layout/radial5"/>
    <dgm:cxn modelId="{E6BB2704-33A4-4BF3-B96B-40E7DBEA176E}" type="presParOf" srcId="{CFFB24A2-06C4-47F2-8451-BB7570DFB3DC}" destId="{BEFEB9BE-74A3-4589-88CF-0C33C29C65AB}" srcOrd="2" destOrd="0" presId="urn:microsoft.com/office/officeart/2005/8/layout/radial5"/>
    <dgm:cxn modelId="{986EA755-F49E-45CB-8EAF-03D7410E526F}" type="presParOf" srcId="{CFFB24A2-06C4-47F2-8451-BB7570DFB3DC}" destId="{FD73F89A-4A60-414F-AE67-B850CC024185}" srcOrd="3" destOrd="0" presId="urn:microsoft.com/office/officeart/2005/8/layout/radial5"/>
    <dgm:cxn modelId="{E6C08ECA-27FA-4307-8769-49970F68144C}" type="presParOf" srcId="{FD73F89A-4A60-414F-AE67-B850CC024185}" destId="{0C4C839E-9CE0-4374-96D6-0CD2A308C57A}" srcOrd="0" destOrd="0" presId="urn:microsoft.com/office/officeart/2005/8/layout/radial5"/>
    <dgm:cxn modelId="{0B68A5A3-B628-4E7E-A896-3FE4E0F16C72}" type="presParOf" srcId="{CFFB24A2-06C4-47F2-8451-BB7570DFB3DC}" destId="{91EC6291-6F53-475F-8C83-0CE385B5B41E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EA5FBA-0CD4-45F7-95E6-053E51DC00F1}" type="doc">
      <dgm:prSet loTypeId="urn:microsoft.com/office/officeart/2005/8/layout/hList1#1" loCatId="process" qsTypeId="urn:microsoft.com/office/officeart/2005/8/quickstyle/simple2#6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7E33610-67D5-41DD-9313-FBFE706D6111}">
      <dgm:prSet phldrT="[Text]" custT="1"/>
      <dgm:spPr/>
      <dgm:t>
        <a:bodyPr/>
        <a:lstStyle/>
        <a:p>
          <a:r>
            <a:rPr lang="en-US" sz="2800" dirty="0" smtClean="0"/>
            <a:t>Security Camera App on Device A</a:t>
          </a:r>
          <a:endParaRPr lang="en-US" sz="2800" dirty="0">
            <a:effectLst/>
          </a:endParaRPr>
        </a:p>
      </dgm:t>
    </dgm:pt>
    <dgm:pt modelId="{CD36C793-D286-4CA9-9952-56105E30AD4D}" type="parTrans" cxnId="{F47A6802-6338-4F7D-B176-F2AB659E7DAF}">
      <dgm:prSet/>
      <dgm:spPr/>
      <dgm:t>
        <a:bodyPr/>
        <a:lstStyle/>
        <a:p>
          <a:endParaRPr lang="en-CA"/>
        </a:p>
      </dgm:t>
    </dgm:pt>
    <dgm:pt modelId="{4E4985B2-F539-4398-BF21-04A323AFCDC1}" type="sibTrans" cxnId="{F47A6802-6338-4F7D-B176-F2AB659E7DAF}">
      <dgm:prSet/>
      <dgm:spPr/>
      <dgm:t>
        <a:bodyPr/>
        <a:lstStyle/>
        <a:p>
          <a:endParaRPr lang="en-CA"/>
        </a:p>
      </dgm:t>
    </dgm:pt>
    <dgm:pt modelId="{17B5C78D-FDE8-4E2E-A34B-9678666B92AA}">
      <dgm:prSet phldrT="[Text]" custT="1"/>
      <dgm:spPr/>
      <dgm:t>
        <a:bodyPr/>
        <a:lstStyle/>
        <a:p>
          <a:r>
            <a:rPr lang="en-US" sz="1600" dirty="0" smtClean="0">
              <a:effectLst/>
            </a:rPr>
            <a:t>Takes a photo every interval of time</a:t>
          </a:r>
          <a:endParaRPr lang="en-US" sz="1600" dirty="0">
            <a:effectLst/>
          </a:endParaRPr>
        </a:p>
      </dgm:t>
    </dgm:pt>
    <dgm:pt modelId="{11B76C51-61F1-4AD5-BC03-CFD4CEFF920B}" type="parTrans" cxnId="{2827A1A1-2350-4419-ACDE-A2D72B2384F2}">
      <dgm:prSet/>
      <dgm:spPr/>
      <dgm:t>
        <a:bodyPr/>
        <a:lstStyle/>
        <a:p>
          <a:endParaRPr lang="en-CA"/>
        </a:p>
      </dgm:t>
    </dgm:pt>
    <dgm:pt modelId="{7EC28E33-DD03-4323-83E6-285A61FF7C69}" type="sibTrans" cxnId="{2827A1A1-2350-4419-ACDE-A2D72B2384F2}">
      <dgm:prSet/>
      <dgm:spPr/>
      <dgm:t>
        <a:bodyPr/>
        <a:lstStyle/>
        <a:p>
          <a:endParaRPr lang="en-CA"/>
        </a:p>
      </dgm:t>
    </dgm:pt>
    <dgm:pt modelId="{E12B7344-A2AB-43E9-89E5-DF89600D168C}">
      <dgm:prSet phldrT="[Text]" custT="1"/>
      <dgm:spPr/>
      <dgm:t>
        <a:bodyPr/>
        <a:lstStyle/>
        <a:p>
          <a:r>
            <a:rPr lang="en-US" sz="2800" dirty="0" smtClean="0"/>
            <a:t>Remote &amp; Monitor App on Device B</a:t>
          </a:r>
          <a:endParaRPr lang="en-US" sz="2800" dirty="0">
            <a:effectLst/>
          </a:endParaRPr>
        </a:p>
      </dgm:t>
    </dgm:pt>
    <dgm:pt modelId="{B114A281-9381-45E6-9140-F39961E82F26}" type="parTrans" cxnId="{72A81718-9579-43BB-985E-EEC7A2636048}">
      <dgm:prSet/>
      <dgm:spPr/>
      <dgm:t>
        <a:bodyPr/>
        <a:lstStyle/>
        <a:p>
          <a:endParaRPr lang="en-CA"/>
        </a:p>
      </dgm:t>
    </dgm:pt>
    <dgm:pt modelId="{ECA96E21-C78E-4A57-BAA9-42DFC345ABC7}" type="sibTrans" cxnId="{72A81718-9579-43BB-985E-EEC7A2636048}">
      <dgm:prSet/>
      <dgm:spPr/>
      <dgm:t>
        <a:bodyPr/>
        <a:lstStyle/>
        <a:p>
          <a:endParaRPr lang="en-CA"/>
        </a:p>
      </dgm:t>
    </dgm:pt>
    <dgm:pt modelId="{3C0D6D7D-3A47-4555-9104-90BEECB39EA6}">
      <dgm:prSet phldrT="[Text]" custT="1"/>
      <dgm:spPr/>
      <dgm:t>
        <a:bodyPr/>
        <a:lstStyle/>
        <a:p>
          <a:r>
            <a:rPr lang="en-US" sz="1800" dirty="0" smtClean="0">
              <a:effectLst/>
            </a:rPr>
            <a:t>Listens for “Alarm Trigger” from Device A</a:t>
          </a:r>
          <a:endParaRPr lang="en-US" sz="1800" dirty="0">
            <a:effectLst/>
          </a:endParaRPr>
        </a:p>
      </dgm:t>
    </dgm:pt>
    <dgm:pt modelId="{B567551D-4261-4F84-AFFF-5A4533632872}" type="parTrans" cxnId="{41AF2285-2452-4AAE-810E-6601D05BF411}">
      <dgm:prSet/>
      <dgm:spPr/>
      <dgm:t>
        <a:bodyPr/>
        <a:lstStyle/>
        <a:p>
          <a:endParaRPr lang="en-CA"/>
        </a:p>
      </dgm:t>
    </dgm:pt>
    <dgm:pt modelId="{3640DC5C-28EE-46A6-8382-866BC9DE4B30}" type="sibTrans" cxnId="{41AF2285-2452-4AAE-810E-6601D05BF411}">
      <dgm:prSet/>
      <dgm:spPr/>
      <dgm:t>
        <a:bodyPr/>
        <a:lstStyle/>
        <a:p>
          <a:endParaRPr lang="en-CA"/>
        </a:p>
      </dgm:t>
    </dgm:pt>
    <dgm:pt modelId="{919DE07D-47AC-40B8-A377-4242969BD3A0}">
      <dgm:prSet phldrT="[Text]" custT="1"/>
      <dgm:spPr/>
      <dgm:t>
        <a:bodyPr/>
        <a:lstStyle/>
        <a:p>
          <a:r>
            <a:rPr lang="en-US" sz="2800" dirty="0" smtClean="0">
              <a:effectLst/>
            </a:rPr>
            <a:t>Software on DE2</a:t>
          </a:r>
          <a:endParaRPr lang="en-US" sz="2800" dirty="0">
            <a:effectLst/>
          </a:endParaRPr>
        </a:p>
      </dgm:t>
    </dgm:pt>
    <dgm:pt modelId="{31E31307-AA05-40D1-9A7A-87597CB92F72}" type="parTrans" cxnId="{4106D5C9-1A68-4CBC-A9FE-CE975D636AC9}">
      <dgm:prSet/>
      <dgm:spPr/>
      <dgm:t>
        <a:bodyPr/>
        <a:lstStyle/>
        <a:p>
          <a:endParaRPr lang="en-CA"/>
        </a:p>
      </dgm:t>
    </dgm:pt>
    <dgm:pt modelId="{AFA58864-93D6-4537-AC34-04ABB6A95A0C}" type="sibTrans" cxnId="{4106D5C9-1A68-4CBC-A9FE-CE975D636AC9}">
      <dgm:prSet/>
      <dgm:spPr/>
      <dgm:t>
        <a:bodyPr/>
        <a:lstStyle/>
        <a:p>
          <a:endParaRPr lang="en-CA"/>
        </a:p>
      </dgm:t>
    </dgm:pt>
    <dgm:pt modelId="{E0887AE2-8BAF-4C3A-8AF6-C6626929A408}">
      <dgm:prSet phldrT="[Text]" custT="1"/>
      <dgm:spPr/>
      <dgm:t>
        <a:bodyPr/>
        <a:lstStyle/>
        <a:p>
          <a:r>
            <a:rPr lang="en-US" sz="1800" dirty="0" smtClean="0">
              <a:effectLst/>
            </a:rPr>
            <a:t>Listens for “Alarm Trigger” from Device A</a:t>
          </a:r>
          <a:endParaRPr lang="en-US" sz="1800" dirty="0">
            <a:effectLst/>
          </a:endParaRPr>
        </a:p>
      </dgm:t>
    </dgm:pt>
    <dgm:pt modelId="{BAACA1CA-EB6F-438E-AB4C-C4FB3D1A355D}" type="parTrans" cxnId="{D674848C-6E1C-43B9-B7F7-D6CE7F048CFC}">
      <dgm:prSet/>
      <dgm:spPr/>
      <dgm:t>
        <a:bodyPr/>
        <a:lstStyle/>
        <a:p>
          <a:endParaRPr lang="en-CA"/>
        </a:p>
      </dgm:t>
    </dgm:pt>
    <dgm:pt modelId="{07199E6E-7066-4EBD-8D1F-949AA4432F8F}" type="sibTrans" cxnId="{D674848C-6E1C-43B9-B7F7-D6CE7F048CFC}">
      <dgm:prSet/>
      <dgm:spPr/>
      <dgm:t>
        <a:bodyPr/>
        <a:lstStyle/>
        <a:p>
          <a:endParaRPr lang="en-CA"/>
        </a:p>
      </dgm:t>
    </dgm:pt>
    <dgm:pt modelId="{07E2C288-30D0-4808-BE24-16FDD9BB73C2}">
      <dgm:prSet phldrT="[Text]" custT="1"/>
      <dgm:spPr/>
      <dgm:t>
        <a:bodyPr/>
        <a:lstStyle/>
        <a:p>
          <a:endParaRPr lang="en-US" sz="1600" dirty="0">
            <a:effectLst/>
          </a:endParaRPr>
        </a:p>
      </dgm:t>
    </dgm:pt>
    <dgm:pt modelId="{9D0A5262-02D5-4854-BEBB-98AAF6230B6B}" type="parTrans" cxnId="{4F75A4DE-8FEE-46A1-83AF-D72CB99746C1}">
      <dgm:prSet/>
      <dgm:spPr/>
      <dgm:t>
        <a:bodyPr/>
        <a:lstStyle/>
        <a:p>
          <a:endParaRPr lang="en-CA"/>
        </a:p>
      </dgm:t>
    </dgm:pt>
    <dgm:pt modelId="{33D98CB5-4486-4863-BDAA-E064F1E23697}" type="sibTrans" cxnId="{4F75A4DE-8FEE-46A1-83AF-D72CB99746C1}">
      <dgm:prSet/>
      <dgm:spPr/>
      <dgm:t>
        <a:bodyPr/>
        <a:lstStyle/>
        <a:p>
          <a:endParaRPr lang="en-CA"/>
        </a:p>
      </dgm:t>
    </dgm:pt>
    <dgm:pt modelId="{956D1741-2606-4A33-85A1-B4F2024A10D5}">
      <dgm:prSet phldrT="[Text]" custT="1"/>
      <dgm:spPr/>
      <dgm:t>
        <a:bodyPr/>
        <a:lstStyle/>
        <a:p>
          <a:r>
            <a:rPr lang="en-US" sz="1600" dirty="0" smtClean="0">
              <a:effectLst/>
            </a:rPr>
            <a:t>Compares the new photo with the photo taken last time</a:t>
          </a:r>
          <a:endParaRPr lang="en-US" sz="1600" dirty="0">
            <a:effectLst/>
          </a:endParaRPr>
        </a:p>
      </dgm:t>
    </dgm:pt>
    <dgm:pt modelId="{C3A676AF-5630-4FF8-A844-D7CF78C3436E}" type="parTrans" cxnId="{848CF84B-1C02-4E6D-98B2-9121A24FAE69}">
      <dgm:prSet/>
      <dgm:spPr/>
      <dgm:t>
        <a:bodyPr/>
        <a:lstStyle/>
        <a:p>
          <a:endParaRPr lang="en-CA"/>
        </a:p>
      </dgm:t>
    </dgm:pt>
    <dgm:pt modelId="{00D603CC-69DF-426D-830A-C3D2FFA11733}" type="sibTrans" cxnId="{848CF84B-1C02-4E6D-98B2-9121A24FAE69}">
      <dgm:prSet/>
      <dgm:spPr/>
      <dgm:t>
        <a:bodyPr/>
        <a:lstStyle/>
        <a:p>
          <a:endParaRPr lang="en-CA"/>
        </a:p>
      </dgm:t>
    </dgm:pt>
    <dgm:pt modelId="{7EFE6D80-E452-4955-919F-A04F8B59B564}">
      <dgm:prSet phldrT="[Text]" custT="1"/>
      <dgm:spPr/>
      <dgm:t>
        <a:bodyPr/>
        <a:lstStyle/>
        <a:p>
          <a:r>
            <a:rPr lang="en-US" sz="1600" dirty="0" smtClean="0">
              <a:effectLst/>
            </a:rPr>
            <a:t>Sends an “Alarm Trigger” signal to Device B and DE2 if any difference in photos is detected</a:t>
          </a:r>
          <a:endParaRPr lang="en-US" sz="1600" dirty="0">
            <a:effectLst/>
          </a:endParaRPr>
        </a:p>
      </dgm:t>
    </dgm:pt>
    <dgm:pt modelId="{4969795B-F581-47A7-B192-FA318A0CBAF6}" type="parTrans" cxnId="{29AFF9D7-3076-4DFE-A2D6-603BDFDEEF69}">
      <dgm:prSet/>
      <dgm:spPr/>
      <dgm:t>
        <a:bodyPr/>
        <a:lstStyle/>
        <a:p>
          <a:endParaRPr lang="en-CA"/>
        </a:p>
      </dgm:t>
    </dgm:pt>
    <dgm:pt modelId="{09723309-9BC7-4D1D-9683-205846B7B015}" type="sibTrans" cxnId="{29AFF9D7-3076-4DFE-A2D6-603BDFDEEF69}">
      <dgm:prSet/>
      <dgm:spPr/>
      <dgm:t>
        <a:bodyPr/>
        <a:lstStyle/>
        <a:p>
          <a:endParaRPr lang="en-CA"/>
        </a:p>
      </dgm:t>
    </dgm:pt>
    <dgm:pt modelId="{1ED868D7-7F4C-493D-84A4-CFA0557E4583}">
      <dgm:prSet phldrT="[Text]" custT="1"/>
      <dgm:spPr/>
      <dgm:t>
        <a:bodyPr/>
        <a:lstStyle/>
        <a:p>
          <a:r>
            <a:rPr lang="en-US" sz="1600" dirty="0" smtClean="0">
              <a:effectLst/>
            </a:rPr>
            <a:t>When alarm is triggered, sends every taken photo to Device B and DE2</a:t>
          </a:r>
          <a:endParaRPr lang="en-US" sz="1600" dirty="0">
            <a:effectLst/>
          </a:endParaRPr>
        </a:p>
      </dgm:t>
    </dgm:pt>
    <dgm:pt modelId="{620316A2-9CD1-484B-8F85-A0D744D089A7}" type="parTrans" cxnId="{F8DC4CF6-1274-47C4-B419-17D5AF6D93D5}">
      <dgm:prSet/>
      <dgm:spPr/>
      <dgm:t>
        <a:bodyPr/>
        <a:lstStyle/>
        <a:p>
          <a:endParaRPr lang="en-CA"/>
        </a:p>
      </dgm:t>
    </dgm:pt>
    <dgm:pt modelId="{9C9C8241-5169-4CD0-A16D-9D21AA6410ED}" type="sibTrans" cxnId="{F8DC4CF6-1274-47C4-B419-17D5AF6D93D5}">
      <dgm:prSet/>
      <dgm:spPr/>
      <dgm:t>
        <a:bodyPr/>
        <a:lstStyle/>
        <a:p>
          <a:endParaRPr lang="en-CA"/>
        </a:p>
      </dgm:t>
    </dgm:pt>
    <dgm:pt modelId="{9DCD86E7-5270-4C4D-AB08-DB877FFE7B44}">
      <dgm:prSet phldrT="[Text]" custT="1"/>
      <dgm:spPr/>
      <dgm:t>
        <a:bodyPr/>
        <a:lstStyle/>
        <a:p>
          <a:endParaRPr lang="en-US" sz="1800" dirty="0">
            <a:effectLst/>
          </a:endParaRPr>
        </a:p>
      </dgm:t>
    </dgm:pt>
    <dgm:pt modelId="{6022BA11-EDBE-448C-A910-C4FA48CE4A60}" type="parTrans" cxnId="{3AB1B3F5-507A-4D3A-B89E-3B8CD81429B0}">
      <dgm:prSet/>
      <dgm:spPr/>
    </dgm:pt>
    <dgm:pt modelId="{3C18BA94-2600-4C0E-AD1A-56A6FD7E9482}" type="sibTrans" cxnId="{3AB1B3F5-507A-4D3A-B89E-3B8CD81429B0}">
      <dgm:prSet/>
      <dgm:spPr/>
    </dgm:pt>
    <dgm:pt modelId="{6B44C2B9-D5EC-4D2C-988A-0C0210232016}">
      <dgm:prSet phldrT="[Text]" custT="1"/>
      <dgm:spPr/>
      <dgm:t>
        <a:bodyPr/>
        <a:lstStyle/>
        <a:p>
          <a:r>
            <a:rPr lang="en-US" sz="1800" dirty="0" smtClean="0">
              <a:effectLst/>
            </a:rPr>
            <a:t>Receives and display photos from Device A</a:t>
          </a:r>
          <a:endParaRPr lang="en-US" sz="1800" dirty="0">
            <a:effectLst/>
          </a:endParaRPr>
        </a:p>
      </dgm:t>
    </dgm:pt>
    <dgm:pt modelId="{DD1AA876-484A-451E-B790-302FEC30BB49}" type="parTrans" cxnId="{123F73BC-1E9E-4ECB-BD90-3D47E625B50E}">
      <dgm:prSet/>
      <dgm:spPr/>
    </dgm:pt>
    <dgm:pt modelId="{7FDC120E-93CC-42A4-BCBC-B9E3C01192D0}" type="sibTrans" cxnId="{123F73BC-1E9E-4ECB-BD90-3D47E625B50E}">
      <dgm:prSet/>
      <dgm:spPr/>
    </dgm:pt>
    <dgm:pt modelId="{A4D5A823-0614-4408-8FE0-C3EE85AD2374}">
      <dgm:prSet phldrT="[Text]" custT="1"/>
      <dgm:spPr/>
      <dgm:t>
        <a:bodyPr/>
        <a:lstStyle/>
        <a:p>
          <a:r>
            <a:rPr lang="en-US" sz="1800" dirty="0" smtClean="0">
              <a:effectLst/>
            </a:rPr>
            <a:t>Receives and saves photos from Device A</a:t>
          </a:r>
          <a:endParaRPr lang="en-US" sz="1800" dirty="0">
            <a:effectLst/>
          </a:endParaRPr>
        </a:p>
      </dgm:t>
    </dgm:pt>
    <dgm:pt modelId="{168020CE-B640-4CC2-B470-94B5030A26C3}" type="parTrans" cxnId="{994BCB42-FCC1-4344-9990-082EF22EBB5B}">
      <dgm:prSet/>
      <dgm:spPr/>
    </dgm:pt>
    <dgm:pt modelId="{786704D1-F328-4628-BEF0-728B0BEF4DDD}" type="sibTrans" cxnId="{994BCB42-FCC1-4344-9990-082EF22EBB5B}">
      <dgm:prSet/>
      <dgm:spPr/>
    </dgm:pt>
    <dgm:pt modelId="{FCBD2B5D-4D1C-4C8E-A1CA-E75F8A1A8E62}">
      <dgm:prSet phldrT="[Text]" custT="1"/>
      <dgm:spPr/>
      <dgm:t>
        <a:bodyPr/>
        <a:lstStyle/>
        <a:p>
          <a:endParaRPr lang="en-US" sz="1800" dirty="0">
            <a:effectLst/>
          </a:endParaRPr>
        </a:p>
      </dgm:t>
    </dgm:pt>
    <dgm:pt modelId="{B4667AEB-B870-4CBC-AF54-C77820D2D207}" type="parTrans" cxnId="{42D024EA-C8E6-47C8-8F4C-99F7D900764C}">
      <dgm:prSet/>
      <dgm:spPr/>
    </dgm:pt>
    <dgm:pt modelId="{F8767BB9-E8E1-45F7-A159-442CA03800FE}" type="sibTrans" cxnId="{42D024EA-C8E6-47C8-8F4C-99F7D900764C}">
      <dgm:prSet/>
      <dgm:spPr/>
    </dgm:pt>
    <dgm:pt modelId="{23A40A16-CCAF-4AED-A431-C39E2548AA6D}">
      <dgm:prSet phldrT="[Text]" custT="1"/>
      <dgm:spPr/>
      <dgm:t>
        <a:bodyPr/>
        <a:lstStyle/>
        <a:p>
          <a:r>
            <a:rPr lang="en-US" sz="1800" dirty="0" smtClean="0">
              <a:effectLst/>
            </a:rPr>
            <a:t>Displays photos received on an </a:t>
          </a:r>
          <a:r>
            <a:rPr lang="en-CA" sz="1800" dirty="0" smtClean="0">
              <a:effectLst/>
            </a:rPr>
            <a:t>VGA Display</a:t>
          </a:r>
          <a:endParaRPr lang="en-US" sz="1800" dirty="0">
            <a:effectLst/>
          </a:endParaRPr>
        </a:p>
      </dgm:t>
    </dgm:pt>
    <dgm:pt modelId="{CBBEA7FE-FFBE-4CBE-B469-85F670654E0F}" type="parTrans" cxnId="{2DF58E5A-31DC-4163-9658-966D08B051EE}">
      <dgm:prSet/>
      <dgm:spPr/>
    </dgm:pt>
    <dgm:pt modelId="{0B4C66AF-5DD6-448A-9907-C9D8D0C99016}" type="sibTrans" cxnId="{2DF58E5A-31DC-4163-9658-966D08B051EE}">
      <dgm:prSet/>
      <dgm:spPr/>
    </dgm:pt>
    <dgm:pt modelId="{0030C8E6-E320-4102-B245-BFF37710A608}" type="pres">
      <dgm:prSet presAssocID="{79EA5FBA-0CD4-45F7-95E6-053E51DC00F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BEE4862B-5132-4750-A7BE-F0697F0EC5EF}" type="pres">
      <dgm:prSet presAssocID="{E7E33610-67D5-41DD-9313-FBFE706D6111}" presName="vertFlow" presStyleCnt="0"/>
      <dgm:spPr/>
    </dgm:pt>
    <dgm:pt modelId="{B5B365FC-1166-487E-94DA-1436639AACE6}" type="pres">
      <dgm:prSet presAssocID="{E7E33610-67D5-41DD-9313-FBFE706D6111}" presName="header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81571-BC55-4AF7-8D2E-259FFF397CBA}" type="pres">
      <dgm:prSet presAssocID="{E7E33610-67D5-41DD-9313-FBFE706D6111}" presName="child" presStyleLbl="alignAccFollowNode1" presStyleIdx="0" presStyleCnt="3">
        <dgm:presLayoutVars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B1E40-EE11-4CC8-B3FD-1FBCD5F94125}" type="pres">
      <dgm:prSet presAssocID="{E7E33610-67D5-41DD-9313-FBFE706D6111}" presName="hSp" presStyleCnt="0"/>
      <dgm:spPr/>
    </dgm:pt>
    <dgm:pt modelId="{93677306-6E5D-4041-87CC-6F37D6858C82}" type="pres">
      <dgm:prSet presAssocID="{E12B7344-A2AB-43E9-89E5-DF89600D168C}" presName="vertFlow" presStyleCnt="0"/>
      <dgm:spPr/>
    </dgm:pt>
    <dgm:pt modelId="{2746C005-0552-405D-AFCF-F82F8762A9DA}" type="pres">
      <dgm:prSet presAssocID="{E12B7344-A2AB-43E9-89E5-DF89600D168C}" presName="header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69632-F9A2-483A-8C2B-A47CE316A641}" type="pres">
      <dgm:prSet presAssocID="{E12B7344-A2AB-43E9-89E5-DF89600D168C}" presName="child" presStyleLbl="alignAccFollowNode1" presStyleIdx="1" presStyleCnt="3">
        <dgm:presLayoutVars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177F4-2771-4A2E-825C-E55E7987FDF6}" type="pres">
      <dgm:prSet presAssocID="{E12B7344-A2AB-43E9-89E5-DF89600D168C}" presName="hSp" presStyleCnt="0"/>
      <dgm:spPr/>
    </dgm:pt>
    <dgm:pt modelId="{3722EEA9-20D9-4A84-AA2B-614167C098B8}" type="pres">
      <dgm:prSet presAssocID="{919DE07D-47AC-40B8-A377-4242969BD3A0}" presName="vertFlow" presStyleCnt="0"/>
      <dgm:spPr/>
    </dgm:pt>
    <dgm:pt modelId="{4E782E57-9F00-40E2-B1E9-5C0A149313F4}" type="pres">
      <dgm:prSet presAssocID="{919DE07D-47AC-40B8-A377-4242969BD3A0}" presName="header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83A46-9AA2-4E1F-9947-88113678410E}" type="pres">
      <dgm:prSet presAssocID="{919DE07D-47AC-40B8-A377-4242969BD3A0}" presName="child" presStyleLbl="alignAccFollowNode1" presStyleIdx="2" presStyleCnt="3">
        <dgm:presLayoutVars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8CF84B-1C02-4E6D-98B2-9121A24FAE69}" srcId="{E7E33610-67D5-41DD-9313-FBFE706D6111}" destId="{956D1741-2606-4A33-85A1-B4F2024A10D5}" srcOrd="1" destOrd="0" parTransId="{C3A676AF-5630-4FF8-A844-D7CF78C3436E}" sibTransId="{00D603CC-69DF-426D-830A-C3D2FFA11733}"/>
    <dgm:cxn modelId="{DD7FDC3E-87F5-467E-9793-E6B2F288242F}" type="presOf" srcId="{1ED868D7-7F4C-493D-84A4-CFA0557E4583}" destId="{2B481571-BC55-4AF7-8D2E-259FFF397CBA}" srcOrd="0" destOrd="3" presId="urn:microsoft.com/office/officeart/2005/8/layout/hList1#1"/>
    <dgm:cxn modelId="{994BCB42-FCC1-4344-9990-082EF22EBB5B}" srcId="{919DE07D-47AC-40B8-A377-4242969BD3A0}" destId="{A4D5A823-0614-4408-8FE0-C3EE85AD2374}" srcOrd="1" destOrd="0" parTransId="{168020CE-B640-4CC2-B470-94B5030A26C3}" sibTransId="{786704D1-F328-4628-BEF0-728B0BEF4DDD}"/>
    <dgm:cxn modelId="{2827A1A1-2350-4419-ACDE-A2D72B2384F2}" srcId="{E7E33610-67D5-41DD-9313-FBFE706D6111}" destId="{17B5C78D-FDE8-4E2E-A34B-9678666B92AA}" srcOrd="0" destOrd="0" parTransId="{11B76C51-61F1-4AD5-BC03-CFD4CEFF920B}" sibTransId="{7EC28E33-DD03-4323-83E6-285A61FF7C69}"/>
    <dgm:cxn modelId="{474842E0-C5D0-4BCA-9455-5A033032AA1A}" type="presOf" srcId="{E7E33610-67D5-41DD-9313-FBFE706D6111}" destId="{B5B365FC-1166-487E-94DA-1436639AACE6}" srcOrd="0" destOrd="0" presId="urn:microsoft.com/office/officeart/2005/8/layout/hList1#1"/>
    <dgm:cxn modelId="{4106D5C9-1A68-4CBC-A9FE-CE975D636AC9}" srcId="{79EA5FBA-0CD4-45F7-95E6-053E51DC00F1}" destId="{919DE07D-47AC-40B8-A377-4242969BD3A0}" srcOrd="2" destOrd="0" parTransId="{31E31307-AA05-40D1-9A7A-87597CB92F72}" sibTransId="{AFA58864-93D6-4537-AC34-04ABB6A95A0C}"/>
    <dgm:cxn modelId="{701B7DCF-6196-44A4-BC7A-51C4C5E529E7}" type="presOf" srcId="{9DCD86E7-5270-4C4D-AB08-DB877FFE7B44}" destId="{04269632-F9A2-483A-8C2B-A47CE316A641}" srcOrd="0" destOrd="2" presId="urn:microsoft.com/office/officeart/2005/8/layout/hList1#1"/>
    <dgm:cxn modelId="{99EE84EA-BE6A-4D5B-B6DF-21F6396890D1}" type="presOf" srcId="{919DE07D-47AC-40B8-A377-4242969BD3A0}" destId="{4E782E57-9F00-40E2-B1E9-5C0A149313F4}" srcOrd="0" destOrd="0" presId="urn:microsoft.com/office/officeart/2005/8/layout/hList1#1"/>
    <dgm:cxn modelId="{5F3E627D-1982-48B1-970D-7A2F6593D595}" type="presOf" srcId="{17B5C78D-FDE8-4E2E-A34B-9678666B92AA}" destId="{2B481571-BC55-4AF7-8D2E-259FFF397CBA}" srcOrd="0" destOrd="0" presId="urn:microsoft.com/office/officeart/2005/8/layout/hList1#1"/>
    <dgm:cxn modelId="{F8DC4CF6-1274-47C4-B419-17D5AF6D93D5}" srcId="{E7E33610-67D5-41DD-9313-FBFE706D6111}" destId="{1ED868D7-7F4C-493D-84A4-CFA0557E4583}" srcOrd="3" destOrd="0" parTransId="{620316A2-9CD1-484B-8F85-A0D744D089A7}" sibTransId="{9C9C8241-5169-4CD0-A16D-9D21AA6410ED}"/>
    <dgm:cxn modelId="{2DF58E5A-31DC-4163-9658-966D08B051EE}" srcId="{919DE07D-47AC-40B8-A377-4242969BD3A0}" destId="{23A40A16-CCAF-4AED-A431-C39E2548AA6D}" srcOrd="2" destOrd="0" parTransId="{CBBEA7FE-FFBE-4CBE-B469-85F670654E0F}" sibTransId="{0B4C66AF-5DD6-448A-9907-C9D8D0C99016}"/>
    <dgm:cxn modelId="{A23BD4E3-9132-468F-BD9C-BA57A375F4C9}" type="presOf" srcId="{FCBD2B5D-4D1C-4C8E-A1CA-E75F8A1A8E62}" destId="{96683A46-9AA2-4E1F-9947-88113678410E}" srcOrd="0" destOrd="3" presId="urn:microsoft.com/office/officeart/2005/8/layout/hList1#1"/>
    <dgm:cxn modelId="{044A8451-78AF-4630-92CA-A2CB5D9A6BE8}" type="presOf" srcId="{A4D5A823-0614-4408-8FE0-C3EE85AD2374}" destId="{96683A46-9AA2-4E1F-9947-88113678410E}" srcOrd="0" destOrd="1" presId="urn:microsoft.com/office/officeart/2005/8/layout/hList1#1"/>
    <dgm:cxn modelId="{F47A6802-6338-4F7D-B176-F2AB659E7DAF}" srcId="{79EA5FBA-0CD4-45F7-95E6-053E51DC00F1}" destId="{E7E33610-67D5-41DD-9313-FBFE706D6111}" srcOrd="0" destOrd="0" parTransId="{CD36C793-D286-4CA9-9952-56105E30AD4D}" sibTransId="{4E4985B2-F539-4398-BF21-04A323AFCDC1}"/>
    <dgm:cxn modelId="{72A81718-9579-43BB-985E-EEC7A2636048}" srcId="{79EA5FBA-0CD4-45F7-95E6-053E51DC00F1}" destId="{E12B7344-A2AB-43E9-89E5-DF89600D168C}" srcOrd="1" destOrd="0" parTransId="{B114A281-9381-45E6-9140-F39961E82F26}" sibTransId="{ECA96E21-C78E-4A57-BAA9-42DFC345ABC7}"/>
    <dgm:cxn modelId="{D674848C-6E1C-43B9-B7F7-D6CE7F048CFC}" srcId="{919DE07D-47AC-40B8-A377-4242969BD3A0}" destId="{E0887AE2-8BAF-4C3A-8AF6-C6626929A408}" srcOrd="0" destOrd="0" parTransId="{BAACA1CA-EB6F-438E-AB4C-C4FB3D1A355D}" sibTransId="{07199E6E-7066-4EBD-8D1F-949AA4432F8F}"/>
    <dgm:cxn modelId="{5B44959C-6EF3-4131-903A-C247841B81A0}" type="presOf" srcId="{E0887AE2-8BAF-4C3A-8AF6-C6626929A408}" destId="{96683A46-9AA2-4E1F-9947-88113678410E}" srcOrd="0" destOrd="0" presId="urn:microsoft.com/office/officeart/2005/8/layout/hList1#1"/>
    <dgm:cxn modelId="{8EA5B123-BAF8-4579-B940-1D7B33C72206}" type="presOf" srcId="{7EFE6D80-E452-4955-919F-A04F8B59B564}" destId="{2B481571-BC55-4AF7-8D2E-259FFF397CBA}" srcOrd="0" destOrd="2" presId="urn:microsoft.com/office/officeart/2005/8/layout/hList1#1"/>
    <dgm:cxn modelId="{0F437724-1496-4CB8-8D47-62CAC1F0216A}" type="presOf" srcId="{956D1741-2606-4A33-85A1-B4F2024A10D5}" destId="{2B481571-BC55-4AF7-8D2E-259FFF397CBA}" srcOrd="0" destOrd="1" presId="urn:microsoft.com/office/officeart/2005/8/layout/hList1#1"/>
    <dgm:cxn modelId="{123F73BC-1E9E-4ECB-BD90-3D47E625B50E}" srcId="{E12B7344-A2AB-43E9-89E5-DF89600D168C}" destId="{6B44C2B9-D5EC-4D2C-988A-0C0210232016}" srcOrd="1" destOrd="0" parTransId="{DD1AA876-484A-451E-B790-302FEC30BB49}" sibTransId="{7FDC120E-93CC-42A4-BCBC-B9E3C01192D0}"/>
    <dgm:cxn modelId="{3AB1B3F5-507A-4D3A-B89E-3B8CD81429B0}" srcId="{E12B7344-A2AB-43E9-89E5-DF89600D168C}" destId="{9DCD86E7-5270-4C4D-AB08-DB877FFE7B44}" srcOrd="2" destOrd="0" parTransId="{6022BA11-EDBE-448C-A910-C4FA48CE4A60}" sibTransId="{3C18BA94-2600-4C0E-AD1A-56A6FD7E9482}"/>
    <dgm:cxn modelId="{29AFF9D7-3076-4DFE-A2D6-603BDFDEEF69}" srcId="{E7E33610-67D5-41DD-9313-FBFE706D6111}" destId="{7EFE6D80-E452-4955-919F-A04F8B59B564}" srcOrd="2" destOrd="0" parTransId="{4969795B-F581-47A7-B192-FA318A0CBAF6}" sibTransId="{09723309-9BC7-4D1D-9683-205846B7B015}"/>
    <dgm:cxn modelId="{0B248F76-0652-4FDC-81A2-E9D30A24F87C}" type="presOf" srcId="{6B44C2B9-D5EC-4D2C-988A-0C0210232016}" destId="{04269632-F9A2-483A-8C2B-A47CE316A641}" srcOrd="0" destOrd="1" presId="urn:microsoft.com/office/officeart/2005/8/layout/hList1#1"/>
    <dgm:cxn modelId="{42D024EA-C8E6-47C8-8F4C-99F7D900764C}" srcId="{919DE07D-47AC-40B8-A377-4242969BD3A0}" destId="{FCBD2B5D-4D1C-4C8E-A1CA-E75F8A1A8E62}" srcOrd="3" destOrd="0" parTransId="{B4667AEB-B870-4CBC-AF54-C77820D2D207}" sibTransId="{F8767BB9-E8E1-45F7-A159-442CA03800FE}"/>
    <dgm:cxn modelId="{E9D7499C-87F2-455E-857D-F9CD53D129A7}" type="presOf" srcId="{E12B7344-A2AB-43E9-89E5-DF89600D168C}" destId="{2746C005-0552-405D-AFCF-F82F8762A9DA}" srcOrd="0" destOrd="0" presId="urn:microsoft.com/office/officeart/2005/8/layout/hList1#1"/>
    <dgm:cxn modelId="{7C9EECD1-5C8C-4332-8648-6188A439C5A6}" type="presOf" srcId="{3C0D6D7D-3A47-4555-9104-90BEECB39EA6}" destId="{04269632-F9A2-483A-8C2B-A47CE316A641}" srcOrd="0" destOrd="0" presId="urn:microsoft.com/office/officeart/2005/8/layout/hList1#1"/>
    <dgm:cxn modelId="{1734DACA-A429-49EB-8A9A-440A9594D67A}" type="presOf" srcId="{23A40A16-CCAF-4AED-A431-C39E2548AA6D}" destId="{96683A46-9AA2-4E1F-9947-88113678410E}" srcOrd="0" destOrd="2" presId="urn:microsoft.com/office/officeart/2005/8/layout/hList1#1"/>
    <dgm:cxn modelId="{D39A315F-6A60-42BD-B565-96492DFA6EB0}" type="presOf" srcId="{07E2C288-30D0-4808-BE24-16FDD9BB73C2}" destId="{2B481571-BC55-4AF7-8D2E-259FFF397CBA}" srcOrd="0" destOrd="4" presId="urn:microsoft.com/office/officeart/2005/8/layout/hList1#1"/>
    <dgm:cxn modelId="{17F34E73-0EE4-4D8A-831D-481012EA7875}" type="presOf" srcId="{79EA5FBA-0CD4-45F7-95E6-053E51DC00F1}" destId="{0030C8E6-E320-4102-B245-BFF37710A608}" srcOrd="0" destOrd="0" presId="urn:microsoft.com/office/officeart/2005/8/layout/hList1#1"/>
    <dgm:cxn modelId="{4F75A4DE-8FEE-46A1-83AF-D72CB99746C1}" srcId="{E7E33610-67D5-41DD-9313-FBFE706D6111}" destId="{07E2C288-30D0-4808-BE24-16FDD9BB73C2}" srcOrd="4" destOrd="0" parTransId="{9D0A5262-02D5-4854-BEBB-98AAF6230B6B}" sibTransId="{33D98CB5-4486-4863-BDAA-E064F1E23697}"/>
    <dgm:cxn modelId="{41AF2285-2452-4AAE-810E-6601D05BF411}" srcId="{E12B7344-A2AB-43E9-89E5-DF89600D168C}" destId="{3C0D6D7D-3A47-4555-9104-90BEECB39EA6}" srcOrd="0" destOrd="0" parTransId="{B567551D-4261-4F84-AFFF-5A4533632872}" sibTransId="{3640DC5C-28EE-46A6-8382-866BC9DE4B30}"/>
    <dgm:cxn modelId="{F1DFE546-539B-4AF7-BF73-3FED80687412}" type="presParOf" srcId="{0030C8E6-E320-4102-B245-BFF37710A608}" destId="{BEE4862B-5132-4750-A7BE-F0697F0EC5EF}" srcOrd="0" destOrd="0" presId="urn:microsoft.com/office/officeart/2005/8/layout/hList1#1"/>
    <dgm:cxn modelId="{731A007F-868F-4571-8C96-CE2BBC375D95}" type="presParOf" srcId="{BEE4862B-5132-4750-A7BE-F0697F0EC5EF}" destId="{B5B365FC-1166-487E-94DA-1436639AACE6}" srcOrd="0" destOrd="0" presId="urn:microsoft.com/office/officeart/2005/8/layout/hList1#1"/>
    <dgm:cxn modelId="{6BD7459E-618D-420C-9101-9C4018B5D76D}" type="presParOf" srcId="{BEE4862B-5132-4750-A7BE-F0697F0EC5EF}" destId="{2B481571-BC55-4AF7-8D2E-259FFF397CBA}" srcOrd="1" destOrd="0" presId="urn:microsoft.com/office/officeart/2005/8/layout/hList1#1"/>
    <dgm:cxn modelId="{1128C5F9-6FD3-4F30-815D-CE934E59F256}" type="presParOf" srcId="{0030C8E6-E320-4102-B245-BFF37710A608}" destId="{F96B1E40-EE11-4CC8-B3FD-1FBCD5F94125}" srcOrd="1" destOrd="0" presId="urn:microsoft.com/office/officeart/2005/8/layout/hList1#1"/>
    <dgm:cxn modelId="{5B665EF4-5269-4522-B92B-23F3FAA29BF6}" type="presParOf" srcId="{0030C8E6-E320-4102-B245-BFF37710A608}" destId="{93677306-6E5D-4041-87CC-6F37D6858C82}" srcOrd="2" destOrd="0" presId="urn:microsoft.com/office/officeart/2005/8/layout/hList1#1"/>
    <dgm:cxn modelId="{464C4366-3C39-42B3-9E2E-EBCC658F84E1}" type="presParOf" srcId="{93677306-6E5D-4041-87CC-6F37D6858C82}" destId="{2746C005-0552-405D-AFCF-F82F8762A9DA}" srcOrd="0" destOrd="0" presId="urn:microsoft.com/office/officeart/2005/8/layout/hList1#1"/>
    <dgm:cxn modelId="{DFFC63A2-432D-44D3-8A1D-EC73E52551B7}" type="presParOf" srcId="{93677306-6E5D-4041-87CC-6F37D6858C82}" destId="{04269632-F9A2-483A-8C2B-A47CE316A641}" srcOrd="1" destOrd="0" presId="urn:microsoft.com/office/officeart/2005/8/layout/hList1#1"/>
    <dgm:cxn modelId="{F65A10F0-8067-49C4-8B36-409A2A718B67}" type="presParOf" srcId="{0030C8E6-E320-4102-B245-BFF37710A608}" destId="{43F177F4-2771-4A2E-825C-E55E7987FDF6}" srcOrd="3" destOrd="0" presId="urn:microsoft.com/office/officeart/2005/8/layout/hList1#1"/>
    <dgm:cxn modelId="{73C76351-FDE1-43C5-8BA2-0B02482EE531}" type="presParOf" srcId="{0030C8E6-E320-4102-B245-BFF37710A608}" destId="{3722EEA9-20D9-4A84-AA2B-614167C098B8}" srcOrd="4" destOrd="0" presId="urn:microsoft.com/office/officeart/2005/8/layout/hList1#1"/>
    <dgm:cxn modelId="{BD703906-1A2D-4D8D-B84F-4288C3F984FD}" type="presParOf" srcId="{3722EEA9-20D9-4A84-AA2B-614167C098B8}" destId="{4E782E57-9F00-40E2-B1E9-5C0A149313F4}" srcOrd="0" destOrd="0" presId="urn:microsoft.com/office/officeart/2005/8/layout/hList1#1"/>
    <dgm:cxn modelId="{5A8263E5-AA40-4B4E-8A7C-C995DD686DF2}" type="presParOf" srcId="{3722EEA9-20D9-4A84-AA2B-614167C098B8}" destId="{96683A46-9AA2-4E1F-9947-88113678410E}" srcOrd="1" destOrd="0" presId="urn:microsoft.com/office/officeart/2005/8/layout/hList1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EA9D7E-85B1-45DB-91C0-70429744D23C}" type="doc">
      <dgm:prSet loTypeId="urn:microsoft.com/office/officeart/2005/8/layout/vList3#2" loCatId="process" qsTypeId="urn:microsoft.com/office/officeart/2005/8/quickstyle/simple2#8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E97D948-07D9-44D4-ADBF-AB60D0B5E9CA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Device </a:t>
          </a:r>
          <a:r>
            <a:rPr lang="en-US" sz="18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 -- Camera</a:t>
          </a:r>
          <a:endParaRPr lang="en-US" sz="18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C27A3327-E609-4BC6-9B43-AC685AA9C5F2}" type="parTrans" cxnId="{3A6FDD47-935B-4F30-8BFF-2012FA92E829}">
      <dgm:prSet/>
      <dgm:spPr/>
      <dgm:t>
        <a:bodyPr/>
        <a:lstStyle/>
        <a:p>
          <a:endParaRPr lang="en-CA"/>
        </a:p>
      </dgm:t>
    </dgm:pt>
    <dgm:pt modelId="{C6545898-D05F-44EF-8128-C518A2B53EEF}" type="sibTrans" cxnId="{3A6FDD47-935B-4F30-8BFF-2012FA92E829}">
      <dgm:prSet/>
      <dgm:spPr/>
      <dgm:t>
        <a:bodyPr/>
        <a:lstStyle/>
        <a:p>
          <a:endParaRPr lang="en-CA"/>
        </a:p>
      </dgm:t>
    </dgm:pt>
    <dgm:pt modelId="{128F47E2-D57D-4CC5-9631-BBD7DDC37343}">
      <dgm:prSet phldrT="[Text]" custT="1"/>
      <dgm:spPr/>
      <dgm:t>
        <a:bodyPr/>
        <a:lstStyle/>
        <a:p>
          <a:r>
            <a:rPr lang="en-US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Communication with another Android Device via </a:t>
          </a:r>
          <a:r>
            <a:rPr lang="en-US" sz="1200" dirty="0" err="1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WiFi</a:t>
          </a:r>
          <a:r>
            <a:rPr lang="en-US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 Direct </a:t>
          </a:r>
          <a:endParaRPr lang="en-US" sz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A3D5EB0-2B3A-475B-A6B4-87DDC665614A}" type="parTrans" cxnId="{53045CAD-49DF-4EFA-847F-96E8E5372C0D}">
      <dgm:prSet/>
      <dgm:spPr/>
      <dgm:t>
        <a:bodyPr/>
        <a:lstStyle/>
        <a:p>
          <a:endParaRPr lang="en-CA"/>
        </a:p>
      </dgm:t>
    </dgm:pt>
    <dgm:pt modelId="{4F5884F6-14BA-448E-A862-399F2D69B056}" type="sibTrans" cxnId="{53045CAD-49DF-4EFA-847F-96E8E5372C0D}">
      <dgm:prSet/>
      <dgm:spPr/>
      <dgm:t>
        <a:bodyPr/>
        <a:lstStyle/>
        <a:p>
          <a:endParaRPr lang="en-CA"/>
        </a:p>
      </dgm:t>
    </dgm:pt>
    <dgm:pt modelId="{DC883864-B18E-432F-9F84-C7046F06B7E1}">
      <dgm:prSet phldrT="[Text]" custT="1"/>
      <dgm:spPr/>
      <dgm:t>
        <a:bodyPr/>
        <a:lstStyle/>
        <a:p>
          <a:r>
            <a:rPr lang="en-US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Communication with NIOS II on DE2 via Middle Man</a:t>
          </a:r>
          <a:endParaRPr lang="en-US" sz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CEC18C0A-47F3-44D5-BE9B-D3307682A569}" type="parTrans" cxnId="{1FBBF334-6AED-4E6E-91F0-C25E4F2DE173}">
      <dgm:prSet/>
      <dgm:spPr/>
      <dgm:t>
        <a:bodyPr/>
        <a:lstStyle/>
        <a:p>
          <a:endParaRPr lang="en-CA"/>
        </a:p>
      </dgm:t>
    </dgm:pt>
    <dgm:pt modelId="{849994F8-407E-4E8F-8CB3-F1A24C9B7E89}" type="sibTrans" cxnId="{1FBBF334-6AED-4E6E-91F0-C25E4F2DE173}">
      <dgm:prSet/>
      <dgm:spPr/>
      <dgm:t>
        <a:bodyPr/>
        <a:lstStyle/>
        <a:p>
          <a:endParaRPr lang="en-CA"/>
        </a:p>
      </dgm:t>
    </dgm:pt>
    <dgm:pt modelId="{A54CFAA4-E94C-4DA4-96FB-B0BDE19FFBE8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Device </a:t>
          </a:r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B -- Remoter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FFB9F184-7F1D-45F2-BAE6-0089D652CFD4}" type="parTrans" cxnId="{CE91270E-1886-4821-AC83-400C7D163024}">
      <dgm:prSet/>
      <dgm:spPr/>
      <dgm:t>
        <a:bodyPr/>
        <a:lstStyle/>
        <a:p>
          <a:endParaRPr lang="en-CA"/>
        </a:p>
      </dgm:t>
    </dgm:pt>
    <dgm:pt modelId="{B458CE11-1C90-49AD-B398-6BA7E5BEDA4C}" type="sibTrans" cxnId="{CE91270E-1886-4821-AC83-400C7D163024}">
      <dgm:prSet/>
      <dgm:spPr/>
      <dgm:t>
        <a:bodyPr/>
        <a:lstStyle/>
        <a:p>
          <a:endParaRPr lang="en-CA"/>
        </a:p>
      </dgm:t>
    </dgm:pt>
    <dgm:pt modelId="{EDE90BE7-78D6-4B03-B40F-9B7B36E64134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Communication with </a:t>
          </a:r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Camera via </a:t>
          </a:r>
          <a:r>
            <a:rPr lang="en-US" dirty="0" err="1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WiFi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E4AF175E-1653-4746-B1CD-C6FD2B6C752A}" type="parTrans" cxnId="{C692DDB1-2140-4629-908F-6F3807705C4D}">
      <dgm:prSet/>
      <dgm:spPr/>
      <dgm:t>
        <a:bodyPr/>
        <a:lstStyle/>
        <a:p>
          <a:endParaRPr lang="en-CA"/>
        </a:p>
      </dgm:t>
    </dgm:pt>
    <dgm:pt modelId="{0801CCD6-C5CE-41EE-8860-2E6CA3AABEF0}" type="sibTrans" cxnId="{C692DDB1-2140-4629-908F-6F3807705C4D}">
      <dgm:prSet/>
      <dgm:spPr/>
      <dgm:t>
        <a:bodyPr/>
        <a:lstStyle/>
        <a:p>
          <a:endParaRPr lang="en-CA"/>
        </a:p>
      </dgm:t>
    </dgm:pt>
    <dgm:pt modelId="{5ED80EEF-4FA3-44B9-8108-A3D73BAB84B4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DE2 Board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1086319B-958D-4D7F-93C9-61A678BF2FA8}" type="parTrans" cxnId="{A192E070-497C-4FCB-851E-20C2E1872DE5}">
      <dgm:prSet/>
      <dgm:spPr/>
      <dgm:t>
        <a:bodyPr/>
        <a:lstStyle/>
        <a:p>
          <a:endParaRPr lang="en-CA"/>
        </a:p>
      </dgm:t>
    </dgm:pt>
    <dgm:pt modelId="{07E0336E-255C-40F4-8FF6-6B6337F050C7}" type="sibTrans" cxnId="{A192E070-497C-4FCB-851E-20C2E1872DE5}">
      <dgm:prSet/>
      <dgm:spPr/>
      <dgm:t>
        <a:bodyPr/>
        <a:lstStyle/>
        <a:p>
          <a:endParaRPr lang="en-CA"/>
        </a:p>
      </dgm:t>
    </dgm:pt>
    <dgm:pt modelId="{A0E75449-F06A-4AD2-AC77-EB3B56271AE4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Communication with Android Device via Middle Man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C1FE7175-6FDA-4584-9D43-D908CDA734D2}" type="parTrans" cxnId="{573B005B-3713-411C-8DDC-F3B5C099D48D}">
      <dgm:prSet/>
      <dgm:spPr/>
      <dgm:t>
        <a:bodyPr/>
        <a:lstStyle/>
        <a:p>
          <a:endParaRPr lang="en-CA"/>
        </a:p>
      </dgm:t>
    </dgm:pt>
    <dgm:pt modelId="{766A9246-AE45-42B8-A147-5B8849012354}" type="sibTrans" cxnId="{573B005B-3713-411C-8DDC-F3B5C099D48D}">
      <dgm:prSet/>
      <dgm:spPr/>
      <dgm:t>
        <a:bodyPr/>
        <a:lstStyle/>
        <a:p>
          <a:endParaRPr lang="en-CA"/>
        </a:p>
      </dgm:t>
    </dgm:pt>
    <dgm:pt modelId="{C169A34C-9DDE-48EF-9A30-476D7C6FC579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Saving photo on an SD card and display it on VGA Display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05779218-AF17-4575-AEE7-B5DC3E1C4FF0}" type="parTrans" cxnId="{E6A0F35E-AAAE-4A91-BDD7-7B48552C4C80}">
      <dgm:prSet/>
      <dgm:spPr/>
      <dgm:t>
        <a:bodyPr/>
        <a:lstStyle/>
        <a:p>
          <a:endParaRPr lang="en-CA"/>
        </a:p>
      </dgm:t>
    </dgm:pt>
    <dgm:pt modelId="{48A723F8-ECF3-4B6A-915C-88E56330FE9F}" type="sibTrans" cxnId="{E6A0F35E-AAAE-4A91-BDD7-7B48552C4C80}">
      <dgm:prSet/>
      <dgm:spPr/>
      <dgm:t>
        <a:bodyPr/>
        <a:lstStyle/>
        <a:p>
          <a:endParaRPr lang="en-CA"/>
        </a:p>
      </dgm:t>
    </dgm:pt>
    <dgm:pt modelId="{65106411-0206-49AC-9077-8CD70907F3BE}">
      <dgm:prSet phldrT="[Text]"/>
      <dgm:spPr/>
      <dgm:t>
        <a:bodyPr/>
        <a:lstStyle/>
        <a:p>
          <a:endParaRPr lang="en-US" sz="10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D7791451-6CF6-4509-8FA5-33AB19DD3332}" type="parTrans" cxnId="{9D5D49D3-4BE2-4C31-9D5C-3E53AC61FF96}">
      <dgm:prSet/>
      <dgm:spPr/>
      <dgm:t>
        <a:bodyPr/>
        <a:lstStyle/>
        <a:p>
          <a:endParaRPr lang="en-CA"/>
        </a:p>
      </dgm:t>
    </dgm:pt>
    <dgm:pt modelId="{A135CBD2-7A8A-4FBB-9BBE-2B58F1404B48}" type="sibTrans" cxnId="{9D5D49D3-4BE2-4C31-9D5C-3E53AC61FF96}">
      <dgm:prSet/>
      <dgm:spPr/>
      <dgm:t>
        <a:bodyPr/>
        <a:lstStyle/>
        <a:p>
          <a:endParaRPr lang="en-CA"/>
        </a:p>
      </dgm:t>
    </dgm:pt>
    <dgm:pt modelId="{66867EF7-EF86-4910-9B8B-945024C6C33B}">
      <dgm:prSet phldrT="[Text]" custT="1"/>
      <dgm:spPr/>
      <dgm:t>
        <a:bodyPr/>
        <a:lstStyle/>
        <a:p>
          <a:r>
            <a:rPr lang="en-US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Picture comparing </a:t>
          </a:r>
          <a:r>
            <a:rPr lang="en-CA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algorithm</a:t>
          </a:r>
          <a:endParaRPr lang="en-US" sz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68DA8478-F51F-49E6-938C-613383E1C67D}" type="parTrans" cxnId="{0C8793DD-5782-4F6F-A8D9-424FF3A20120}">
      <dgm:prSet/>
      <dgm:spPr/>
      <dgm:t>
        <a:bodyPr/>
        <a:lstStyle/>
        <a:p>
          <a:endParaRPr lang="en-CA"/>
        </a:p>
      </dgm:t>
    </dgm:pt>
    <dgm:pt modelId="{F8D3E717-00DB-4C36-A3F4-C1638290A714}" type="sibTrans" cxnId="{0C8793DD-5782-4F6F-A8D9-424FF3A20120}">
      <dgm:prSet/>
      <dgm:spPr/>
      <dgm:t>
        <a:bodyPr/>
        <a:lstStyle/>
        <a:p>
          <a:endParaRPr lang="en-CA"/>
        </a:p>
      </dgm:t>
    </dgm:pt>
    <dgm:pt modelId="{0DAC5A32-59AF-4650-AD45-2B158E62E213}">
      <dgm:prSet phldrT="[Text]" custT="1"/>
      <dgm:spPr/>
      <dgm:t>
        <a:bodyPr/>
        <a:lstStyle/>
        <a:p>
          <a:r>
            <a:rPr lang="en-US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Using </a:t>
          </a:r>
          <a:r>
            <a:rPr lang="en-US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camera </a:t>
          </a:r>
          <a:r>
            <a:rPr lang="en-US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to take </a:t>
          </a:r>
          <a:r>
            <a:rPr lang="en-US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photos continuously </a:t>
          </a:r>
          <a:endParaRPr lang="en-US" sz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DB8E18E3-8C2B-4813-AE0F-9154BBB12D1D}" type="parTrans" cxnId="{73520D23-D403-42DF-921C-373F895E27DC}">
      <dgm:prSet/>
      <dgm:spPr/>
      <dgm:t>
        <a:bodyPr/>
        <a:lstStyle/>
        <a:p>
          <a:endParaRPr lang="en-CA"/>
        </a:p>
      </dgm:t>
    </dgm:pt>
    <dgm:pt modelId="{212BC432-A45A-4184-86EA-32405033C0CC}" type="sibTrans" cxnId="{73520D23-D403-42DF-921C-373F895E27DC}">
      <dgm:prSet/>
      <dgm:spPr/>
      <dgm:t>
        <a:bodyPr/>
        <a:lstStyle/>
        <a:p>
          <a:endParaRPr lang="en-CA"/>
        </a:p>
      </dgm:t>
    </dgm:pt>
    <dgm:pt modelId="{62E04A65-BB04-4985-96B7-26F6B69767E6}">
      <dgm:prSet phldrT="[Text]" custT="1"/>
      <dgm:spPr/>
      <dgm:t>
        <a:bodyPr/>
        <a:lstStyle/>
        <a:p>
          <a:r>
            <a:rPr lang="en-US" sz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Alarm Sound Effect</a:t>
          </a:r>
          <a:endParaRPr lang="en-US" sz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B070206D-2B53-4873-B883-9CD8585C7FB7}" type="parTrans" cxnId="{8B0FA34C-B1CB-433C-8718-F8197839C49B}">
      <dgm:prSet/>
      <dgm:spPr/>
      <dgm:t>
        <a:bodyPr/>
        <a:lstStyle/>
        <a:p>
          <a:endParaRPr lang="en-CA"/>
        </a:p>
      </dgm:t>
    </dgm:pt>
    <dgm:pt modelId="{790DC8F7-1195-478F-9A40-3BF844CD4677}" type="sibTrans" cxnId="{8B0FA34C-B1CB-433C-8718-F8197839C49B}">
      <dgm:prSet/>
      <dgm:spPr/>
      <dgm:t>
        <a:bodyPr/>
        <a:lstStyle/>
        <a:p>
          <a:endParaRPr lang="en-CA"/>
        </a:p>
      </dgm:t>
    </dgm:pt>
    <dgm:pt modelId="{927DC37C-38B1-4A6B-B158-647987676AE1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  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F14E81C5-8C18-4F95-AA52-1DDF751E732F}" type="parTrans" cxnId="{6EDE581D-50CA-4CCF-B35F-87F34C18DD4E}">
      <dgm:prSet/>
      <dgm:spPr/>
    </dgm:pt>
    <dgm:pt modelId="{F357E509-5E81-4D13-9A18-039FFA8A9B91}" type="sibTrans" cxnId="{6EDE581D-50CA-4CCF-B35F-87F34C18DD4E}">
      <dgm:prSet/>
      <dgm:spPr/>
    </dgm:pt>
    <dgm:pt modelId="{7799DC94-3F37-442F-B173-155D709E4B16}" type="pres">
      <dgm:prSet presAssocID="{6FEA9D7E-85B1-45DB-91C0-70429744D23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BC3B736C-D2AA-4101-9ECE-6232DE6E00E1}" type="pres">
      <dgm:prSet presAssocID="{6E97D948-07D9-44D4-ADBF-AB60D0B5E9CA}" presName="composite" presStyleCnt="0"/>
      <dgm:spPr/>
    </dgm:pt>
    <dgm:pt modelId="{85FC09C1-F5A8-48CE-A79A-7DF7DA8A91CC}" type="pres">
      <dgm:prSet presAssocID="{6E97D948-07D9-44D4-ADBF-AB60D0B5E9CA}" presName="imgShp" presStyleLbl="fgImgPlace1" presStyleIdx="0" presStyleCnt="3" custLinFactNeighborX="212" custLinFactNeighborY="-13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n-CA"/>
        </a:p>
      </dgm:t>
    </dgm:pt>
    <dgm:pt modelId="{EA31B26A-DE4D-47F0-A1D9-A0BB98B2C43D}" type="pres">
      <dgm:prSet presAssocID="{6E97D948-07D9-44D4-ADBF-AB60D0B5E9CA}" presName="txShp" presStyleLbl="node1" presStyleIdx="0" presStyleCnt="3" custScaleX="101157" custScaleY="129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1F140-1017-44A5-AE1A-F554E8805CFA}" type="pres">
      <dgm:prSet presAssocID="{C6545898-D05F-44EF-8128-C518A2B53EEF}" presName="spacing" presStyleCnt="0"/>
      <dgm:spPr/>
    </dgm:pt>
    <dgm:pt modelId="{23F874D7-16C5-4EEA-8E16-79C735B4E4E1}" type="pres">
      <dgm:prSet presAssocID="{A54CFAA4-E94C-4DA4-96FB-B0BDE19FFBE8}" presName="composite" presStyleCnt="0"/>
      <dgm:spPr/>
    </dgm:pt>
    <dgm:pt modelId="{0CC77CC7-06E1-4509-BCB8-967BBC24F776}" type="pres">
      <dgm:prSet presAssocID="{A54CFAA4-E94C-4DA4-96FB-B0BDE19FFBE8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n-CA"/>
        </a:p>
      </dgm:t>
    </dgm:pt>
    <dgm:pt modelId="{623F5DBF-5DAC-4039-9A1C-4D0F8261FCBB}" type="pres">
      <dgm:prSet presAssocID="{A54CFAA4-E94C-4DA4-96FB-B0BDE19FFBE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E380A-31F2-4487-A093-9BB3C41DBC0B}" type="pres">
      <dgm:prSet presAssocID="{B458CE11-1C90-49AD-B398-6BA7E5BEDA4C}" presName="spacing" presStyleCnt="0"/>
      <dgm:spPr/>
    </dgm:pt>
    <dgm:pt modelId="{984A7B51-DDBE-4C29-96C8-8388E747FBEA}" type="pres">
      <dgm:prSet presAssocID="{5ED80EEF-4FA3-44B9-8108-A3D73BAB84B4}" presName="composite" presStyleCnt="0"/>
      <dgm:spPr/>
    </dgm:pt>
    <dgm:pt modelId="{742821AC-200B-48B9-BDC3-259AF356565E}" type="pres">
      <dgm:prSet presAssocID="{5ED80EEF-4FA3-44B9-8108-A3D73BAB84B4}" presName="imgShp" presStyleLbl="fgImgPlace1" presStyleIdx="2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CA"/>
        </a:p>
      </dgm:t>
    </dgm:pt>
    <dgm:pt modelId="{8D650AD2-DF78-4808-B361-6DB15F4A3B1C}" type="pres">
      <dgm:prSet presAssocID="{5ED80EEF-4FA3-44B9-8108-A3D73BAB84B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6B50A-6D9D-4481-B163-8D8D3A12F5AC}" type="presOf" srcId="{C169A34C-9DDE-48EF-9A30-476D7C6FC579}" destId="{8D650AD2-DF78-4808-B361-6DB15F4A3B1C}" srcOrd="0" destOrd="2" presId="urn:microsoft.com/office/officeart/2005/8/layout/vList3#2"/>
    <dgm:cxn modelId="{91A821E4-7869-42A2-A09A-9B93E83C679C}" type="presOf" srcId="{A54CFAA4-E94C-4DA4-96FB-B0BDE19FFBE8}" destId="{623F5DBF-5DAC-4039-9A1C-4D0F8261FCBB}" srcOrd="0" destOrd="0" presId="urn:microsoft.com/office/officeart/2005/8/layout/vList3#2"/>
    <dgm:cxn modelId="{BB350640-2B2B-44A3-8142-535EC275C8C9}" type="presOf" srcId="{EDE90BE7-78D6-4B03-B40F-9B7B36E64134}" destId="{623F5DBF-5DAC-4039-9A1C-4D0F8261FCBB}" srcOrd="0" destOrd="1" presId="urn:microsoft.com/office/officeart/2005/8/layout/vList3#2"/>
    <dgm:cxn modelId="{39D11DC0-9FD9-4CE2-9439-E77FFB53792E}" type="presOf" srcId="{62E04A65-BB04-4985-96B7-26F6B69767E6}" destId="{EA31B26A-DE4D-47F0-A1D9-A0BB98B2C43D}" srcOrd="0" destOrd="5" presId="urn:microsoft.com/office/officeart/2005/8/layout/vList3#2"/>
    <dgm:cxn modelId="{1FBBF334-6AED-4E6E-91F0-C25E4F2DE173}" srcId="{6E97D948-07D9-44D4-ADBF-AB60D0B5E9CA}" destId="{DC883864-B18E-432F-9F84-C7046F06B7E1}" srcOrd="1" destOrd="0" parTransId="{CEC18C0A-47F3-44D5-BE9B-D3307682A569}" sibTransId="{849994F8-407E-4E8F-8CB3-F1A24C9B7E89}"/>
    <dgm:cxn modelId="{53045CAD-49DF-4EFA-847F-96E8E5372C0D}" srcId="{6E97D948-07D9-44D4-ADBF-AB60D0B5E9CA}" destId="{128F47E2-D57D-4CC5-9631-BBD7DDC37343}" srcOrd="0" destOrd="0" parTransId="{8A3D5EB0-2B3A-475B-A6B4-87DDC665614A}" sibTransId="{4F5884F6-14BA-448E-A862-399F2D69B056}"/>
    <dgm:cxn modelId="{E1BF4C32-FD7B-47B1-9942-FBEEF120877B}" type="presOf" srcId="{6E97D948-07D9-44D4-ADBF-AB60D0B5E9CA}" destId="{EA31B26A-DE4D-47F0-A1D9-A0BB98B2C43D}" srcOrd="0" destOrd="0" presId="urn:microsoft.com/office/officeart/2005/8/layout/vList3#2"/>
    <dgm:cxn modelId="{573B005B-3713-411C-8DDC-F3B5C099D48D}" srcId="{5ED80EEF-4FA3-44B9-8108-A3D73BAB84B4}" destId="{A0E75449-F06A-4AD2-AC77-EB3B56271AE4}" srcOrd="0" destOrd="0" parTransId="{C1FE7175-6FDA-4584-9D43-D908CDA734D2}" sibTransId="{766A9246-AE45-42B8-A147-5B8849012354}"/>
    <dgm:cxn modelId="{717005DE-B087-4A4E-B743-0D956385ED98}" type="presOf" srcId="{DC883864-B18E-432F-9F84-C7046F06B7E1}" destId="{EA31B26A-DE4D-47F0-A1D9-A0BB98B2C43D}" srcOrd="0" destOrd="2" presId="urn:microsoft.com/office/officeart/2005/8/layout/vList3#2"/>
    <dgm:cxn modelId="{9D5D49D3-4BE2-4C31-9D5C-3E53AC61FF96}" srcId="{6E97D948-07D9-44D4-ADBF-AB60D0B5E9CA}" destId="{65106411-0206-49AC-9077-8CD70907F3BE}" srcOrd="5" destOrd="0" parTransId="{D7791451-6CF6-4509-8FA5-33AB19DD3332}" sibTransId="{A135CBD2-7A8A-4FBB-9BBE-2B58F1404B48}"/>
    <dgm:cxn modelId="{E8617180-5B5E-476F-AE52-E1045841ED53}" type="presOf" srcId="{66867EF7-EF86-4910-9B8B-945024C6C33B}" destId="{EA31B26A-DE4D-47F0-A1D9-A0BB98B2C43D}" srcOrd="0" destOrd="4" presId="urn:microsoft.com/office/officeart/2005/8/layout/vList3#2"/>
    <dgm:cxn modelId="{142F0C92-72AC-4A3C-A38D-9BD396CB98CF}" type="presOf" srcId="{128F47E2-D57D-4CC5-9631-BBD7DDC37343}" destId="{EA31B26A-DE4D-47F0-A1D9-A0BB98B2C43D}" srcOrd="0" destOrd="1" presId="urn:microsoft.com/office/officeart/2005/8/layout/vList3#2"/>
    <dgm:cxn modelId="{E6A0F35E-AAAE-4A91-BDD7-7B48552C4C80}" srcId="{5ED80EEF-4FA3-44B9-8108-A3D73BAB84B4}" destId="{C169A34C-9DDE-48EF-9A30-476D7C6FC579}" srcOrd="1" destOrd="0" parTransId="{05779218-AF17-4575-AEE7-B5DC3E1C4FF0}" sibTransId="{48A723F8-ECF3-4B6A-915C-88E56330FE9F}"/>
    <dgm:cxn modelId="{0C8793DD-5782-4F6F-A8D9-424FF3A20120}" srcId="{6E97D948-07D9-44D4-ADBF-AB60D0B5E9CA}" destId="{66867EF7-EF86-4910-9B8B-945024C6C33B}" srcOrd="3" destOrd="0" parTransId="{68DA8478-F51F-49E6-938C-613383E1C67D}" sibTransId="{F8D3E717-00DB-4C36-A3F4-C1638290A714}"/>
    <dgm:cxn modelId="{C692DDB1-2140-4629-908F-6F3807705C4D}" srcId="{A54CFAA4-E94C-4DA4-96FB-B0BDE19FFBE8}" destId="{EDE90BE7-78D6-4B03-B40F-9B7B36E64134}" srcOrd="0" destOrd="0" parTransId="{E4AF175E-1653-4746-B1CD-C6FD2B6C752A}" sibTransId="{0801CCD6-C5CE-41EE-8860-2E6CA3AABEF0}"/>
    <dgm:cxn modelId="{B69ACB37-899C-4F8B-94C7-A629F50DD2C6}" type="presOf" srcId="{65106411-0206-49AC-9077-8CD70907F3BE}" destId="{EA31B26A-DE4D-47F0-A1D9-A0BB98B2C43D}" srcOrd="0" destOrd="6" presId="urn:microsoft.com/office/officeart/2005/8/layout/vList3#2"/>
    <dgm:cxn modelId="{DAF40075-F9CF-4F3D-8344-623265343ED1}" type="presOf" srcId="{0DAC5A32-59AF-4650-AD45-2B158E62E213}" destId="{EA31B26A-DE4D-47F0-A1D9-A0BB98B2C43D}" srcOrd="0" destOrd="3" presId="urn:microsoft.com/office/officeart/2005/8/layout/vList3#2"/>
    <dgm:cxn modelId="{BB50C004-249A-4603-8E87-FB15FFF62149}" type="presOf" srcId="{6FEA9D7E-85B1-45DB-91C0-70429744D23C}" destId="{7799DC94-3F37-442F-B173-155D709E4B16}" srcOrd="0" destOrd="0" presId="urn:microsoft.com/office/officeart/2005/8/layout/vList3#2"/>
    <dgm:cxn modelId="{3A6FDD47-935B-4F30-8BFF-2012FA92E829}" srcId="{6FEA9D7E-85B1-45DB-91C0-70429744D23C}" destId="{6E97D948-07D9-44D4-ADBF-AB60D0B5E9CA}" srcOrd="0" destOrd="0" parTransId="{C27A3327-E609-4BC6-9B43-AC685AA9C5F2}" sibTransId="{C6545898-D05F-44EF-8128-C518A2B53EEF}"/>
    <dgm:cxn modelId="{B414DF96-5B29-4E5B-8873-49F3076C19B4}" type="presOf" srcId="{5ED80EEF-4FA3-44B9-8108-A3D73BAB84B4}" destId="{8D650AD2-DF78-4808-B361-6DB15F4A3B1C}" srcOrd="0" destOrd="0" presId="urn:microsoft.com/office/officeart/2005/8/layout/vList3#2"/>
    <dgm:cxn modelId="{A192E070-497C-4FCB-851E-20C2E1872DE5}" srcId="{6FEA9D7E-85B1-45DB-91C0-70429744D23C}" destId="{5ED80EEF-4FA3-44B9-8108-A3D73BAB84B4}" srcOrd="2" destOrd="0" parTransId="{1086319B-958D-4D7F-93C9-61A678BF2FA8}" sibTransId="{07E0336E-255C-40F4-8FF6-6B6337F050C7}"/>
    <dgm:cxn modelId="{CE91270E-1886-4821-AC83-400C7D163024}" srcId="{6FEA9D7E-85B1-45DB-91C0-70429744D23C}" destId="{A54CFAA4-E94C-4DA4-96FB-B0BDE19FFBE8}" srcOrd="1" destOrd="0" parTransId="{FFB9F184-7F1D-45F2-BAE6-0089D652CFD4}" sibTransId="{B458CE11-1C90-49AD-B398-6BA7E5BEDA4C}"/>
    <dgm:cxn modelId="{8B0FA34C-B1CB-433C-8718-F8197839C49B}" srcId="{6E97D948-07D9-44D4-ADBF-AB60D0B5E9CA}" destId="{62E04A65-BB04-4985-96B7-26F6B69767E6}" srcOrd="4" destOrd="0" parTransId="{B070206D-2B53-4873-B883-9CD8585C7FB7}" sibTransId="{790DC8F7-1195-478F-9A40-3BF844CD4677}"/>
    <dgm:cxn modelId="{F0B6CDF3-2D13-4887-8D56-B8A1B0925F27}" type="presOf" srcId="{A0E75449-F06A-4AD2-AC77-EB3B56271AE4}" destId="{8D650AD2-DF78-4808-B361-6DB15F4A3B1C}" srcOrd="0" destOrd="1" presId="urn:microsoft.com/office/officeart/2005/8/layout/vList3#2"/>
    <dgm:cxn modelId="{468395C8-1CE0-46DA-8239-EB116C6E05A1}" type="presOf" srcId="{927DC37C-38B1-4A6B-B158-647987676AE1}" destId="{623F5DBF-5DAC-4039-9A1C-4D0F8261FCBB}" srcOrd="0" destOrd="2" presId="urn:microsoft.com/office/officeart/2005/8/layout/vList3#2"/>
    <dgm:cxn modelId="{6EDE581D-50CA-4CCF-B35F-87F34C18DD4E}" srcId="{A54CFAA4-E94C-4DA4-96FB-B0BDE19FFBE8}" destId="{927DC37C-38B1-4A6B-B158-647987676AE1}" srcOrd="1" destOrd="0" parTransId="{F14E81C5-8C18-4F95-AA52-1DDF751E732F}" sibTransId="{F357E509-5E81-4D13-9A18-039FFA8A9B91}"/>
    <dgm:cxn modelId="{73520D23-D403-42DF-921C-373F895E27DC}" srcId="{6E97D948-07D9-44D4-ADBF-AB60D0B5E9CA}" destId="{0DAC5A32-59AF-4650-AD45-2B158E62E213}" srcOrd="2" destOrd="0" parTransId="{DB8E18E3-8C2B-4813-AE0F-9154BBB12D1D}" sibTransId="{212BC432-A45A-4184-86EA-32405033C0CC}"/>
    <dgm:cxn modelId="{19A57364-0F80-4157-B65C-AB4282E0C032}" type="presParOf" srcId="{7799DC94-3F37-442F-B173-155D709E4B16}" destId="{BC3B736C-D2AA-4101-9ECE-6232DE6E00E1}" srcOrd="0" destOrd="0" presId="urn:microsoft.com/office/officeart/2005/8/layout/vList3#2"/>
    <dgm:cxn modelId="{67F4525D-D304-4825-A20C-D266A546E3F4}" type="presParOf" srcId="{BC3B736C-D2AA-4101-9ECE-6232DE6E00E1}" destId="{85FC09C1-F5A8-48CE-A79A-7DF7DA8A91CC}" srcOrd="0" destOrd="0" presId="urn:microsoft.com/office/officeart/2005/8/layout/vList3#2"/>
    <dgm:cxn modelId="{3F4436EB-14DC-4D1C-83EE-A655D3F42159}" type="presParOf" srcId="{BC3B736C-D2AA-4101-9ECE-6232DE6E00E1}" destId="{EA31B26A-DE4D-47F0-A1D9-A0BB98B2C43D}" srcOrd="1" destOrd="0" presId="urn:microsoft.com/office/officeart/2005/8/layout/vList3#2"/>
    <dgm:cxn modelId="{3693B84A-FD09-4793-9D9C-00105297AE11}" type="presParOf" srcId="{7799DC94-3F37-442F-B173-155D709E4B16}" destId="{1F91F140-1017-44A5-AE1A-F554E8805CFA}" srcOrd="1" destOrd="0" presId="urn:microsoft.com/office/officeart/2005/8/layout/vList3#2"/>
    <dgm:cxn modelId="{E5314BC7-9267-41A5-BF35-36015BD28D3E}" type="presParOf" srcId="{7799DC94-3F37-442F-B173-155D709E4B16}" destId="{23F874D7-16C5-4EEA-8E16-79C735B4E4E1}" srcOrd="2" destOrd="0" presId="urn:microsoft.com/office/officeart/2005/8/layout/vList3#2"/>
    <dgm:cxn modelId="{FB03A6B9-5AA9-479E-9C5D-575E553BF77F}" type="presParOf" srcId="{23F874D7-16C5-4EEA-8E16-79C735B4E4E1}" destId="{0CC77CC7-06E1-4509-BCB8-967BBC24F776}" srcOrd="0" destOrd="0" presId="urn:microsoft.com/office/officeart/2005/8/layout/vList3#2"/>
    <dgm:cxn modelId="{63CFCAD7-D11C-4D44-8510-723C4478FB19}" type="presParOf" srcId="{23F874D7-16C5-4EEA-8E16-79C735B4E4E1}" destId="{623F5DBF-5DAC-4039-9A1C-4D0F8261FCBB}" srcOrd="1" destOrd="0" presId="urn:microsoft.com/office/officeart/2005/8/layout/vList3#2"/>
    <dgm:cxn modelId="{A9FD7ACE-4F98-457D-BD1E-EE69A91E60B1}" type="presParOf" srcId="{7799DC94-3F37-442F-B173-155D709E4B16}" destId="{8E0E380A-31F2-4487-A093-9BB3C41DBC0B}" srcOrd="3" destOrd="0" presId="urn:microsoft.com/office/officeart/2005/8/layout/vList3#2"/>
    <dgm:cxn modelId="{0D700A35-EFF4-4900-AE8E-1FFE50DDB637}" type="presParOf" srcId="{7799DC94-3F37-442F-B173-155D709E4B16}" destId="{984A7B51-DDBE-4C29-96C8-8388E747FBEA}" srcOrd="4" destOrd="0" presId="urn:microsoft.com/office/officeart/2005/8/layout/vList3#2"/>
    <dgm:cxn modelId="{50D9E5BC-7D99-4AA0-8475-BD3A78207D20}" type="presParOf" srcId="{984A7B51-DDBE-4C29-96C8-8388E747FBEA}" destId="{742821AC-200B-48B9-BDC3-259AF356565E}" srcOrd="0" destOrd="0" presId="urn:microsoft.com/office/officeart/2005/8/layout/vList3#2"/>
    <dgm:cxn modelId="{F05DBB0A-4218-444E-A8F0-C379122932FD}" type="presParOf" srcId="{984A7B51-DDBE-4C29-96C8-8388E747FBEA}" destId="{8D650AD2-DF78-4808-B361-6DB15F4A3B1C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FD0999-986B-422B-BEC4-A6F0D5834DDE}" type="doc">
      <dgm:prSet loTypeId="urn:microsoft.com/office/officeart/2005/8/layout/arrow4#1" loCatId="relationship" qsTypeId="urn:microsoft.com/office/officeart/2005/8/quickstyle/simple2#1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A9634EF-2D53-4F2D-8FD7-F5E8F2C6C259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Progress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4C11BEBE-4027-491B-B411-2E498F3B6493}" type="parTrans" cxnId="{0ACBD365-0530-4064-9592-4150AB188C75}">
      <dgm:prSet/>
      <dgm:spPr/>
      <dgm:t>
        <a:bodyPr/>
        <a:lstStyle/>
        <a:p>
          <a:endParaRPr lang="en-CA"/>
        </a:p>
      </dgm:t>
    </dgm:pt>
    <dgm:pt modelId="{DFD0E1BF-7295-45EB-BBCF-657CDA36B22A}" type="sibTrans" cxnId="{0ACBD365-0530-4064-9592-4150AB188C75}">
      <dgm:prSet/>
      <dgm:spPr/>
      <dgm:t>
        <a:bodyPr/>
        <a:lstStyle/>
        <a:p>
          <a:endParaRPr lang="en-CA"/>
        </a:p>
      </dgm:t>
    </dgm:pt>
    <dgm:pt modelId="{8996F957-F0BA-4D33-BCC4-A1D0187CB50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Camera </a:t>
          </a:r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is </a:t>
          </a:r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working properly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477BFD29-2A15-46E4-845A-586780B153A0}" type="parTrans" cxnId="{39B7C54C-1E7D-4F51-90B1-FF384E1C7A32}">
      <dgm:prSet/>
      <dgm:spPr/>
      <dgm:t>
        <a:bodyPr/>
        <a:lstStyle/>
        <a:p>
          <a:endParaRPr lang="en-CA"/>
        </a:p>
      </dgm:t>
    </dgm:pt>
    <dgm:pt modelId="{ED92BEB7-739E-4C82-86FA-BC4B54219274}" type="sibTrans" cxnId="{39B7C54C-1E7D-4F51-90B1-FF384E1C7A32}">
      <dgm:prSet/>
      <dgm:spPr/>
      <dgm:t>
        <a:bodyPr/>
        <a:lstStyle/>
        <a:p>
          <a:endParaRPr lang="en-CA"/>
        </a:p>
      </dgm:t>
    </dgm:pt>
    <dgm:pt modelId="{FB9D100C-F172-4625-ABF2-8384C640C65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Comparing algorithm provides satisfactory results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74AB7BB5-DD46-4F04-BE07-D61042EFFA3B}" type="parTrans" cxnId="{BE2AD81E-6E77-4A66-A8CA-4B3974D7D4E1}">
      <dgm:prSet/>
      <dgm:spPr/>
      <dgm:t>
        <a:bodyPr/>
        <a:lstStyle/>
        <a:p>
          <a:endParaRPr lang="en-CA"/>
        </a:p>
      </dgm:t>
    </dgm:pt>
    <dgm:pt modelId="{87391AF3-6BF8-4268-915A-9FAB9EC1F2B9}" type="sibTrans" cxnId="{BE2AD81E-6E77-4A66-A8CA-4B3974D7D4E1}">
      <dgm:prSet/>
      <dgm:spPr/>
      <dgm:t>
        <a:bodyPr/>
        <a:lstStyle/>
        <a:p>
          <a:endParaRPr lang="en-CA"/>
        </a:p>
      </dgm:t>
    </dgm:pt>
    <dgm:pt modelId="{33D0D730-27CF-4B2D-9BE1-0BACB777CD9A}">
      <dgm:prSet phldrT="[Text]"/>
      <dgm:spPr/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681CBCFF-A4F2-4F4F-BF31-8552BA6D7FCC}" type="parTrans" cxnId="{54E7DE44-DB46-4F3B-9CCC-2B9C718293CE}">
      <dgm:prSet/>
      <dgm:spPr/>
      <dgm:t>
        <a:bodyPr/>
        <a:lstStyle/>
        <a:p>
          <a:endParaRPr lang="en-CA"/>
        </a:p>
      </dgm:t>
    </dgm:pt>
    <dgm:pt modelId="{E57C6FFF-F285-41CD-ADE3-2340C01E873E}" type="sibTrans" cxnId="{54E7DE44-DB46-4F3B-9CCC-2B9C718293CE}">
      <dgm:prSet/>
      <dgm:spPr/>
      <dgm:t>
        <a:bodyPr/>
        <a:lstStyle/>
        <a:p>
          <a:endParaRPr lang="en-CA"/>
        </a:p>
      </dgm:t>
    </dgm:pt>
    <dgm:pt modelId="{83D47017-9546-4F12-963C-E6B5B6DC33C4}">
      <dgm:prSet phldrT="[Text]" custT="1"/>
      <dgm:spPr/>
      <dgm:t>
        <a:bodyPr/>
        <a:lstStyle/>
        <a:p>
          <a:r>
            <a:rPr lang="en-US" sz="26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Possible Improvement Aftertime</a:t>
          </a:r>
          <a:endParaRPr lang="en-US" sz="26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endParaRPr lang="en-US" sz="26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endParaRPr lang="en-US" sz="26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endParaRPr lang="en-US" sz="26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endParaRPr lang="en-US" sz="26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BC007C04-FC3C-4F79-AFF5-4A79E54395DE}" type="sibTrans" cxnId="{213F425D-E223-43A4-89B2-21D1DB92413A}">
      <dgm:prSet/>
      <dgm:spPr/>
      <dgm:t>
        <a:bodyPr/>
        <a:lstStyle/>
        <a:p>
          <a:endParaRPr lang="en-CA"/>
        </a:p>
      </dgm:t>
    </dgm:pt>
    <dgm:pt modelId="{19888EAE-9658-4035-AAF2-C75DD46A3622}" type="parTrans" cxnId="{213F425D-E223-43A4-89B2-21D1DB92413A}">
      <dgm:prSet/>
      <dgm:spPr/>
      <dgm:t>
        <a:bodyPr/>
        <a:lstStyle/>
        <a:p>
          <a:endParaRPr lang="en-CA"/>
        </a:p>
      </dgm:t>
    </dgm:pt>
    <dgm:pt modelId="{F14A8BCC-8475-4297-B53A-892AB79B2C83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Audio Implementation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27E7115C-94E8-48F3-BCDD-36624A54BE8E}" type="parTrans" cxnId="{3E695E33-A01D-427C-BA59-A1CBB7F1DCE0}">
      <dgm:prSet/>
      <dgm:spPr/>
      <dgm:t>
        <a:bodyPr/>
        <a:lstStyle/>
        <a:p>
          <a:endParaRPr lang="en-CA"/>
        </a:p>
      </dgm:t>
    </dgm:pt>
    <dgm:pt modelId="{2F2DDDA0-8393-49BD-9B3C-CD9F9882B7DC}" type="sibTrans" cxnId="{3E695E33-A01D-427C-BA59-A1CBB7F1DCE0}">
      <dgm:prSet/>
      <dgm:spPr/>
      <dgm:t>
        <a:bodyPr/>
        <a:lstStyle/>
        <a:p>
          <a:endParaRPr lang="en-CA"/>
        </a:p>
      </dgm:t>
    </dgm:pt>
    <dgm:pt modelId="{AFB7A738-FF36-4A53-9B19-69CE221B33E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DE2 Board </a:t>
          </a:r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and Android Devices Communication at a reasonable speed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DE1F4647-2E29-4CAF-A3D4-F4B04D1DA56C}" type="parTrans" cxnId="{B4847644-91C0-4077-B11E-5A97CE69871B}">
      <dgm:prSet/>
      <dgm:spPr/>
      <dgm:t>
        <a:bodyPr/>
        <a:lstStyle/>
        <a:p>
          <a:endParaRPr lang="en-CA"/>
        </a:p>
      </dgm:t>
    </dgm:pt>
    <dgm:pt modelId="{18C49670-52A8-4AD1-9190-576C82DDDA18}" type="sibTrans" cxnId="{B4847644-91C0-4077-B11E-5A97CE69871B}">
      <dgm:prSet/>
      <dgm:spPr/>
      <dgm:t>
        <a:bodyPr/>
        <a:lstStyle/>
        <a:p>
          <a:endParaRPr lang="en-CA"/>
        </a:p>
      </dgm:t>
    </dgm:pt>
    <dgm:pt modelId="{C2F1E2C1-7180-45F1-9D2E-F6D995E3D482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Center </a:t>
          </a:r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supervisor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A17E301C-FEB2-4105-86B2-2C1F0F5AECC5}" type="parTrans" cxnId="{E102CA61-C2C0-4EE8-9EE0-7767E56DDBA3}">
      <dgm:prSet/>
      <dgm:spPr/>
      <dgm:t>
        <a:bodyPr/>
        <a:lstStyle/>
        <a:p>
          <a:endParaRPr lang="en-CA"/>
        </a:p>
      </dgm:t>
    </dgm:pt>
    <dgm:pt modelId="{31308CF7-4297-4423-B4F3-77F1AAA8BE7B}" type="sibTrans" cxnId="{E102CA61-C2C0-4EE8-9EE0-7767E56DDBA3}">
      <dgm:prSet/>
      <dgm:spPr/>
      <dgm:t>
        <a:bodyPr/>
        <a:lstStyle/>
        <a:p>
          <a:endParaRPr lang="en-CA"/>
        </a:p>
      </dgm:t>
    </dgm:pt>
    <dgm:pt modelId="{54F12A6E-08DA-4870-AAAC-473B61340163}" type="pres">
      <dgm:prSet presAssocID="{55FD0999-986B-422B-BEC4-A6F0D5834DDE}" presName="compositeShape" presStyleCnt="0">
        <dgm:presLayoutVars>
          <dgm:chMax val="2"/>
          <dgm:dir/>
        </dgm:presLayoutVars>
      </dgm:prSet>
      <dgm:spPr/>
      <dgm:t>
        <a:bodyPr/>
        <a:lstStyle/>
        <a:p>
          <a:endParaRPr lang="en-US"/>
        </a:p>
      </dgm:t>
    </dgm:pt>
    <dgm:pt modelId="{5A818F38-E9E9-4731-846C-A339E3F909CE}" type="pres">
      <dgm:prSet presAssocID="{7A9634EF-2D53-4F2D-8FD7-F5E8F2C6C259}" presName="upArrow" presStyleLbl="node1" presStyleIdx="0" presStyleCnt="2"/>
      <dgm:spPr/>
    </dgm:pt>
    <dgm:pt modelId="{29A09746-3897-40B0-9DE1-1F520A35657B}" type="pres">
      <dgm:prSet presAssocID="{7A9634EF-2D53-4F2D-8FD7-F5E8F2C6C259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CF542-93E1-4F44-9D77-BC6E02C72729}" type="pres">
      <dgm:prSet presAssocID="{83D47017-9546-4F12-963C-E6B5B6DC33C4}" presName="downArrow" presStyleLbl="node1" presStyleIdx="1" presStyleCnt="2"/>
      <dgm:spPr/>
    </dgm:pt>
    <dgm:pt modelId="{A9C86BE5-444B-4813-91C8-07985C429421}" type="pres">
      <dgm:prSet presAssocID="{83D47017-9546-4F12-963C-E6B5B6DC33C4}" presName="downArrowText" presStyleLbl="revTx" presStyleIdx="1" presStyleCnt="2" custLinFactNeighborX="633" custLinFactNeighborY="11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7C54C-1E7D-4F51-90B1-FF384E1C7A32}" srcId="{7A9634EF-2D53-4F2D-8FD7-F5E8F2C6C259}" destId="{8996F957-F0BA-4D33-BCC4-A1D0187CB50A}" srcOrd="0" destOrd="0" parTransId="{477BFD29-2A15-46E4-845A-586780B153A0}" sibTransId="{ED92BEB7-739E-4C82-86FA-BC4B54219274}"/>
    <dgm:cxn modelId="{5032E34E-4335-4EAD-B760-94D17B47FA57}" type="presOf" srcId="{AFB7A738-FF36-4A53-9B19-69CE221B33EB}" destId="{29A09746-3897-40B0-9DE1-1F520A35657B}" srcOrd="0" destOrd="4" presId="urn:microsoft.com/office/officeart/2005/8/layout/arrow4#1"/>
    <dgm:cxn modelId="{3E695E33-A01D-427C-BA59-A1CBB7F1DCE0}" srcId="{7A9634EF-2D53-4F2D-8FD7-F5E8F2C6C259}" destId="{F14A8BCC-8475-4297-B53A-892AB79B2C83}" srcOrd="2" destOrd="0" parTransId="{27E7115C-94E8-48F3-BCDD-36624A54BE8E}" sibTransId="{2F2DDDA0-8393-49BD-9B3C-CD9F9882B7DC}"/>
    <dgm:cxn modelId="{54E7DE44-DB46-4F3B-9CCC-2B9C718293CE}" srcId="{7A9634EF-2D53-4F2D-8FD7-F5E8F2C6C259}" destId="{33D0D730-27CF-4B2D-9BE1-0BACB777CD9A}" srcOrd="5" destOrd="0" parTransId="{681CBCFF-A4F2-4F4F-BF31-8552BA6D7FCC}" sibTransId="{E57C6FFF-F285-41CD-ADE3-2340C01E873E}"/>
    <dgm:cxn modelId="{E102CA61-C2C0-4EE8-9EE0-7767E56DDBA3}" srcId="{7A9634EF-2D53-4F2D-8FD7-F5E8F2C6C259}" destId="{C2F1E2C1-7180-45F1-9D2E-F6D995E3D482}" srcOrd="4" destOrd="0" parTransId="{A17E301C-FEB2-4105-86B2-2C1F0F5AECC5}" sibTransId="{31308CF7-4297-4423-B4F3-77F1AAA8BE7B}"/>
    <dgm:cxn modelId="{BE2AD81E-6E77-4A66-A8CA-4B3974D7D4E1}" srcId="{7A9634EF-2D53-4F2D-8FD7-F5E8F2C6C259}" destId="{FB9D100C-F172-4625-ABF2-8384C640C65A}" srcOrd="1" destOrd="0" parTransId="{74AB7BB5-DD46-4F04-BE07-D61042EFFA3B}" sibTransId="{87391AF3-6BF8-4268-915A-9FAB9EC1F2B9}"/>
    <dgm:cxn modelId="{50C1B976-08E3-48AB-8E31-87C4E4568AFF}" type="presOf" srcId="{F14A8BCC-8475-4297-B53A-892AB79B2C83}" destId="{29A09746-3897-40B0-9DE1-1F520A35657B}" srcOrd="0" destOrd="3" presId="urn:microsoft.com/office/officeart/2005/8/layout/arrow4#1"/>
    <dgm:cxn modelId="{29AFFF93-FCEA-435E-AB55-36351AFECC46}" type="presOf" srcId="{55FD0999-986B-422B-BEC4-A6F0D5834DDE}" destId="{54F12A6E-08DA-4870-AAAC-473B61340163}" srcOrd="0" destOrd="0" presId="urn:microsoft.com/office/officeart/2005/8/layout/arrow4#1"/>
    <dgm:cxn modelId="{57CC084D-DFC9-49FD-9F32-64A82C5E7286}" type="presOf" srcId="{8996F957-F0BA-4D33-BCC4-A1D0187CB50A}" destId="{29A09746-3897-40B0-9DE1-1F520A35657B}" srcOrd="0" destOrd="1" presId="urn:microsoft.com/office/officeart/2005/8/layout/arrow4#1"/>
    <dgm:cxn modelId="{606761B6-667F-4718-8CA9-1B760A738852}" type="presOf" srcId="{C2F1E2C1-7180-45F1-9D2E-F6D995E3D482}" destId="{29A09746-3897-40B0-9DE1-1F520A35657B}" srcOrd="0" destOrd="5" presId="urn:microsoft.com/office/officeart/2005/8/layout/arrow4#1"/>
    <dgm:cxn modelId="{0ACBD365-0530-4064-9592-4150AB188C75}" srcId="{55FD0999-986B-422B-BEC4-A6F0D5834DDE}" destId="{7A9634EF-2D53-4F2D-8FD7-F5E8F2C6C259}" srcOrd="0" destOrd="0" parTransId="{4C11BEBE-4027-491B-B411-2E498F3B6493}" sibTransId="{DFD0E1BF-7295-45EB-BBCF-657CDA36B22A}"/>
    <dgm:cxn modelId="{D6BA3E2F-1F7D-4006-B6B9-B9CDF7A4C9B2}" type="presOf" srcId="{33D0D730-27CF-4B2D-9BE1-0BACB777CD9A}" destId="{29A09746-3897-40B0-9DE1-1F520A35657B}" srcOrd="0" destOrd="6" presId="urn:microsoft.com/office/officeart/2005/8/layout/arrow4#1"/>
    <dgm:cxn modelId="{E29B8A4C-1717-4990-9DE6-3D4E911B914C}" type="presOf" srcId="{83D47017-9546-4F12-963C-E6B5B6DC33C4}" destId="{A9C86BE5-444B-4813-91C8-07985C429421}" srcOrd="0" destOrd="0" presId="urn:microsoft.com/office/officeart/2005/8/layout/arrow4#1"/>
    <dgm:cxn modelId="{7368E2AC-D351-4E72-9B9D-BDD773FF6700}" type="presOf" srcId="{7A9634EF-2D53-4F2D-8FD7-F5E8F2C6C259}" destId="{29A09746-3897-40B0-9DE1-1F520A35657B}" srcOrd="0" destOrd="0" presId="urn:microsoft.com/office/officeart/2005/8/layout/arrow4#1"/>
    <dgm:cxn modelId="{213F425D-E223-43A4-89B2-21D1DB92413A}" srcId="{55FD0999-986B-422B-BEC4-A6F0D5834DDE}" destId="{83D47017-9546-4F12-963C-E6B5B6DC33C4}" srcOrd="1" destOrd="0" parTransId="{19888EAE-9658-4035-AAF2-C75DD46A3622}" sibTransId="{BC007C04-FC3C-4F79-AFF5-4A79E54395DE}"/>
    <dgm:cxn modelId="{D9C63BF0-7B4E-4F97-8C13-5B302B01FE48}" type="presOf" srcId="{FB9D100C-F172-4625-ABF2-8384C640C65A}" destId="{29A09746-3897-40B0-9DE1-1F520A35657B}" srcOrd="0" destOrd="2" presId="urn:microsoft.com/office/officeart/2005/8/layout/arrow4#1"/>
    <dgm:cxn modelId="{B4847644-91C0-4077-B11E-5A97CE69871B}" srcId="{7A9634EF-2D53-4F2D-8FD7-F5E8F2C6C259}" destId="{AFB7A738-FF36-4A53-9B19-69CE221B33EB}" srcOrd="3" destOrd="0" parTransId="{DE1F4647-2E29-4CAF-A3D4-F4B04D1DA56C}" sibTransId="{18C49670-52A8-4AD1-9190-576C82DDDA18}"/>
    <dgm:cxn modelId="{9EE28554-3589-4CD4-80D2-D73C55E287BB}" type="presParOf" srcId="{54F12A6E-08DA-4870-AAAC-473B61340163}" destId="{5A818F38-E9E9-4731-846C-A339E3F909CE}" srcOrd="0" destOrd="0" presId="urn:microsoft.com/office/officeart/2005/8/layout/arrow4#1"/>
    <dgm:cxn modelId="{B505F17A-CB61-4719-8C9B-D8BA767D5043}" type="presParOf" srcId="{54F12A6E-08DA-4870-AAAC-473B61340163}" destId="{29A09746-3897-40B0-9DE1-1F520A35657B}" srcOrd="1" destOrd="0" presId="urn:microsoft.com/office/officeart/2005/8/layout/arrow4#1"/>
    <dgm:cxn modelId="{9D584F5B-BDE9-4203-A073-07D29B75A11C}" type="presParOf" srcId="{54F12A6E-08DA-4870-AAAC-473B61340163}" destId="{25FCF542-93E1-4F44-9D77-BC6E02C72729}" srcOrd="2" destOrd="0" presId="urn:microsoft.com/office/officeart/2005/8/layout/arrow4#1"/>
    <dgm:cxn modelId="{B84DE1A5-C1EB-425E-9B99-0BAE9D8A8800}" type="presParOf" srcId="{54F12A6E-08DA-4870-AAAC-473B61340163}" destId="{A9C86BE5-444B-4813-91C8-07985C429421}" srcOrd="3" destOrd="0" presId="urn:microsoft.com/office/officeart/2005/8/layout/arrow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196B2-8690-410B-88DD-58E36C1508F0}">
      <dsp:nvSpPr>
        <dsp:cNvPr id="0" name=""/>
        <dsp:cNvSpPr/>
      </dsp:nvSpPr>
      <dsp:spPr>
        <a:xfrm>
          <a:off x="0" y="0"/>
          <a:ext cx="8686800" cy="4525962"/>
        </a:xfrm>
        <a:prstGeom prst="swooshArrow">
          <a:avLst/>
        </a:prstGeom>
        <a:solidFill>
          <a:schemeClr val="accent3">
            <a:tint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E22B3-CA06-42EE-A4F0-16D4F2D463EA}">
      <dsp:nvSpPr>
        <dsp:cNvPr id="0" name=""/>
        <dsp:cNvSpPr/>
      </dsp:nvSpPr>
      <dsp:spPr>
        <a:xfrm>
          <a:off x="1528876" y="3023342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Simple Security Camera App runs on Android devices</a:t>
          </a:r>
          <a:endParaRPr lang="en-US" sz="16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1528876" y="3023342"/>
        <a:ext cx="2171700" cy="1176750"/>
      </dsp:txXfrm>
    </dsp:sp>
    <dsp:sp modelId="{FD9448E3-A923-4562-82EE-2D6547A66745}">
      <dsp:nvSpPr>
        <dsp:cNvPr id="0" name=""/>
        <dsp:cNvSpPr/>
      </dsp:nvSpPr>
      <dsp:spPr>
        <a:xfrm>
          <a:off x="1442008" y="2936474"/>
          <a:ext cx="173736" cy="1737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F647F-96BC-4E61-884C-3053C7634AF5}">
      <dsp:nvSpPr>
        <dsp:cNvPr id="0" name=""/>
        <dsp:cNvSpPr/>
      </dsp:nvSpPr>
      <dsp:spPr>
        <a:xfrm>
          <a:off x="3780929" y="1883931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Security System App with sufficient features to function as a real Security System </a:t>
          </a:r>
          <a:endParaRPr lang="en-US" sz="16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3780929" y="1883931"/>
        <a:ext cx="2171700" cy="1176750"/>
      </dsp:txXfrm>
    </dsp:sp>
    <dsp:sp modelId="{FE51A7F7-D190-40A1-8F89-9DF82761F331}">
      <dsp:nvSpPr>
        <dsp:cNvPr id="0" name=""/>
        <dsp:cNvSpPr/>
      </dsp:nvSpPr>
      <dsp:spPr>
        <a:xfrm>
          <a:off x="3639769" y="1742771"/>
          <a:ext cx="282321" cy="2823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F4A56-954F-4116-820A-78B7D54C1BDB}">
      <dsp:nvSpPr>
        <dsp:cNvPr id="0" name=""/>
        <dsp:cNvSpPr/>
      </dsp:nvSpPr>
      <dsp:spPr>
        <a:xfrm>
          <a:off x="6399999" y="1152988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Fully developed Security System App that people would be willing to pay for </a:t>
          </a:r>
          <a:endParaRPr lang="en-US" sz="16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6399999" y="1152988"/>
        <a:ext cx="2171700" cy="1176750"/>
      </dsp:txXfrm>
    </dsp:sp>
    <dsp:sp modelId="{87971A12-A6B6-4197-A0E8-04E68C73C293}">
      <dsp:nvSpPr>
        <dsp:cNvPr id="0" name=""/>
        <dsp:cNvSpPr/>
      </dsp:nvSpPr>
      <dsp:spPr>
        <a:xfrm>
          <a:off x="6237122" y="990111"/>
          <a:ext cx="325755" cy="3257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5A1F4-3BB9-45F4-8F7A-F24D50AFFF47}">
      <dsp:nvSpPr>
        <dsp:cNvPr id="0" name=""/>
        <dsp:cNvSpPr/>
      </dsp:nvSpPr>
      <dsp:spPr>
        <a:xfrm>
          <a:off x="2898948" y="2378904"/>
          <a:ext cx="1189769" cy="11897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Security Camera App on </a:t>
          </a:r>
          <a:r>
            <a:rPr lang="en-US" sz="1500" b="1" u="sng" kern="1200" dirty="0" smtClean="0"/>
            <a:t>Device A</a:t>
          </a:r>
          <a:endParaRPr lang="en-US" sz="1500" b="1" u="sng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3073186" y="2553142"/>
        <a:ext cx="841293" cy="841293"/>
      </dsp:txXfrm>
    </dsp:sp>
    <dsp:sp modelId="{26783212-A4DB-4E9F-8918-DB552A25BA26}">
      <dsp:nvSpPr>
        <dsp:cNvPr id="0" name=""/>
        <dsp:cNvSpPr/>
      </dsp:nvSpPr>
      <dsp:spPr>
        <a:xfrm rot="12979685">
          <a:off x="1458879" y="1935929"/>
          <a:ext cx="1514361" cy="403312"/>
        </a:xfrm>
        <a:prstGeom prst="leftRight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568115" y="2052430"/>
        <a:ext cx="1393367" cy="241988"/>
      </dsp:txXfrm>
    </dsp:sp>
    <dsp:sp modelId="{BEFEB9BE-74A3-4589-88CF-0C33C29C65AB}">
      <dsp:nvSpPr>
        <dsp:cNvPr id="0" name=""/>
        <dsp:cNvSpPr/>
      </dsp:nvSpPr>
      <dsp:spPr>
        <a:xfrm>
          <a:off x="450786" y="578702"/>
          <a:ext cx="1189769" cy="11897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Remote &amp; Monitor App on </a:t>
          </a:r>
          <a:r>
            <a:rPr lang="en-US" sz="1500" b="1" u="sng" kern="1200" dirty="0" smtClean="0"/>
            <a:t>Device B</a:t>
          </a:r>
          <a:endParaRPr lang="en-US" sz="1500" b="1" u="sng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625024" y="752940"/>
        <a:ext cx="841293" cy="841293"/>
      </dsp:txXfrm>
    </dsp:sp>
    <dsp:sp modelId="{FD73F89A-4A60-414F-AE67-B850CC024185}">
      <dsp:nvSpPr>
        <dsp:cNvPr id="0" name=""/>
        <dsp:cNvSpPr/>
      </dsp:nvSpPr>
      <dsp:spPr>
        <a:xfrm rot="19438444">
          <a:off x="3983748" y="1935326"/>
          <a:ext cx="1507698" cy="400990"/>
        </a:xfrm>
        <a:prstGeom prst="right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95251" y="2050900"/>
        <a:ext cx="1387401" cy="240594"/>
      </dsp:txXfrm>
    </dsp:sp>
    <dsp:sp modelId="{91EC6291-6F53-475F-8C83-0CE385B5B41E}">
      <dsp:nvSpPr>
        <dsp:cNvPr id="0" name=""/>
        <dsp:cNvSpPr/>
      </dsp:nvSpPr>
      <dsp:spPr>
        <a:xfrm>
          <a:off x="5275306" y="650734"/>
          <a:ext cx="1189769" cy="11897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effectLst/>
            </a:rPr>
            <a:t>Software on </a:t>
          </a:r>
          <a:r>
            <a:rPr lang="en-US" sz="1500" b="1" u="sng" kern="1200" dirty="0" smtClean="0">
              <a:effectLst/>
            </a:rPr>
            <a:t>DE2</a:t>
          </a:r>
          <a:endParaRPr lang="en-US" sz="1500" b="1" u="sng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5449544" y="824972"/>
        <a:ext cx="841293" cy="841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81571-BC55-4AF7-8D2E-259FFF397CBA}">
      <dsp:nvSpPr>
        <dsp:cNvPr id="0" name=""/>
        <dsp:cNvSpPr/>
      </dsp:nvSpPr>
      <dsp:spPr>
        <a:xfrm>
          <a:off x="2714" y="1623559"/>
          <a:ext cx="2646759" cy="305156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/>
            </a:rPr>
            <a:t>Takes a photo every interval of time</a:t>
          </a:r>
          <a:endParaRPr lang="en-US" sz="1600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/>
            </a:rPr>
            <a:t>Compares the new photo with the photo taken last time</a:t>
          </a:r>
          <a:endParaRPr lang="en-US" sz="1600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/>
            </a:rPr>
            <a:t>Sends an “Alarm Trigger” signal to Device B and DE2 if any difference in photos is detected</a:t>
          </a:r>
          <a:endParaRPr lang="en-US" sz="1600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/>
            </a:rPr>
            <a:t>When alarm is triggered, sends every taken photo to Device B and DE2</a:t>
          </a:r>
          <a:endParaRPr lang="en-US" sz="1600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effectLst/>
          </a:endParaRPr>
        </a:p>
      </dsp:txBody>
      <dsp:txXfrm>
        <a:off x="2714" y="1623559"/>
        <a:ext cx="2646759" cy="3051562"/>
      </dsp:txXfrm>
    </dsp:sp>
    <dsp:sp modelId="{B5B365FC-1166-487E-94DA-1436639AACE6}">
      <dsp:nvSpPr>
        <dsp:cNvPr id="0" name=""/>
        <dsp:cNvSpPr/>
      </dsp:nvSpPr>
      <dsp:spPr>
        <a:xfrm>
          <a:off x="2714" y="296059"/>
          <a:ext cx="2646759" cy="1327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Security Camera App on Device A</a:t>
          </a:r>
          <a:endParaRPr lang="en-US" sz="2800" kern="1200" dirty="0">
            <a:effectLst/>
          </a:endParaRPr>
        </a:p>
      </dsp:txBody>
      <dsp:txXfrm>
        <a:off x="2714" y="296059"/>
        <a:ext cx="2646759" cy="1327500"/>
      </dsp:txXfrm>
    </dsp:sp>
    <dsp:sp modelId="{04269632-F9A2-483A-8C2B-A47CE316A641}">
      <dsp:nvSpPr>
        <dsp:cNvPr id="0" name=""/>
        <dsp:cNvSpPr/>
      </dsp:nvSpPr>
      <dsp:spPr>
        <a:xfrm>
          <a:off x="3020020" y="1623559"/>
          <a:ext cx="2646759" cy="305156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/>
            </a:rPr>
            <a:t>Listens for “Alarm Trigger” from Device A</a:t>
          </a:r>
          <a:endParaRPr lang="en-US" sz="1800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/>
            </a:rPr>
            <a:t>Receives and display photos from Device A</a:t>
          </a:r>
          <a:endParaRPr lang="en-US" sz="1800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effectLst/>
          </a:endParaRPr>
        </a:p>
      </dsp:txBody>
      <dsp:txXfrm>
        <a:off x="3020020" y="1623559"/>
        <a:ext cx="2646759" cy="3051562"/>
      </dsp:txXfrm>
    </dsp:sp>
    <dsp:sp modelId="{2746C005-0552-405D-AFCF-F82F8762A9DA}">
      <dsp:nvSpPr>
        <dsp:cNvPr id="0" name=""/>
        <dsp:cNvSpPr/>
      </dsp:nvSpPr>
      <dsp:spPr>
        <a:xfrm>
          <a:off x="3020020" y="296059"/>
          <a:ext cx="2646759" cy="1327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Remote &amp; Monitor App on Device B</a:t>
          </a:r>
          <a:endParaRPr lang="en-US" sz="2800" kern="1200" dirty="0">
            <a:effectLst/>
          </a:endParaRPr>
        </a:p>
      </dsp:txBody>
      <dsp:txXfrm>
        <a:off x="3020020" y="296059"/>
        <a:ext cx="2646759" cy="1327500"/>
      </dsp:txXfrm>
    </dsp:sp>
    <dsp:sp modelId="{96683A46-9AA2-4E1F-9947-88113678410E}">
      <dsp:nvSpPr>
        <dsp:cNvPr id="0" name=""/>
        <dsp:cNvSpPr/>
      </dsp:nvSpPr>
      <dsp:spPr>
        <a:xfrm>
          <a:off x="6037326" y="1623559"/>
          <a:ext cx="2646759" cy="305156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/>
            </a:rPr>
            <a:t>Listens for “Alarm Trigger” from Device A</a:t>
          </a:r>
          <a:endParaRPr lang="en-US" sz="1800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/>
            </a:rPr>
            <a:t>Receives and saves photos from Device A</a:t>
          </a:r>
          <a:endParaRPr lang="en-US" sz="1800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/>
            </a:rPr>
            <a:t>Displays photos received on an </a:t>
          </a:r>
          <a:r>
            <a:rPr lang="en-CA" sz="1800" kern="1200" dirty="0" smtClean="0">
              <a:effectLst/>
            </a:rPr>
            <a:t>VGA Display</a:t>
          </a:r>
          <a:endParaRPr lang="en-US" sz="1800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effectLst/>
          </a:endParaRPr>
        </a:p>
      </dsp:txBody>
      <dsp:txXfrm>
        <a:off x="6037326" y="1623559"/>
        <a:ext cx="2646759" cy="3051562"/>
      </dsp:txXfrm>
    </dsp:sp>
    <dsp:sp modelId="{4E782E57-9F00-40E2-B1E9-5C0A149313F4}">
      <dsp:nvSpPr>
        <dsp:cNvPr id="0" name=""/>
        <dsp:cNvSpPr/>
      </dsp:nvSpPr>
      <dsp:spPr>
        <a:xfrm>
          <a:off x="6037326" y="296059"/>
          <a:ext cx="2646759" cy="1327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/>
            </a:rPr>
            <a:t>Software on DE2</a:t>
          </a:r>
          <a:endParaRPr lang="en-US" sz="2800" kern="1200" dirty="0">
            <a:effectLst/>
          </a:endParaRPr>
        </a:p>
      </dsp:txBody>
      <dsp:txXfrm>
        <a:off x="6037326" y="296059"/>
        <a:ext cx="2646759" cy="132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1B26A-DE4D-47F0-A1D9-A0BB98B2C43D}">
      <dsp:nvSpPr>
        <dsp:cNvPr id="0" name=""/>
        <dsp:cNvSpPr/>
      </dsp:nvSpPr>
      <dsp:spPr>
        <a:xfrm rot="10800000">
          <a:off x="1695493" y="2498"/>
          <a:ext cx="5843558" cy="1502387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2554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Device </a:t>
          </a:r>
          <a:r>
            <a:rPr lang="en-US" sz="18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 -- Camera</a:t>
          </a:r>
          <a:endParaRPr lang="en-US" sz="18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Communication with another Android Device via </a:t>
          </a:r>
          <a:r>
            <a:rPr lang="en-US" sz="1200" kern="1200" dirty="0" err="1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WiFi</a:t>
          </a:r>
          <a:r>
            <a:rPr lang="en-US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 Direct </a:t>
          </a:r>
          <a:endParaRPr lang="en-US" sz="12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Communication with NIOS II on DE2 via Middle Man</a:t>
          </a:r>
          <a:endParaRPr lang="en-US" sz="12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Using </a:t>
          </a:r>
          <a:r>
            <a:rPr lang="en-US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camera </a:t>
          </a:r>
          <a:r>
            <a:rPr lang="en-US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to take </a:t>
          </a:r>
          <a:r>
            <a:rPr lang="en-US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photos continuously </a:t>
          </a:r>
          <a:endParaRPr lang="en-US" sz="12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Picture comparing </a:t>
          </a:r>
          <a:r>
            <a:rPr lang="en-CA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algorithm</a:t>
          </a:r>
          <a:endParaRPr lang="en-US" sz="12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Alarm Sound Effect</a:t>
          </a:r>
          <a:endParaRPr lang="en-US" sz="12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071090" y="2498"/>
        <a:ext cx="5467961" cy="1502387"/>
      </dsp:txXfrm>
    </dsp:sp>
    <dsp:sp modelId="{85FC09C1-F5A8-48CE-A79A-7DF7DA8A91CC}">
      <dsp:nvSpPr>
        <dsp:cNvPr id="0" name=""/>
        <dsp:cNvSpPr/>
      </dsp:nvSpPr>
      <dsp:spPr>
        <a:xfrm>
          <a:off x="1150212" y="170948"/>
          <a:ext cx="1162326" cy="116232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3F5DBF-5DAC-4039-9A1C-4D0F8261FCBB}">
      <dsp:nvSpPr>
        <dsp:cNvPr id="0" name=""/>
        <dsp:cNvSpPr/>
      </dsp:nvSpPr>
      <dsp:spPr>
        <a:xfrm rot="10800000">
          <a:off x="1745620" y="1851848"/>
          <a:ext cx="5776722" cy="1162326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2554" tIns="135128" rIns="135128" bIns="135128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Device </a:t>
          </a:r>
          <a:r>
            <a:rPr lang="en-US" sz="19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B -- Remoter</a:t>
          </a:r>
          <a:endParaRPr lang="en-US" sz="19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Communication with </a:t>
          </a:r>
          <a:r>
            <a:rPr lang="en-US" sz="1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Camera via </a:t>
          </a:r>
          <a:r>
            <a:rPr lang="en-US" sz="1500" kern="1200" dirty="0" err="1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WiFi</a:t>
          </a:r>
          <a:endParaRPr lang="en-US" sz="1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  </a:t>
          </a:r>
          <a:endParaRPr lang="en-US" sz="1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036201" y="1851848"/>
        <a:ext cx="5486141" cy="1162326"/>
      </dsp:txXfrm>
    </dsp:sp>
    <dsp:sp modelId="{0CC77CC7-06E1-4509-BCB8-967BBC24F776}">
      <dsp:nvSpPr>
        <dsp:cNvPr id="0" name=""/>
        <dsp:cNvSpPr/>
      </dsp:nvSpPr>
      <dsp:spPr>
        <a:xfrm>
          <a:off x="1164457" y="1851848"/>
          <a:ext cx="1162326" cy="116232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650AD2-DF78-4808-B361-6DB15F4A3B1C}">
      <dsp:nvSpPr>
        <dsp:cNvPr id="0" name=""/>
        <dsp:cNvSpPr/>
      </dsp:nvSpPr>
      <dsp:spPr>
        <a:xfrm rot="10800000">
          <a:off x="1745620" y="3361137"/>
          <a:ext cx="5776722" cy="1162326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2554" tIns="135128" rIns="135128" bIns="135128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DE2 Board</a:t>
          </a:r>
          <a:endParaRPr lang="en-US" sz="19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Communication with Android Device via Middle Man</a:t>
          </a:r>
          <a:endParaRPr lang="en-US" sz="1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Saving photo on an SD card and display it on VGA Display</a:t>
          </a:r>
          <a:endParaRPr lang="en-US" sz="1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036201" y="3361137"/>
        <a:ext cx="5486141" cy="1162326"/>
      </dsp:txXfrm>
    </dsp:sp>
    <dsp:sp modelId="{742821AC-200B-48B9-BDC3-259AF356565E}">
      <dsp:nvSpPr>
        <dsp:cNvPr id="0" name=""/>
        <dsp:cNvSpPr/>
      </dsp:nvSpPr>
      <dsp:spPr>
        <a:xfrm>
          <a:off x="1164457" y="3361137"/>
          <a:ext cx="1162326" cy="116232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18F38-E9E9-4731-846C-A339E3F909CE}">
      <dsp:nvSpPr>
        <dsp:cNvPr id="0" name=""/>
        <dsp:cNvSpPr/>
      </dsp:nvSpPr>
      <dsp:spPr>
        <a:xfrm>
          <a:off x="4777" y="0"/>
          <a:ext cx="2866644" cy="2172461"/>
        </a:xfrm>
        <a:prstGeom prst="upArrow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A09746-3897-40B0-9DE1-1F520A35657B}">
      <dsp:nvSpPr>
        <dsp:cNvPr id="0" name=""/>
        <dsp:cNvSpPr/>
      </dsp:nvSpPr>
      <dsp:spPr>
        <a:xfrm>
          <a:off x="2957421" y="0"/>
          <a:ext cx="4864608" cy="217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Progress</a:t>
          </a:r>
          <a:endParaRPr lang="en-US" sz="2100" kern="1200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Camera </a:t>
          </a:r>
          <a:r>
            <a:rPr lang="en-US" sz="1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is </a:t>
          </a:r>
          <a:r>
            <a:rPr lang="en-US" sz="1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working properly</a:t>
          </a:r>
          <a:endParaRPr lang="en-US" sz="1600" kern="1200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Comparing algorithm provides satisfactory results</a:t>
          </a:r>
          <a:endParaRPr lang="en-US" sz="1600" kern="1200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Audio Implementation</a:t>
          </a:r>
          <a:endParaRPr lang="en-US" sz="1600" kern="1200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DE2 Board </a:t>
          </a:r>
          <a:r>
            <a:rPr lang="en-US" sz="1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and Android Devices Communication at a reasonable speed</a:t>
          </a:r>
          <a:endParaRPr lang="en-US" sz="1600" kern="1200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Center </a:t>
          </a:r>
          <a:r>
            <a:rPr lang="en-US" sz="1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supervisor</a:t>
          </a:r>
          <a:endParaRPr lang="en-US" sz="1600" kern="1200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2957421" y="0"/>
        <a:ext cx="4864608" cy="2172461"/>
      </dsp:txXfrm>
    </dsp:sp>
    <dsp:sp modelId="{25FCF542-93E1-4F44-9D77-BC6E02C72729}">
      <dsp:nvSpPr>
        <dsp:cNvPr id="0" name=""/>
        <dsp:cNvSpPr/>
      </dsp:nvSpPr>
      <dsp:spPr>
        <a:xfrm>
          <a:off x="864770" y="2353500"/>
          <a:ext cx="2866644" cy="2172461"/>
        </a:xfrm>
        <a:prstGeom prst="downArrow">
          <a:avLst/>
        </a:prstGeom>
        <a:solidFill>
          <a:schemeClr val="accent3">
            <a:shade val="80000"/>
            <a:hueOff val="-530984"/>
            <a:satOff val="5406"/>
            <a:lumOff val="324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C86BE5-444B-4813-91C8-07985C429421}">
      <dsp:nvSpPr>
        <dsp:cNvPr id="0" name=""/>
        <dsp:cNvSpPr/>
      </dsp:nvSpPr>
      <dsp:spPr>
        <a:xfrm>
          <a:off x="3822191" y="2353500"/>
          <a:ext cx="4864608" cy="217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0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Possible Improvement Aftertime</a:t>
          </a:r>
          <a:endParaRPr lang="en-US" sz="2600" kern="12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 smtClean="0"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3822191" y="2353500"/>
        <a:ext cx="4864608" cy="2172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#1" minVer="12.0">
  <dgm:title val=""/>
  <dgm:desc val=""/>
  <dgm:catLst>
    <dgm:cat type="process" pri="9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/>
          </dgm:shape>
          <dgm:presOf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1" refType="w" fact="0.43525"/>
                <dgm:constr type="t" for="ch" forName="textBox1" refType="h" fact="0.41625"/>
                <dgm:constr type="w" for="ch" forName="textBox1" refType="w" fact="0.4"/>
                <dgm:constr type="h" for="ch" forName="textBox1" refType="h" fact="0.4"/>
                <dgm:constr type="ctrX" for="ch" forName="bullet1" refType="l" refFor="ch" refForName="textBox1"/>
                <dgm:constr type="ctrY" for="ch" forName="bullet1" refType="t" refFor="ch" refForName="textBox1"/>
                <dgm:constr type="w" for="ch" forName="bullet1" refType="w" fact="0.0325"/>
                <dgm:constr type="h" for="ch" forName="bullet1" refType="w" refFor="ch" refForName="bullet1"/>
                <dgm:constr type="primFontSz" for="ch" ptType="node" val="36"/>
                <dgm:constr type="primFontSz" for="ch" ptType="node" op="equ"/>
              </dgm:constrLst>
              <dgm:forEach name="Name5" axis="ch" ptType="node" cnt="1"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2a" refType="w" fact="0.2735"/>
                <dgm:constr type="t" for="ch" forName="textBox2a" refType="h" fact="0.5565"/>
                <dgm:constr type="w" for="ch" forName="textBox2a" refType="w" fact="0.325"/>
                <dgm:constr type="h" for="ch" forName="textBox2a" refType="h" fact="0.4"/>
                <dgm:constr type="ctrX" for="ch" forName="bullet2a" refType="l" refFor="ch" refForName="textBox2a"/>
                <dgm:constr type="ctrY" for="ch" forName="bullet2a" refType="t" refFor="ch" refForName="textBox2a"/>
                <dgm:constr type="w" for="ch" forName="bullet2a" refType="w" fact="0.025"/>
                <dgm:constr type="h" for="ch" forName="bullet2a" refType="w" refFor="ch" refForName="bullet2a"/>
                <dgm:constr type="l" for="ch" forName="textBox2b" refType="w" fact="0.6145"/>
                <dgm:constr type="t" for="ch" forName="textBox2b" refType="h" fact="0.3085"/>
                <dgm:constr type="w" for="ch" forName="textBox2b" refType="w" fact="0.325"/>
                <dgm:constr type="h" for="ch" forName="textBox2b" refType="h" fact="0.4"/>
                <dgm:constr type="ctrX" for="ch" forName="bullet2b" refType="l" refFor="ch" refForName="textBox2b"/>
                <dgm:constr type="ctrY" for="ch" forName="bullet2b" refType="t" refFor="ch" refForName="textBox2b"/>
                <dgm:constr type="w" for="ch" forName="bullet2b" refType="w" fact="0.035"/>
                <dgm:constr type="h" for="ch" forName="bullet2b" refType="w" refFor="ch" refForName="bullet2b"/>
                <dgm:constr type="primFontSz" for="ch" ptType="node" val="36"/>
                <dgm:constr type="primFontSz" for="ch" ptType="node" op="equ"/>
              </dgm:constrLst>
              <dgm:forEach name="Name7" axis="ch" ptType="node" cnt="1">
                <dgm:layoutNode name="textBox2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8" axis="ch" ptType="node" st="2" cnt="1">
                <dgm:layoutNode name="textBox2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9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3a" refType="w" fact="0.176"/>
                <dgm:constr type="t" for="ch" forName="textBox3a" refType="h" fact="0.668"/>
                <dgm:constr type="w" for="ch" forName="textBox3a" refType="w" fact="0.25"/>
                <dgm:constr type="h" for="ch" forName="textBox3a" refType="h" fact="0.26"/>
                <dgm:constr type="ctrX" for="ch" forName="bullet3a" refType="l" refFor="ch" refForName="textBox3a"/>
                <dgm:constr type="ctrY" for="ch" forName="bullet3a" refType="t" refFor="ch" refForName="textBox3a"/>
                <dgm:constr type="w" for="ch" forName="bullet3a" refType="w" fact="0.02"/>
                <dgm:constr type="h" for="ch" forName="bullet3a" refType="w" refFor="ch" refForName="bullet3a"/>
                <dgm:constr type="l" for="ch" forName="textBox3b" refType="w" fact="0.43525"/>
                <dgm:constr type="t" for="ch" forName="textBox3b" refType="h" fact="0.41625"/>
                <dgm:constr type="w" for="ch" forName="textBox3b" refType="w" fact="0.25"/>
                <dgm:constr type="h" for="ch" forName="textBox3b" refType="h" fact="0.26"/>
                <dgm:constr type="ctrX" for="ch" forName="bullet3b" refType="l" refFor="ch" refForName="textBox3b"/>
                <dgm:constr type="ctrY" for="ch" forName="bullet3b" refType="t" refFor="ch" refForName="textBox3b"/>
                <dgm:constr type="w" for="ch" forName="bullet3b" refType="w" fact="0.0325"/>
                <dgm:constr type="h" for="ch" forName="bullet3b" refType="w" refFor="ch" refForName="bullet3b"/>
                <dgm:constr type="l" for="ch" forName="textBox3c" refType="w" fact="0.73675"/>
                <dgm:constr type="t" for="ch" forName="textBox3c" refType="h" fact="0.25475"/>
                <dgm:constr type="w" for="ch" forName="textBox3c" refType="w" fact="0.25"/>
                <dgm:constr type="h" for="ch" forName="textBox3c" refType="h" fact="0.26"/>
                <dgm:constr type="ctrX" for="ch" forName="bullet3c" refType="l" refFor="ch" refForName="textBox3c"/>
                <dgm:constr type="ctrY" for="ch" forName="bullet3c" refType="t" refFor="ch" refForName="textBox3c"/>
                <dgm:constr type="w" for="ch" forName="bullet3c" refType="w" fact="0.0375"/>
                <dgm:constr type="h" for="ch" forName="bullet3c" refType="w" refFor="ch" refForName="bullet3c"/>
                <dgm:constr type="primFontSz" for="ch" ptType="node" val="36"/>
                <dgm:constr type="primFontSz" for="ch" ptType="node" op="equ"/>
              </dgm:constrLst>
              <dgm:forEach name="Name10" axis="ch" ptType="node" cnt="1">
                <dgm:layoutNode name="textBox3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1" axis="ch" ptType="node" st="2" cnt="1">
                <dgm:layoutNode name="textBox3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2" axis="ch" ptType="node" st="3" cnt="1">
                <dgm:layoutNode name="textBox3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13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4a" refType="w" fact="0.139"/>
                <dgm:constr type="t" for="ch" forName="textBox4a" refType="h" fact="0.72"/>
                <dgm:constr type="w" for="ch" forName="textBox4a" refType="w" fact="0.175"/>
                <dgm:constr type="h" for="ch" forName="textBox4a" refType="h" fact="0.26"/>
                <dgm:constr type="ctrX" for="ch" forName="bullet4a" refType="l" refFor="ch" refForName="textBox4a"/>
                <dgm:constr type="ctrY" for="ch" forName="bullet4a" refType="t" refFor="ch" refForName="textBox4a"/>
                <dgm:constr type="w" for="ch" forName="bullet4a" refType="w" fact="0.02"/>
                <dgm:constr type="h" for="ch" forName="bullet4a" refType="w" refFor="ch" refForName="bullet4a"/>
                <dgm:constr type="l" for="ch" forName="textBox4b" refType="w" fact="0.33075"/>
                <dgm:constr type="t" for="ch" forName="textBox4b" refType="h" fact="0.49775"/>
                <dgm:constr type="w" for="ch" forName="textBox4b" refType="w" fact="0.175"/>
                <dgm:constr type="h" for="ch" forName="textBox4b" refType="h" fact="0.26"/>
                <dgm:constr type="ctrX" for="ch" forName="bullet4b" refType="l" refFor="ch" refForName="textBox4b"/>
                <dgm:constr type="ctrY" for="ch" forName="bullet4b" refType="t" refFor="ch" refForName="textBox4b"/>
                <dgm:constr type="w" for="ch" forName="bullet4b" refType="w" fact="0.0275"/>
                <dgm:constr type="h" for="ch" forName="bullet4b" refType="w" refFor="ch" refForName="bullet4b"/>
                <dgm:constr type="l" for="ch" forName="textBox4c" refType="w" fact="0.55925"/>
                <dgm:constr type="t" for="ch" forName="textBox4c" refType="h" fact="0.33325"/>
                <dgm:constr type="w" for="ch" forName="textBox4c" refType="w" fact="0.175"/>
                <dgm:constr type="h" for="ch" forName="textBox4c" refType="h" fact="0.26"/>
                <dgm:constr type="ctrX" for="ch" forName="bullet4c" refType="l" refFor="ch" refForName="textBox4c"/>
                <dgm:constr type="ctrY" for="ch" forName="bullet4c" refType="t" refFor="ch" refForName="textBox4c"/>
                <dgm:constr type="w" for="ch" forName="bullet4c" refType="w" fact="0.0325"/>
                <dgm:constr type="h" for="ch" forName="bullet4c" refType="w" refFor="ch" refForName="bullet4c"/>
                <dgm:constr type="l" for="ch" forName="textBox4d" refType="w" fact="0.79675"/>
                <dgm:constr type="t" for="ch" forName="textBox4d" refType="h" fact="0.23575"/>
                <dgm:constr type="w" for="ch" forName="textBox4d" refType="w" fact="0.175"/>
                <dgm:constr type="h" for="ch" forName="textBox4d" refType="h" fact="0.26"/>
                <dgm:constr type="ctrX" for="ch" forName="bullet4d" refType="l" refFor="ch" refForName="textBox4d"/>
                <dgm:constr type="ctrY" for="ch" forName="bullet4d" refType="t" refFor="ch" refForName="textBox4d"/>
                <dgm:constr type="w" for="ch" forName="bullet4d" refType="w" fact="0.0375"/>
                <dgm:constr type="h" for="ch" forName="bullet4d" refType="w" refFor="ch" refForName="bullet4d"/>
                <dgm:constr type="primFontSz" for="ch" ptType="node" val="36"/>
                <dgm:constr type="primFontSz" for="ch" ptType="node" op="equ"/>
              </dgm:constrLst>
              <dgm:forEach name="Name14" axis="ch" ptType="node" cnt="1">
                <dgm:layoutNode name="textBox4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5" axis="ch" ptType="node" st="2" cnt="1">
                <dgm:layoutNode name="textBox4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6" axis="ch" ptType="node" st="3" cnt="1">
                <dgm:layoutNode name="textBox4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7" axis="ch" ptType="node" st="4" cnt="1">
                <dgm:layoutNode name="textBox4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else name="Name18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5a" refType="w" fact="0.139"/>
                <dgm:constr type="t" for="ch" forName="textBox5a" refType="h" fact="0.72"/>
                <dgm:constr type="w" for="ch" forName="textBox5a" refType="w" fact="0.125"/>
                <dgm:constr type="h" for="ch" forName="textBox5a" refType="h" fact="0.26"/>
                <dgm:constr type="ctrX" for="ch" forName="bullet5a" refType="l" refFor="ch" refForName="textBox5a"/>
                <dgm:constr type="ctrY" for="ch" forName="bullet5a" refType="t" refFor="ch" refForName="textBox5a"/>
                <dgm:constr type="w" for="ch" forName="bullet5a" refType="w" fact="0.02"/>
                <dgm:constr type="h" for="ch" forName="bullet5a" refType="w" refFor="ch" refForName="bullet5a"/>
                <dgm:constr type="l" for="ch" forName="textBox5b" refType="w" fact="0.2735"/>
                <dgm:constr type="t" for="ch" forName="textBox5b" refType="h" fact="0.5565"/>
                <dgm:constr type="w" for="ch" forName="textBox5b" refType="w" fact="0.125"/>
                <dgm:constr type="h" for="ch" forName="textBox5b" refType="h" fact="0.26"/>
                <dgm:constr type="ctrX" for="ch" forName="bullet5b" refType="l" refFor="ch" refForName="textBox5b"/>
                <dgm:constr type="ctrY" for="ch" forName="bullet5b" refType="t" refFor="ch" refForName="textBox5b"/>
                <dgm:constr type="w" for="ch" forName="bullet5b" refType="w" fact="0.025"/>
                <dgm:constr type="h" for="ch" forName="bullet5b" refType="w" refFor="ch" refForName="bullet5b"/>
                <dgm:constr type="l" for="ch" forName="textBox5c" refType="w" fact="0.43525"/>
                <dgm:constr type="t" for="ch" forName="textBox5c" refType="h" fact="0.41625"/>
                <dgm:constr type="w" for="ch" forName="textBox5c" refType="w" fact="0.125"/>
                <dgm:constr type="h" for="ch" forName="textBox5c" refType="h" fact="0.26"/>
                <dgm:constr type="ctrX" for="ch" forName="bullet5c" refType="l" refFor="ch" refForName="textBox5c"/>
                <dgm:constr type="ctrY" for="ch" forName="bullet5c" refType="t" refFor="ch" refForName="textBox5c"/>
                <dgm:constr type="w" for="ch" forName="bullet5c" refType="w" fact="0.0325"/>
                <dgm:constr type="h" for="ch" forName="bullet5c" refType="w" refFor="ch" refForName="bullet5c"/>
                <dgm:constr type="l" for="ch" forName="textBox5d" refType="w" fact="0.6145"/>
                <dgm:constr type="t" for="ch" forName="textBox5d" refType="h" fact="0.3085"/>
                <dgm:constr type="w" for="ch" forName="textBox5d" refType="w" fact="0.125"/>
                <dgm:constr type="h" for="ch" forName="textBox5d" refType="h" fact="0.26"/>
                <dgm:constr type="ctrX" for="ch" forName="bullet5d" refType="l" refFor="ch" refForName="textBox5d"/>
                <dgm:constr type="ctrY" for="ch" forName="bullet5d" refType="t" refFor="ch" refForName="textBox5d"/>
                <dgm:constr type="w" for="ch" forName="bullet5d" refType="w" fact="0.035"/>
                <dgm:constr type="h" for="ch" forName="bullet5d" refType="w" refFor="ch" refForName="bullet5d"/>
                <dgm:constr type="l" for="ch" forName="textBox5e" refType="w" fact="0.79675"/>
                <dgm:constr type="t" for="ch" forName="textBox5e" refType="h" fact="0.23575"/>
                <dgm:constr type="w" for="ch" forName="textBox5e" refType="w" fact="0.125"/>
                <dgm:constr type="h" for="ch" forName="textBox5e" refType="h" fact="0.26"/>
                <dgm:constr type="ctrX" for="ch" forName="bullet5e" refType="l" refFor="ch" refForName="textBox5e"/>
                <dgm:constr type="ctrY" for="ch" forName="bullet5e" refType="t" refFor="ch" refForName="textBox5e"/>
                <dgm:constr type="w" for="ch" forName="bullet5e" refType="w" fact="0.0375"/>
                <dgm:constr type="h" for="ch" forName="bullet5e" refType="w" refFor="ch" refForName="bullet5e"/>
                <dgm:constr type="primFontSz" for="ch" ptType="node" val="36"/>
                <dgm:constr type="primFontSz" for="ch" ptType="node" op="equ"/>
              </dgm:constrLst>
              <dgm:forEach name="Name19" axis="ch" ptType="node" cnt="1">
                <dgm:layoutNode name="textBox5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0" axis="ch" ptType="node" st="2" cnt="1">
                <dgm:layoutNode name="textBox5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1" axis="ch" ptType="node" st="3" cnt="1">
                <dgm:layoutNode name="textBox5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2" axis="ch" ptType="node" st="4" cnt="1">
                <dgm:layoutNode name="textBox5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3" axis="ch" ptType="node" st="5" cnt="1">
                <dgm:layoutNode name="textBox5e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else>
        </dgm:choose>
      </dgm:if>
      <dgm:else name="Name2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#1" minVer="12.0">
  <dgm:title val=""/>
  <dgm:desc val=""/>
  <dgm:catLst>
    <dgm:cat type="process" pri="9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1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constrLst>
      <dgm:constr type="w" for="des" forName="header" refType="w"/>
      <dgm:constr type="h" for="des" forName="header" op="equ" val="10"/>
      <dgm:constr type="w" for="ch" forName="vertFlow" refType="w"/>
      <dgm:constr type="h" for="des" forName="child" op="equ" val="20"/>
      <dgm:constr type="w" for="ch" forName="hSp" refType="w" refFor="des" refForName="header" op="equ" fact="0.14"/>
      <dgm:constr type="primFontSz" for="des" forName="child" op="equ"/>
      <dgm:constr type="primFontSz" for="des" forName="header" op="equ"/>
      <dgm:constr type="primFontSz" for="des" forName="header" refType="primFontSz" refFor="des" refForName="child" op="gte"/>
      <dgm:constr type="primFontSz" for="des" forName="header" refType="primFontSz" refFor="des" refForName="child" op="lte" fact="2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else>
        </dgm:choose>
        <dgm:constrLst>
          <dgm:constr type="w" for="ch" refType="w"/>
        </dgm:constrLst>
        <dgm:ruleLst/>
        <dgm:layoutNode name="header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primFontSz" val="36"/>
            <dgm:constr type="tMarg" refType="primFontSz" fact="0.32"/>
            <dgm:constr type="bMarg" refType="primFontSz" fact="0.32"/>
          </dgm:constrLst>
          <dgm:ruleLst>
            <dgm:rule type="h" val="INF" fact="NaN" max="NaN"/>
            <dgm:rule type="primFontSz" val="2" fact="NaN" max="NaN"/>
          </dgm:ruleLst>
        </dgm:layoutNode>
        <dgm:layoutNode name="child" styleLbl="alignAccFollowNode1">
          <dgm:varLst>
            <dgm:chPref val="0"/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-2">
            <dgm:adjLst/>
          </dgm:shape>
          <dgm:presOf axis="des" ptType="node"/>
          <dgm:constrLst>
            <dgm:constr type="primFontSz" val="36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  <dgm:rule type="primFontSz" val="2" fact="NaN" max="NaN"/>
          </dgm:ruleLst>
        </dgm:layoutNode>
      </dgm:layoutNode>
      <dgm:choose name="Name8">
        <dgm:if name="Name9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</dgm:layoutNode>
        </dgm:if>
        <dgm:else name="Name10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2" minVer="12.0">
  <dgm:title val=""/>
  <dgm:desc val=""/>
  <dgm:catLst>
    <dgm:cat type="process" pri="93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100"/>
    </dgm:constr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4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</dgm:layoutNode>
        <dgm:layoutNode name="txShp">
          <dgm:varLst>
            <dgm:bulletEnabled val="1"/>
          </dgm:varLst>
          <dgm:alg type="tx"/>
          <dgm:choose name="Name5">
            <dgm:if name="Name6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7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/>
          <dgm:ruleLst>
            <dgm:rule type="primFontSz" val="36" fact="NaN" max="NaN"/>
            <dgm:rule type="primFontSz" val="2" fact="NaN" max="NaN"/>
          </dgm:ruleLst>
        </dgm:layoutNode>
      </dgm:layoutNode>
      <dgm:forEach name="Name8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#1" minVer="12.0">
  <dgm:title val=""/>
  <dgm:desc val=""/>
  <dgm:catLst>
    <dgm:cat type="relationship" pri="45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</dgm:layoutNode>
      <dgm:layoutNode name="upArrowText" styleLbl="revTx">
        <dgm:varLst>
          <dgm:chMax val="0"/>
          <dgm:bulletEnabled val="1"/>
        </dgm:varLst>
        <dgm:choose name="Name10">
          <dgm:if name="Name11" func="var" arg="dir" op="equ" val="norm">
            <dgm:alg type="tx">
              <dgm:param type="parTxLTRAlign" val="l"/>
              <dgm:param type="txAnchorVert" val="mid"/>
              <dgm:param type="txAnchorVertCh" val="mid"/>
            </dgm:alg>
          </dgm:if>
          <dgm:else name="Name12">
            <dgm:alg type="tx">
              <dgm:param type="parTxLTRAlign" val="r"/>
              <dgm:param type="txAnchorVert" val="mid"/>
              <dgm:param type="txAnchorVertCh" val="mid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  <dgm:constr type="primFontSz" val="36"/>
        </dgm:constrLst>
        <dgm:ruleLst>
          <dgm:rule type="primFontSz" val="2" fact="NaN" max="NaN"/>
        </dgm:ruleLst>
      </dgm:layoutNode>
    </dgm:forEach>
    <dgm:forEach name="Name13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</dgm:layoutNode>
      <dgm:layoutNode name="downArrowText" styleLbl="revTx">
        <dgm:varLst>
          <dgm:chMax val="0"/>
          <dgm:bulletEnabled val="1"/>
        </dgm:varLst>
        <dgm:choose name="Name14">
          <dgm:if name="Name15" func="var" arg="dir" op="equ" val="norm">
            <dgm:alg type="tx">
              <dgm:param type="parTxLTRAlign" val="l"/>
              <dgm:param type="txAnchorVert" val="mid"/>
              <dgm:param type="txAnchorVertCh" val="mid"/>
            </dgm:alg>
          </dgm:if>
          <dgm:else name="Name16">
            <dgm:alg type="tx">
              <dgm:param type="parTxLTRAlign" val="r"/>
              <dgm:param type="txAnchorVert" val="mid"/>
              <dgm:param type="txAnchorVertCh" val="mid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  <dgm:constr type="primFontSz" val="36"/>
        </dgm:constrLst>
        <dgm:ruleLst>
          <dgm:rule type="primFontSz" val="2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1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6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8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14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14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whole module consist of 3 parts.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Security Camera App runs on an Android Device</a:t>
            </a:r>
          </a:p>
          <a:p>
            <a:endParaRPr lang="en-US" dirty="0" smtClean="0"/>
          </a:p>
          <a:p>
            <a:r>
              <a:rPr lang="en-US" dirty="0" smtClean="0"/>
              <a:t>A Remote &amp; Monitor App runs on another Android Device</a:t>
            </a:r>
          </a:p>
          <a:p>
            <a:endParaRPr lang="en-US" dirty="0" smtClean="0"/>
          </a:p>
          <a:p>
            <a:r>
              <a:rPr lang="en-US" dirty="0" smtClean="0"/>
              <a:t>A software that receives information from the Security Camera App, runs on a NIOS II system simulated on a DE2 board.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Friday, November 28, 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Friday, November 28, 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Friday, November 28, 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Friday, November 28, 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Friday, November 28, 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camera System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EECE 381 </a:t>
            </a:r>
            <a:r>
              <a:rPr lang="en-US" dirty="0"/>
              <a:t>Module </a:t>
            </a:r>
            <a:r>
              <a:rPr lang="en-US" dirty="0" smtClean="0"/>
              <a:t>2 Presentation</a:t>
            </a:r>
          </a:p>
          <a:p>
            <a:r>
              <a:rPr lang="en-US" dirty="0" smtClean="0"/>
              <a:t>Group2</a:t>
            </a:r>
          </a:p>
          <a:p>
            <a:r>
              <a:rPr lang="en-US" dirty="0" smtClean="0"/>
              <a:t>Xu Chen, Peter Wang, Yuxin Xu, Michael Zheng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684555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our module</a:t>
            </a:r>
            <a:endParaRPr lang="en-US" dirty="0"/>
          </a:p>
        </p:txBody>
      </p:sp>
      <p:sp>
        <p:nvSpPr>
          <p:cNvPr id="2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Our Security Camera System is capable of detecting any suspicious activity within the view of the camera.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An alarm will be triggered at the “security server” side and on the user’s mobile device if an activity is detected when the system is on.</a:t>
            </a:r>
          </a:p>
          <a:p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alarm is on, real time photos taken by the camera will be transmitted to the server and to the user’s mobile device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Photo reviewed at the server side will be saved on a storage device for further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40081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between each part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61358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Up Arrow 4"/>
          <p:cNvSpPr/>
          <p:nvPr/>
        </p:nvSpPr>
        <p:spPr>
          <a:xfrm rot="7200000">
            <a:off x="7089831" y="2991050"/>
            <a:ext cx="218827" cy="781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668344" y="364502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VGA Display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2087582">
            <a:off x="1725265" y="357570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Device B to Device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On/Off instruction</a:t>
            </a:r>
          </a:p>
        </p:txBody>
      </p:sp>
      <p:sp>
        <p:nvSpPr>
          <p:cNvPr id="8" name="TextBox 7"/>
          <p:cNvSpPr txBox="1"/>
          <p:nvPr/>
        </p:nvSpPr>
        <p:spPr>
          <a:xfrm rot="2142178">
            <a:off x="1222434" y="3750358"/>
            <a:ext cx="19319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Device A to Device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“Alarm Trigger”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Photos taken when Alarm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389983">
            <a:off x="4409544" y="3754653"/>
            <a:ext cx="1963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Device A to DE2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“Alarm Trigger”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Photos taken when Alarm is </a:t>
            </a:r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endParaRPr lang="en-C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776221">
            <a:off x="6693050" y="2415337"/>
            <a:ext cx="17988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DE2 to VGA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Photos every interval of time</a:t>
            </a:r>
            <a:r>
              <a:rPr lang="en-CA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C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alarm is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each part 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378864"/>
              </p:ext>
            </p:extLst>
          </p:nvPr>
        </p:nvGraphicFramePr>
        <p:xfrm>
          <a:off x="304800" y="1554162"/>
          <a:ext cx="8686800" cy="497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implementation on each part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898269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encountered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8271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Implementation of Middle Man</a:t>
            </a:r>
          </a:p>
          <a:p>
            <a:pPr lvl="1"/>
            <a:r>
              <a:rPr lang="en-US" dirty="0" smtClean="0"/>
              <a:t>Crash for no reason no matter using USB or Serial </a:t>
            </a:r>
          </a:p>
          <a:p>
            <a:pPr lvl="1"/>
            <a:r>
              <a:rPr lang="en-US" dirty="0" smtClean="0"/>
              <a:t>Bitmap</a:t>
            </a:r>
            <a:r>
              <a:rPr lang="en-US" dirty="0" smtClean="0"/>
              <a:t> format configuration</a:t>
            </a:r>
            <a:endParaRPr lang="en-US" dirty="0" smtClean="0"/>
          </a:p>
          <a:p>
            <a:r>
              <a:rPr lang="en-US" dirty="0" smtClean="0"/>
              <a:t>Communication between Android devices</a:t>
            </a:r>
          </a:p>
          <a:p>
            <a:pPr lvl="1"/>
            <a:r>
              <a:rPr lang="en-US" dirty="0" smtClean="0"/>
              <a:t>Sync delay between the picture sent and picture received.</a:t>
            </a:r>
          </a:p>
          <a:p>
            <a:pPr lvl="1"/>
            <a:r>
              <a:rPr lang="en-US" dirty="0" smtClean="0"/>
              <a:t>Sending full sized bitmap is slow.</a:t>
            </a:r>
          </a:p>
          <a:p>
            <a:pPr lvl="1"/>
            <a:r>
              <a:rPr lang="en-US" dirty="0" smtClean="0"/>
              <a:t>Only able to communicate one way</a:t>
            </a:r>
          </a:p>
          <a:p>
            <a:r>
              <a:rPr lang="en-US" dirty="0" smtClean="0"/>
              <a:t>Picture </a:t>
            </a:r>
            <a:r>
              <a:rPr lang="en-US" dirty="0"/>
              <a:t>comparing algorithm</a:t>
            </a:r>
          </a:p>
          <a:p>
            <a:pPr lvl="1"/>
            <a:r>
              <a:rPr lang="en-US" dirty="0" smtClean="0"/>
              <a:t>Hard to determine whether alarm should be triggered just by evaluating the results of comparison.</a:t>
            </a:r>
          </a:p>
          <a:p>
            <a:pPr lvl="1"/>
            <a:r>
              <a:rPr lang="en-US" dirty="0" smtClean="0"/>
              <a:t>Two different comparison algorithms (Hash and Direct)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udio implementation (mp3 file choose)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398152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7984" y="4509120"/>
            <a:ext cx="3744416" cy="1107996"/>
          </a:xfrm>
          <a:prstGeom prst="rect">
            <a:avLst/>
          </a:prstGeom>
          <a:noFill/>
          <a:effectLst>
            <a:outerShdw blurRad="812800" dist="469900" dir="2700000" sx="127000" sy="127000" algn="tl" rotWithShape="0">
              <a:schemeClr val="tx1">
                <a:alpha val="34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76200" dist="50800" dir="2700000" algn="tl" rotWithShape="0">
                    <a:prstClr val="black">
                      <a:alpha val="96000"/>
                    </a:prstClr>
                  </a:outerShdw>
                </a:effectLst>
              </a:rPr>
              <a:t>Remote control </a:t>
            </a:r>
            <a:endParaRPr lang="en-CA" sz="2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76200" dist="50800" dir="2700000" algn="tl" rotWithShape="0">
                  <a:prstClr val="black">
                    <a:alpha val="96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76200" dist="50800" dir="2700000" algn="tl" rotWithShape="0">
                    <a:prstClr val="black">
                      <a:alpha val="96000"/>
                    </a:prstClr>
                  </a:outerShdw>
                </a:effectLst>
              </a:rPr>
              <a:t>Fancier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76200" dist="50800" dir="2700000" algn="tl" rotWithShape="0">
                  <a:prstClr val="black">
                    <a:alpha val="96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All goals </a:t>
            </a:r>
            <a:r>
              <a:rPr lang="en-US" dirty="0" smtClean="0"/>
              <a:t>in high-level design have </a:t>
            </a:r>
            <a:r>
              <a:rPr lang="en-US" dirty="0" smtClean="0"/>
              <a:t>been accomplished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Taking photos continuously</a:t>
            </a:r>
          </a:p>
          <a:p>
            <a:pPr lvl="2"/>
            <a:r>
              <a:rPr lang="en-US" dirty="0" smtClean="0"/>
              <a:t>Photo comparison</a:t>
            </a:r>
          </a:p>
          <a:p>
            <a:pPr lvl="2"/>
            <a:r>
              <a:rPr lang="en-US" dirty="0" smtClean="0"/>
              <a:t>Photo transfer</a:t>
            </a:r>
          </a:p>
          <a:p>
            <a:pPr lvl="2"/>
            <a:r>
              <a:rPr lang="en-US" dirty="0" smtClean="0"/>
              <a:t>Photo display at monitor and remoter</a:t>
            </a:r>
          </a:p>
          <a:p>
            <a:pPr lvl="2"/>
            <a:r>
              <a:rPr lang="en-US" dirty="0" smtClean="0"/>
              <a:t>Photo save and load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F3D43B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0EB353-B075-4294-95C2-1EC6FDA8EA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614</Words>
  <Application>Microsoft Office PowerPoint</Application>
  <PresentationFormat>On-screen Show (4:3)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Wingdings 2</vt:lpstr>
      <vt:lpstr>Trek</vt:lpstr>
      <vt:lpstr>Security camera System</vt:lpstr>
      <vt:lpstr>Goals</vt:lpstr>
      <vt:lpstr>Description of our module</vt:lpstr>
      <vt:lpstr>Interaction between each part</vt:lpstr>
      <vt:lpstr>Description of each part </vt:lpstr>
      <vt:lpstr>Major implementation on each part</vt:lpstr>
      <vt:lpstr>Difficulties encountered</vt:lpstr>
      <vt:lpstr>Current Status</vt:lpstr>
      <vt:lpstr>Conclusion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2014-11-27T00:46:55Z</dcterms:created>
  <dcterms:modified xsi:type="dcterms:W3CDTF">2014-11-28T18:31:43Z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