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6" r:id="rId2"/>
    <p:sldId id="318" r:id="rId3"/>
    <p:sldId id="322" r:id="rId4"/>
    <p:sldId id="323" r:id="rId5"/>
    <p:sldId id="324" r:id="rId6"/>
    <p:sldId id="325" r:id="rId7"/>
    <p:sldId id="326" r:id="rId8"/>
    <p:sldId id="327" r:id="rId9"/>
    <p:sldId id="328" r:id="rId10"/>
    <p:sldId id="329" r:id="rId11"/>
    <p:sldId id="330" r:id="rId12"/>
    <p:sldId id="263" r:id="rId13"/>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CFB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20" autoAdjust="0"/>
    <p:restoredTop sz="90088" autoAdjust="0"/>
  </p:normalViewPr>
  <p:slideViewPr>
    <p:cSldViewPr>
      <p:cViewPr varScale="1">
        <p:scale>
          <a:sx n="62" d="100"/>
          <a:sy n="62" d="100"/>
        </p:scale>
        <p:origin x="400" y="4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howGuides="1">
      <p:cViewPr varScale="1">
        <p:scale>
          <a:sx n="68" d="100"/>
          <a:sy n="68" d="100"/>
        </p:scale>
        <p:origin x="181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93495233-4082-45CB-8289-E74CEB82C5C4}" type="datetimeFigureOut">
              <a:rPr kumimoji="1" lang="ja-JP" altLang="en-US" smtClean="0"/>
              <a:t>2020/3/13</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FBAC8AF1-5846-4D5F-A84B-6395B10CA5C2}" type="slidenum">
              <a:rPr kumimoji="1" lang="ja-JP" altLang="en-US" smtClean="0"/>
              <a:t>‹#›</a:t>
            </a:fld>
            <a:endParaRPr kumimoji="1" lang="ja-JP" altLang="en-US"/>
          </a:p>
        </p:txBody>
      </p:sp>
    </p:spTree>
    <p:extLst>
      <p:ext uri="{BB962C8B-B14F-4D97-AF65-F5344CB8AC3E}">
        <p14:creationId xmlns:p14="http://schemas.microsoft.com/office/powerpoint/2010/main" val="22105425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C16FB-9D68-C74B-AABD-CDFC2ED74F24}" type="slidenum">
              <a:rPr lang="en-US" smtClean="0"/>
              <a:t>2</a:t>
            </a:fld>
            <a:endParaRPr lang="en-US"/>
          </a:p>
        </p:txBody>
      </p:sp>
    </p:spTree>
    <p:extLst>
      <p:ext uri="{BB962C8B-B14F-4D97-AF65-F5344CB8AC3E}">
        <p14:creationId xmlns:p14="http://schemas.microsoft.com/office/powerpoint/2010/main" val="1736545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C16FB-9D68-C74B-AABD-CDFC2ED74F24}" type="slidenum">
              <a:rPr lang="en-US" smtClean="0"/>
              <a:t>11</a:t>
            </a:fld>
            <a:endParaRPr lang="en-US"/>
          </a:p>
        </p:txBody>
      </p:sp>
    </p:spTree>
    <p:extLst>
      <p:ext uri="{BB962C8B-B14F-4D97-AF65-F5344CB8AC3E}">
        <p14:creationId xmlns:p14="http://schemas.microsoft.com/office/powerpoint/2010/main" val="174172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C16FB-9D68-C74B-AABD-CDFC2ED74F24}" type="slidenum">
              <a:rPr lang="en-US" smtClean="0"/>
              <a:t>3</a:t>
            </a:fld>
            <a:endParaRPr lang="en-US"/>
          </a:p>
        </p:txBody>
      </p:sp>
    </p:spTree>
    <p:extLst>
      <p:ext uri="{BB962C8B-B14F-4D97-AF65-F5344CB8AC3E}">
        <p14:creationId xmlns:p14="http://schemas.microsoft.com/office/powerpoint/2010/main" val="1471568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C16FB-9D68-C74B-AABD-CDFC2ED74F24}" type="slidenum">
              <a:rPr lang="en-US" smtClean="0"/>
              <a:t>4</a:t>
            </a:fld>
            <a:endParaRPr lang="en-US"/>
          </a:p>
        </p:txBody>
      </p:sp>
    </p:spTree>
    <p:extLst>
      <p:ext uri="{BB962C8B-B14F-4D97-AF65-F5344CB8AC3E}">
        <p14:creationId xmlns:p14="http://schemas.microsoft.com/office/powerpoint/2010/main" val="624390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C16FB-9D68-C74B-AABD-CDFC2ED74F24}" type="slidenum">
              <a:rPr lang="en-US" smtClean="0"/>
              <a:t>5</a:t>
            </a:fld>
            <a:endParaRPr lang="en-US"/>
          </a:p>
        </p:txBody>
      </p:sp>
    </p:spTree>
    <p:extLst>
      <p:ext uri="{BB962C8B-B14F-4D97-AF65-F5344CB8AC3E}">
        <p14:creationId xmlns:p14="http://schemas.microsoft.com/office/powerpoint/2010/main" val="126112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C16FB-9D68-C74B-AABD-CDFC2ED74F24}" type="slidenum">
              <a:rPr lang="en-US" smtClean="0"/>
              <a:t>6</a:t>
            </a:fld>
            <a:endParaRPr lang="en-US"/>
          </a:p>
        </p:txBody>
      </p:sp>
    </p:spTree>
    <p:extLst>
      <p:ext uri="{BB962C8B-B14F-4D97-AF65-F5344CB8AC3E}">
        <p14:creationId xmlns:p14="http://schemas.microsoft.com/office/powerpoint/2010/main" val="3199175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C16FB-9D68-C74B-AABD-CDFC2ED74F24}" type="slidenum">
              <a:rPr lang="en-US" smtClean="0"/>
              <a:t>7</a:t>
            </a:fld>
            <a:endParaRPr lang="en-US"/>
          </a:p>
        </p:txBody>
      </p:sp>
    </p:spTree>
    <p:extLst>
      <p:ext uri="{BB962C8B-B14F-4D97-AF65-F5344CB8AC3E}">
        <p14:creationId xmlns:p14="http://schemas.microsoft.com/office/powerpoint/2010/main" val="160871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C16FB-9D68-C74B-AABD-CDFC2ED74F24}" type="slidenum">
              <a:rPr lang="en-US" smtClean="0"/>
              <a:t>8</a:t>
            </a:fld>
            <a:endParaRPr lang="en-US"/>
          </a:p>
        </p:txBody>
      </p:sp>
    </p:spTree>
    <p:extLst>
      <p:ext uri="{BB962C8B-B14F-4D97-AF65-F5344CB8AC3E}">
        <p14:creationId xmlns:p14="http://schemas.microsoft.com/office/powerpoint/2010/main" val="64528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C16FB-9D68-C74B-AABD-CDFC2ED74F24}" type="slidenum">
              <a:rPr lang="en-US" smtClean="0"/>
              <a:t>9</a:t>
            </a:fld>
            <a:endParaRPr lang="en-US"/>
          </a:p>
        </p:txBody>
      </p:sp>
    </p:spTree>
    <p:extLst>
      <p:ext uri="{BB962C8B-B14F-4D97-AF65-F5344CB8AC3E}">
        <p14:creationId xmlns:p14="http://schemas.microsoft.com/office/powerpoint/2010/main" val="106576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C16FB-9D68-C74B-AABD-CDFC2ED74F24}" type="slidenum">
              <a:rPr lang="en-US" smtClean="0"/>
              <a:t>10</a:t>
            </a:fld>
            <a:endParaRPr lang="en-US"/>
          </a:p>
        </p:txBody>
      </p:sp>
    </p:spTree>
    <p:extLst>
      <p:ext uri="{BB962C8B-B14F-4D97-AF65-F5344CB8AC3E}">
        <p14:creationId xmlns:p14="http://schemas.microsoft.com/office/powerpoint/2010/main" val="367746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11.jp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ight - Title with Abstract Border">
    <p:bg>
      <p:bgPr>
        <a:solidFill>
          <a:schemeClr val="bg2"/>
        </a:solidFill>
        <a:effectLst/>
      </p:bgPr>
    </p:bg>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 name="Text Field">
            <a:extLst>
              <a:ext uri="{FF2B5EF4-FFF2-40B4-BE49-F238E27FC236}">
                <a16:creationId xmlns:a16="http://schemas.microsoft.com/office/drawing/2014/main" id="{7F29C372-9BB3-B540-BC47-46BD6E59417E}"/>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5" name="Text Field">
            <a:extLst>
              <a:ext uri="{FF2B5EF4-FFF2-40B4-BE49-F238E27FC236}">
                <a16:creationId xmlns:a16="http://schemas.microsoft.com/office/drawing/2014/main" id="{5EDA7B8D-9195-5945-993F-1344630DF996}"/>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18" name="Accent Mark">
            <a:extLst>
              <a:ext uri="{FF2B5EF4-FFF2-40B4-BE49-F238E27FC236}">
                <a16:creationId xmlns:a16="http://schemas.microsoft.com/office/drawing/2014/main" id="{AA45C8D8-A5D7-DC46-8327-6FCBF03151F6}"/>
              </a:ext>
            </a:extLst>
          </p:cNvPr>
          <p:cNvCxnSpPr>
            <a:cxnSpLocks/>
          </p:cNvCxnSpPr>
          <p:nvPr/>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7" name="Subhead">
            <a:extLst>
              <a:ext uri="{FF2B5EF4-FFF2-40B4-BE49-F238E27FC236}">
                <a16:creationId xmlns:a16="http://schemas.microsoft.com/office/drawing/2014/main" id="{12EB3548-39AB-5846-A4F6-A7D8515AEE59}"/>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6" name="Title">
            <a:extLst>
              <a:ext uri="{FF2B5EF4-FFF2-40B4-BE49-F238E27FC236}">
                <a16:creationId xmlns:a16="http://schemas.microsoft.com/office/drawing/2014/main" id="{2E021ED4-814D-9648-831F-EDE24ED2D4F8}"/>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29" name="Oracle Logo">
            <a:extLst>
              <a:ext uri="{FF2B5EF4-FFF2-40B4-BE49-F238E27FC236}">
                <a16:creationId xmlns:a16="http://schemas.microsoft.com/office/drawing/2014/main" id="{BF9C1D30-95DE-064B-8188-4737C12DBC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03682" y="726541"/>
            <a:ext cx="2331720" cy="489374"/>
          </a:xfrm>
          <a:prstGeom prst="rect">
            <a:avLst/>
          </a:prstGeom>
        </p:spPr>
      </p:pic>
      <p:pic>
        <p:nvPicPr>
          <p:cNvPr id="10" name="Abstract Illustration">
            <a:extLst>
              <a:ext uri="{FF2B5EF4-FFF2-40B4-BE49-F238E27FC236}">
                <a16:creationId xmlns:a16="http://schemas.microsoft.com/office/drawing/2014/main" id="{E68FBA5D-D9A6-4995-BD32-8DBD080DD9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2" name="OTag">
            <a:extLst>
              <a:ext uri="{FF2B5EF4-FFF2-40B4-BE49-F238E27FC236}">
                <a16:creationId xmlns:a16="http://schemas.microsoft.com/office/drawing/2014/main" id="{68D80E29-73D0-4639-B73E-8E1229C4A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3" name="Accent Mark">
            <a:extLst>
              <a:ext uri="{FF2B5EF4-FFF2-40B4-BE49-F238E27FC236}">
                <a16:creationId xmlns:a16="http://schemas.microsoft.com/office/drawing/2014/main" id="{396C2E5C-786A-498C-97B2-7E5E11770ED0}"/>
              </a:ext>
            </a:extLst>
          </p:cNvPr>
          <p:cNvCxnSpPr>
            <a:cxnSpLocks/>
          </p:cNvCxnSpPr>
          <p:nvPr/>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14" name="Oracle Logo">
            <a:extLst>
              <a:ext uri="{FF2B5EF4-FFF2-40B4-BE49-F238E27FC236}">
                <a16:creationId xmlns:a16="http://schemas.microsoft.com/office/drawing/2014/main" id="{6AA637F3-101B-4674-9C5D-67B61F276D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03682" y="726541"/>
            <a:ext cx="2331720" cy="489374"/>
          </a:xfrm>
          <a:prstGeom prst="rect">
            <a:avLst/>
          </a:prstGeom>
        </p:spPr>
      </p:pic>
    </p:spTree>
    <p:extLst>
      <p:ext uri="{BB962C8B-B14F-4D97-AF65-F5344CB8AC3E}">
        <p14:creationId xmlns:p14="http://schemas.microsoft.com/office/powerpoint/2010/main" val="4045968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Light - Quote with Abstract Border">
    <p:bg>
      <p:bgPr>
        <a:solidFill>
          <a:schemeClr val="bg2"/>
        </a:solidFill>
        <a:effectLst/>
      </p:bgPr>
    </p:bg>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95A033EA-7970-B64A-B936-A4621582ECE2}"/>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chemeClr val="bg1"/>
                </a:solidFill>
              </a:defRPr>
            </a:lvl1pPr>
          </a:lstStyle>
          <a:p>
            <a:fld id="{9415C552-2568-46D4-A4ED-2F86E9B30B54}" type="slidenum">
              <a:rPr kumimoji="1" lang="ja-JP" altLang="en-US" smtClean="0"/>
              <a:t>‹#›</a:t>
            </a:fld>
            <a:endParaRPr kumimoji="1" lang="ja-JP" altLang="en-US"/>
          </a:p>
        </p:txBody>
      </p:sp>
      <p:pic>
        <p:nvPicPr>
          <p:cNvPr id="15" name="Abstract Illustration">
            <a:extLst>
              <a:ext uri="{FF2B5EF4-FFF2-40B4-BE49-F238E27FC236}">
                <a16:creationId xmlns:a16="http://schemas.microsoft.com/office/drawing/2014/main" id="{4BA47984-3BFF-A548-8C6E-B57F84FA97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sp>
        <p:nvSpPr>
          <p:cNvPr id="14" name="Footer">
            <a:extLst>
              <a:ext uri="{FF2B5EF4-FFF2-40B4-BE49-F238E27FC236}">
                <a16:creationId xmlns:a16="http://schemas.microsoft.com/office/drawing/2014/main" id="{F5A1D35E-0648-8146-B3F4-DF957F5A69B5}"/>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chemeClr val="bg1"/>
                </a:solidFill>
              </a:defRPr>
            </a:lvl1pPr>
          </a:lstStyle>
          <a:p>
            <a:r>
              <a:rPr kumimoji="1" lang="en-US" altLang="ja-JP" dirty="0"/>
              <a:t>Copyright © 2020 Oracle </a:t>
            </a:r>
            <a:endParaRPr kumimoji="1" lang="ja-JP" altLang="en-US" dirty="0"/>
          </a:p>
        </p:txBody>
      </p:sp>
      <p:pic>
        <p:nvPicPr>
          <p:cNvPr id="34" name="OTag">
            <a:extLst>
              <a:ext uri="{FF2B5EF4-FFF2-40B4-BE49-F238E27FC236}">
                <a16:creationId xmlns:a16="http://schemas.microsoft.com/office/drawing/2014/main" id="{13B56594-FE97-D04E-A433-8BA9531F6F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21" name="Accent Mark">
            <a:extLst>
              <a:ext uri="{FF2B5EF4-FFF2-40B4-BE49-F238E27FC236}">
                <a16:creationId xmlns:a16="http://schemas.microsoft.com/office/drawing/2014/main" id="{07C84D47-A05F-1B4C-B629-729C7FD3826E}"/>
              </a:ext>
            </a:extLst>
          </p:cNvPr>
          <p:cNvCxnSpPr>
            <a:cxnSpLocks/>
          </p:cNvCxnSpPr>
          <p:nvPr/>
        </p:nvCxnSpPr>
        <p:spPr>
          <a:xfrm flipH="1">
            <a:off x="1021084"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Quote">
            <a:extLst>
              <a:ext uri="{FF2B5EF4-FFF2-40B4-BE49-F238E27FC236}">
                <a16:creationId xmlns:a16="http://schemas.microsoft.com/office/drawing/2014/main" id="{A623B5CC-1D01-324D-977F-DBEB5E2F1940}"/>
              </a:ext>
            </a:extLst>
          </p:cNvPr>
          <p:cNvSpPr>
            <a:spLocks noGrp="1"/>
          </p:cNvSpPr>
          <p:nvPr>
            <p:ph type="body" sz="quarter" idx="13" hasCustomPrompt="1"/>
          </p:nvPr>
        </p:nvSpPr>
        <p:spPr>
          <a:xfrm>
            <a:off x="1014987" y="2383542"/>
            <a:ext cx="10149840" cy="1477328"/>
          </a:xfrm>
          <a:prstGeom prst="rect">
            <a:avLst/>
          </a:prstGeom>
        </p:spPr>
        <p:txBody>
          <a:bodyPr wrap="square"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
        <p:nvSpPr>
          <p:cNvPr id="10" name="Text Field">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pic>
        <p:nvPicPr>
          <p:cNvPr id="13" name="Abstract Illustration">
            <a:extLst>
              <a:ext uri="{FF2B5EF4-FFF2-40B4-BE49-F238E27FC236}">
                <a16:creationId xmlns:a16="http://schemas.microsoft.com/office/drawing/2014/main" id="{8F8E6499-0869-49CD-B32D-6A7C656F01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6" name="OTag">
            <a:extLst>
              <a:ext uri="{FF2B5EF4-FFF2-40B4-BE49-F238E27FC236}">
                <a16:creationId xmlns:a16="http://schemas.microsoft.com/office/drawing/2014/main" id="{74B8809F-C90C-4C83-8B19-3277EE78A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7" name="Accent Mark">
            <a:extLst>
              <a:ext uri="{FF2B5EF4-FFF2-40B4-BE49-F238E27FC236}">
                <a16:creationId xmlns:a16="http://schemas.microsoft.com/office/drawing/2014/main" id="{58555B57-5771-42CC-B597-AFA3D987E75E}"/>
              </a:ext>
            </a:extLst>
          </p:cNvPr>
          <p:cNvCxnSpPr>
            <a:cxnSpLocks/>
          </p:cNvCxnSpPr>
          <p:nvPr/>
        </p:nvCxnSpPr>
        <p:spPr>
          <a:xfrm flipH="1">
            <a:off x="1021084"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88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 - Blank">
    <p:bg>
      <p:bgPr>
        <a:solidFill>
          <a:schemeClr val="bg2"/>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0080C163-77F3-9A4B-A059-12FFFC705F80}"/>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0" name="OTag">
            <a:extLst>
              <a:ext uri="{FF2B5EF4-FFF2-40B4-BE49-F238E27FC236}">
                <a16:creationId xmlns:a16="http://schemas.microsoft.com/office/drawing/2014/main" id="{ACACB2B4-7B71-9C4C-986F-8528A7AE7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13" name="Footer">
            <a:extLst>
              <a:ext uri="{FF2B5EF4-FFF2-40B4-BE49-F238E27FC236}">
                <a16:creationId xmlns:a16="http://schemas.microsoft.com/office/drawing/2014/main" id="{9B1E2070-87F3-D742-BF48-F11F24FAEC4C}"/>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7" name="Abstract Pattern Strip">
            <a:extLst>
              <a:ext uri="{FF2B5EF4-FFF2-40B4-BE49-F238E27FC236}">
                <a16:creationId xmlns:a16="http://schemas.microsoft.com/office/drawing/2014/main" id="{1C6BA009-6898-4544-B36F-423AA2D6FE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9" name="Data Texture Cloud">
            <a:extLst>
              <a:ext uri="{FF2B5EF4-FFF2-40B4-BE49-F238E27FC236}">
                <a16:creationId xmlns:a16="http://schemas.microsoft.com/office/drawing/2014/main" id="{2721D499-BAB9-4511-BB69-3BBFFC0D91B2}"/>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1" name="OTag">
            <a:extLst>
              <a:ext uri="{FF2B5EF4-FFF2-40B4-BE49-F238E27FC236}">
                <a16:creationId xmlns:a16="http://schemas.microsoft.com/office/drawing/2014/main" id="{9C2D2BCA-709D-40A0-9CB9-6D0A2511C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2" name="Abstract Pattern Strip">
            <a:extLst>
              <a:ext uri="{FF2B5EF4-FFF2-40B4-BE49-F238E27FC236}">
                <a16:creationId xmlns:a16="http://schemas.microsoft.com/office/drawing/2014/main" id="{FE58EBDA-A9FC-4F23-9CAF-FD9F67B4C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85022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Light - Title Only">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9450FB77-997D-6A45-B0F4-D18F7B9C7A4E}"/>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15" name="Footer">
            <a:extLst>
              <a:ext uri="{FF2B5EF4-FFF2-40B4-BE49-F238E27FC236}">
                <a16:creationId xmlns:a16="http://schemas.microsoft.com/office/drawing/2014/main" id="{9AA066DC-C80B-A045-8CD9-A2C7DE3F17AC}"/>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cxnSp>
        <p:nvCxnSpPr>
          <p:cNvPr id="14" name="Accent Mark">
            <a:extLst>
              <a:ext uri="{FF2B5EF4-FFF2-40B4-BE49-F238E27FC236}">
                <a16:creationId xmlns:a16="http://schemas.microsoft.com/office/drawing/2014/main" id="{034E11FD-0B1E-6B44-8BDF-4C70FAA7BAAB}"/>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 name="Title">
            <a:extLst>
              <a:ext uri="{FF2B5EF4-FFF2-40B4-BE49-F238E27FC236}">
                <a16:creationId xmlns:a16="http://schemas.microsoft.com/office/drawing/2014/main" id="{8CF093CC-9165-2740-A9A1-C2DF5C8D69CB}"/>
              </a:ext>
            </a:extLst>
          </p:cNvPr>
          <p:cNvSpPr>
            <a:spLocks noGrp="1"/>
          </p:cNvSpPr>
          <p:nvPr>
            <p:ph type="body" sz="quarter" idx="10"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9" name="Data Texture Cloud">
            <a:extLst>
              <a:ext uri="{FF2B5EF4-FFF2-40B4-BE49-F238E27FC236}">
                <a16:creationId xmlns:a16="http://schemas.microsoft.com/office/drawing/2014/main" id="{E9662E41-23D3-4FFC-BD43-69FCFCE5AE6A}"/>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1" name="OTag">
            <a:extLst>
              <a:ext uri="{FF2B5EF4-FFF2-40B4-BE49-F238E27FC236}">
                <a16:creationId xmlns:a16="http://schemas.microsoft.com/office/drawing/2014/main" id="{FB0968B2-FA4D-489B-B11C-944F7C8C9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2" name="Accent Mark">
            <a:extLst>
              <a:ext uri="{FF2B5EF4-FFF2-40B4-BE49-F238E27FC236}">
                <a16:creationId xmlns:a16="http://schemas.microsoft.com/office/drawing/2014/main" id="{FA11B86C-E78C-4831-A533-1C104D8C8576}"/>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16" name="Abstract Pattern Strip">
            <a:extLst>
              <a:ext uri="{FF2B5EF4-FFF2-40B4-BE49-F238E27FC236}">
                <a16:creationId xmlns:a16="http://schemas.microsoft.com/office/drawing/2014/main" id="{B7F9BA35-483F-4347-8AC1-52A190AD77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6980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Light - Title/Subtitle">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2079C2AD-37AA-0044-A804-55FDAE95F69D}"/>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13" name="Footer">
            <a:extLst>
              <a:ext uri="{FF2B5EF4-FFF2-40B4-BE49-F238E27FC236}">
                <a16:creationId xmlns:a16="http://schemas.microsoft.com/office/drawing/2014/main" id="{2591B64D-4466-F94F-95F5-28E8031A5D0E}"/>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17" name="OTag">
            <a:extLst>
              <a:ext uri="{FF2B5EF4-FFF2-40B4-BE49-F238E27FC236}">
                <a16:creationId xmlns:a16="http://schemas.microsoft.com/office/drawing/2014/main" id="{E92E3AB4-CA2B-2947-A479-6006EC506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6" name="Accent Mark">
            <a:extLst>
              <a:ext uri="{FF2B5EF4-FFF2-40B4-BE49-F238E27FC236}">
                <a16:creationId xmlns:a16="http://schemas.microsoft.com/office/drawing/2014/main" id="{A3FCA7A5-C5A6-7E43-9B07-6B262509CB94}"/>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11" name="Data Texture Cloud">
            <a:extLst>
              <a:ext uri="{FF2B5EF4-FFF2-40B4-BE49-F238E27FC236}">
                <a16:creationId xmlns:a16="http://schemas.microsoft.com/office/drawing/2014/main" id="{0061E5E7-CC69-4FC6-87D0-5590CFAF623F}"/>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4C012375-71F0-43BF-AF1D-70B0F29CC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20" name="Accent Mark">
            <a:extLst>
              <a:ext uri="{FF2B5EF4-FFF2-40B4-BE49-F238E27FC236}">
                <a16:creationId xmlns:a16="http://schemas.microsoft.com/office/drawing/2014/main" id="{38540737-EBFA-43AA-9EF7-B37ED732D862}"/>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21" name="Abstract Pattern Strip">
            <a:extLst>
              <a:ext uri="{FF2B5EF4-FFF2-40B4-BE49-F238E27FC236}">
                <a16:creationId xmlns:a16="http://schemas.microsoft.com/office/drawing/2014/main" id="{D8923A65-E88D-4972-A5F0-087EAE36E6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17307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Light - Title 1 Column">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11" name="Footer">
            <a:extLst>
              <a:ext uri="{FF2B5EF4-FFF2-40B4-BE49-F238E27FC236}">
                <a16:creationId xmlns:a16="http://schemas.microsoft.com/office/drawing/2014/main" id="{3D318B72-DCC5-F249-91BD-81C274E45FE9}"/>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18" name="OTag">
            <a:extLst>
              <a:ext uri="{FF2B5EF4-FFF2-40B4-BE49-F238E27FC236}">
                <a16:creationId xmlns:a16="http://schemas.microsoft.com/office/drawing/2014/main" id="{F65C325A-C973-E74C-AD41-1A4DFAE0B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3" name="Text Field">
            <a:extLst>
              <a:ext uri="{FF2B5EF4-FFF2-40B4-BE49-F238E27FC236}">
                <a16:creationId xmlns:a16="http://schemas.microsoft.com/office/drawing/2014/main" id="{045207A1-9D66-724A-930C-C571DE4ABBA3}"/>
              </a:ext>
            </a:extLst>
          </p:cNvPr>
          <p:cNvSpPr>
            <a:spLocks noGrp="1"/>
          </p:cNvSpPr>
          <p:nvPr>
            <p:ph type="body" sz="quarter" idx="12"/>
          </p:nvPr>
        </p:nvSpPr>
        <p:spPr>
          <a:xfrm>
            <a:off x="758952" y="1837944"/>
            <a:ext cx="10671048"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33" name="Accent Mark">
            <a:extLst>
              <a:ext uri="{FF2B5EF4-FFF2-40B4-BE49-F238E27FC236}">
                <a16:creationId xmlns:a16="http://schemas.microsoft.com/office/drawing/2014/main" id="{F8F561A6-16DC-7848-8FAE-BF35C0DBFABA}"/>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14" name="Data Texture Cloud">
            <a:extLst>
              <a:ext uri="{FF2B5EF4-FFF2-40B4-BE49-F238E27FC236}">
                <a16:creationId xmlns:a16="http://schemas.microsoft.com/office/drawing/2014/main" id="{B9B8698C-6256-410D-88ED-0466A82B8795}"/>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5" name="OTag">
            <a:extLst>
              <a:ext uri="{FF2B5EF4-FFF2-40B4-BE49-F238E27FC236}">
                <a16:creationId xmlns:a16="http://schemas.microsoft.com/office/drawing/2014/main" id="{4308E6F3-8FD3-4240-BED3-CFB22A3B5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6" name="Accent Mark">
            <a:extLst>
              <a:ext uri="{FF2B5EF4-FFF2-40B4-BE49-F238E27FC236}">
                <a16:creationId xmlns:a16="http://schemas.microsoft.com/office/drawing/2014/main" id="{645D2B47-0950-4015-98D4-7364F315158A}"/>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17" name="Abstract Pattern Strip">
            <a:extLst>
              <a:ext uri="{FF2B5EF4-FFF2-40B4-BE49-F238E27FC236}">
                <a16:creationId xmlns:a16="http://schemas.microsoft.com/office/drawing/2014/main" id="{45EB6722-CB29-4A2A-B16A-68C7F8645E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16390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Light - Title/Subtitle 1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BAF6345E-D104-C540-A797-9C0E53A4C8D6}"/>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14" name="Footer">
            <a:extLst>
              <a:ext uri="{FF2B5EF4-FFF2-40B4-BE49-F238E27FC236}">
                <a16:creationId xmlns:a16="http://schemas.microsoft.com/office/drawing/2014/main" id="{44D493A7-DE15-5D4E-B41A-9F4946FCD860}"/>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18" name="OTag">
            <a:extLst>
              <a:ext uri="{FF2B5EF4-FFF2-40B4-BE49-F238E27FC236}">
                <a16:creationId xmlns:a16="http://schemas.microsoft.com/office/drawing/2014/main" id="{F65C325A-C973-E74C-AD41-1A4DFAE0B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Text Field">
            <a:extLst>
              <a:ext uri="{FF2B5EF4-FFF2-40B4-BE49-F238E27FC236}">
                <a16:creationId xmlns:a16="http://schemas.microsoft.com/office/drawing/2014/main" id="{2A24E767-3408-FF44-93E3-22135CDCE5AB}"/>
              </a:ext>
            </a:extLst>
          </p:cNvPr>
          <p:cNvSpPr>
            <a:spLocks noGrp="1"/>
          </p:cNvSpPr>
          <p:nvPr>
            <p:ph type="body" sz="quarter" idx="12"/>
          </p:nvPr>
        </p:nvSpPr>
        <p:spPr>
          <a:xfrm>
            <a:off x="758952" y="1837944"/>
            <a:ext cx="10671048"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13" name="Accent Mark">
            <a:extLst>
              <a:ext uri="{FF2B5EF4-FFF2-40B4-BE49-F238E27FC236}">
                <a16:creationId xmlns:a16="http://schemas.microsoft.com/office/drawing/2014/main" id="{95ED051A-D2F4-A940-B08A-5DD1A2024E84}"/>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15" name="Data Texture Cloud">
            <a:extLst>
              <a:ext uri="{FF2B5EF4-FFF2-40B4-BE49-F238E27FC236}">
                <a16:creationId xmlns:a16="http://schemas.microsoft.com/office/drawing/2014/main" id="{62ECB9EB-BC74-4A72-8D6B-70341A9E27BD}"/>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6" name="OTag">
            <a:extLst>
              <a:ext uri="{FF2B5EF4-FFF2-40B4-BE49-F238E27FC236}">
                <a16:creationId xmlns:a16="http://schemas.microsoft.com/office/drawing/2014/main" id="{4F15D6B6-8579-46D8-A53A-4530563F7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7" name="Accent Mark">
            <a:extLst>
              <a:ext uri="{FF2B5EF4-FFF2-40B4-BE49-F238E27FC236}">
                <a16:creationId xmlns:a16="http://schemas.microsoft.com/office/drawing/2014/main" id="{7A1D48EC-E3DC-4F2B-BC36-6FBB16BB9B06}"/>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20" name="Abstract Pattern Strip">
            <a:extLst>
              <a:ext uri="{FF2B5EF4-FFF2-40B4-BE49-F238E27FC236}">
                <a16:creationId xmlns:a16="http://schemas.microsoft.com/office/drawing/2014/main" id="{66DD6E97-1F3D-4886-BA80-C095F56C12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77452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Light - Title 2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CE6E5ABD-A4A2-D340-B066-B5DA98D2FDE8}"/>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sp>
        <p:nvSpPr>
          <p:cNvPr id="14" name="Slide Number">
            <a:extLst>
              <a:ext uri="{FF2B5EF4-FFF2-40B4-BE49-F238E27FC236}">
                <a16:creationId xmlns:a16="http://schemas.microsoft.com/office/drawing/2014/main" id="{B1F84A78-226C-CA42-8F2B-D960C013FF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18" name="Footer">
            <a:extLst>
              <a:ext uri="{FF2B5EF4-FFF2-40B4-BE49-F238E27FC236}">
                <a16:creationId xmlns:a16="http://schemas.microsoft.com/office/drawing/2014/main" id="{D4C034A3-034A-E041-85B3-5C60872EB891}"/>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21" name="OTag">
            <a:extLst>
              <a:ext uri="{FF2B5EF4-FFF2-40B4-BE49-F238E27FC236}">
                <a16:creationId xmlns:a16="http://schemas.microsoft.com/office/drawing/2014/main" id="{388F650B-0096-C146-8FEB-5C25B15CB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7" name="Text Field">
            <a:extLst>
              <a:ext uri="{FF2B5EF4-FFF2-40B4-BE49-F238E27FC236}">
                <a16:creationId xmlns:a16="http://schemas.microsoft.com/office/drawing/2014/main" id="{127206D3-5FC9-5940-86CA-B490BFF33849}"/>
              </a:ext>
            </a:extLst>
          </p:cNvPr>
          <p:cNvSpPr>
            <a:spLocks noGrp="1"/>
          </p:cNvSpPr>
          <p:nvPr>
            <p:ph type="body" sz="quarter" idx="13"/>
          </p:nvPr>
        </p:nvSpPr>
        <p:spPr>
          <a:xfrm>
            <a:off x="6345940" y="1837944"/>
            <a:ext cx="508406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25" name="Column Divider">
            <a:extLst>
              <a:ext uri="{FF2B5EF4-FFF2-40B4-BE49-F238E27FC236}">
                <a16:creationId xmlns:a16="http://schemas.microsoft.com/office/drawing/2014/main" id="{28A42096-606C-8147-93BA-A37267AD56C9}"/>
              </a:ext>
            </a:extLst>
          </p:cNvPr>
          <p:cNvCxnSpPr/>
          <p:nvPr/>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A2A31D1-C418-294D-BD2C-301BE963D206}"/>
              </a:ext>
            </a:extLst>
          </p:cNvPr>
          <p:cNvSpPr>
            <a:spLocks noGrp="1"/>
          </p:cNvSpPr>
          <p:nvPr>
            <p:ph type="body" sz="quarter" idx="12"/>
          </p:nvPr>
        </p:nvSpPr>
        <p:spPr>
          <a:xfrm>
            <a:off x="758951" y="1837944"/>
            <a:ext cx="508406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24" name="Accent Mark">
            <a:extLst>
              <a:ext uri="{FF2B5EF4-FFF2-40B4-BE49-F238E27FC236}">
                <a16:creationId xmlns:a16="http://schemas.microsoft.com/office/drawing/2014/main" id="{4F8F28C5-BA11-D440-84B1-6070C377A958}"/>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0D3E541A-8971-9E40-A861-AC82931F791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13" name="Data Texture Cloud">
            <a:extLst>
              <a:ext uri="{FF2B5EF4-FFF2-40B4-BE49-F238E27FC236}">
                <a16:creationId xmlns:a16="http://schemas.microsoft.com/office/drawing/2014/main" id="{A9A594B7-F786-4B3A-9852-8BD29B6A8FD2}"/>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0" name="OTag">
            <a:extLst>
              <a:ext uri="{FF2B5EF4-FFF2-40B4-BE49-F238E27FC236}">
                <a16:creationId xmlns:a16="http://schemas.microsoft.com/office/drawing/2014/main" id="{FBF6C446-64CC-41DB-9D77-4BAD6560E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22" name="Column Divider">
            <a:extLst>
              <a:ext uri="{FF2B5EF4-FFF2-40B4-BE49-F238E27FC236}">
                <a16:creationId xmlns:a16="http://schemas.microsoft.com/office/drawing/2014/main" id="{F19825EE-9878-4D8E-9F7D-B6112E0C0CE8}"/>
              </a:ext>
            </a:extLst>
          </p:cNvPr>
          <p:cNvCxnSpPr/>
          <p:nvPr/>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23" name="Accent Mark">
            <a:extLst>
              <a:ext uri="{FF2B5EF4-FFF2-40B4-BE49-F238E27FC236}">
                <a16:creationId xmlns:a16="http://schemas.microsoft.com/office/drawing/2014/main" id="{AE16AF1E-8706-437B-8519-60ECE1AFEB15}"/>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26" name="Abstract Pattern Strip">
            <a:extLst>
              <a:ext uri="{FF2B5EF4-FFF2-40B4-BE49-F238E27FC236}">
                <a16:creationId xmlns:a16="http://schemas.microsoft.com/office/drawing/2014/main" id="{9BD918C3-6066-4228-82EB-2CD35145D5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52558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724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Light - Title/Subtitle 2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2F2253F-E2CD-F84C-B073-F9A6ABBAA333}"/>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sp>
        <p:nvSpPr>
          <p:cNvPr id="16" name="Slide Number">
            <a:extLst>
              <a:ext uri="{FF2B5EF4-FFF2-40B4-BE49-F238E27FC236}">
                <a16:creationId xmlns:a16="http://schemas.microsoft.com/office/drawing/2014/main" id="{03830144-8015-0B47-8564-18124FA6BA2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18" name="Footer">
            <a:extLst>
              <a:ext uri="{FF2B5EF4-FFF2-40B4-BE49-F238E27FC236}">
                <a16:creationId xmlns:a16="http://schemas.microsoft.com/office/drawing/2014/main" id="{FB0664B7-AC2A-2146-8E19-B38024F76F44}"/>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21" name="OTag">
            <a:extLst>
              <a:ext uri="{FF2B5EF4-FFF2-40B4-BE49-F238E27FC236}">
                <a16:creationId xmlns:a16="http://schemas.microsoft.com/office/drawing/2014/main" id="{388F650B-0096-C146-8FEB-5C25B15CB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9" name="Text Field">
            <a:extLst>
              <a:ext uri="{FF2B5EF4-FFF2-40B4-BE49-F238E27FC236}">
                <a16:creationId xmlns:a16="http://schemas.microsoft.com/office/drawing/2014/main" id="{2A8FF7D0-24DE-7247-896A-E6C4E80C5A3C}"/>
              </a:ext>
            </a:extLst>
          </p:cNvPr>
          <p:cNvSpPr>
            <a:spLocks noGrp="1"/>
          </p:cNvSpPr>
          <p:nvPr>
            <p:ph type="body" sz="quarter" idx="14"/>
          </p:nvPr>
        </p:nvSpPr>
        <p:spPr>
          <a:xfrm>
            <a:off x="6345940" y="1837944"/>
            <a:ext cx="508406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20" name="Column Divider">
            <a:extLst>
              <a:ext uri="{FF2B5EF4-FFF2-40B4-BE49-F238E27FC236}">
                <a16:creationId xmlns:a16="http://schemas.microsoft.com/office/drawing/2014/main" id="{EA926242-7D27-8F4E-A826-549D9E4C23B9}"/>
              </a:ext>
            </a:extLst>
          </p:cNvPr>
          <p:cNvCxnSpPr/>
          <p:nvPr/>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B4879B6D-DA18-6D4D-8E7D-338DA1C8FEEF}"/>
              </a:ext>
            </a:extLst>
          </p:cNvPr>
          <p:cNvSpPr>
            <a:spLocks noGrp="1"/>
          </p:cNvSpPr>
          <p:nvPr>
            <p:ph type="body" sz="quarter" idx="13"/>
          </p:nvPr>
        </p:nvSpPr>
        <p:spPr>
          <a:xfrm>
            <a:off x="758951" y="1837944"/>
            <a:ext cx="508406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23" name="Accent Mark">
            <a:extLst>
              <a:ext uri="{FF2B5EF4-FFF2-40B4-BE49-F238E27FC236}">
                <a16:creationId xmlns:a16="http://schemas.microsoft.com/office/drawing/2014/main" id="{41922730-243C-E841-A960-EDBFD169F158}"/>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7" name="Subtitle">
            <a:extLst>
              <a:ext uri="{FF2B5EF4-FFF2-40B4-BE49-F238E27FC236}">
                <a16:creationId xmlns:a16="http://schemas.microsoft.com/office/drawing/2014/main" id="{BD40C05F-32CC-E442-B2BC-903A0529B0B8}"/>
              </a:ext>
            </a:extLst>
          </p:cNvPr>
          <p:cNvSpPr>
            <a:spLocks noGrp="1"/>
          </p:cNvSpPr>
          <p:nvPr>
            <p:ph type="body" sz="quarter" idx="12"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50F45247-EDFA-CF4B-A197-C393721426EC}"/>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13" name="Data Texture Cloud">
            <a:extLst>
              <a:ext uri="{FF2B5EF4-FFF2-40B4-BE49-F238E27FC236}">
                <a16:creationId xmlns:a16="http://schemas.microsoft.com/office/drawing/2014/main" id="{08A1ACAC-04EC-4B20-819F-3A1A6CBD0976}"/>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4" name="OTag">
            <a:extLst>
              <a:ext uri="{FF2B5EF4-FFF2-40B4-BE49-F238E27FC236}">
                <a16:creationId xmlns:a16="http://schemas.microsoft.com/office/drawing/2014/main" id="{2C49CA41-0829-466C-ACB8-83C47990D3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25" name="Column Divider">
            <a:extLst>
              <a:ext uri="{FF2B5EF4-FFF2-40B4-BE49-F238E27FC236}">
                <a16:creationId xmlns:a16="http://schemas.microsoft.com/office/drawing/2014/main" id="{F967327A-0309-43B6-95F9-104637C11CA4}"/>
              </a:ext>
            </a:extLst>
          </p:cNvPr>
          <p:cNvCxnSpPr/>
          <p:nvPr/>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26" name="Accent Mark">
            <a:extLst>
              <a:ext uri="{FF2B5EF4-FFF2-40B4-BE49-F238E27FC236}">
                <a16:creationId xmlns:a16="http://schemas.microsoft.com/office/drawing/2014/main" id="{4949C5EE-DB9E-4F0B-96C5-D97157B17269}"/>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27" name="Abstract Pattern Strip">
            <a:extLst>
              <a:ext uri="{FF2B5EF4-FFF2-40B4-BE49-F238E27FC236}">
                <a16:creationId xmlns:a16="http://schemas.microsoft.com/office/drawing/2014/main" id="{CE957C5B-4A07-4E7F-9A64-51074163D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97391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728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Light - Title 3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6B9192B5-0A20-764D-9C90-A22272603329}"/>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sp>
        <p:nvSpPr>
          <p:cNvPr id="16" name="Slide Number">
            <a:extLst>
              <a:ext uri="{FF2B5EF4-FFF2-40B4-BE49-F238E27FC236}">
                <a16:creationId xmlns:a16="http://schemas.microsoft.com/office/drawing/2014/main" id="{3415ABCF-F4E1-8F45-97C7-BB3BBB93D523}"/>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20" name="Footer">
            <a:extLst>
              <a:ext uri="{FF2B5EF4-FFF2-40B4-BE49-F238E27FC236}">
                <a16:creationId xmlns:a16="http://schemas.microsoft.com/office/drawing/2014/main" id="{5AB5D6B8-9C36-7640-AEBB-31B1DF05F539}"/>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23" name="OTag">
            <a:extLst>
              <a:ext uri="{FF2B5EF4-FFF2-40B4-BE49-F238E27FC236}">
                <a16:creationId xmlns:a16="http://schemas.microsoft.com/office/drawing/2014/main" id="{EBAE077C-DB09-ED47-8D39-D0B8EC31F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Text Field">
            <a:extLst>
              <a:ext uri="{FF2B5EF4-FFF2-40B4-BE49-F238E27FC236}">
                <a16:creationId xmlns:a16="http://schemas.microsoft.com/office/drawing/2014/main" id="{F99B7BFF-D980-2D4A-B1AC-7510DE0D9D1C}"/>
              </a:ext>
            </a:extLst>
          </p:cNvPr>
          <p:cNvSpPr>
            <a:spLocks noGrp="1"/>
          </p:cNvSpPr>
          <p:nvPr>
            <p:ph type="body" sz="quarter" idx="14"/>
          </p:nvPr>
        </p:nvSpPr>
        <p:spPr>
          <a:xfrm>
            <a:off x="8128000" y="1837944"/>
            <a:ext cx="330098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44" name="Column Divider">
            <a:extLst>
              <a:ext uri="{FF2B5EF4-FFF2-40B4-BE49-F238E27FC236}">
                <a16:creationId xmlns:a16="http://schemas.microsoft.com/office/drawing/2014/main" id="{AFE66E1B-CB9E-AD43-8F62-B5F7E5962235}"/>
              </a:ext>
            </a:extLst>
          </p:cNvPr>
          <p:cNvCxnSpPr/>
          <p:nvPr/>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A701984C-34A6-1346-A2AA-2794191C0405}"/>
              </a:ext>
            </a:extLst>
          </p:cNvPr>
          <p:cNvSpPr>
            <a:spLocks noGrp="1"/>
          </p:cNvSpPr>
          <p:nvPr>
            <p:ph type="body" sz="quarter" idx="15"/>
          </p:nvPr>
        </p:nvSpPr>
        <p:spPr>
          <a:xfrm>
            <a:off x="4445000" y="1837944"/>
            <a:ext cx="330098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43" name="Column Divider">
            <a:extLst>
              <a:ext uri="{FF2B5EF4-FFF2-40B4-BE49-F238E27FC236}">
                <a16:creationId xmlns:a16="http://schemas.microsoft.com/office/drawing/2014/main" id="{96487311-07DE-BA4A-B675-135E5473D5A5}"/>
              </a:ext>
            </a:extLst>
          </p:cNvPr>
          <p:cNvCxnSpPr/>
          <p:nvPr/>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31E9FA52-D320-6043-8DA5-2A295E356128}"/>
              </a:ext>
            </a:extLst>
          </p:cNvPr>
          <p:cNvSpPr>
            <a:spLocks noGrp="1"/>
          </p:cNvSpPr>
          <p:nvPr>
            <p:ph type="body" sz="quarter" idx="13"/>
          </p:nvPr>
        </p:nvSpPr>
        <p:spPr>
          <a:xfrm>
            <a:off x="758951" y="1837944"/>
            <a:ext cx="330098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42" name="Accent Mark">
            <a:extLst>
              <a:ext uri="{FF2B5EF4-FFF2-40B4-BE49-F238E27FC236}">
                <a16:creationId xmlns:a16="http://schemas.microsoft.com/office/drawing/2014/main" id="{4E732D89-C34A-F248-94A1-01F258A23E11}"/>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14" name="Data Texture Cloud">
            <a:extLst>
              <a:ext uri="{FF2B5EF4-FFF2-40B4-BE49-F238E27FC236}">
                <a16:creationId xmlns:a16="http://schemas.microsoft.com/office/drawing/2014/main" id="{56B8EF8E-A80E-418A-9F69-4C24C94595D0}"/>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2" name="OTag">
            <a:extLst>
              <a:ext uri="{FF2B5EF4-FFF2-40B4-BE49-F238E27FC236}">
                <a16:creationId xmlns:a16="http://schemas.microsoft.com/office/drawing/2014/main" id="{23601277-4EE6-44D7-99FA-459BD3A7B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24" name="Column Divider">
            <a:extLst>
              <a:ext uri="{FF2B5EF4-FFF2-40B4-BE49-F238E27FC236}">
                <a16:creationId xmlns:a16="http://schemas.microsoft.com/office/drawing/2014/main" id="{296F3A77-D162-4A7F-A103-6A7E3CECBA47}"/>
              </a:ext>
            </a:extLst>
          </p:cNvPr>
          <p:cNvCxnSpPr/>
          <p:nvPr/>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25" name="Column Divider">
            <a:extLst>
              <a:ext uri="{FF2B5EF4-FFF2-40B4-BE49-F238E27FC236}">
                <a16:creationId xmlns:a16="http://schemas.microsoft.com/office/drawing/2014/main" id="{C5BACB77-9967-494E-9644-722FF0EEB7FB}"/>
              </a:ext>
            </a:extLst>
          </p:cNvPr>
          <p:cNvCxnSpPr/>
          <p:nvPr/>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26" name="Accent Mark">
            <a:extLst>
              <a:ext uri="{FF2B5EF4-FFF2-40B4-BE49-F238E27FC236}">
                <a16:creationId xmlns:a16="http://schemas.microsoft.com/office/drawing/2014/main" id="{3894575C-A6A3-4BAE-B698-F35D9E7820CA}"/>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7" name="Title">
            <a:extLst>
              <a:ext uri="{FF2B5EF4-FFF2-40B4-BE49-F238E27FC236}">
                <a16:creationId xmlns:a16="http://schemas.microsoft.com/office/drawing/2014/main" id="{0BF9ECCF-2009-49F4-982A-D2991319BFEA}"/>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8" name="Abstract Pattern Strip">
            <a:extLst>
              <a:ext uri="{FF2B5EF4-FFF2-40B4-BE49-F238E27FC236}">
                <a16:creationId xmlns:a16="http://schemas.microsoft.com/office/drawing/2014/main" id="{B4AE0773-55DE-4134-9B15-D1DAC5C229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70237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6" pos="2664">
          <p15:clr>
            <a:srgbClr val="FBAE40"/>
          </p15:clr>
        </p15:guide>
        <p15:guide id="17" pos="4848">
          <p15:clr>
            <a:srgbClr val="FBAE40"/>
          </p15:clr>
        </p15:guide>
        <p15:guide id="18" pos="2544">
          <p15:clr>
            <a:srgbClr val="FBAE40"/>
          </p15:clr>
        </p15:guide>
        <p15:guide id="19" pos="4728">
          <p15:clr>
            <a:srgbClr val="FBAE40"/>
          </p15:clr>
        </p15:guide>
        <p15:guide id="20" pos="691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Light - Title/Subtitle 3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70EC8FB-8F52-1849-8B54-6C3C260AEC4E}"/>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sp>
        <p:nvSpPr>
          <p:cNvPr id="15" name="Slide Number">
            <a:extLst>
              <a:ext uri="{FF2B5EF4-FFF2-40B4-BE49-F238E27FC236}">
                <a16:creationId xmlns:a16="http://schemas.microsoft.com/office/drawing/2014/main" id="{5DB444FB-0B40-4E4B-905E-8C07DFBDC50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21" name="Footer">
            <a:extLst>
              <a:ext uri="{FF2B5EF4-FFF2-40B4-BE49-F238E27FC236}">
                <a16:creationId xmlns:a16="http://schemas.microsoft.com/office/drawing/2014/main" id="{6287F873-60BF-5949-9236-8CE888A56A36}"/>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23" name="OTag">
            <a:extLst>
              <a:ext uri="{FF2B5EF4-FFF2-40B4-BE49-F238E27FC236}">
                <a16:creationId xmlns:a16="http://schemas.microsoft.com/office/drawing/2014/main" id="{EBAE077C-DB09-ED47-8D39-D0B8EC31F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9" name="Text Field">
            <a:extLst>
              <a:ext uri="{FF2B5EF4-FFF2-40B4-BE49-F238E27FC236}">
                <a16:creationId xmlns:a16="http://schemas.microsoft.com/office/drawing/2014/main" id="{AFFA3B66-F839-0A43-B947-288947FAE76A}"/>
              </a:ext>
            </a:extLst>
          </p:cNvPr>
          <p:cNvSpPr>
            <a:spLocks noGrp="1"/>
          </p:cNvSpPr>
          <p:nvPr>
            <p:ph type="body" sz="quarter" idx="15"/>
          </p:nvPr>
        </p:nvSpPr>
        <p:spPr>
          <a:xfrm>
            <a:off x="8128000" y="1837944"/>
            <a:ext cx="330098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26" name="Column Divider">
            <a:extLst>
              <a:ext uri="{FF2B5EF4-FFF2-40B4-BE49-F238E27FC236}">
                <a16:creationId xmlns:a16="http://schemas.microsoft.com/office/drawing/2014/main" id="{FEBC52D1-D61C-E242-953A-FE75F4230057}"/>
              </a:ext>
            </a:extLst>
          </p:cNvPr>
          <p:cNvCxnSpPr/>
          <p:nvPr/>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0" name="Text Field">
            <a:extLst>
              <a:ext uri="{FF2B5EF4-FFF2-40B4-BE49-F238E27FC236}">
                <a16:creationId xmlns:a16="http://schemas.microsoft.com/office/drawing/2014/main" id="{A3F2668A-2594-E744-9A86-00F03A65B3D0}"/>
              </a:ext>
            </a:extLst>
          </p:cNvPr>
          <p:cNvSpPr>
            <a:spLocks noGrp="1"/>
          </p:cNvSpPr>
          <p:nvPr>
            <p:ph type="body" sz="quarter" idx="16"/>
          </p:nvPr>
        </p:nvSpPr>
        <p:spPr>
          <a:xfrm>
            <a:off x="4445000" y="1837944"/>
            <a:ext cx="330098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25" name="Column Divider">
            <a:extLst>
              <a:ext uri="{FF2B5EF4-FFF2-40B4-BE49-F238E27FC236}">
                <a16:creationId xmlns:a16="http://schemas.microsoft.com/office/drawing/2014/main" id="{FFFD347B-C0A8-2C4A-806D-EDC1B041B75F}"/>
              </a:ext>
            </a:extLst>
          </p:cNvPr>
          <p:cNvCxnSpPr/>
          <p:nvPr/>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DBDDCF0-B3BA-F84E-B95B-56F0DD652B4E}"/>
              </a:ext>
            </a:extLst>
          </p:cNvPr>
          <p:cNvSpPr>
            <a:spLocks noGrp="1"/>
          </p:cNvSpPr>
          <p:nvPr>
            <p:ph type="body" sz="quarter" idx="14"/>
          </p:nvPr>
        </p:nvSpPr>
        <p:spPr>
          <a:xfrm>
            <a:off x="758951" y="1837944"/>
            <a:ext cx="330098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27" name="Accent Mark">
            <a:extLst>
              <a:ext uri="{FF2B5EF4-FFF2-40B4-BE49-F238E27FC236}">
                <a16:creationId xmlns:a16="http://schemas.microsoft.com/office/drawing/2014/main" id="{A42B5292-498A-834B-8514-61985A013869}"/>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C2DB86C1-D122-1844-AC1A-B24593E8DB7A}"/>
              </a:ext>
            </a:extLst>
          </p:cNvPr>
          <p:cNvSpPr>
            <a:spLocks noGrp="1"/>
          </p:cNvSpPr>
          <p:nvPr>
            <p:ph type="body" sz="quarter" idx="13"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1AD6C625-E91C-C740-B6CB-B38FD66B396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24" name="Data Texture Cloud">
            <a:extLst>
              <a:ext uri="{FF2B5EF4-FFF2-40B4-BE49-F238E27FC236}">
                <a16:creationId xmlns:a16="http://schemas.microsoft.com/office/drawing/2014/main" id="{B674BAC8-12F4-4D90-85A2-1B079455B861}"/>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8" name="OTag">
            <a:extLst>
              <a:ext uri="{FF2B5EF4-FFF2-40B4-BE49-F238E27FC236}">
                <a16:creationId xmlns:a16="http://schemas.microsoft.com/office/drawing/2014/main" id="{19927076-5469-4279-9DED-2FF1A3B67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29" name="Column Divider">
            <a:extLst>
              <a:ext uri="{FF2B5EF4-FFF2-40B4-BE49-F238E27FC236}">
                <a16:creationId xmlns:a16="http://schemas.microsoft.com/office/drawing/2014/main" id="{91AF4443-2E1C-40DD-90FD-0919E4ECF5D0}"/>
              </a:ext>
            </a:extLst>
          </p:cNvPr>
          <p:cNvCxnSpPr/>
          <p:nvPr/>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30" name="Column Divider">
            <a:extLst>
              <a:ext uri="{FF2B5EF4-FFF2-40B4-BE49-F238E27FC236}">
                <a16:creationId xmlns:a16="http://schemas.microsoft.com/office/drawing/2014/main" id="{D9024B07-8413-408C-B032-E355867BA524}"/>
              </a:ext>
            </a:extLst>
          </p:cNvPr>
          <p:cNvCxnSpPr/>
          <p:nvPr/>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31" name="Accent Mark">
            <a:extLst>
              <a:ext uri="{FF2B5EF4-FFF2-40B4-BE49-F238E27FC236}">
                <a16:creationId xmlns:a16="http://schemas.microsoft.com/office/drawing/2014/main" id="{EDEE3009-35D8-486D-AE61-A4DCF031BD4A}"/>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32" name="Abstract Pattern Strip">
            <a:extLst>
              <a:ext uri="{FF2B5EF4-FFF2-40B4-BE49-F238E27FC236}">
                <a16:creationId xmlns:a16="http://schemas.microsoft.com/office/drawing/2014/main" id="{98C8ADE5-530C-4315-88C0-CFEB6AF6F2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590121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Light - Title">
    <p:bg>
      <p:bgPr>
        <a:solidFill>
          <a:schemeClr val="bg2"/>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A96A34BF-1E0A-1545-9385-60E322784BA0}"/>
              </a:ext>
            </a:extLst>
          </p:cNvPr>
          <p:cNvPicPr>
            <a:picLocks noChangeAspect="1"/>
          </p:cNvPicPr>
          <p:nvPr/>
        </p:nvPicPr>
        <p:blipFill rotWithShape="1">
          <a:blip r:embed="rId2">
            <a:extLst>
              <a:ext uri="{28A0092B-C50C-407E-A947-70E740481C1C}">
                <a14:useLocalDpi xmlns:a14="http://schemas.microsoft.com/office/drawing/2010/main" val="0"/>
              </a:ext>
            </a:extLst>
          </a:blip>
          <a:srcRect r="34835"/>
          <a:stretch/>
        </p:blipFill>
        <p:spPr>
          <a:xfrm flipH="1">
            <a:off x="-1" y="1179012"/>
            <a:ext cx="2890514" cy="1677919"/>
          </a:xfrm>
          <a:prstGeom prst="rect">
            <a:avLst/>
          </a:prstGeom>
        </p:spPr>
      </p:pic>
      <p:pic>
        <p:nvPicPr>
          <p:cNvPr id="18" name="OTag">
            <a:extLst>
              <a:ext uri="{FF2B5EF4-FFF2-40B4-BE49-F238E27FC236}">
                <a16:creationId xmlns:a16="http://schemas.microsoft.com/office/drawing/2014/main" id="{7BFEFC66-2347-E947-A49E-DD43E74CC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26" name="Accent Mark">
            <a:extLst>
              <a:ext uri="{FF2B5EF4-FFF2-40B4-BE49-F238E27FC236}">
                <a16:creationId xmlns:a16="http://schemas.microsoft.com/office/drawing/2014/main" id="{0128FA38-C7A0-1C40-B6A7-8B991B8BE254}"/>
              </a:ext>
            </a:extLst>
          </p:cNvPr>
          <p:cNvCxnSpPr>
            <a:cxnSpLocks/>
          </p:cNvCxnSpPr>
          <p:nvPr/>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27" name="Oracle Logo">
            <a:extLst>
              <a:ext uri="{FF2B5EF4-FFF2-40B4-BE49-F238E27FC236}">
                <a16:creationId xmlns:a16="http://schemas.microsoft.com/office/drawing/2014/main" id="{4CBFB345-7BA7-0F4A-9E93-37E587DAA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03682" y="726541"/>
            <a:ext cx="2331720" cy="489374"/>
          </a:xfrm>
          <a:prstGeom prst="rect">
            <a:avLst/>
          </a:prstGeom>
        </p:spPr>
      </p:pic>
      <p:pic>
        <p:nvPicPr>
          <p:cNvPr id="12" name="Data Texture Cloud">
            <a:extLst>
              <a:ext uri="{FF2B5EF4-FFF2-40B4-BE49-F238E27FC236}">
                <a16:creationId xmlns:a16="http://schemas.microsoft.com/office/drawing/2014/main" id="{92A3DB3B-EDE8-47D2-B844-6B70A86447DB}"/>
              </a:ext>
            </a:extLst>
          </p:cNvPr>
          <p:cNvPicPr>
            <a:picLocks noChangeAspect="1"/>
          </p:cNvPicPr>
          <p:nvPr/>
        </p:nvPicPr>
        <p:blipFill rotWithShape="1">
          <a:blip r:embed="rId2">
            <a:extLst>
              <a:ext uri="{28A0092B-C50C-407E-A947-70E740481C1C}">
                <a14:useLocalDpi xmlns:a14="http://schemas.microsoft.com/office/drawing/2010/main" val="0"/>
              </a:ext>
            </a:extLst>
          </a:blip>
          <a:srcRect r="34835"/>
          <a:stretch/>
        </p:blipFill>
        <p:spPr>
          <a:xfrm flipH="1">
            <a:off x="-1" y="1179012"/>
            <a:ext cx="2890514" cy="1677919"/>
          </a:xfrm>
          <a:prstGeom prst="rect">
            <a:avLst/>
          </a:prstGeom>
        </p:spPr>
      </p:pic>
      <p:pic>
        <p:nvPicPr>
          <p:cNvPr id="14" name="OTag">
            <a:extLst>
              <a:ext uri="{FF2B5EF4-FFF2-40B4-BE49-F238E27FC236}">
                <a16:creationId xmlns:a16="http://schemas.microsoft.com/office/drawing/2014/main" id="{B187A102-4CCF-436A-B75F-817277792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5" name="Accent Mark">
            <a:extLst>
              <a:ext uri="{FF2B5EF4-FFF2-40B4-BE49-F238E27FC236}">
                <a16:creationId xmlns:a16="http://schemas.microsoft.com/office/drawing/2014/main" id="{3CC44115-3CCB-4885-AC8D-8758CD125A42}"/>
              </a:ext>
            </a:extLst>
          </p:cNvPr>
          <p:cNvCxnSpPr>
            <a:cxnSpLocks/>
          </p:cNvCxnSpPr>
          <p:nvPr/>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16" name="Oracle Logo">
            <a:extLst>
              <a:ext uri="{FF2B5EF4-FFF2-40B4-BE49-F238E27FC236}">
                <a16:creationId xmlns:a16="http://schemas.microsoft.com/office/drawing/2014/main" id="{DF23C834-B512-455D-95D1-77FBE9EA97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03682" y="726541"/>
            <a:ext cx="2331720" cy="489374"/>
          </a:xfrm>
          <a:prstGeom prst="rect">
            <a:avLst/>
          </a:prstGeom>
        </p:spPr>
      </p:pic>
    </p:spTree>
    <p:extLst>
      <p:ext uri="{BB962C8B-B14F-4D97-AF65-F5344CB8AC3E}">
        <p14:creationId xmlns:p14="http://schemas.microsoft.com/office/powerpoint/2010/main" val="410273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Light - Title 4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E384CA2D-A4F2-454B-8E32-D2A8DB39E29E}"/>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Slide Number">
            <a:extLst>
              <a:ext uri="{FF2B5EF4-FFF2-40B4-BE49-F238E27FC236}">
                <a16:creationId xmlns:a16="http://schemas.microsoft.com/office/drawing/2014/main" id="{03D4BE4B-47A2-B746-908D-9F252050644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21" name="Footer">
            <a:extLst>
              <a:ext uri="{FF2B5EF4-FFF2-40B4-BE49-F238E27FC236}">
                <a16:creationId xmlns:a16="http://schemas.microsoft.com/office/drawing/2014/main" id="{A11C977B-551F-D741-BBF5-29FBF128D91D}"/>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sp>
        <p:nvSpPr>
          <p:cNvPr id="20" name="Text Field">
            <a:extLst>
              <a:ext uri="{FF2B5EF4-FFF2-40B4-BE49-F238E27FC236}">
                <a16:creationId xmlns:a16="http://schemas.microsoft.com/office/drawing/2014/main" id="{02F4F3B9-1A25-4E45-9B9E-E6DE163F5149}"/>
              </a:ext>
            </a:extLst>
          </p:cNvPr>
          <p:cNvSpPr>
            <a:spLocks noGrp="1"/>
          </p:cNvSpPr>
          <p:nvPr>
            <p:ph type="body" sz="quarter" idx="17"/>
          </p:nvPr>
        </p:nvSpPr>
        <p:spPr>
          <a:xfrm>
            <a:off x="8953500" y="1837944"/>
            <a:ext cx="247802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3" name="Column Divider">
            <a:extLst>
              <a:ext uri="{FF2B5EF4-FFF2-40B4-BE49-F238E27FC236}">
                <a16:creationId xmlns:a16="http://schemas.microsoft.com/office/drawing/2014/main" id="{C1EA1156-1AC8-084F-859D-8B19F16BA32D}"/>
              </a:ext>
            </a:extLst>
          </p:cNvPr>
          <p:cNvCxnSpPr/>
          <p:nvPr/>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Text Field">
            <a:extLst>
              <a:ext uri="{FF2B5EF4-FFF2-40B4-BE49-F238E27FC236}">
                <a16:creationId xmlns:a16="http://schemas.microsoft.com/office/drawing/2014/main" id="{D92D1E76-E845-ED49-B199-B642E9394D9A}"/>
              </a:ext>
            </a:extLst>
          </p:cNvPr>
          <p:cNvSpPr>
            <a:spLocks noGrp="1"/>
          </p:cNvSpPr>
          <p:nvPr>
            <p:ph type="body" sz="quarter" idx="15"/>
          </p:nvPr>
        </p:nvSpPr>
        <p:spPr>
          <a:xfrm>
            <a:off x="6221476" y="1837944"/>
            <a:ext cx="247802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2" name="Column Divider">
            <a:extLst>
              <a:ext uri="{FF2B5EF4-FFF2-40B4-BE49-F238E27FC236}">
                <a16:creationId xmlns:a16="http://schemas.microsoft.com/office/drawing/2014/main" id="{9AE92E81-C82E-E149-A4CF-9306BBF686F1}"/>
              </a:ext>
            </a:extLst>
          </p:cNvPr>
          <p:cNvCxnSpPr/>
          <p:nvPr/>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FAD02FEA-1BCB-BB40-B9E3-D33BD182F3A3}"/>
              </a:ext>
            </a:extLst>
          </p:cNvPr>
          <p:cNvSpPr>
            <a:spLocks noGrp="1"/>
          </p:cNvSpPr>
          <p:nvPr>
            <p:ph type="body" sz="quarter" idx="16"/>
          </p:nvPr>
        </p:nvSpPr>
        <p:spPr>
          <a:xfrm>
            <a:off x="3492500" y="1837944"/>
            <a:ext cx="247802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1" name="Column Divider">
            <a:extLst>
              <a:ext uri="{FF2B5EF4-FFF2-40B4-BE49-F238E27FC236}">
                <a16:creationId xmlns:a16="http://schemas.microsoft.com/office/drawing/2014/main" id="{D8752716-0CB6-6540-9B2F-91540EE5400A}"/>
              </a:ext>
            </a:extLst>
          </p:cNvPr>
          <p:cNvCxnSpPr/>
          <p:nvPr/>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CBAC9E2A-9AED-D148-B16F-3A131864B9B9}"/>
              </a:ext>
            </a:extLst>
          </p:cNvPr>
          <p:cNvSpPr>
            <a:spLocks noGrp="1"/>
          </p:cNvSpPr>
          <p:nvPr>
            <p:ph type="body" sz="quarter" idx="14"/>
          </p:nvPr>
        </p:nvSpPr>
        <p:spPr>
          <a:xfrm>
            <a:off x="758951" y="1837944"/>
            <a:ext cx="247802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49" name="Accent Mark">
            <a:extLst>
              <a:ext uri="{FF2B5EF4-FFF2-40B4-BE49-F238E27FC236}">
                <a16:creationId xmlns:a16="http://schemas.microsoft.com/office/drawing/2014/main" id="{B2F74B94-3BCD-EA4C-BFF9-D9AB5ED375AC}"/>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24" name="Data Texture Cloud">
            <a:extLst>
              <a:ext uri="{FF2B5EF4-FFF2-40B4-BE49-F238E27FC236}">
                <a16:creationId xmlns:a16="http://schemas.microsoft.com/office/drawing/2014/main" id="{C9F04DB3-7CC2-43D8-86B0-AA5716C5622E}"/>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5" name="OTag">
            <a:extLst>
              <a:ext uri="{FF2B5EF4-FFF2-40B4-BE49-F238E27FC236}">
                <a16:creationId xmlns:a16="http://schemas.microsoft.com/office/drawing/2014/main" id="{482B877F-2C99-433D-AE54-12A83EFDF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26" name="Column Divider">
            <a:extLst>
              <a:ext uri="{FF2B5EF4-FFF2-40B4-BE49-F238E27FC236}">
                <a16:creationId xmlns:a16="http://schemas.microsoft.com/office/drawing/2014/main" id="{F25C015E-A778-42B5-9B1C-A5EA15563E55}"/>
              </a:ext>
            </a:extLst>
          </p:cNvPr>
          <p:cNvCxnSpPr/>
          <p:nvPr/>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27" name="Column Divider">
            <a:extLst>
              <a:ext uri="{FF2B5EF4-FFF2-40B4-BE49-F238E27FC236}">
                <a16:creationId xmlns:a16="http://schemas.microsoft.com/office/drawing/2014/main" id="{409DA230-D2EC-4DC9-A653-EC0F8D567E1C}"/>
              </a:ext>
            </a:extLst>
          </p:cNvPr>
          <p:cNvCxnSpPr/>
          <p:nvPr/>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28" name="Column Divider">
            <a:extLst>
              <a:ext uri="{FF2B5EF4-FFF2-40B4-BE49-F238E27FC236}">
                <a16:creationId xmlns:a16="http://schemas.microsoft.com/office/drawing/2014/main" id="{FF962CF0-8346-4506-BFD7-6D0366AB77A0}"/>
              </a:ext>
            </a:extLst>
          </p:cNvPr>
          <p:cNvCxnSpPr/>
          <p:nvPr/>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29" name="Accent Mark">
            <a:extLst>
              <a:ext uri="{FF2B5EF4-FFF2-40B4-BE49-F238E27FC236}">
                <a16:creationId xmlns:a16="http://schemas.microsoft.com/office/drawing/2014/main" id="{9F97FC5A-0606-4E3E-A164-A85E66B0CD86}"/>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3EF30AB2-9B06-4813-AE38-963F1F815256}"/>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31" name="Abstract Pattern Strip">
            <a:extLst>
              <a:ext uri="{FF2B5EF4-FFF2-40B4-BE49-F238E27FC236}">
                <a16:creationId xmlns:a16="http://schemas.microsoft.com/office/drawing/2014/main" id="{04A97C7E-595F-4CB6-B2DF-CB8281C4E9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46148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Light - Title/Subtitle 4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BD09BE5E-B760-8549-A8BC-E223A297FC8C}"/>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sp>
        <p:nvSpPr>
          <p:cNvPr id="19" name="Slide Number">
            <a:extLst>
              <a:ext uri="{FF2B5EF4-FFF2-40B4-BE49-F238E27FC236}">
                <a16:creationId xmlns:a16="http://schemas.microsoft.com/office/drawing/2014/main" id="{33487866-D41F-8C4E-BEA1-BDF786DFA5A6}"/>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20" name="Footer">
            <a:extLst>
              <a:ext uri="{FF2B5EF4-FFF2-40B4-BE49-F238E27FC236}">
                <a16:creationId xmlns:a16="http://schemas.microsoft.com/office/drawing/2014/main" id="{DC488B96-3C2B-1441-B4FE-C07C0D2ADFF7}"/>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23" name="OTag">
            <a:extLst>
              <a:ext uri="{FF2B5EF4-FFF2-40B4-BE49-F238E27FC236}">
                <a16:creationId xmlns:a16="http://schemas.microsoft.com/office/drawing/2014/main" id="{EBAE077C-DB09-ED47-8D39-D0B8EC31F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5" name="Text Field">
            <a:extLst>
              <a:ext uri="{FF2B5EF4-FFF2-40B4-BE49-F238E27FC236}">
                <a16:creationId xmlns:a16="http://schemas.microsoft.com/office/drawing/2014/main" id="{339804BB-2EA6-8C4F-866E-E719BA537F8D}"/>
              </a:ext>
            </a:extLst>
          </p:cNvPr>
          <p:cNvSpPr>
            <a:spLocks noGrp="1"/>
          </p:cNvSpPr>
          <p:nvPr>
            <p:ph type="body" sz="quarter" idx="18"/>
          </p:nvPr>
        </p:nvSpPr>
        <p:spPr>
          <a:xfrm>
            <a:off x="8953500" y="1837944"/>
            <a:ext cx="247802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30" name="Column Divider">
            <a:extLst>
              <a:ext uri="{FF2B5EF4-FFF2-40B4-BE49-F238E27FC236}">
                <a16:creationId xmlns:a16="http://schemas.microsoft.com/office/drawing/2014/main" id="{69DCFAC0-F500-FF4B-9DC2-971161B458E5}"/>
              </a:ext>
            </a:extLst>
          </p:cNvPr>
          <p:cNvCxnSpPr/>
          <p:nvPr/>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2" name="Text Field">
            <a:extLst>
              <a:ext uri="{FF2B5EF4-FFF2-40B4-BE49-F238E27FC236}">
                <a16:creationId xmlns:a16="http://schemas.microsoft.com/office/drawing/2014/main" id="{32015544-9835-C645-A5B4-B9C3710188C1}"/>
              </a:ext>
            </a:extLst>
          </p:cNvPr>
          <p:cNvSpPr>
            <a:spLocks noGrp="1"/>
          </p:cNvSpPr>
          <p:nvPr>
            <p:ph type="body" sz="quarter" idx="16"/>
          </p:nvPr>
        </p:nvSpPr>
        <p:spPr>
          <a:xfrm>
            <a:off x="6221476" y="1837944"/>
            <a:ext cx="247802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29" name="Column Divider">
            <a:extLst>
              <a:ext uri="{FF2B5EF4-FFF2-40B4-BE49-F238E27FC236}">
                <a16:creationId xmlns:a16="http://schemas.microsoft.com/office/drawing/2014/main" id="{6D056399-51EB-AC43-94D0-5FE8C7D62D3A}"/>
              </a:ext>
            </a:extLst>
          </p:cNvPr>
          <p:cNvCxnSpPr/>
          <p:nvPr/>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4" name="Text Field">
            <a:extLst>
              <a:ext uri="{FF2B5EF4-FFF2-40B4-BE49-F238E27FC236}">
                <a16:creationId xmlns:a16="http://schemas.microsoft.com/office/drawing/2014/main" id="{8936CF8B-824C-6D43-87AC-7D28E5F4AFF6}"/>
              </a:ext>
            </a:extLst>
          </p:cNvPr>
          <p:cNvSpPr>
            <a:spLocks noGrp="1"/>
          </p:cNvSpPr>
          <p:nvPr>
            <p:ph type="body" sz="quarter" idx="17"/>
          </p:nvPr>
        </p:nvSpPr>
        <p:spPr>
          <a:xfrm>
            <a:off x="3492500" y="1837944"/>
            <a:ext cx="247802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28" name="Column Divider">
            <a:extLst>
              <a:ext uri="{FF2B5EF4-FFF2-40B4-BE49-F238E27FC236}">
                <a16:creationId xmlns:a16="http://schemas.microsoft.com/office/drawing/2014/main" id="{EAAA606E-CE35-0449-B08C-449A1A629AD6}"/>
              </a:ext>
            </a:extLst>
          </p:cNvPr>
          <p:cNvCxnSpPr/>
          <p:nvPr/>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1" name="Text Field">
            <a:extLst>
              <a:ext uri="{FF2B5EF4-FFF2-40B4-BE49-F238E27FC236}">
                <a16:creationId xmlns:a16="http://schemas.microsoft.com/office/drawing/2014/main" id="{BBD3C9DD-1023-264E-8B2E-C3737E9E5BB3}"/>
              </a:ext>
            </a:extLst>
          </p:cNvPr>
          <p:cNvSpPr>
            <a:spLocks noGrp="1"/>
          </p:cNvSpPr>
          <p:nvPr>
            <p:ph type="body" sz="quarter" idx="15"/>
          </p:nvPr>
        </p:nvSpPr>
        <p:spPr>
          <a:xfrm>
            <a:off x="758951" y="1837944"/>
            <a:ext cx="2478024" cy="42611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27" name="Accent Mark">
            <a:extLst>
              <a:ext uri="{FF2B5EF4-FFF2-40B4-BE49-F238E27FC236}">
                <a16:creationId xmlns:a16="http://schemas.microsoft.com/office/drawing/2014/main" id="{3AC36BFD-AA0C-534A-ACB9-5B4A91277AB9}"/>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0F29B488-9E06-2A4D-AE0A-AEDAC8C00C46}"/>
              </a:ext>
            </a:extLst>
          </p:cNvPr>
          <p:cNvSpPr>
            <a:spLocks noGrp="1"/>
          </p:cNvSpPr>
          <p:nvPr>
            <p:ph type="body" sz="quarter" idx="14"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0F194A7A-6F4C-2E4D-9455-39C5AB9DA04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22" name="Data Texture Cloud">
            <a:extLst>
              <a:ext uri="{FF2B5EF4-FFF2-40B4-BE49-F238E27FC236}">
                <a16:creationId xmlns:a16="http://schemas.microsoft.com/office/drawing/2014/main" id="{62129E65-9C23-46C8-A8D1-7BD710A5A4E4}"/>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4" name="OTag">
            <a:extLst>
              <a:ext uri="{FF2B5EF4-FFF2-40B4-BE49-F238E27FC236}">
                <a16:creationId xmlns:a16="http://schemas.microsoft.com/office/drawing/2014/main" id="{E77C384C-3503-47C4-8FE7-DF3EEA293B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25" name="Column Divider">
            <a:extLst>
              <a:ext uri="{FF2B5EF4-FFF2-40B4-BE49-F238E27FC236}">
                <a16:creationId xmlns:a16="http://schemas.microsoft.com/office/drawing/2014/main" id="{ED3A72E3-7F8A-4E38-B6FD-5A7F8DCE3F20}"/>
              </a:ext>
            </a:extLst>
          </p:cNvPr>
          <p:cNvCxnSpPr/>
          <p:nvPr/>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26" name="Column Divider">
            <a:extLst>
              <a:ext uri="{FF2B5EF4-FFF2-40B4-BE49-F238E27FC236}">
                <a16:creationId xmlns:a16="http://schemas.microsoft.com/office/drawing/2014/main" id="{A2D150BC-57F2-4CC5-A81C-AD70107E47B5}"/>
              </a:ext>
            </a:extLst>
          </p:cNvPr>
          <p:cNvCxnSpPr/>
          <p:nvPr/>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33" name="Column Divider">
            <a:extLst>
              <a:ext uri="{FF2B5EF4-FFF2-40B4-BE49-F238E27FC236}">
                <a16:creationId xmlns:a16="http://schemas.microsoft.com/office/drawing/2014/main" id="{C7F7F94F-A799-43A6-9FFE-8AB4B2DD0A19}"/>
              </a:ext>
            </a:extLst>
          </p:cNvPr>
          <p:cNvCxnSpPr/>
          <p:nvPr/>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36" name="Accent Mark">
            <a:extLst>
              <a:ext uri="{FF2B5EF4-FFF2-40B4-BE49-F238E27FC236}">
                <a16:creationId xmlns:a16="http://schemas.microsoft.com/office/drawing/2014/main" id="{DB07A99B-9ADB-4AB0-8944-0695D8FFE055}"/>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37" name="Abstract Pattern Strip">
            <a:extLst>
              <a:ext uri="{FF2B5EF4-FFF2-40B4-BE49-F238E27FC236}">
                <a16:creationId xmlns:a16="http://schemas.microsoft.com/office/drawing/2014/main" id="{C0637B8D-9BC2-40FE-8198-4E7BF7513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06623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Light - 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19" name="Footer">
            <a:extLst>
              <a:ext uri="{FF2B5EF4-FFF2-40B4-BE49-F238E27FC236}">
                <a16:creationId xmlns:a16="http://schemas.microsoft.com/office/drawing/2014/main" id="{E8C41388-5BBD-104D-B01B-C28BA7989688}"/>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23" name="OTag">
            <a:extLst>
              <a:ext uri="{FF2B5EF4-FFF2-40B4-BE49-F238E27FC236}">
                <a16:creationId xmlns:a16="http://schemas.microsoft.com/office/drawing/2014/main" id="{F7FA49ED-B139-8A43-A7E7-4EEB220FD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p>
            <a:r>
              <a:rPr lang="ja-JP" altLang="en-US"/>
              <a:t>アイコンをクリックして図を追加</a:t>
            </a:r>
            <a:endParaRPr lang="en-US"/>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p>
            <a:r>
              <a:rPr lang="ja-JP" altLang="en-US"/>
              <a:t>アイコンをクリックして図を追加</a:t>
            </a:r>
            <a:endParaRPr lang="en-US"/>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p>
            <a:r>
              <a:rPr lang="ja-JP" altLang="en-US"/>
              <a:t>アイコンをクリックして図を追加</a:t>
            </a:r>
            <a:endParaRPr lang="en-US"/>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p>
            <a:r>
              <a:rPr lang="ja-JP" altLang="en-US"/>
              <a:t>アイコンをクリックして図を追加</a:t>
            </a:r>
            <a:endParaRPr lang="en-US"/>
          </a:p>
        </p:txBody>
      </p:sp>
      <p:cxnSp>
        <p:nvCxnSpPr>
          <p:cNvPr id="21" name="Accent Mark">
            <a:extLst>
              <a:ext uri="{FF2B5EF4-FFF2-40B4-BE49-F238E27FC236}">
                <a16:creationId xmlns:a16="http://schemas.microsoft.com/office/drawing/2014/main" id="{D571D6B8-92AB-DB4F-A5F4-631397E0C079}"/>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Title">
            <a:extLst>
              <a:ext uri="{FF2B5EF4-FFF2-40B4-BE49-F238E27FC236}">
                <a16:creationId xmlns:a16="http://schemas.microsoft.com/office/drawing/2014/main" id="{7DD3CC2C-3EE3-F040-84F6-EA7D7954451C}"/>
              </a:ext>
            </a:extLst>
          </p:cNvPr>
          <p:cNvSpPr txBox="1">
            <a:spLocks/>
          </p:cNvSpPr>
          <p:nvPr/>
        </p:nvSpPr>
        <p:spPr>
          <a:xfrm>
            <a:off x="762000" y="508000"/>
            <a:ext cx="10671048" cy="822960"/>
          </a:xfrm>
          <a:prstGeom prst="rect">
            <a:avLst/>
          </a:prstGeom>
        </p:spPr>
        <p:txBody>
          <a:bodyPr vert="horz" lIns="0" tIns="0" rIns="0" bIns="0" rtlCol="0" anchor="b">
            <a:noAutofit/>
          </a:bodyPr>
          <a:lstStyle>
            <a:lvl1pPr algn="l" defTabSz="914400" rtl="0" eaLnBrk="1" latinLnBrk="0" hangingPunct="1">
              <a:lnSpc>
                <a:spcPct val="95000"/>
              </a:lnSpc>
              <a:spcBef>
                <a:spcPct val="0"/>
              </a:spcBef>
              <a:buNone/>
              <a:defRPr lang="en-US" sz="2400" b="1" i="0" kern="1200" baseline="0">
                <a:solidFill>
                  <a:schemeClr val="tx1"/>
                </a:solidFill>
                <a:latin typeface="Oracle Sans" panose="020B0503020204020204" pitchFamily="34" charset="0"/>
                <a:ea typeface="+mn-ea"/>
                <a:cs typeface="Oracle Sans" panose="020B0503020204020204" pitchFamily="34" charset="0"/>
              </a:defRPr>
            </a:lvl1pPr>
          </a:lstStyle>
          <a:p>
            <a:pPr>
              <a:spcBef>
                <a:spcPts val="1000"/>
              </a:spcBef>
              <a:buFont typeface="Arial" panose="020B0604020202020204" pitchFamily="34" charset="0"/>
              <a:buNone/>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22" name="Data Texture Cloud">
            <a:extLst>
              <a:ext uri="{FF2B5EF4-FFF2-40B4-BE49-F238E27FC236}">
                <a16:creationId xmlns:a16="http://schemas.microsoft.com/office/drawing/2014/main" id="{904AE354-6D80-4AE1-9062-2D6E236C1E85}"/>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4" name="OTag">
            <a:extLst>
              <a:ext uri="{FF2B5EF4-FFF2-40B4-BE49-F238E27FC236}">
                <a16:creationId xmlns:a16="http://schemas.microsoft.com/office/drawing/2014/main" id="{440F8B5D-B3B1-48F5-B78B-4226450D9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26" name="Accent Mark">
            <a:extLst>
              <a:ext uri="{FF2B5EF4-FFF2-40B4-BE49-F238E27FC236}">
                <a16:creationId xmlns:a16="http://schemas.microsoft.com/office/drawing/2014/main" id="{2EC2E1A9-B80E-473D-B24E-CC42E441C0AE}"/>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7" name="Title">
            <a:extLst>
              <a:ext uri="{FF2B5EF4-FFF2-40B4-BE49-F238E27FC236}">
                <a16:creationId xmlns:a16="http://schemas.microsoft.com/office/drawing/2014/main" id="{91C90871-2C60-40DB-AD33-8FA0C21A5367}"/>
              </a:ext>
            </a:extLst>
          </p:cNvPr>
          <p:cNvSpPr txBox="1">
            <a:spLocks/>
          </p:cNvSpPr>
          <p:nvPr/>
        </p:nvSpPr>
        <p:spPr>
          <a:xfrm>
            <a:off x="762000" y="508000"/>
            <a:ext cx="10671048" cy="822960"/>
          </a:xfrm>
          <a:prstGeom prst="rect">
            <a:avLst/>
          </a:prstGeom>
        </p:spPr>
        <p:txBody>
          <a:bodyPr vert="horz" lIns="0" tIns="0" rIns="0" bIns="0" rtlCol="0" anchor="b">
            <a:noAutofit/>
          </a:bodyPr>
          <a:lstStyle>
            <a:lvl1pPr algn="l" defTabSz="914400" rtl="0" eaLnBrk="1" latinLnBrk="0" hangingPunct="1">
              <a:lnSpc>
                <a:spcPct val="95000"/>
              </a:lnSpc>
              <a:spcBef>
                <a:spcPct val="0"/>
              </a:spcBef>
              <a:buNone/>
              <a:defRPr lang="en-US" sz="2400" b="1" i="0" kern="1200" baseline="0">
                <a:solidFill>
                  <a:schemeClr val="tx1"/>
                </a:solidFill>
                <a:latin typeface="Oracle Sans" panose="020B0503020204020204" pitchFamily="34" charset="0"/>
                <a:ea typeface="+mn-ea"/>
                <a:cs typeface="Oracle Sans" panose="020B0503020204020204" pitchFamily="34" charset="0"/>
              </a:defRPr>
            </a:lvl1pPr>
          </a:lstStyle>
          <a:p>
            <a:pPr>
              <a:spcBef>
                <a:spcPts val="1000"/>
              </a:spcBef>
              <a:buFont typeface="Arial" panose="020B0604020202020204" pitchFamily="34" charset="0"/>
              <a:buNone/>
            </a:pPr>
            <a:r>
              <a:rPr lang="en-US" dirty="0"/>
              <a:t>Title</a:t>
            </a:r>
          </a:p>
        </p:txBody>
      </p:sp>
      <p:pic>
        <p:nvPicPr>
          <p:cNvPr id="28" name="Abstract Pattern Strip">
            <a:extLst>
              <a:ext uri="{FF2B5EF4-FFF2-40B4-BE49-F238E27FC236}">
                <a16:creationId xmlns:a16="http://schemas.microsoft.com/office/drawing/2014/main" id="{4C049221-5832-4DA9-A1EE-B1257A3DDC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705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Light - Title/Sub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19" name="Footer">
            <a:extLst>
              <a:ext uri="{FF2B5EF4-FFF2-40B4-BE49-F238E27FC236}">
                <a16:creationId xmlns:a16="http://schemas.microsoft.com/office/drawing/2014/main" id="{E8C41388-5BBD-104D-B01B-C28BA7989688}"/>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23" name="OTag">
            <a:extLst>
              <a:ext uri="{FF2B5EF4-FFF2-40B4-BE49-F238E27FC236}">
                <a16:creationId xmlns:a16="http://schemas.microsoft.com/office/drawing/2014/main" id="{F7FA49ED-B139-8A43-A7E7-4EEB220FD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p>
            <a:r>
              <a:rPr lang="ja-JP" altLang="en-US"/>
              <a:t>アイコンをクリックして図を追加</a:t>
            </a:r>
            <a:endParaRPr lang="en-US"/>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p>
            <a:r>
              <a:rPr lang="ja-JP" altLang="en-US"/>
              <a:t>アイコンをクリックして図を追加</a:t>
            </a:r>
            <a:endParaRPr lang="en-US"/>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p>
            <a:r>
              <a:rPr lang="ja-JP" altLang="en-US"/>
              <a:t>アイコンをクリックして図を追加</a:t>
            </a:r>
            <a:endParaRPr lang="en-US"/>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p>
            <a:r>
              <a:rPr lang="ja-JP" altLang="en-US"/>
              <a:t>アイコンをクリックして図を追加</a:t>
            </a:r>
            <a:endParaRPr lang="en-US"/>
          </a:p>
        </p:txBody>
      </p:sp>
      <p:cxnSp>
        <p:nvCxnSpPr>
          <p:cNvPr id="21" name="Accent Mark">
            <a:extLst>
              <a:ext uri="{FF2B5EF4-FFF2-40B4-BE49-F238E27FC236}">
                <a16:creationId xmlns:a16="http://schemas.microsoft.com/office/drawing/2014/main" id="{D571D6B8-92AB-DB4F-A5F4-631397E0C079}"/>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18" name="Data Texture Cloud">
            <a:extLst>
              <a:ext uri="{FF2B5EF4-FFF2-40B4-BE49-F238E27FC236}">
                <a16:creationId xmlns:a16="http://schemas.microsoft.com/office/drawing/2014/main" id="{845D6157-F44C-48FC-8A2B-DEF7C3823E41}"/>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6" name="OTag">
            <a:extLst>
              <a:ext uri="{FF2B5EF4-FFF2-40B4-BE49-F238E27FC236}">
                <a16:creationId xmlns:a16="http://schemas.microsoft.com/office/drawing/2014/main" id="{4D0D0500-9E87-472D-82FF-C7B1EEF44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27" name="Accent Mark">
            <a:extLst>
              <a:ext uri="{FF2B5EF4-FFF2-40B4-BE49-F238E27FC236}">
                <a16:creationId xmlns:a16="http://schemas.microsoft.com/office/drawing/2014/main" id="{8CE31B18-E5E8-41D8-B880-B32F2D39849A}"/>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28" name="Abstract Pattern Strip">
            <a:extLst>
              <a:ext uri="{FF2B5EF4-FFF2-40B4-BE49-F238E27FC236}">
                <a16:creationId xmlns:a16="http://schemas.microsoft.com/office/drawing/2014/main" id="{7D31166F-29B9-44A5-A96A-D99B199BE9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41487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Light - Metric">
    <p:bg>
      <p:bgPr>
        <a:solidFill>
          <a:schemeClr val="bg2"/>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11247512-6872-DF4F-967A-492ACDB3F984}"/>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0000"/>
          <a:stretch/>
        </p:blipFill>
        <p:spPr>
          <a:xfrm>
            <a:off x="6095998" y="0"/>
            <a:ext cx="6096001" cy="6858000"/>
          </a:xfrm>
          <a:prstGeom prst="rect">
            <a:avLst/>
          </a:prstGeom>
        </p:spPr>
      </p:pic>
      <p:pic>
        <p:nvPicPr>
          <p:cNvPr id="12" name="OTag">
            <a:extLst>
              <a:ext uri="{FF2B5EF4-FFF2-40B4-BE49-F238E27FC236}">
                <a16:creationId xmlns:a16="http://schemas.microsoft.com/office/drawing/2014/main" id="{E8A7F756-6885-FD4D-8CAC-01911AF99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14" name="Footer">
            <a:extLst>
              <a:ext uri="{FF2B5EF4-FFF2-40B4-BE49-F238E27FC236}">
                <a16:creationId xmlns:a16="http://schemas.microsoft.com/office/drawing/2014/main" id="{CADFF530-7EC4-0543-AEE1-6BF2FB6410A0}"/>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sp>
        <p:nvSpPr>
          <p:cNvPr id="16" name="Text Field">
            <a:extLst>
              <a:ext uri="{FF2B5EF4-FFF2-40B4-BE49-F238E27FC236}">
                <a16:creationId xmlns:a16="http://schemas.microsoft.com/office/drawing/2014/main" id="{7409CAB6-76E7-5A4A-82F7-8D2B98C6DD05}"/>
              </a:ext>
            </a:extLst>
          </p:cNvPr>
          <p:cNvSpPr>
            <a:spLocks noGrp="1"/>
          </p:cNvSpPr>
          <p:nvPr>
            <p:ph type="body" sz="quarter" idx="12"/>
          </p:nvPr>
        </p:nvSpPr>
        <p:spPr>
          <a:xfrm>
            <a:off x="758952" y="3682999"/>
            <a:ext cx="5081014" cy="241604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17" name="Accent Mark">
            <a:extLst>
              <a:ext uri="{FF2B5EF4-FFF2-40B4-BE49-F238E27FC236}">
                <a16:creationId xmlns:a16="http://schemas.microsoft.com/office/drawing/2014/main" id="{3F1F789C-055A-B94A-B592-6BAC45CA4CA5}"/>
              </a:ext>
            </a:extLst>
          </p:cNvPr>
          <p:cNvCxnSpPr>
            <a:cxnSpLocks/>
          </p:cNvCxnSpPr>
          <p:nvPr/>
        </p:nvCxnSpPr>
        <p:spPr>
          <a:xfrm flipH="1">
            <a:off x="768095" y="342899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Metric">
            <a:extLst>
              <a:ext uri="{FF2B5EF4-FFF2-40B4-BE49-F238E27FC236}">
                <a16:creationId xmlns:a16="http://schemas.microsoft.com/office/drawing/2014/main" id="{6D46810D-06AF-8048-A8FC-EB9C64BA9823}"/>
              </a:ext>
            </a:extLst>
          </p:cNvPr>
          <p:cNvSpPr>
            <a:spLocks noGrp="1"/>
          </p:cNvSpPr>
          <p:nvPr>
            <p:ph type="body" sz="quarter" idx="11" hasCustomPrompt="1"/>
          </p:nvPr>
        </p:nvSpPr>
        <p:spPr>
          <a:xfrm>
            <a:off x="761285" y="2297520"/>
            <a:ext cx="5078335" cy="877163"/>
          </a:xfrm>
          <a:prstGeom prst="rect">
            <a:avLst/>
          </a:prstGeom>
        </p:spPr>
        <p:txBody>
          <a:bodyPr wrap="square" lIns="0" rIns="0" anchor="b" anchorCtr="0">
            <a:spAutoFit/>
          </a:bodyPr>
          <a:lstStyle>
            <a:lvl1pPr marL="0" indent="0">
              <a:buNone/>
              <a:defRPr sz="6000" b="0">
                <a:solidFill>
                  <a:schemeClr val="accent5"/>
                </a:solidFill>
                <a:latin typeface="Georgia" panose="02040502050405020303" pitchFamily="18" charset="0"/>
              </a:defRPr>
            </a:lvl1pPr>
          </a:lstStyle>
          <a:p>
            <a:pPr lvl="0"/>
            <a:r>
              <a:rPr lang="en-US" dirty="0"/>
              <a:t>XX%</a:t>
            </a:r>
          </a:p>
        </p:txBody>
      </p:sp>
      <p:pic>
        <p:nvPicPr>
          <p:cNvPr id="10" name="Data Texture Image">
            <a:extLst>
              <a:ext uri="{FF2B5EF4-FFF2-40B4-BE49-F238E27FC236}">
                <a16:creationId xmlns:a16="http://schemas.microsoft.com/office/drawing/2014/main" id="{62FA021F-1AAE-4797-B160-D04992E7C8D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0000"/>
          <a:stretch/>
        </p:blipFill>
        <p:spPr>
          <a:xfrm>
            <a:off x="6095998" y="0"/>
            <a:ext cx="6096001" cy="6858000"/>
          </a:xfrm>
          <a:prstGeom prst="rect">
            <a:avLst/>
          </a:prstGeom>
        </p:spPr>
      </p:pic>
      <p:pic>
        <p:nvPicPr>
          <p:cNvPr id="15" name="OTag">
            <a:extLst>
              <a:ext uri="{FF2B5EF4-FFF2-40B4-BE49-F238E27FC236}">
                <a16:creationId xmlns:a16="http://schemas.microsoft.com/office/drawing/2014/main" id="{F59B839F-68F2-4034-A02F-D85453DD5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8" name="Accent Mark">
            <a:extLst>
              <a:ext uri="{FF2B5EF4-FFF2-40B4-BE49-F238E27FC236}">
                <a16:creationId xmlns:a16="http://schemas.microsoft.com/office/drawing/2014/main" id="{1DCB96CB-EE49-485E-80D1-302BABF3E00B}"/>
              </a:ext>
            </a:extLst>
          </p:cNvPr>
          <p:cNvCxnSpPr>
            <a:cxnSpLocks/>
          </p:cNvCxnSpPr>
          <p:nvPr/>
        </p:nvCxnSpPr>
        <p:spPr>
          <a:xfrm flipH="1">
            <a:off x="768095" y="342899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901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ight - Data Texture Blank 02">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182B5BDA-DBD1-EF44-918C-34611A4B96F9}"/>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E1B88021-C779-204C-A0C9-6EB6A65EAFED}"/>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9" name="Footer">
            <a:extLst>
              <a:ext uri="{FF2B5EF4-FFF2-40B4-BE49-F238E27FC236}">
                <a16:creationId xmlns:a16="http://schemas.microsoft.com/office/drawing/2014/main" id="{5CF3E4C3-6A32-4A47-AF05-240A1BFF46A9}"/>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7" name="Data Texture Image">
            <a:extLst>
              <a:ext uri="{FF2B5EF4-FFF2-40B4-BE49-F238E27FC236}">
                <a16:creationId xmlns:a16="http://schemas.microsoft.com/office/drawing/2014/main" id="{1F13C7C0-8D2B-4864-BF4D-EA1109FED701}"/>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OTag">
            <a:extLst>
              <a:ext uri="{FF2B5EF4-FFF2-40B4-BE49-F238E27FC236}">
                <a16:creationId xmlns:a16="http://schemas.microsoft.com/office/drawing/2014/main" id="{51E4FFA2-8272-4CD5-9555-BEC9F7127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21347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Light - Data Texture Blank 04">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C860FE5B-36CD-6846-BD82-3DA0AA2807D0}"/>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9" name="Footer">
            <a:extLst>
              <a:ext uri="{FF2B5EF4-FFF2-40B4-BE49-F238E27FC236}">
                <a16:creationId xmlns:a16="http://schemas.microsoft.com/office/drawing/2014/main" id="{F08356A1-DAD4-AB4C-B949-D348ACDD6141}"/>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7" name="Data Texture Image">
            <a:extLst>
              <a:ext uri="{FF2B5EF4-FFF2-40B4-BE49-F238E27FC236}">
                <a16:creationId xmlns:a16="http://schemas.microsoft.com/office/drawing/2014/main" id="{F08E799B-7CAC-4A00-9821-A7DEA5A28D5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OTag">
            <a:extLst>
              <a:ext uri="{FF2B5EF4-FFF2-40B4-BE49-F238E27FC236}">
                <a16:creationId xmlns:a16="http://schemas.microsoft.com/office/drawing/2014/main" id="{C0D0CC5D-7DCD-4B50-8366-8ADE9EC24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211132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Light - Data Texture Blank 05">
    <p:bg>
      <p:bgPr>
        <a:solidFill>
          <a:schemeClr val="bg2"/>
        </a:solidFill>
        <a:effectLst/>
      </p:bgPr>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10" name="Footer">
            <a:extLst>
              <a:ext uri="{FF2B5EF4-FFF2-40B4-BE49-F238E27FC236}">
                <a16:creationId xmlns:a16="http://schemas.microsoft.com/office/drawing/2014/main" id="{E8242559-594C-0244-8861-7C2D2582E653}"/>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7" name="Data Texture Image">
            <a:extLst>
              <a:ext uri="{FF2B5EF4-FFF2-40B4-BE49-F238E27FC236}">
                <a16:creationId xmlns:a16="http://schemas.microsoft.com/office/drawing/2014/main" id="{A8E04625-1B98-4426-994E-901EDD41ADAD}"/>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OTag">
            <a:extLst>
              <a:ext uri="{FF2B5EF4-FFF2-40B4-BE49-F238E27FC236}">
                <a16:creationId xmlns:a16="http://schemas.microsoft.com/office/drawing/2014/main" id="{BD2C1D64-70BD-4ACC-899E-937A43A81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395706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Light - Thank You">
    <p:bg>
      <p:bgPr>
        <a:solidFill>
          <a:schemeClr val="bg2"/>
        </a:solidFill>
        <a:effectLst/>
      </p:bgPr>
    </p:bg>
    <p:spTree>
      <p:nvGrpSpPr>
        <p:cNvPr id="1" name=""/>
        <p:cNvGrpSpPr/>
        <p:nvPr/>
      </p:nvGrpSpPr>
      <p:grpSpPr>
        <a:xfrm>
          <a:off x="0" y="0"/>
          <a:ext cx="0" cy="0"/>
          <a:chOff x="0" y="0"/>
          <a:chExt cx="0" cy="0"/>
        </a:xfrm>
      </p:grpSpPr>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17" name="Footer">
            <a:extLst>
              <a:ext uri="{FF2B5EF4-FFF2-40B4-BE49-F238E27FC236}">
                <a16:creationId xmlns:a16="http://schemas.microsoft.com/office/drawing/2014/main" id="{354CBADF-4ACD-0F4D-BEAD-FB9AFF378BFB}"/>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3" name="Abstract Illustration">
            <a:extLst>
              <a:ext uri="{FF2B5EF4-FFF2-40B4-BE49-F238E27FC236}">
                <a16:creationId xmlns:a16="http://schemas.microsoft.com/office/drawing/2014/main" id="{3201D9B7-EB85-9E42-AFF5-8FDDBB072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0"/>
            <a:ext cx="6096000" cy="6858000"/>
          </a:xfrm>
          <a:prstGeom prst="rect">
            <a:avLst/>
          </a:prstGeom>
        </p:spPr>
      </p:pic>
      <p:pic>
        <p:nvPicPr>
          <p:cNvPr id="26" name="OTag">
            <a:extLst>
              <a:ext uri="{FF2B5EF4-FFF2-40B4-BE49-F238E27FC236}">
                <a16:creationId xmlns:a16="http://schemas.microsoft.com/office/drawing/2014/main" id="{42D6F87D-23AA-1D42-BDBA-F6833AC9A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52453"/>
            <a:ext cx="5029200" cy="895181"/>
          </a:xfrm>
        </p:spPr>
        <p:txBody>
          <a:bodyPr>
            <a:noAutofit/>
          </a:bodyPr>
          <a:lstStyle>
            <a:lvl1pPr>
              <a:defRPr/>
            </a:lvl1pPr>
          </a:lstStyle>
          <a:p>
            <a:pPr lvl="0"/>
            <a:r>
              <a:rPr lang="ja-JP" altLang="en-US"/>
              <a:t>マスター テキストの書式設定</a:t>
            </a:r>
          </a:p>
        </p:txBody>
      </p: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814860"/>
            <a:ext cx="5029200" cy="266291"/>
          </a:xfrm>
        </p:spPr>
        <p:txBody>
          <a:bodyPr>
            <a:noAutofit/>
          </a:bodyPr>
          <a:lstStyle>
            <a:lvl1pPr>
              <a:defRPr b="1"/>
            </a:lvl1pPr>
          </a:lstStyle>
          <a:p>
            <a:pPr lvl="0"/>
            <a:r>
              <a:rPr lang="ja-JP" altLang="en-US"/>
              <a:t>マスター テキストの書式設定</a:t>
            </a:r>
          </a:p>
        </p:txBody>
      </p:sp>
      <p:cxnSp>
        <p:nvCxnSpPr>
          <p:cNvPr id="13" name="Accent Mark">
            <a:extLst>
              <a:ext uri="{FF2B5EF4-FFF2-40B4-BE49-F238E27FC236}">
                <a16:creationId xmlns:a16="http://schemas.microsoft.com/office/drawing/2014/main" id="{8E2FAFB4-C5ED-BC4A-844D-BB78D3D28B90}"/>
              </a:ext>
            </a:extLst>
          </p:cNvPr>
          <p:cNvCxnSpPr>
            <a:cxnSpLocks/>
          </p:cNvCxnSpPr>
          <p:nvPr/>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a16="http://schemas.microsoft.com/office/drawing/2014/main" id="{1A667D4A-FE6C-2E44-8B9A-7F595154584C}"/>
              </a:ext>
            </a:extLst>
          </p:cNvPr>
          <p:cNvSpPr>
            <a:spLocks noGrp="1"/>
          </p:cNvSpPr>
          <p:nvPr>
            <p:ph type="body" sz="quarter" idx="15" hasCustomPrompt="1"/>
          </p:nvPr>
        </p:nvSpPr>
        <p:spPr>
          <a:xfrm>
            <a:off x="762001" y="3814489"/>
            <a:ext cx="5029200" cy="492443"/>
          </a:xfrm>
          <a:prstGeom prst="rect">
            <a:avLst/>
          </a:prstGeom>
        </p:spPr>
        <p:txBody>
          <a:bodyPr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Thank you</a:t>
            </a:r>
          </a:p>
        </p:txBody>
      </p:sp>
      <p:pic>
        <p:nvPicPr>
          <p:cNvPr id="14" name="Abstract Illustration">
            <a:extLst>
              <a:ext uri="{FF2B5EF4-FFF2-40B4-BE49-F238E27FC236}">
                <a16:creationId xmlns:a16="http://schemas.microsoft.com/office/drawing/2014/main" id="{49F92AE8-C0F0-CF4B-B569-964245B004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0"/>
            <a:ext cx="6096000" cy="6858000"/>
          </a:xfrm>
          <a:prstGeom prst="rect">
            <a:avLst/>
          </a:prstGeom>
        </p:spPr>
      </p:pic>
      <p:pic>
        <p:nvPicPr>
          <p:cNvPr id="15" name="Abstract Illustration">
            <a:extLst>
              <a:ext uri="{FF2B5EF4-FFF2-40B4-BE49-F238E27FC236}">
                <a16:creationId xmlns:a16="http://schemas.microsoft.com/office/drawing/2014/main" id="{4EA34098-8C22-4D73-AE69-C1346F2BC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0"/>
            <a:ext cx="6096000" cy="6858000"/>
          </a:xfrm>
          <a:prstGeom prst="rect">
            <a:avLst/>
          </a:prstGeom>
        </p:spPr>
      </p:pic>
      <p:pic>
        <p:nvPicPr>
          <p:cNvPr id="18" name="OTag">
            <a:extLst>
              <a:ext uri="{FF2B5EF4-FFF2-40B4-BE49-F238E27FC236}">
                <a16:creationId xmlns:a16="http://schemas.microsoft.com/office/drawing/2014/main" id="{2B3C86C4-E0D4-41B6-934F-372E1A3ED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9" name="Accent Mark">
            <a:extLst>
              <a:ext uri="{FF2B5EF4-FFF2-40B4-BE49-F238E27FC236}">
                <a16:creationId xmlns:a16="http://schemas.microsoft.com/office/drawing/2014/main" id="{2A966849-29E8-416A-AFC6-347F104D24A6}"/>
              </a:ext>
            </a:extLst>
          </p:cNvPr>
          <p:cNvCxnSpPr>
            <a:cxnSpLocks/>
          </p:cNvCxnSpPr>
          <p:nvPr/>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20" name="Abstract Illustration">
            <a:extLst>
              <a:ext uri="{FF2B5EF4-FFF2-40B4-BE49-F238E27FC236}">
                <a16:creationId xmlns:a16="http://schemas.microsoft.com/office/drawing/2014/main" id="{42C83924-F820-49F6-82C9-5956A691AB2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0"/>
            <a:ext cx="6096000" cy="6858000"/>
          </a:xfrm>
          <a:prstGeom prst="rect">
            <a:avLst/>
          </a:prstGeom>
        </p:spPr>
      </p:pic>
    </p:spTree>
    <p:extLst>
      <p:ext uri="{BB962C8B-B14F-4D97-AF65-F5344CB8AC3E}">
        <p14:creationId xmlns:p14="http://schemas.microsoft.com/office/powerpoint/2010/main" val="32598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Light - Closing Slide">
    <p:bg>
      <p:bgPr>
        <a:solidFill>
          <a:schemeClr val="bg2"/>
        </a:solidFill>
        <a:effectLst/>
      </p:bgPr>
    </p:bg>
    <p:spTree>
      <p:nvGrpSpPr>
        <p:cNvPr id="1" name=""/>
        <p:cNvGrpSpPr/>
        <p:nvPr/>
      </p:nvGrpSpPr>
      <p:grpSpPr>
        <a:xfrm>
          <a:off x="0" y="0"/>
          <a:ext cx="0" cy="0"/>
          <a:chOff x="0" y="0"/>
          <a:chExt cx="0" cy="0"/>
        </a:xfrm>
      </p:grpSpPr>
      <p:pic>
        <p:nvPicPr>
          <p:cNvPr id="3" name="Oracle Logo">
            <a:extLst>
              <a:ext uri="{FF2B5EF4-FFF2-40B4-BE49-F238E27FC236}">
                <a16:creationId xmlns:a16="http://schemas.microsoft.com/office/drawing/2014/main" id="{675A5E3C-9B7E-1248-9024-5EE790FC68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647854" y="2915192"/>
            <a:ext cx="4896293" cy="1027617"/>
          </a:xfrm>
          <a:prstGeom prst="rect">
            <a:avLst/>
          </a:prstGeom>
        </p:spPr>
      </p:pic>
      <p:pic>
        <p:nvPicPr>
          <p:cNvPr id="5" name="Abstract Pattern Strip">
            <a:extLst>
              <a:ext uri="{FF2B5EF4-FFF2-40B4-BE49-F238E27FC236}">
                <a16:creationId xmlns:a16="http://schemas.microsoft.com/office/drawing/2014/main" id="{DA24CEA9-EF8C-E942-A55B-004402736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4" name="Oracle Logo">
            <a:extLst>
              <a:ext uri="{FF2B5EF4-FFF2-40B4-BE49-F238E27FC236}">
                <a16:creationId xmlns:a16="http://schemas.microsoft.com/office/drawing/2014/main" id="{6022003A-B3CA-4A75-93EB-4AAC6ACE76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647854" y="2915192"/>
            <a:ext cx="4896293" cy="1027617"/>
          </a:xfrm>
          <a:prstGeom prst="rect">
            <a:avLst/>
          </a:prstGeom>
        </p:spPr>
      </p:pic>
      <p:pic>
        <p:nvPicPr>
          <p:cNvPr id="6" name="Abstract Pattern Strip">
            <a:extLst>
              <a:ext uri="{FF2B5EF4-FFF2-40B4-BE49-F238E27FC236}">
                <a16:creationId xmlns:a16="http://schemas.microsoft.com/office/drawing/2014/main" id="{5AF5ADE2-1D91-4546-A7B6-D30C4677BD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02769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Light - Blank">
    <p:bg>
      <p:bgPr>
        <a:solidFill>
          <a:schemeClr val="bg2"/>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0080C163-77F3-9A4B-A059-12FFFC705F80}"/>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0" name="OTag">
            <a:extLst>
              <a:ext uri="{FF2B5EF4-FFF2-40B4-BE49-F238E27FC236}">
                <a16:creationId xmlns:a16="http://schemas.microsoft.com/office/drawing/2014/main" id="{ACACB2B4-7B71-9C4C-986F-8528A7AE7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13" name="Footer">
            <a:extLst>
              <a:ext uri="{FF2B5EF4-FFF2-40B4-BE49-F238E27FC236}">
                <a16:creationId xmlns:a16="http://schemas.microsoft.com/office/drawing/2014/main" id="{9B1E2070-87F3-D742-BF48-F11F24FAEC4C}"/>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7" name="Abstract Pattern Strip">
            <a:extLst>
              <a:ext uri="{FF2B5EF4-FFF2-40B4-BE49-F238E27FC236}">
                <a16:creationId xmlns:a16="http://schemas.microsoft.com/office/drawing/2014/main" id="{1C6BA009-6898-4544-B36F-423AA2D6FE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正方形/長方形 2">
            <a:extLst>
              <a:ext uri="{FF2B5EF4-FFF2-40B4-BE49-F238E27FC236}">
                <a16:creationId xmlns:a16="http://schemas.microsoft.com/office/drawing/2014/main" id="{A3199D31-913B-41EE-A9E3-299F585A16CB}"/>
              </a:ext>
            </a:extLst>
          </p:cNvPr>
          <p:cNvSpPr/>
          <p:nvPr/>
        </p:nvSpPr>
        <p:spPr>
          <a:xfrm>
            <a:off x="762001" y="2024729"/>
            <a:ext cx="10748682" cy="2862322"/>
          </a:xfrm>
          <a:prstGeom prst="rect">
            <a:avLst/>
          </a:prstGeom>
        </p:spPr>
        <p:txBody>
          <a:bodyPr wrap="square">
            <a:spAutoFit/>
          </a:bodyPr>
          <a:lstStyle/>
          <a:p>
            <a:r>
              <a:rPr lang="ja-JP" altLang="en-US" dirty="0"/>
              <a:t>以下の事項は、弊社の一般的な製品の方向性に関する概要を説明するものです。また、情報提供を唯一の目的とするものであり、いかなる契約にも組み込むことはできません。以下の事項は、マテリアルやコード、機能を提供することをコミットメント（確約）するものではないため、購買決定を行う際の判断材料になさらないで下さい。</a:t>
            </a:r>
          </a:p>
          <a:p>
            <a:endParaRPr lang="ja-JP" altLang="en-US" dirty="0"/>
          </a:p>
          <a:p>
            <a:r>
              <a:rPr lang="ja-JP" altLang="en-US" dirty="0"/>
              <a:t>オラクル製品に関して記載されている機能の開発、リリースおよび時期については、弊社の裁量により決定されます。</a:t>
            </a:r>
          </a:p>
          <a:p>
            <a:endParaRPr lang="ja-JP" altLang="en-US" dirty="0"/>
          </a:p>
          <a:p>
            <a:r>
              <a:rPr lang="ja-JP" altLang="en-US" dirty="0"/>
              <a:t>OracleとJavaは、Oracle Corporation 及びその子会社、関連会社の米国及びその他の国における登録商標です。文中の社名、商品名等は各社の商標または登録商標である場合があります。</a:t>
            </a:r>
          </a:p>
        </p:txBody>
      </p:sp>
      <p:cxnSp>
        <p:nvCxnSpPr>
          <p:cNvPr id="9" name="Accent Mark">
            <a:extLst>
              <a:ext uri="{FF2B5EF4-FFF2-40B4-BE49-F238E27FC236}">
                <a16:creationId xmlns:a16="http://schemas.microsoft.com/office/drawing/2014/main" id="{B783D10D-75D3-4050-922B-F894E5E2680E}"/>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11" name="Data Texture Cloud">
            <a:extLst>
              <a:ext uri="{FF2B5EF4-FFF2-40B4-BE49-F238E27FC236}">
                <a16:creationId xmlns:a16="http://schemas.microsoft.com/office/drawing/2014/main" id="{1857A638-0F67-4317-9816-B84E108C61A9}"/>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2" name="OTag">
            <a:extLst>
              <a:ext uri="{FF2B5EF4-FFF2-40B4-BE49-F238E27FC236}">
                <a16:creationId xmlns:a16="http://schemas.microsoft.com/office/drawing/2014/main" id="{7C36DDF8-65A3-4682-BE52-FD4B71332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5" name="Abstract Pattern Strip">
            <a:extLst>
              <a:ext uri="{FF2B5EF4-FFF2-40B4-BE49-F238E27FC236}">
                <a16:creationId xmlns:a16="http://schemas.microsoft.com/office/drawing/2014/main" id="{75951A94-CCAB-4E7C-B177-799AEEB4DB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16" name="正方形/長方形 15">
            <a:extLst>
              <a:ext uri="{FF2B5EF4-FFF2-40B4-BE49-F238E27FC236}">
                <a16:creationId xmlns:a16="http://schemas.microsoft.com/office/drawing/2014/main" id="{62B3978D-75D9-4E55-8B36-52F493C1E594}"/>
              </a:ext>
            </a:extLst>
          </p:cNvPr>
          <p:cNvSpPr/>
          <p:nvPr/>
        </p:nvSpPr>
        <p:spPr>
          <a:xfrm>
            <a:off x="762001" y="2024729"/>
            <a:ext cx="10748682" cy="2862322"/>
          </a:xfrm>
          <a:prstGeom prst="rect">
            <a:avLst/>
          </a:prstGeom>
        </p:spPr>
        <p:txBody>
          <a:bodyPr wrap="square">
            <a:spAutoFit/>
          </a:bodyPr>
          <a:lstStyle/>
          <a:p>
            <a:r>
              <a:rPr lang="ja-JP" altLang="en-US" dirty="0"/>
              <a:t>以下の事項は、弊社の一般的な製品の方向性に関する概要を説明するものです。また、情報提供を唯一の目的とするものであり、いかなる契約にも組み込むことはできません。以下の事項は、マテリアルやコード、機能を提供することをコミットメント（確約）するものではないため、購買決定を行う際の判断材料になさらないで下さい。</a:t>
            </a:r>
          </a:p>
          <a:p>
            <a:endParaRPr lang="ja-JP" altLang="en-US" dirty="0"/>
          </a:p>
          <a:p>
            <a:r>
              <a:rPr lang="ja-JP" altLang="en-US" dirty="0"/>
              <a:t>オラクル製品に関して記載されている機能の開発、リリースおよび時期については、弊社の裁量により決定されます。</a:t>
            </a:r>
          </a:p>
          <a:p>
            <a:endParaRPr lang="ja-JP" altLang="en-US" dirty="0"/>
          </a:p>
          <a:p>
            <a:r>
              <a:rPr lang="ja-JP" altLang="en-US" dirty="0"/>
              <a:t>OracleとJavaは、Oracle Corporation 及びその子会社、関連会社の米国及びその他の国における登録商標です。文中の社名、商品名等は各社の商標または登録商標である場合があります。</a:t>
            </a:r>
          </a:p>
        </p:txBody>
      </p:sp>
      <p:cxnSp>
        <p:nvCxnSpPr>
          <p:cNvPr id="17" name="Accent Mark">
            <a:extLst>
              <a:ext uri="{FF2B5EF4-FFF2-40B4-BE49-F238E27FC236}">
                <a16:creationId xmlns:a16="http://schemas.microsoft.com/office/drawing/2014/main" id="{67CE49F8-7CFE-4B53-AC21-5E52BD184C18}"/>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82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BDC77C-81CD-40B8-A7F0-7BE3A835397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891BC2B-9A1F-4556-948A-948159E73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32B51E5-7F98-408B-A25A-397503ECD7F7}"/>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AE67AFF1-131E-4A75-8C5D-148E5DD87184}"/>
              </a:ext>
            </a:extLst>
          </p:cNvPr>
          <p:cNvSpPr>
            <a:spLocks noGrp="1"/>
          </p:cNvSpPr>
          <p:nvPr>
            <p:ph type="ftr" sz="quarter" idx="11"/>
          </p:nvPr>
        </p:nvSpPr>
        <p:spPr/>
        <p:txBody>
          <a:bodyPr/>
          <a:lstStyle/>
          <a:p>
            <a:r>
              <a:rPr kumimoji="1" lang="en-US" altLang="ja-JP" dirty="0"/>
              <a:t>Copyright © 2020 Oracle </a:t>
            </a:r>
            <a:endParaRPr kumimoji="1" lang="ja-JP" altLang="en-US" dirty="0"/>
          </a:p>
        </p:txBody>
      </p:sp>
      <p:sp>
        <p:nvSpPr>
          <p:cNvPr id="6" name="スライド番号プレースホルダー 5">
            <a:extLst>
              <a:ext uri="{FF2B5EF4-FFF2-40B4-BE49-F238E27FC236}">
                <a16:creationId xmlns:a16="http://schemas.microsoft.com/office/drawing/2014/main" id="{4B411011-0E04-4DD2-8532-CCE5588D8D96}"/>
              </a:ext>
            </a:extLst>
          </p:cNvPr>
          <p:cNvSpPr>
            <a:spLocks noGrp="1"/>
          </p:cNvSpPr>
          <p:nvPr>
            <p:ph type="sldNum" sz="quarter" idx="12"/>
          </p:nvPr>
        </p:nvSpPr>
        <p:spPr/>
        <p:txBody>
          <a:bodyPr/>
          <a:lstStyle/>
          <a:p>
            <a:fld id="{9415C552-2568-46D4-A4ED-2F86E9B30B54}" type="slidenum">
              <a:rPr kumimoji="1" lang="ja-JP" altLang="en-US" smtClean="0"/>
              <a:t>‹#›</a:t>
            </a:fld>
            <a:endParaRPr kumimoji="1" lang="ja-JP" altLang="en-US"/>
          </a:p>
        </p:txBody>
      </p:sp>
    </p:spTree>
    <p:extLst>
      <p:ext uri="{BB962C8B-B14F-4D97-AF65-F5344CB8AC3E}">
        <p14:creationId xmlns:p14="http://schemas.microsoft.com/office/powerpoint/2010/main" val="28965441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C8303EB-DA48-44F8-B571-4FFB544C776E}" type="datetimeFigureOut">
              <a:rPr kumimoji="1" lang="ja-JP" altLang="en-US" smtClean="0"/>
              <a:t>2020/3/13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00D7A8A-A2F1-4BFC-BFF8-253CC0398B0F}" type="slidenum">
              <a:rPr kumimoji="1" lang="ja-JP" altLang="en-US" smtClean="0"/>
              <a:t>‹#›</a:t>
            </a:fld>
            <a:endParaRPr kumimoji="1" lang="ja-JP" altLang="en-US"/>
          </a:p>
        </p:txBody>
      </p:sp>
      <p:sp>
        <p:nvSpPr>
          <p:cNvPr id="2" name="Title 1"/>
          <p:cNvSpPr>
            <a:spLocks noGrp="1"/>
          </p:cNvSpPr>
          <p:nvPr>
            <p:ph type="title"/>
          </p:nvPr>
        </p:nvSpPr>
        <p:spPr/>
        <p:txBody>
          <a:bodyPr/>
          <a:lstStyle/>
          <a:p>
            <a:r>
              <a:rPr lang="ja-JP" altLang="en-US"/>
              <a:t>マスター タイトルの書式設定</a:t>
            </a:r>
            <a:endParaRPr/>
          </a:p>
        </p:txBody>
      </p:sp>
    </p:spTree>
    <p:extLst>
      <p:ext uri="{BB962C8B-B14F-4D97-AF65-F5344CB8AC3E}">
        <p14:creationId xmlns:p14="http://schemas.microsoft.com/office/powerpoint/2010/main" val="213158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C8303EB-DA48-44F8-B571-4FFB544C776E}" type="datetimeFigureOut">
              <a:rPr kumimoji="1" lang="ja-JP" altLang="en-US" smtClean="0"/>
              <a:t>2020/3/13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00D7A8A-A2F1-4BFC-BFF8-253CC0398B0F}" type="slidenum">
              <a:rPr kumimoji="1" lang="ja-JP" altLang="en-US" smtClean="0"/>
              <a:t>‹#›</a:t>
            </a:fld>
            <a:endParaRPr kumimoji="1" lang="ja-JP" altLang="en-US"/>
          </a:p>
        </p:txBody>
      </p:sp>
      <p:sp>
        <p:nvSpPr>
          <p:cNvPr id="6" name="Text Placeholder 12"/>
          <p:cNvSpPr>
            <a:spLocks noGrp="1"/>
          </p:cNvSpPr>
          <p:nvPr>
            <p:ph type="body" sz="quarter" idx="13" hasCustomPrompt="1"/>
          </p:nvPr>
        </p:nvSpPr>
        <p:spPr>
          <a:xfrm>
            <a:off x="531953" y="1373742"/>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
        <p:nvSpPr>
          <p:cNvPr id="7" name="Title 6"/>
          <p:cNvSpPr>
            <a:spLocks noGrp="1"/>
          </p:cNvSpPr>
          <p:nvPr>
            <p:ph type="title"/>
          </p:nvPr>
        </p:nvSpPr>
        <p:spPr/>
        <p:txBody>
          <a:bodyPr/>
          <a:lstStyle/>
          <a:p>
            <a:r>
              <a:rPr lang="ja-JP" altLang="en-US"/>
              <a:t>マスター タイトルの書式設定</a:t>
            </a:r>
            <a:endParaRPr/>
          </a:p>
        </p:txBody>
      </p:sp>
    </p:spTree>
    <p:extLst>
      <p:ext uri="{BB962C8B-B14F-4D97-AF65-F5344CB8AC3E}">
        <p14:creationId xmlns:p14="http://schemas.microsoft.com/office/powerpoint/2010/main" val="178172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Quadrant for Infographics">
    <p:spTree>
      <p:nvGrpSpPr>
        <p:cNvPr id="1" name=""/>
        <p:cNvGrpSpPr/>
        <p:nvPr/>
      </p:nvGrpSpPr>
      <p:grpSpPr>
        <a:xfrm>
          <a:off x="0" y="0"/>
          <a:ext cx="0" cy="0"/>
          <a:chOff x="0" y="0"/>
          <a:chExt cx="0" cy="0"/>
        </a:xfrm>
      </p:grpSpPr>
      <p:cxnSp>
        <p:nvCxnSpPr>
          <p:cNvPr id="7" name="Straight Connector 6"/>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ltGray">
          <a:xfrm flipH="1">
            <a:off x="531952" y="3733800"/>
            <a:ext cx="11128098"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dirty="0"/>
          </a:p>
        </p:txBody>
      </p:sp>
      <p:sp>
        <p:nvSpPr>
          <p:cNvPr id="12" name="Text Placeholder 11"/>
          <p:cNvSpPr>
            <a:spLocks noGrp="1"/>
          </p:cNvSpPr>
          <p:nvPr>
            <p:ph type="body" sz="quarter" idx="15"/>
          </p:nvPr>
        </p:nvSpPr>
        <p:spPr>
          <a:xfrm>
            <a:off x="243744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6" name="Text Placeholder 11"/>
          <p:cNvSpPr>
            <a:spLocks noGrp="1"/>
          </p:cNvSpPr>
          <p:nvPr>
            <p:ph type="body" sz="quarter" idx="16"/>
          </p:nvPr>
        </p:nvSpPr>
        <p:spPr>
          <a:xfrm>
            <a:off x="815393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7" name="Text Placeholder 11"/>
          <p:cNvSpPr>
            <a:spLocks noGrp="1"/>
          </p:cNvSpPr>
          <p:nvPr>
            <p:ph type="body" sz="quarter" idx="17"/>
          </p:nvPr>
        </p:nvSpPr>
        <p:spPr>
          <a:xfrm>
            <a:off x="243744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393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9" name="Date Placeholder 4"/>
          <p:cNvSpPr>
            <a:spLocks noGrp="1"/>
          </p:cNvSpPr>
          <p:nvPr>
            <p:ph type="dt" sz="half" idx="19"/>
          </p:nvPr>
        </p:nvSpPr>
        <p:spPr/>
        <p:txBody>
          <a:bodyPr/>
          <a:lstStyle>
            <a:lvl1pPr>
              <a:defRPr/>
            </a:lvl1pPr>
          </a:lstStyle>
          <a:p>
            <a:pPr>
              <a:defRPr/>
            </a:pPr>
            <a:fld id="{4288BC8C-2721-42FB-A8A4-95C176A1F77C}" type="datetime1">
              <a:rPr lang="en-US"/>
              <a:pPr>
                <a:defRPr/>
              </a:pPr>
              <a:t>3/13/2020</a:t>
            </a:fld>
            <a:endParaRPr dirty="0"/>
          </a:p>
        </p:txBody>
      </p:sp>
      <p:sp>
        <p:nvSpPr>
          <p:cNvPr id="10" name="Footer Placeholder 5"/>
          <p:cNvSpPr>
            <a:spLocks noGrp="1"/>
          </p:cNvSpPr>
          <p:nvPr>
            <p:ph type="ftr" sz="quarter" idx="20"/>
          </p:nvPr>
        </p:nvSpPr>
        <p:spPr/>
        <p:txBody>
          <a:bodyPr/>
          <a:lstStyle>
            <a:lvl1pPr>
              <a:defRPr/>
            </a:lvl1pPr>
          </a:lstStyle>
          <a:p>
            <a:pPr>
              <a:defRPr/>
            </a:pPr>
            <a:r>
              <a:rPr dirty="0"/>
              <a:t>Oracle Confidential – Internal/Restricted/Highly Restricted</a:t>
            </a:r>
          </a:p>
        </p:txBody>
      </p:sp>
      <p:sp>
        <p:nvSpPr>
          <p:cNvPr id="11" name="Slide Number Placeholder 6"/>
          <p:cNvSpPr>
            <a:spLocks noGrp="1"/>
          </p:cNvSpPr>
          <p:nvPr>
            <p:ph type="sldNum" sz="quarter" idx="21"/>
          </p:nvPr>
        </p:nvSpPr>
        <p:spPr/>
        <p:txBody>
          <a:bodyPr/>
          <a:lstStyle>
            <a:lvl1pPr>
              <a:defRPr/>
            </a:lvl1pPr>
          </a:lstStyle>
          <a:p>
            <a:pPr>
              <a:defRPr/>
            </a:pPr>
            <a:fld id="{4917FD07-2C00-4E0D-8E36-B291937DAA5D}" type="slidenum">
              <a:rPr/>
              <a:pPr>
                <a:defRPr/>
              </a:pPr>
              <a:t>‹#›</a:t>
            </a:fld>
            <a:endParaRPr dirty="0"/>
          </a:p>
        </p:txBody>
      </p:sp>
    </p:spTree>
    <p:extLst>
      <p:ext uri="{BB962C8B-B14F-4D97-AF65-F5344CB8AC3E}">
        <p14:creationId xmlns:p14="http://schemas.microsoft.com/office/powerpoint/2010/main" val="2719493281"/>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531289" y="1981200"/>
            <a:ext cx="11129420"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E8D4A3F-3174-7443-AD22-FBA23A5F14EA}" type="datetime1">
              <a:t>3/13/2020</a:t>
            </a:fld>
            <a:endParaRPr/>
          </a:p>
        </p:txBody>
      </p:sp>
      <p:sp>
        <p:nvSpPr>
          <p:cNvPr id="5" name="Footer Placeholder 4"/>
          <p:cNvSpPr>
            <a:spLocks noGrp="1"/>
          </p:cNvSpPr>
          <p:nvPr>
            <p:ph type="ftr" sz="quarter" idx="11"/>
          </p:nvPr>
        </p:nvSpPr>
        <p:spPr/>
        <p:txBody>
          <a:bodyPr/>
          <a:lstStyle/>
          <a:p>
            <a:r>
              <a:rPr lang="en-US"/>
              <a:t>Confidential – Oracle Internal/Restricted/Highly Restricted</a:t>
            </a:r>
            <a:endParaRPr/>
          </a:p>
        </p:txBody>
      </p:sp>
      <p:sp>
        <p:nvSpPr>
          <p:cNvPr id="6" name="Slide Number Placeholder 5"/>
          <p:cNvSpPr>
            <a:spLocks noGrp="1"/>
          </p:cNvSpPr>
          <p:nvPr>
            <p:ph type="sldNum" sz="quarter" idx="12"/>
          </p:nvPr>
        </p:nvSpPr>
        <p:spPr/>
        <p:txBody>
          <a:bodyPr/>
          <a:lstStyle/>
          <a:p>
            <a:fld id="{C51EAA63-D034-42AE-91FA-B13B9518C7BE}" type="slidenum">
              <a:rPr/>
              <a:t>‹#›</a:t>
            </a:fld>
            <a:endParaRPr/>
          </a:p>
        </p:txBody>
      </p:sp>
      <p:sp>
        <p:nvSpPr>
          <p:cNvPr id="7" name="Text Placeholder 12"/>
          <p:cNvSpPr>
            <a:spLocks noGrp="1"/>
          </p:cNvSpPr>
          <p:nvPr>
            <p:ph type="body" sz="quarter" idx="13" hasCustomPrompt="1"/>
          </p:nvPr>
        </p:nvSpPr>
        <p:spPr>
          <a:xfrm>
            <a:off x="531952" y="1373742"/>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subtitle</a:t>
            </a:r>
          </a:p>
        </p:txBody>
      </p:sp>
    </p:spTree>
    <p:extLst>
      <p:ext uri="{BB962C8B-B14F-4D97-AF65-F5344CB8AC3E}">
        <p14:creationId xmlns:p14="http://schemas.microsoft.com/office/powerpoint/2010/main" val="177597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OOW Title Slide">
    <p:spTree>
      <p:nvGrpSpPr>
        <p:cNvPr id="1" name=""/>
        <p:cNvGrpSpPr/>
        <p:nvPr/>
      </p:nvGrpSpPr>
      <p:grpSpPr>
        <a:xfrm>
          <a:off x="0" y="0"/>
          <a:ext cx="0" cy="0"/>
          <a:chOff x="0" y="0"/>
          <a:chExt cx="0" cy="0"/>
        </a:xfrm>
      </p:grpSpPr>
      <p:pic>
        <p:nvPicPr>
          <p:cNvPr id="12" name="Picture 11" descr="A picture containing container, basket&#10;&#10;Description automatically generated">
            <a:extLst>
              <a:ext uri="{FF2B5EF4-FFF2-40B4-BE49-F238E27FC236}">
                <a16:creationId xmlns:a16="http://schemas.microsoft.com/office/drawing/2014/main" id="{E41EF51B-5365-4A3A-A026-8C938E25026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098"/>
          <a:stretch/>
        </p:blipFill>
        <p:spPr>
          <a:xfrm>
            <a:off x="5660966" y="213908"/>
            <a:ext cx="6531034" cy="2938320"/>
          </a:xfrm>
          <a:prstGeom prst="rect">
            <a:avLst/>
          </a:prstGeom>
        </p:spPr>
      </p:pic>
      <p:sp>
        <p:nvSpPr>
          <p:cNvPr id="2" name="Title 1">
            <a:extLst>
              <a:ext uri="{FF2B5EF4-FFF2-40B4-BE49-F238E27FC236}">
                <a16:creationId xmlns:a16="http://schemas.microsoft.com/office/drawing/2014/main" id="{95A3AB21-237D-495E-B34C-C4FCEF0DECDA}"/>
              </a:ext>
            </a:extLst>
          </p:cNvPr>
          <p:cNvSpPr>
            <a:spLocks noGrp="1"/>
          </p:cNvSpPr>
          <p:nvPr>
            <p:ph type="ctrTitle" hasCustomPrompt="1"/>
          </p:nvPr>
        </p:nvSpPr>
        <p:spPr>
          <a:xfrm>
            <a:off x="767374" y="2610195"/>
            <a:ext cx="6706446" cy="1440729"/>
          </a:xfrm>
        </p:spPr>
        <p:txBody>
          <a:bodyPr anchor="b">
            <a:normAutofit/>
          </a:bodyPr>
          <a:lstStyle>
            <a:lvl1pPr algn="l">
              <a:lnSpc>
                <a:spcPts val="4000"/>
              </a:lnSpc>
              <a:defRPr sz="4000">
                <a:latin typeface="Georgia" panose="02040502050405020303" pitchFamily="18" charset="0"/>
              </a:defRPr>
            </a:lvl1pPr>
          </a:lstStyle>
          <a:p>
            <a:r>
              <a:rPr lang="en-US" dirty="0"/>
              <a:t>Future-Proof Your Business</a:t>
            </a:r>
            <a:br>
              <a:rPr lang="en-US" dirty="0"/>
            </a:br>
            <a:r>
              <a:rPr lang="en-US" dirty="0"/>
              <a:t>with Oracle Cloud Apps</a:t>
            </a:r>
          </a:p>
        </p:txBody>
      </p:sp>
      <p:sp>
        <p:nvSpPr>
          <p:cNvPr id="3" name="Subtitle 2">
            <a:extLst>
              <a:ext uri="{FF2B5EF4-FFF2-40B4-BE49-F238E27FC236}">
                <a16:creationId xmlns:a16="http://schemas.microsoft.com/office/drawing/2014/main" id="{A7C3AE17-476B-4287-B329-DBDFF3CB0A89}"/>
              </a:ext>
            </a:extLst>
          </p:cNvPr>
          <p:cNvSpPr>
            <a:spLocks noGrp="1"/>
          </p:cNvSpPr>
          <p:nvPr>
            <p:ph type="subTitle" idx="1" hasCustomPrompt="1"/>
          </p:nvPr>
        </p:nvSpPr>
        <p:spPr>
          <a:xfrm>
            <a:off x="767374" y="4624690"/>
            <a:ext cx="6706446" cy="365125"/>
          </a:xfrm>
        </p:spPr>
        <p:txBody>
          <a:bodyPr lIns="0" rIns="0">
            <a:normAutofit/>
          </a:bodyPr>
          <a:lstStyle>
            <a:lvl1pPr marL="0" indent="0" algn="l">
              <a:buNone/>
              <a:defRPr sz="1600">
                <a:latin typeface="Oracle Sans Extra Bold" panose="020B0803020204020204" pitchFamily="34" charset="0"/>
                <a:cs typeface="Oracle Sans Extra Bold" panose="020B08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Steve Miranda</a:t>
            </a:r>
          </a:p>
        </p:txBody>
      </p:sp>
      <p:sp>
        <p:nvSpPr>
          <p:cNvPr id="5" name="Footer Placeholder 4">
            <a:extLst>
              <a:ext uri="{FF2B5EF4-FFF2-40B4-BE49-F238E27FC236}">
                <a16:creationId xmlns:a16="http://schemas.microsoft.com/office/drawing/2014/main" id="{F3D267BE-801B-437B-8EF3-68BD8F599805}"/>
              </a:ext>
            </a:extLst>
          </p:cNvPr>
          <p:cNvSpPr>
            <a:spLocks noGrp="1"/>
          </p:cNvSpPr>
          <p:nvPr>
            <p:ph type="ftr" sz="quarter" idx="11"/>
          </p:nvPr>
        </p:nvSpPr>
        <p:spPr/>
        <p:txBody>
          <a:bodyPr/>
          <a:lstStyle/>
          <a:p>
            <a:endParaRPr lang="en-US" dirty="0"/>
          </a:p>
        </p:txBody>
      </p:sp>
      <p:sp>
        <p:nvSpPr>
          <p:cNvPr id="10" name="Text Placeholder 9">
            <a:extLst>
              <a:ext uri="{FF2B5EF4-FFF2-40B4-BE49-F238E27FC236}">
                <a16:creationId xmlns:a16="http://schemas.microsoft.com/office/drawing/2014/main" id="{AC9CEBEA-6D56-4EDE-A99A-2090EC12F782}"/>
              </a:ext>
            </a:extLst>
          </p:cNvPr>
          <p:cNvSpPr>
            <a:spLocks noGrp="1"/>
          </p:cNvSpPr>
          <p:nvPr>
            <p:ph type="body" sz="quarter" idx="13" hasCustomPrompt="1"/>
          </p:nvPr>
        </p:nvSpPr>
        <p:spPr>
          <a:xfrm>
            <a:off x="767374" y="5122053"/>
            <a:ext cx="6706446" cy="720725"/>
          </a:xfrm>
        </p:spPr>
        <p:txBody>
          <a:bodyPr lIns="0" rIns="0">
            <a:normAutofit/>
          </a:bodyPr>
          <a:lstStyle>
            <a:lvl1pPr marL="0" indent="0">
              <a:lnSpc>
                <a:spcPts val="1400"/>
              </a:lnSpc>
              <a:buFont typeface="+mj-lt"/>
              <a:buNone/>
              <a:defRPr sz="1600">
                <a:solidFill>
                  <a:schemeClr val="accent6">
                    <a:lumMod val="60000"/>
                    <a:lumOff val="40000"/>
                  </a:schemeClr>
                </a:solidFill>
              </a:defRPr>
            </a:lvl1pPr>
            <a:lvl5pPr>
              <a:defRPr/>
            </a:lvl5pPr>
          </a:lstStyle>
          <a:p>
            <a:pPr lvl="0"/>
            <a:r>
              <a:rPr lang="en-US" dirty="0"/>
              <a:t>Executive Vice President</a:t>
            </a:r>
          </a:p>
          <a:p>
            <a:pPr lvl="0"/>
            <a:r>
              <a:rPr lang="en-US" dirty="0"/>
              <a:t>Applications &amp; Product Development</a:t>
            </a:r>
          </a:p>
          <a:p>
            <a:pPr lvl="0"/>
            <a:endParaRPr lang="en-US" dirty="0"/>
          </a:p>
        </p:txBody>
      </p:sp>
      <p:pic>
        <p:nvPicPr>
          <p:cNvPr id="14" name="Picture 13" descr="A picture containing music, black&#10;&#10;Description automatically generated">
            <a:extLst>
              <a:ext uri="{FF2B5EF4-FFF2-40B4-BE49-F238E27FC236}">
                <a16:creationId xmlns:a16="http://schemas.microsoft.com/office/drawing/2014/main" id="{FA9D9C0C-1303-4BC2-865B-D87B14FAE180}"/>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35293"/>
          <a:stretch/>
        </p:blipFill>
        <p:spPr>
          <a:xfrm>
            <a:off x="-1" y="1040860"/>
            <a:ext cx="2864667" cy="1649788"/>
          </a:xfrm>
          <a:prstGeom prst="rect">
            <a:avLst/>
          </a:prstGeom>
        </p:spPr>
      </p:pic>
      <p:sp>
        <p:nvSpPr>
          <p:cNvPr id="15" name="Rectangle 14">
            <a:extLst>
              <a:ext uri="{FF2B5EF4-FFF2-40B4-BE49-F238E27FC236}">
                <a16:creationId xmlns:a16="http://schemas.microsoft.com/office/drawing/2014/main" id="{5D67E56D-4C0D-454A-AEE8-2349559EAAB5}"/>
              </a:ext>
            </a:extLst>
          </p:cNvPr>
          <p:cNvSpPr/>
          <p:nvPr userDrawn="1"/>
        </p:nvSpPr>
        <p:spPr>
          <a:xfrm>
            <a:off x="761287" y="4280089"/>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0CA049-1897-4D90-9AE0-24E2DD7B6708}"/>
              </a:ext>
            </a:extLst>
          </p:cNvPr>
          <p:cNvSpPr/>
          <p:nvPr userDrawn="1"/>
        </p:nvSpPr>
        <p:spPr>
          <a:xfrm>
            <a:off x="10266201" y="4884559"/>
            <a:ext cx="261122"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0F07EA7-8031-4F08-9F37-BB74DCEC1CDF}"/>
              </a:ext>
            </a:extLst>
          </p:cNvPr>
          <p:cNvSpPr/>
          <p:nvPr userDrawn="1"/>
        </p:nvSpPr>
        <p:spPr>
          <a:xfrm>
            <a:off x="11350323" y="5492391"/>
            <a:ext cx="100826" cy="57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2F3B2F-BA9B-4050-8B8E-FEF77DEB4768}"/>
              </a:ext>
            </a:extLst>
          </p:cNvPr>
          <p:cNvSpPr/>
          <p:nvPr userDrawn="1"/>
        </p:nvSpPr>
        <p:spPr>
          <a:xfrm>
            <a:off x="10855632" y="4638361"/>
            <a:ext cx="643642" cy="57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F82DD56-E093-444B-B3D1-34399747448D}"/>
              </a:ext>
            </a:extLst>
          </p:cNvPr>
          <p:cNvSpPr/>
          <p:nvPr userDrawn="1"/>
        </p:nvSpPr>
        <p:spPr>
          <a:xfrm>
            <a:off x="10656361" y="4884559"/>
            <a:ext cx="101516"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D9CD23F-B20E-499B-9C1E-B99F1B32803A}"/>
              </a:ext>
            </a:extLst>
          </p:cNvPr>
          <p:cNvSpPr/>
          <p:nvPr userDrawn="1"/>
        </p:nvSpPr>
        <p:spPr>
          <a:xfrm>
            <a:off x="11356270" y="5494436"/>
            <a:ext cx="101516"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55CC811-CD6D-584C-B918-7DD7AC1E50C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437197" y="6356350"/>
            <a:ext cx="501650" cy="501650"/>
          </a:xfrm>
          <a:prstGeom prst="rect">
            <a:avLst/>
          </a:prstGeom>
        </p:spPr>
      </p:pic>
    </p:spTree>
    <p:extLst>
      <p:ext uri="{BB962C8B-B14F-4D97-AF65-F5344CB8AC3E}">
        <p14:creationId xmlns:p14="http://schemas.microsoft.com/office/powerpoint/2010/main" val="8131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cSld name="OOW Large Bulleted List">
    <p:spTree>
      <p:nvGrpSpPr>
        <p:cNvPr id="1" name=""/>
        <p:cNvGrpSpPr/>
        <p:nvPr/>
      </p:nvGrpSpPr>
      <p:grpSpPr>
        <a:xfrm>
          <a:off x="0" y="0"/>
          <a:ext cx="0" cy="0"/>
          <a:chOff x="0" y="0"/>
          <a:chExt cx="0" cy="0"/>
        </a:xfrm>
      </p:grpSpPr>
      <p:pic>
        <p:nvPicPr>
          <p:cNvPr id="5" name="Picture 4" descr="A close up of an animal&#10;&#10;Description automatically generated">
            <a:extLst>
              <a:ext uri="{FF2B5EF4-FFF2-40B4-BE49-F238E27FC236}">
                <a16:creationId xmlns:a16="http://schemas.microsoft.com/office/drawing/2014/main" id="{EFB9E9CD-D1E8-2941-B6E9-04C71E3BFC82}"/>
              </a:ext>
            </a:extLst>
          </p:cNvPr>
          <p:cNvPicPr>
            <a:picLocks noChangeAspect="1"/>
          </p:cNvPicPr>
          <p:nvPr userDrawn="1"/>
        </p:nvPicPr>
        <p:blipFill rotWithShape="1">
          <a:blip r:embed="rId2">
            <a:alphaModFix amt="70000"/>
            <a:extLst>
              <a:ext uri="{28A0092B-C50C-407E-A947-70E740481C1C}">
                <a14:useLocalDpi xmlns:a14="http://schemas.microsoft.com/office/drawing/2010/main" val="0"/>
              </a:ext>
            </a:extLst>
          </a:blip>
          <a:srcRect r="29573"/>
          <a:stretch/>
        </p:blipFill>
        <p:spPr>
          <a:xfrm>
            <a:off x="6337183" y="565565"/>
            <a:ext cx="5854818" cy="3169433"/>
          </a:xfrm>
          <a:prstGeom prst="rect">
            <a:avLst/>
          </a:prstGeom>
        </p:spPr>
      </p:pic>
      <p:pic>
        <p:nvPicPr>
          <p:cNvPr id="8" name="Picture 7">
            <a:extLst>
              <a:ext uri="{FF2B5EF4-FFF2-40B4-BE49-F238E27FC236}">
                <a16:creationId xmlns:a16="http://schemas.microsoft.com/office/drawing/2014/main" id="{D80E6547-E553-8B4C-B613-A55206049B2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768095" y="783026"/>
            <a:ext cx="10669101" cy="844095"/>
          </a:xfrm>
        </p:spPr>
        <p:txBody>
          <a:bodyPr vert="horz" lIns="0" tIns="45720" rIns="0" bIns="45720" rtlCol="0" anchor="b">
            <a:normAutofit/>
          </a:bodyPr>
          <a:lstStyle>
            <a:lvl1pPr>
              <a:defRPr lang="en-US" sz="1600">
                <a:latin typeface="Oracle Sans Extra Bold" panose="020B0803020204020204" pitchFamily="34" charset="0"/>
                <a:ea typeface="+mn-ea"/>
                <a:cs typeface="Oracle Sans Extra Bold" panose="020B0803020204020204" pitchFamily="34" charset="0"/>
              </a:defRPr>
            </a:lvl1pPr>
          </a:lstStyle>
          <a:p>
            <a:pPr marL="0" lvl="0" indent="0">
              <a:spcBef>
                <a:spcPts val="1000"/>
              </a:spcBef>
              <a:buFont typeface="Arial" panose="020B0604020202020204" pitchFamily="34" charset="0"/>
            </a:pPr>
            <a:r>
              <a:rPr lang="en-US" dirty="0"/>
              <a:t>Headline</a:t>
            </a:r>
          </a:p>
        </p:txBody>
      </p:sp>
      <p:sp>
        <p:nvSpPr>
          <p:cNvPr id="3" name="Text Placeholder 2">
            <a:extLst>
              <a:ext uri="{FF2B5EF4-FFF2-40B4-BE49-F238E27FC236}">
                <a16:creationId xmlns:a16="http://schemas.microsoft.com/office/drawing/2014/main" id="{FD86EFD9-8225-47A7-9DFF-A350F67E94AA}"/>
              </a:ext>
            </a:extLst>
          </p:cNvPr>
          <p:cNvSpPr>
            <a:spLocks noGrp="1"/>
          </p:cNvSpPr>
          <p:nvPr>
            <p:ph type="body" idx="1" hasCustomPrompt="1"/>
          </p:nvPr>
        </p:nvSpPr>
        <p:spPr>
          <a:xfrm>
            <a:off x="768095" y="2288558"/>
            <a:ext cx="10669102" cy="4067791"/>
          </a:xfrm>
        </p:spPr>
        <p:txBody>
          <a:bodyPr lIns="0" rIns="0">
            <a:normAutofit/>
          </a:bodyPr>
          <a:lstStyle>
            <a:lvl1pPr marL="234950" indent="-234950">
              <a:lnSpc>
                <a:spcPct val="100000"/>
              </a:lnSpc>
              <a:spcBef>
                <a:spcPts val="0"/>
              </a:spcBef>
              <a:spcAft>
                <a:spcPts val="1200"/>
              </a:spcAft>
              <a:buSzPct val="70000"/>
              <a:buFont typeface="Arial" panose="020B0604020202020204" pitchFamily="34" charset="0"/>
              <a:buChar char="•"/>
              <a:tabLst/>
              <a:defRPr sz="3000" b="0" i="0">
                <a:solidFill>
                  <a:schemeClr val="tx2"/>
                </a:solidFill>
                <a:latin typeface="Oracle Sans Light" panose="020B0403020204020204" pitchFamily="34" charset="0"/>
                <a:ea typeface="Open Sans Light" panose="020B0306030504020204" pitchFamily="34" charset="0"/>
                <a:cs typeface="Oracle Sans Light" panose="020B04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Lorem ipsum dolor sit </a:t>
            </a:r>
            <a:r>
              <a:rPr lang="en-US" dirty="0" err="1"/>
              <a:t>amet</a:t>
            </a:r>
            <a:endParaRPr lang="en-US" dirty="0"/>
          </a:p>
          <a:p>
            <a:r>
              <a:rPr lang="en-US" dirty="0" err="1"/>
              <a:t>Consectetur</a:t>
            </a:r>
            <a:r>
              <a:rPr lang="en-US" dirty="0"/>
              <a:t> </a:t>
            </a:r>
            <a:r>
              <a:rPr lang="en-US" dirty="0" err="1"/>
              <a:t>adipiscing</a:t>
            </a:r>
            <a:r>
              <a:rPr lang="en-US" dirty="0"/>
              <a:t> </a:t>
            </a:r>
            <a:r>
              <a:rPr lang="en-US" dirty="0" err="1"/>
              <a:t>elit</a:t>
            </a:r>
            <a:r>
              <a:rPr lang="en-US" dirty="0"/>
              <a:t>.</a:t>
            </a:r>
          </a:p>
          <a:p>
            <a:r>
              <a:rPr lang="en-US" dirty="0"/>
              <a:t>Duis vitae </a:t>
            </a:r>
            <a:r>
              <a:rPr lang="en-US" dirty="0" err="1"/>
              <a:t>interdum</a:t>
            </a:r>
            <a:r>
              <a:rPr lang="en-US" dirty="0"/>
              <a:t> diam</a:t>
            </a:r>
          </a:p>
          <a:p>
            <a:r>
              <a:rPr lang="en-US" dirty="0"/>
              <a:t>Non </a:t>
            </a:r>
            <a:r>
              <a:rPr lang="en-US" dirty="0" err="1"/>
              <a:t>aliquet</a:t>
            </a:r>
            <a:r>
              <a:rPr lang="en-US" dirty="0"/>
              <a:t> </a:t>
            </a:r>
            <a:r>
              <a:rPr lang="en-US" dirty="0" err="1"/>
              <a:t>enim</a:t>
            </a:r>
            <a:r>
              <a:rPr lang="en-US" dirty="0"/>
              <a:t>.</a:t>
            </a:r>
          </a:p>
          <a:p>
            <a:r>
              <a:rPr lang="en-US" dirty="0" err="1"/>
              <a:t>Donec</a:t>
            </a:r>
            <a:r>
              <a:rPr lang="en-US" dirty="0"/>
              <a:t> </a:t>
            </a:r>
            <a:r>
              <a:rPr lang="en-US" dirty="0" err="1"/>
              <a:t>auctor</a:t>
            </a:r>
            <a:r>
              <a:rPr lang="en-US" dirty="0"/>
              <a:t> </a:t>
            </a:r>
            <a:r>
              <a:rPr lang="en-US" dirty="0" err="1"/>
              <a:t>metus</a:t>
            </a:r>
            <a:r>
              <a:rPr lang="en-US" dirty="0"/>
              <a:t> sed </a:t>
            </a:r>
            <a:r>
              <a:rPr lang="en-US" dirty="0" err="1"/>
              <a:t>velit</a:t>
            </a:r>
            <a:r>
              <a:rPr lang="en-US" dirty="0"/>
              <a:t> </a:t>
            </a:r>
            <a:r>
              <a:rPr lang="en-US" dirty="0" err="1"/>
              <a:t>imperdiet</a:t>
            </a:r>
            <a:r>
              <a:rPr lang="en-US" dirty="0"/>
              <a:t> </a:t>
            </a:r>
            <a:r>
              <a:rPr lang="en-US" dirty="0" err="1"/>
              <a:t>consectetur</a:t>
            </a:r>
            <a:r>
              <a:rPr lang="en-US" dirty="0"/>
              <a:t>.</a:t>
            </a:r>
          </a:p>
          <a:p>
            <a:r>
              <a:rPr lang="en-US" dirty="0" err="1"/>
              <a:t>Aenean</a:t>
            </a:r>
            <a:r>
              <a:rPr lang="en-US" dirty="0"/>
              <a:t> et </a:t>
            </a:r>
            <a:r>
              <a:rPr lang="en-US" dirty="0" err="1"/>
              <a:t>turpis</a:t>
            </a:r>
            <a:r>
              <a:rPr lang="en-US" dirty="0"/>
              <a:t> </a:t>
            </a:r>
            <a:r>
              <a:rPr lang="en-US" dirty="0" err="1"/>
              <a:t>sapien</a:t>
            </a:r>
            <a:r>
              <a:rPr lang="en-US" dirty="0"/>
              <a:t>.</a:t>
            </a:r>
          </a:p>
        </p:txBody>
      </p:sp>
      <p:pic>
        <p:nvPicPr>
          <p:cNvPr id="7" name="Picture 6">
            <a:extLst>
              <a:ext uri="{FF2B5EF4-FFF2-40B4-BE49-F238E27FC236}">
                <a16:creationId xmlns:a16="http://schemas.microsoft.com/office/drawing/2014/main" id="{4A563633-5831-8F48-954F-223FF83AEDF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437197" y="6356350"/>
            <a:ext cx="501650" cy="501650"/>
          </a:xfrm>
          <a:prstGeom prst="rect">
            <a:avLst/>
          </a:prstGeom>
        </p:spPr>
      </p:pic>
      <p:sp>
        <p:nvSpPr>
          <p:cNvPr id="14" name="Rectangle 13">
            <a:extLst>
              <a:ext uri="{FF2B5EF4-FFF2-40B4-BE49-F238E27FC236}">
                <a16:creationId xmlns:a16="http://schemas.microsoft.com/office/drawing/2014/main" id="{05D2C10D-F209-B443-9F3C-0B55EDFF601F}"/>
              </a:ext>
            </a:extLst>
          </p:cNvPr>
          <p:cNvSpPr/>
          <p:nvPr userDrawn="1"/>
        </p:nvSpPr>
        <p:spPr>
          <a:xfrm>
            <a:off x="761287" y="1975427"/>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07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_Light - Blank">
    <p:bg>
      <p:bgPr>
        <a:solidFill>
          <a:schemeClr val="bg2"/>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0080C163-77F3-9A4B-A059-12FFFC705F80}"/>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0" name="OTag">
            <a:extLst>
              <a:ext uri="{FF2B5EF4-FFF2-40B4-BE49-F238E27FC236}">
                <a16:creationId xmlns:a16="http://schemas.microsoft.com/office/drawing/2014/main" id="{ACACB2B4-7B71-9C4C-986F-8528A7AE7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13" name="Footer">
            <a:extLst>
              <a:ext uri="{FF2B5EF4-FFF2-40B4-BE49-F238E27FC236}">
                <a16:creationId xmlns:a16="http://schemas.microsoft.com/office/drawing/2014/main" id="{9B1E2070-87F3-D742-BF48-F11F24FAEC4C}"/>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a:t>
            </a:r>
            <a:endParaRPr kumimoji="1" lang="ja-JP" altLang="en-US" dirty="0"/>
          </a:p>
        </p:txBody>
      </p:sp>
      <p:pic>
        <p:nvPicPr>
          <p:cNvPr id="7" name="Abstract Pattern Strip">
            <a:extLst>
              <a:ext uri="{FF2B5EF4-FFF2-40B4-BE49-F238E27FC236}">
                <a16:creationId xmlns:a16="http://schemas.microsoft.com/office/drawing/2014/main" id="{1C6BA009-6898-4544-B36F-423AA2D6FE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正方形/長方形 2">
            <a:extLst>
              <a:ext uri="{FF2B5EF4-FFF2-40B4-BE49-F238E27FC236}">
                <a16:creationId xmlns:a16="http://schemas.microsoft.com/office/drawing/2014/main" id="{A3199D31-913B-41EE-A9E3-299F585A16CB}"/>
              </a:ext>
            </a:extLst>
          </p:cNvPr>
          <p:cNvSpPr/>
          <p:nvPr/>
        </p:nvSpPr>
        <p:spPr>
          <a:xfrm>
            <a:off x="762001" y="2024729"/>
            <a:ext cx="10748682" cy="3693319"/>
          </a:xfrm>
          <a:prstGeom prst="rect">
            <a:avLst/>
          </a:prstGeom>
        </p:spPr>
        <p:txBody>
          <a:bodyPr wrap="square">
            <a:spAutoFit/>
          </a:bodyPr>
          <a:lstStyle/>
          <a:p>
            <a:r>
              <a:rPr lang="en-US" altLang="ja-JP" dirty="0"/>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a:p>
            <a:r>
              <a:rPr lang="en-US" altLang="ja-JP" dirty="0"/>
              <a:t>Statements in this presentation relating to Oracle’s future plans, expectations, beliefs, intentions and prospects are “forward-looking statements” and are subject to material risks and uncertainties. A detailed discussion of these factors and other risks that affect our business is contained in Oracle’s Securities and Exchange Commission (SEC) filings, including our most recent reports on Form 10-K and Form 10-Q under the heading “Risk Factors.” These filings are available on the SEC’s website or on Oracle’s website at http://www.oracle.com/investor. All information in this presentation is current as of September 2020 and Oracle undertakes no duty to update any statement in light of new information or future events.</a:t>
            </a:r>
          </a:p>
        </p:txBody>
      </p:sp>
      <p:cxnSp>
        <p:nvCxnSpPr>
          <p:cNvPr id="9" name="Accent Mark">
            <a:extLst>
              <a:ext uri="{FF2B5EF4-FFF2-40B4-BE49-F238E27FC236}">
                <a16:creationId xmlns:a16="http://schemas.microsoft.com/office/drawing/2014/main" id="{B783D10D-75D3-4050-922B-F894E5E2680E}"/>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90286DBF-05EF-440A-88F5-52C780E1DE58}"/>
              </a:ext>
            </a:extLst>
          </p:cNvPr>
          <p:cNvSpPr/>
          <p:nvPr/>
        </p:nvSpPr>
        <p:spPr>
          <a:xfrm>
            <a:off x="762000" y="876207"/>
            <a:ext cx="10748682" cy="461665"/>
          </a:xfrm>
          <a:prstGeom prst="rect">
            <a:avLst/>
          </a:prstGeom>
        </p:spPr>
        <p:txBody>
          <a:bodyPr wrap="square">
            <a:spAutoFit/>
          </a:bodyPr>
          <a:lstStyle/>
          <a:p>
            <a:r>
              <a:rPr lang="en-US" altLang="ja-JP" sz="2400" b="1" dirty="0">
                <a:solidFill>
                  <a:schemeClr val="tx1"/>
                </a:solidFill>
                <a:latin typeface="+mn-ea"/>
                <a:ea typeface="+mn-ea"/>
              </a:rPr>
              <a:t>Safe harbor statement</a:t>
            </a:r>
          </a:p>
        </p:txBody>
      </p:sp>
      <p:pic>
        <p:nvPicPr>
          <p:cNvPr id="12" name="Data Texture Cloud">
            <a:extLst>
              <a:ext uri="{FF2B5EF4-FFF2-40B4-BE49-F238E27FC236}">
                <a16:creationId xmlns:a16="http://schemas.microsoft.com/office/drawing/2014/main" id="{DB951D5C-0AF3-4398-BA44-C6121F0A830E}"/>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5" name="OTag">
            <a:extLst>
              <a:ext uri="{FF2B5EF4-FFF2-40B4-BE49-F238E27FC236}">
                <a16:creationId xmlns:a16="http://schemas.microsoft.com/office/drawing/2014/main" id="{B77B5803-D979-4089-B4BC-A9FB5D2034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Abstract Pattern Strip">
            <a:extLst>
              <a:ext uri="{FF2B5EF4-FFF2-40B4-BE49-F238E27FC236}">
                <a16:creationId xmlns:a16="http://schemas.microsoft.com/office/drawing/2014/main" id="{ED61DC35-533B-46EB-9ED1-2868DACE45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17" name="正方形/長方形 16">
            <a:extLst>
              <a:ext uri="{FF2B5EF4-FFF2-40B4-BE49-F238E27FC236}">
                <a16:creationId xmlns:a16="http://schemas.microsoft.com/office/drawing/2014/main" id="{1D8686F4-10D4-4C33-8809-09568537D35D}"/>
              </a:ext>
            </a:extLst>
          </p:cNvPr>
          <p:cNvSpPr/>
          <p:nvPr/>
        </p:nvSpPr>
        <p:spPr>
          <a:xfrm>
            <a:off x="762001" y="2024729"/>
            <a:ext cx="10748682" cy="3693319"/>
          </a:xfrm>
          <a:prstGeom prst="rect">
            <a:avLst/>
          </a:prstGeom>
        </p:spPr>
        <p:txBody>
          <a:bodyPr wrap="square">
            <a:spAutoFit/>
          </a:bodyPr>
          <a:lstStyle/>
          <a:p>
            <a:r>
              <a:rPr lang="en-US" altLang="ja-JP" dirty="0"/>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a:p>
            <a:r>
              <a:rPr lang="en-US" altLang="ja-JP" dirty="0"/>
              <a:t>Statements in this presentation relating to Oracle’s future plans, expectations, beliefs, intentions and prospects are “forward-looking statements” and are subject to material risks and uncertainties. A detailed discussion of these factors and other risks that affect our business is contained in Oracle’s Securities and Exchange Commission (SEC) filings, including our most recent reports on Form 10-K and Form 10-Q under the heading “Risk Factors.” These filings are available on the SEC’s website or on Oracle’s website at http://www.oracle.com/investor. All information in this presentation is current as of September 2020 and Oracle undertakes no duty to update any statement in light of new information or future events.</a:t>
            </a:r>
          </a:p>
        </p:txBody>
      </p:sp>
      <p:cxnSp>
        <p:nvCxnSpPr>
          <p:cNvPr id="18" name="Accent Mark">
            <a:extLst>
              <a:ext uri="{FF2B5EF4-FFF2-40B4-BE49-F238E27FC236}">
                <a16:creationId xmlns:a16="http://schemas.microsoft.com/office/drawing/2014/main" id="{B75C6496-651B-4E90-8FFC-CA3FE3670CDE}"/>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4B0CD954-99F2-4EA3-B4D0-E983EE800650}"/>
              </a:ext>
            </a:extLst>
          </p:cNvPr>
          <p:cNvSpPr/>
          <p:nvPr/>
        </p:nvSpPr>
        <p:spPr>
          <a:xfrm>
            <a:off x="762000" y="876207"/>
            <a:ext cx="10748682" cy="461665"/>
          </a:xfrm>
          <a:prstGeom prst="rect">
            <a:avLst/>
          </a:prstGeom>
        </p:spPr>
        <p:txBody>
          <a:bodyPr wrap="square">
            <a:spAutoFit/>
          </a:bodyPr>
          <a:lstStyle/>
          <a:p>
            <a:r>
              <a:rPr lang="en-US" altLang="ja-JP" sz="2400" b="1" dirty="0">
                <a:solidFill>
                  <a:schemeClr val="tx1"/>
                </a:solidFill>
                <a:latin typeface="+mn-ea"/>
                <a:ea typeface="+mn-ea"/>
              </a:rPr>
              <a:t>Safe harbor statement</a:t>
            </a:r>
          </a:p>
        </p:txBody>
      </p:sp>
    </p:spTree>
    <p:extLst>
      <p:ext uri="{BB962C8B-B14F-4D97-AF65-F5344CB8AC3E}">
        <p14:creationId xmlns:p14="http://schemas.microsoft.com/office/powerpoint/2010/main" val="210680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ight - Remote Speaker">
    <p:bg>
      <p:bgPr>
        <a:solidFill>
          <a:schemeClr val="bg2"/>
        </a:solidFill>
        <a:effectLst/>
      </p:bgPr>
    </p:bg>
    <p:spTree>
      <p:nvGrpSpPr>
        <p:cNvPr id="1" name=""/>
        <p:cNvGrpSpPr/>
        <p:nvPr/>
      </p:nvGrpSpPr>
      <p:grpSpPr>
        <a:xfrm>
          <a:off x="0" y="0"/>
          <a:ext cx="0" cy="0"/>
          <a:chOff x="0" y="0"/>
          <a:chExt cx="0" cy="0"/>
        </a:xfrm>
      </p:grpSpPr>
      <p:pic>
        <p:nvPicPr>
          <p:cNvPr id="10" name="Data Texture Image">
            <a:extLst>
              <a:ext uri="{FF2B5EF4-FFF2-40B4-BE49-F238E27FC236}">
                <a16:creationId xmlns:a16="http://schemas.microsoft.com/office/drawing/2014/main" id="{41490DED-0D92-5448-8D3F-982CD92DA1B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sp>
        <p:nvSpPr>
          <p:cNvPr id="13" name="Slide Number">
            <a:extLst>
              <a:ext uri="{FF2B5EF4-FFF2-40B4-BE49-F238E27FC236}">
                <a16:creationId xmlns:a16="http://schemas.microsoft.com/office/drawing/2014/main" id="{92A4D63A-A370-2A4C-A33C-8C21ECFC101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14" name="Footer">
            <a:extLst>
              <a:ext uri="{FF2B5EF4-FFF2-40B4-BE49-F238E27FC236}">
                <a16:creationId xmlns:a16="http://schemas.microsoft.com/office/drawing/2014/main" id="{5D4E711C-2B74-4D47-977C-7079F47DFE13}"/>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15" name="OTag">
            <a:extLst>
              <a:ext uri="{FF2B5EF4-FFF2-40B4-BE49-F238E27FC236}">
                <a16:creationId xmlns:a16="http://schemas.microsoft.com/office/drawing/2014/main" id="{9AF00931-5664-524C-9EEF-7CBC5B157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7" y="3682683"/>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cxnSp>
        <p:nvCxnSpPr>
          <p:cNvPr id="22" name="Accent Mark">
            <a:extLst>
              <a:ext uri="{FF2B5EF4-FFF2-40B4-BE49-F238E27FC236}">
                <a16:creationId xmlns:a16="http://schemas.microsoft.com/office/drawing/2014/main" id="{7A6B761E-671F-4A43-9B1D-C5C5AC5BF314}"/>
              </a:ext>
            </a:extLst>
          </p:cNvPr>
          <p:cNvCxnSpPr>
            <a:cxnSpLocks/>
          </p:cNvCxnSpPr>
          <p:nvPr/>
        </p:nvCxnSpPr>
        <p:spPr>
          <a:xfrm flipH="1">
            <a:off x="5132832" y="3428683"/>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pic>
        <p:nvPicPr>
          <p:cNvPr id="11" name="Abstract Pattern Strip">
            <a:extLst>
              <a:ext uri="{FF2B5EF4-FFF2-40B4-BE49-F238E27FC236}">
                <a16:creationId xmlns:a16="http://schemas.microsoft.com/office/drawing/2014/main" id="{F250772B-6865-E140-9F39-D8998E91A7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12" name="Data Texture Image">
            <a:extLst>
              <a:ext uri="{FF2B5EF4-FFF2-40B4-BE49-F238E27FC236}">
                <a16:creationId xmlns:a16="http://schemas.microsoft.com/office/drawing/2014/main" id="{4377EA57-ADEF-4498-BA30-D4D66449E06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6" name="OTag">
            <a:extLst>
              <a:ext uri="{FF2B5EF4-FFF2-40B4-BE49-F238E27FC236}">
                <a16:creationId xmlns:a16="http://schemas.microsoft.com/office/drawing/2014/main" id="{91A0DC20-4EC0-4859-8834-E7D6F3E60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7" name="Accent Mark">
            <a:extLst>
              <a:ext uri="{FF2B5EF4-FFF2-40B4-BE49-F238E27FC236}">
                <a16:creationId xmlns:a16="http://schemas.microsoft.com/office/drawing/2014/main" id="{68056F77-2D0C-422D-991E-3A3F256D4737}"/>
              </a:ext>
            </a:extLst>
          </p:cNvPr>
          <p:cNvCxnSpPr>
            <a:cxnSpLocks/>
          </p:cNvCxnSpPr>
          <p:nvPr/>
        </p:nvCxnSpPr>
        <p:spPr>
          <a:xfrm flipH="1">
            <a:off x="5132832" y="3428683"/>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18" name="Abstract Pattern Strip">
            <a:extLst>
              <a:ext uri="{FF2B5EF4-FFF2-40B4-BE49-F238E27FC236}">
                <a16:creationId xmlns:a16="http://schemas.microsoft.com/office/drawing/2014/main" id="{CB6A1459-7FED-4ABB-A35D-BCE95B2245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931682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Light - Numbered Outline">
    <p:bg>
      <p:bgPr>
        <a:solidFill>
          <a:schemeClr val="bg2"/>
        </a:solidFill>
        <a:effectLst/>
      </p:bgPr>
    </p:bg>
    <p:spTree>
      <p:nvGrpSpPr>
        <p:cNvPr id="1" name=""/>
        <p:cNvGrpSpPr/>
        <p:nvPr/>
      </p:nvGrpSpPr>
      <p:grpSpPr>
        <a:xfrm>
          <a:off x="0" y="0"/>
          <a:ext cx="0" cy="0"/>
          <a:chOff x="0" y="0"/>
          <a:chExt cx="0" cy="0"/>
        </a:xfrm>
      </p:grpSpPr>
      <p:pic>
        <p:nvPicPr>
          <p:cNvPr id="32" name="Data Texture Cloud">
            <a:extLst>
              <a:ext uri="{FF2B5EF4-FFF2-40B4-BE49-F238E27FC236}">
                <a16:creationId xmlns:a16="http://schemas.microsoft.com/office/drawing/2014/main" id="{4F1E65AD-22C9-374C-97B0-B5C16E332CB8}"/>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28" name="Footer">
            <a:extLst>
              <a:ext uri="{FF2B5EF4-FFF2-40B4-BE49-F238E27FC236}">
                <a16:creationId xmlns:a16="http://schemas.microsoft.com/office/drawing/2014/main" id="{85B46AA8-D09D-BE40-ACE3-50825069F9C0}"/>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26" name="OTag">
            <a:extLst>
              <a:ext uri="{FF2B5EF4-FFF2-40B4-BE49-F238E27FC236}">
                <a16:creationId xmlns:a16="http://schemas.microsoft.com/office/drawing/2014/main" id="{6B255320-7797-3244-AB7F-7048F2FDB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1" y="3916426"/>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1" y="339722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1" y="287803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1" y="235883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1" y="183963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Title">
            <a:extLst>
              <a:ext uri="{FF2B5EF4-FFF2-40B4-BE49-F238E27FC236}">
                <a16:creationId xmlns:a16="http://schemas.microsoft.com/office/drawing/2014/main" id="{1F2D107A-3A71-E74E-9042-888785621363}"/>
              </a:ext>
            </a:extLst>
          </p:cNvPr>
          <p:cNvSpPr>
            <a:spLocks noGrp="1"/>
          </p:cNvSpPr>
          <p:nvPr>
            <p:ph type="body" sz="quarter" idx="20"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25" name="Data Texture Cloud">
            <a:extLst>
              <a:ext uri="{FF2B5EF4-FFF2-40B4-BE49-F238E27FC236}">
                <a16:creationId xmlns:a16="http://schemas.microsoft.com/office/drawing/2014/main" id="{EE2F0FB5-2FBA-4BF5-87C5-D91E416815D4}"/>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9" name="OTag">
            <a:extLst>
              <a:ext uri="{FF2B5EF4-FFF2-40B4-BE49-F238E27FC236}">
                <a16:creationId xmlns:a16="http://schemas.microsoft.com/office/drawing/2014/main" id="{B26E5C7D-BB16-476C-BC8F-93DD5D786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31" name="Accent Mark">
            <a:extLst>
              <a:ext uri="{FF2B5EF4-FFF2-40B4-BE49-F238E27FC236}">
                <a16:creationId xmlns:a16="http://schemas.microsoft.com/office/drawing/2014/main" id="{5CE6764A-8FDD-4A58-B8D8-0185D2F67575}"/>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33" name="Abstract Pattern Strip">
            <a:extLst>
              <a:ext uri="{FF2B5EF4-FFF2-40B4-BE49-F238E27FC236}">
                <a16:creationId xmlns:a16="http://schemas.microsoft.com/office/drawing/2014/main" id="{1CFD4F25-35CC-4275-AA3B-132A94E3F6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63550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Light - Numbered Outline 2 Column">
    <p:bg>
      <p:bgPr>
        <a:solidFill>
          <a:schemeClr val="bg2"/>
        </a:solidFill>
        <a:effectLst/>
      </p:bgPr>
    </p:bg>
    <p:spTree>
      <p:nvGrpSpPr>
        <p:cNvPr id="1" name=""/>
        <p:cNvGrpSpPr/>
        <p:nvPr/>
      </p:nvGrpSpPr>
      <p:grpSpPr>
        <a:xfrm>
          <a:off x="0" y="0"/>
          <a:ext cx="0" cy="0"/>
          <a:chOff x="0" y="0"/>
          <a:chExt cx="0" cy="0"/>
        </a:xfrm>
      </p:grpSpPr>
      <p:pic>
        <p:nvPicPr>
          <p:cNvPr id="33" name="Data Texture Cloud">
            <a:extLst>
              <a:ext uri="{FF2B5EF4-FFF2-40B4-BE49-F238E27FC236}">
                <a16:creationId xmlns:a16="http://schemas.microsoft.com/office/drawing/2014/main" id="{6BADE36C-1CA5-5845-B02A-AEABA73DB1CD}"/>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32" name="Footer">
            <a:extLst>
              <a:ext uri="{FF2B5EF4-FFF2-40B4-BE49-F238E27FC236}">
                <a16:creationId xmlns:a16="http://schemas.microsoft.com/office/drawing/2014/main" id="{0F89BA71-120A-294B-9F4B-975AFA693220}"/>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26" name="OTag">
            <a:extLst>
              <a:ext uri="{FF2B5EF4-FFF2-40B4-BE49-F238E27FC236}">
                <a16:creationId xmlns:a16="http://schemas.microsoft.com/office/drawing/2014/main" id="{6B255320-7797-3244-AB7F-7048F2FDB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8" name="Number">
            <a:extLst>
              <a:ext uri="{FF2B5EF4-FFF2-40B4-BE49-F238E27FC236}">
                <a16:creationId xmlns:a16="http://schemas.microsoft.com/office/drawing/2014/main" id="{2F38CE05-2128-F946-832B-CF7806F2B597}"/>
              </a:ext>
            </a:extLst>
          </p:cNvPr>
          <p:cNvSpPr>
            <a:spLocks noGrp="1"/>
          </p:cNvSpPr>
          <p:nvPr>
            <p:ph type="body" sz="quarter" idx="26" hasCustomPrompt="1"/>
          </p:nvPr>
        </p:nvSpPr>
        <p:spPr>
          <a:xfrm>
            <a:off x="6342892" y="391642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7" name="Number">
            <a:extLst>
              <a:ext uri="{FF2B5EF4-FFF2-40B4-BE49-F238E27FC236}">
                <a16:creationId xmlns:a16="http://schemas.microsoft.com/office/drawing/2014/main" id="{57B2FD3E-93EE-0A45-9E7C-CB3E5765653D}"/>
              </a:ext>
            </a:extLst>
          </p:cNvPr>
          <p:cNvSpPr>
            <a:spLocks noGrp="1"/>
          </p:cNvSpPr>
          <p:nvPr>
            <p:ph type="body" sz="quarter" idx="25" hasCustomPrompt="1"/>
          </p:nvPr>
        </p:nvSpPr>
        <p:spPr>
          <a:xfrm>
            <a:off x="6342892" y="3397254"/>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6" name="Number">
            <a:extLst>
              <a:ext uri="{FF2B5EF4-FFF2-40B4-BE49-F238E27FC236}">
                <a16:creationId xmlns:a16="http://schemas.microsoft.com/office/drawing/2014/main" id="{4C37858A-AC21-CB41-8C96-65D9002230E4}"/>
              </a:ext>
            </a:extLst>
          </p:cNvPr>
          <p:cNvSpPr>
            <a:spLocks noGrp="1"/>
          </p:cNvSpPr>
          <p:nvPr>
            <p:ph type="body" sz="quarter" idx="24" hasCustomPrompt="1"/>
          </p:nvPr>
        </p:nvSpPr>
        <p:spPr>
          <a:xfrm>
            <a:off x="6342892" y="2878080"/>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5" name="Number">
            <a:extLst>
              <a:ext uri="{FF2B5EF4-FFF2-40B4-BE49-F238E27FC236}">
                <a16:creationId xmlns:a16="http://schemas.microsoft.com/office/drawing/2014/main" id="{97B05350-6C68-E84A-81F0-64BB53EE5EE5}"/>
              </a:ext>
            </a:extLst>
          </p:cNvPr>
          <p:cNvSpPr>
            <a:spLocks noGrp="1"/>
          </p:cNvSpPr>
          <p:nvPr>
            <p:ph type="body" sz="quarter" idx="23" hasCustomPrompt="1"/>
          </p:nvPr>
        </p:nvSpPr>
        <p:spPr>
          <a:xfrm>
            <a:off x="6342892" y="235890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4" name="Number">
            <a:extLst>
              <a:ext uri="{FF2B5EF4-FFF2-40B4-BE49-F238E27FC236}">
                <a16:creationId xmlns:a16="http://schemas.microsoft.com/office/drawing/2014/main" id="{50B157E0-DFD4-4442-837D-FEFEE0ED83D0}"/>
              </a:ext>
            </a:extLst>
          </p:cNvPr>
          <p:cNvSpPr>
            <a:spLocks noGrp="1"/>
          </p:cNvSpPr>
          <p:nvPr>
            <p:ph type="body" sz="quarter" idx="22" hasCustomPrompt="1"/>
          </p:nvPr>
        </p:nvSpPr>
        <p:spPr>
          <a:xfrm>
            <a:off x="6342892" y="1839732"/>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42" name="Text Field">
            <a:extLst>
              <a:ext uri="{FF2B5EF4-FFF2-40B4-BE49-F238E27FC236}">
                <a16:creationId xmlns:a16="http://schemas.microsoft.com/office/drawing/2014/main" id="{513F9047-4D4F-4944-A54F-6838E69D529C}"/>
              </a:ext>
            </a:extLst>
          </p:cNvPr>
          <p:cNvSpPr>
            <a:spLocks noGrp="1"/>
          </p:cNvSpPr>
          <p:nvPr>
            <p:ph type="body" idx="30"/>
          </p:nvPr>
        </p:nvSpPr>
        <p:spPr>
          <a:xfrm>
            <a:off x="6946209"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1" name="Text Field">
            <a:extLst>
              <a:ext uri="{FF2B5EF4-FFF2-40B4-BE49-F238E27FC236}">
                <a16:creationId xmlns:a16="http://schemas.microsoft.com/office/drawing/2014/main" id="{AB0EA59E-C5BD-2449-B9B1-56DEAED420FF}"/>
              </a:ext>
            </a:extLst>
          </p:cNvPr>
          <p:cNvSpPr>
            <a:spLocks noGrp="1"/>
          </p:cNvSpPr>
          <p:nvPr>
            <p:ph type="body" idx="29"/>
          </p:nvPr>
        </p:nvSpPr>
        <p:spPr>
          <a:xfrm>
            <a:off x="6946209"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0" name="Text Field">
            <a:extLst>
              <a:ext uri="{FF2B5EF4-FFF2-40B4-BE49-F238E27FC236}">
                <a16:creationId xmlns:a16="http://schemas.microsoft.com/office/drawing/2014/main" id="{22511F22-E591-F74E-BFD2-CDD45D3AD3EB}"/>
              </a:ext>
            </a:extLst>
          </p:cNvPr>
          <p:cNvSpPr>
            <a:spLocks noGrp="1"/>
          </p:cNvSpPr>
          <p:nvPr>
            <p:ph type="body" idx="28"/>
          </p:nvPr>
        </p:nvSpPr>
        <p:spPr>
          <a:xfrm>
            <a:off x="6946209"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39" name="Text Field">
            <a:extLst>
              <a:ext uri="{FF2B5EF4-FFF2-40B4-BE49-F238E27FC236}">
                <a16:creationId xmlns:a16="http://schemas.microsoft.com/office/drawing/2014/main" id="{22D41171-F1BC-0242-9A58-63B4D72A490C}"/>
              </a:ext>
            </a:extLst>
          </p:cNvPr>
          <p:cNvSpPr>
            <a:spLocks noGrp="1"/>
          </p:cNvSpPr>
          <p:nvPr>
            <p:ph type="body" idx="27"/>
          </p:nvPr>
        </p:nvSpPr>
        <p:spPr>
          <a:xfrm>
            <a:off x="6946209"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3" name="Text Field">
            <a:extLst>
              <a:ext uri="{FF2B5EF4-FFF2-40B4-BE49-F238E27FC236}">
                <a16:creationId xmlns:a16="http://schemas.microsoft.com/office/drawing/2014/main" id="{3D9253FE-8D61-AC4A-B664-3F8478D670B8}"/>
              </a:ext>
            </a:extLst>
          </p:cNvPr>
          <p:cNvSpPr>
            <a:spLocks noGrp="1"/>
          </p:cNvSpPr>
          <p:nvPr>
            <p:ph type="body" idx="31"/>
          </p:nvPr>
        </p:nvSpPr>
        <p:spPr>
          <a:xfrm>
            <a:off x="6946209"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cxnSp>
        <p:nvCxnSpPr>
          <p:cNvPr id="27" name="Column Divider">
            <a:extLst>
              <a:ext uri="{FF2B5EF4-FFF2-40B4-BE49-F238E27FC236}">
                <a16:creationId xmlns:a16="http://schemas.microsoft.com/office/drawing/2014/main" id="{90C130B8-DB30-A047-8311-FCD7EEDF456C}"/>
              </a:ext>
            </a:extLst>
          </p:cNvPr>
          <p:cNvCxnSpPr/>
          <p:nvPr/>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2"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2"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2"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2"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2"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4" name="Title">
            <a:extLst>
              <a:ext uri="{FF2B5EF4-FFF2-40B4-BE49-F238E27FC236}">
                <a16:creationId xmlns:a16="http://schemas.microsoft.com/office/drawing/2014/main" id="{985C1EE6-5D28-F64E-BD6D-93704583EE44}"/>
              </a:ext>
            </a:extLst>
          </p:cNvPr>
          <p:cNvSpPr>
            <a:spLocks noGrp="1"/>
          </p:cNvSpPr>
          <p:nvPr>
            <p:ph type="body" sz="quarter" idx="32"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45" name="Data Texture Cloud">
            <a:extLst>
              <a:ext uri="{FF2B5EF4-FFF2-40B4-BE49-F238E27FC236}">
                <a16:creationId xmlns:a16="http://schemas.microsoft.com/office/drawing/2014/main" id="{FAEAC0E4-682B-49E2-92FE-FE3BCD48664C}"/>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46" name="OTag">
            <a:extLst>
              <a:ext uri="{FF2B5EF4-FFF2-40B4-BE49-F238E27FC236}">
                <a16:creationId xmlns:a16="http://schemas.microsoft.com/office/drawing/2014/main" id="{E4039AE9-B737-41C1-BBDB-343AD552F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47" name="Column Divider">
            <a:extLst>
              <a:ext uri="{FF2B5EF4-FFF2-40B4-BE49-F238E27FC236}">
                <a16:creationId xmlns:a16="http://schemas.microsoft.com/office/drawing/2014/main" id="{5B17570C-E5D4-406A-8EC6-78340EFACD9E}"/>
              </a:ext>
            </a:extLst>
          </p:cNvPr>
          <p:cNvCxnSpPr/>
          <p:nvPr/>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48" name="Accent Mark">
            <a:extLst>
              <a:ext uri="{FF2B5EF4-FFF2-40B4-BE49-F238E27FC236}">
                <a16:creationId xmlns:a16="http://schemas.microsoft.com/office/drawing/2014/main" id="{DFB8F7A8-0976-446D-AF53-8F96076D582D}"/>
              </a:ext>
            </a:extLst>
          </p:cNvPr>
          <p:cNvCxnSpPr>
            <a:cxnSpLocks/>
          </p:cNvCxnSpPr>
          <p:nvPr/>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49" name="Abstract Pattern Strip">
            <a:extLst>
              <a:ext uri="{FF2B5EF4-FFF2-40B4-BE49-F238E27FC236}">
                <a16:creationId xmlns:a16="http://schemas.microsoft.com/office/drawing/2014/main" id="{02AAB66D-9A8E-4AAB-A2F7-9CE45F6440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47195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Light - Quote with Data Texture Background">
    <p:bg>
      <p:bgPr>
        <a:solidFill>
          <a:schemeClr val="bg1"/>
        </a:solidFill>
        <a:effectLst/>
      </p:bgPr>
    </p:bg>
    <p:spTree>
      <p:nvGrpSpPr>
        <p:cNvPr id="1" name=""/>
        <p:cNvGrpSpPr/>
        <p:nvPr/>
      </p:nvGrpSpPr>
      <p:grpSpPr>
        <a:xfrm>
          <a:off x="0" y="0"/>
          <a:ext cx="0" cy="0"/>
          <a:chOff x="0" y="0"/>
          <a:chExt cx="0" cy="0"/>
        </a:xfrm>
      </p:grpSpPr>
      <p:pic>
        <p:nvPicPr>
          <p:cNvPr id="9" name="Data Texture Background">
            <a:extLst>
              <a:ext uri="{FF2B5EF4-FFF2-40B4-BE49-F238E27FC236}">
                <a16:creationId xmlns:a16="http://schemas.microsoft.com/office/drawing/2014/main" id="{87FACA50-4DB8-C746-876B-1256A069AC3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Slide Number">
            <a:extLst>
              <a:ext uri="{FF2B5EF4-FFF2-40B4-BE49-F238E27FC236}">
                <a16:creationId xmlns:a16="http://schemas.microsoft.com/office/drawing/2014/main" id="{CF4AC442-1E4B-8E49-A1D2-97D0EDB48C4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26" name="Footer">
            <a:extLst>
              <a:ext uri="{FF2B5EF4-FFF2-40B4-BE49-F238E27FC236}">
                <a16:creationId xmlns:a16="http://schemas.microsoft.com/office/drawing/2014/main" id="{952E11FE-A900-C44C-81DB-CDBB8BED0A29}"/>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30" name="OTag">
            <a:extLst>
              <a:ext uri="{FF2B5EF4-FFF2-40B4-BE49-F238E27FC236}">
                <a16:creationId xmlns:a16="http://schemas.microsoft.com/office/drawing/2014/main" id="{7DC71B8D-1AA8-1D49-9770-9D8CD0F61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Text Field">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706392"/>
            <a:ext cx="5333999"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368799"/>
            <a:ext cx="5333999" cy="266291"/>
          </a:xfrm>
        </p:spPr>
        <p:txBody>
          <a:bodyPr>
            <a:noAutofit/>
          </a:bodyPr>
          <a:lstStyle>
            <a:lvl1pPr>
              <a:defRPr b="1"/>
            </a:lvl1pPr>
          </a:lstStyle>
          <a:p>
            <a:pPr lvl="0"/>
            <a:r>
              <a:rPr lang="en-US" dirty="0"/>
              <a:t>Name of person quoted</a:t>
            </a:r>
          </a:p>
        </p:txBody>
      </p:sp>
      <p:cxnSp>
        <p:nvCxnSpPr>
          <p:cNvPr id="22" name="Accent Mark">
            <a:extLst>
              <a:ext uri="{FF2B5EF4-FFF2-40B4-BE49-F238E27FC236}">
                <a16:creationId xmlns:a16="http://schemas.microsoft.com/office/drawing/2014/main" id="{F363974D-C85A-FE42-A520-65FD80C0574A}"/>
              </a:ext>
            </a:extLst>
          </p:cNvPr>
          <p:cNvCxnSpPr>
            <a:cxnSpLocks/>
          </p:cNvCxnSpPr>
          <p:nvPr/>
        </p:nvCxnSpPr>
        <p:spPr>
          <a:xfrm flipH="1">
            <a:off x="762000"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Quote">
            <a:extLst>
              <a:ext uri="{FF2B5EF4-FFF2-40B4-BE49-F238E27FC236}">
                <a16:creationId xmlns:a16="http://schemas.microsoft.com/office/drawing/2014/main" id="{2986242B-B8ED-0E49-8935-3E4635F59B04}"/>
              </a:ext>
            </a:extLst>
          </p:cNvPr>
          <p:cNvSpPr>
            <a:spLocks noGrp="1"/>
          </p:cNvSpPr>
          <p:nvPr>
            <p:ph type="body" sz="quarter" idx="13" hasCustomPrompt="1"/>
          </p:nvPr>
        </p:nvSpPr>
        <p:spPr>
          <a:xfrm>
            <a:off x="762000" y="2383542"/>
            <a:ext cx="10671048" cy="1477328"/>
          </a:xfrm>
          <a:prstGeom prst="rect">
            <a:avLst/>
          </a:prstGeom>
        </p:spPr>
        <p:txBody>
          <a:bodyPr wrap="square"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pic>
        <p:nvPicPr>
          <p:cNvPr id="14" name="Abstract Pattern Strip">
            <a:extLst>
              <a:ext uri="{FF2B5EF4-FFF2-40B4-BE49-F238E27FC236}">
                <a16:creationId xmlns:a16="http://schemas.microsoft.com/office/drawing/2014/main" id="{5806996B-D092-2840-A020-2C61A285CB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11" name="Data Texture Background">
            <a:extLst>
              <a:ext uri="{FF2B5EF4-FFF2-40B4-BE49-F238E27FC236}">
                <a16:creationId xmlns:a16="http://schemas.microsoft.com/office/drawing/2014/main" id="{114E656E-20F3-47EA-9F8D-F1A7E9F3F46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OTag">
            <a:extLst>
              <a:ext uri="{FF2B5EF4-FFF2-40B4-BE49-F238E27FC236}">
                <a16:creationId xmlns:a16="http://schemas.microsoft.com/office/drawing/2014/main" id="{6E9560C0-8F58-4510-8C86-134AD577B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6" name="Accent Mark">
            <a:extLst>
              <a:ext uri="{FF2B5EF4-FFF2-40B4-BE49-F238E27FC236}">
                <a16:creationId xmlns:a16="http://schemas.microsoft.com/office/drawing/2014/main" id="{D212AC5B-FC13-446D-9FF8-6EA085CA3A32}"/>
              </a:ext>
            </a:extLst>
          </p:cNvPr>
          <p:cNvCxnSpPr>
            <a:cxnSpLocks/>
          </p:cNvCxnSpPr>
          <p:nvPr/>
        </p:nvCxnSpPr>
        <p:spPr>
          <a:xfrm flipH="1">
            <a:off x="762000"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17" name="Abstract Pattern Strip">
            <a:extLst>
              <a:ext uri="{FF2B5EF4-FFF2-40B4-BE49-F238E27FC236}">
                <a16:creationId xmlns:a16="http://schemas.microsoft.com/office/drawing/2014/main" id="{0501C21C-68D2-425D-874A-BFBD7BDA09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49513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Light - Quote with Picture">
    <p:bg>
      <p:bgPr>
        <a:solidFill>
          <a:schemeClr val="bg2"/>
        </a:solidFill>
        <a:effectLst/>
      </p:bgPr>
    </p:bg>
    <p:spTree>
      <p:nvGrpSpPr>
        <p:cNvPr id="1" name=""/>
        <p:cNvGrpSpPr/>
        <p:nvPr/>
      </p:nvGrpSpPr>
      <p:grpSpPr>
        <a:xfrm>
          <a:off x="0" y="0"/>
          <a:ext cx="0" cy="0"/>
          <a:chOff x="0" y="0"/>
          <a:chExt cx="0" cy="0"/>
        </a:xfrm>
      </p:grpSpPr>
      <p:pic>
        <p:nvPicPr>
          <p:cNvPr id="16" name="Data Texture Image">
            <a:extLst>
              <a:ext uri="{FF2B5EF4-FFF2-40B4-BE49-F238E27FC236}">
                <a16:creationId xmlns:a16="http://schemas.microsoft.com/office/drawing/2014/main" id="{954BE7EC-FE8E-8E45-8C91-D9AE7CF0468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21" name="Footer">
            <a:extLst>
              <a:ext uri="{FF2B5EF4-FFF2-40B4-BE49-F238E27FC236}">
                <a16:creationId xmlns:a16="http://schemas.microsoft.com/office/drawing/2014/main" id="{98A2B55F-AD4D-F841-AC73-934CF5F664FB}"/>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pic>
        <p:nvPicPr>
          <p:cNvPr id="15" name="OTag">
            <a:extLst>
              <a:ext uri="{FF2B5EF4-FFF2-40B4-BE49-F238E27FC236}">
                <a16:creationId xmlns:a16="http://schemas.microsoft.com/office/drawing/2014/main" id="{E10A4478-5FA6-BA43-91CD-CFE852EBF2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1" name="Text Field">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152453"/>
            <a:ext cx="6300216"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814860"/>
            <a:ext cx="6300216" cy="266291"/>
          </a:xfrm>
        </p:spPr>
        <p:txBody>
          <a:bodyPr>
            <a:noAutofit/>
          </a:bodyPr>
          <a:lstStyle>
            <a:lvl1pPr>
              <a:defRPr b="1"/>
            </a:lvl1pPr>
          </a:lstStyle>
          <a:p>
            <a:pPr lvl="0"/>
            <a:r>
              <a:rPr lang="en-US" dirty="0"/>
              <a:t>Name of person quoted</a:t>
            </a:r>
          </a:p>
        </p:txBody>
      </p:sp>
      <p:cxnSp>
        <p:nvCxnSpPr>
          <p:cNvPr id="26" name="Accent Mark">
            <a:extLst>
              <a:ext uri="{FF2B5EF4-FFF2-40B4-BE49-F238E27FC236}">
                <a16:creationId xmlns:a16="http://schemas.microsoft.com/office/drawing/2014/main" id="{6DB377B9-92D3-3147-8E15-DDEA78616B10}"/>
              </a:ext>
            </a:extLst>
          </p:cNvPr>
          <p:cNvCxnSpPr>
            <a:cxnSpLocks/>
          </p:cNvCxnSpPr>
          <p:nvPr/>
        </p:nvCxnSpPr>
        <p:spPr>
          <a:xfrm flipH="1">
            <a:off x="5132832"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Quote">
            <a:extLst>
              <a:ext uri="{FF2B5EF4-FFF2-40B4-BE49-F238E27FC236}">
                <a16:creationId xmlns:a16="http://schemas.microsoft.com/office/drawing/2014/main" id="{38A1ED2B-730F-DB4F-8E69-07241B0A4987}"/>
              </a:ext>
            </a:extLst>
          </p:cNvPr>
          <p:cNvSpPr>
            <a:spLocks noGrp="1"/>
          </p:cNvSpPr>
          <p:nvPr>
            <p:ph type="body" sz="quarter" idx="13" hasCustomPrompt="1"/>
          </p:nvPr>
        </p:nvSpPr>
        <p:spPr>
          <a:xfrm>
            <a:off x="5126735" y="2337161"/>
            <a:ext cx="6300216" cy="1969770"/>
          </a:xfrm>
          <a:prstGeom prst="rect">
            <a:avLst/>
          </a:prstGeom>
        </p:spPr>
        <p:txBody>
          <a:bodyPr lIns="0" anchor="b" anchorCtr="0">
            <a:sp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pic>
        <p:nvPicPr>
          <p:cNvPr id="12" name="Abstract Pattern Strip">
            <a:extLst>
              <a:ext uri="{FF2B5EF4-FFF2-40B4-BE49-F238E27FC236}">
                <a16:creationId xmlns:a16="http://schemas.microsoft.com/office/drawing/2014/main" id="{D185B491-D394-0B46-9060-DA769BEF87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pic>
        <p:nvPicPr>
          <p:cNvPr id="14" name="Data Texture Image">
            <a:extLst>
              <a:ext uri="{FF2B5EF4-FFF2-40B4-BE49-F238E27FC236}">
                <a16:creationId xmlns:a16="http://schemas.microsoft.com/office/drawing/2014/main" id="{B4C3B04D-E519-4E55-8F22-89418615B2D2}"/>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7" name="OTag">
            <a:extLst>
              <a:ext uri="{FF2B5EF4-FFF2-40B4-BE49-F238E27FC236}">
                <a16:creationId xmlns:a16="http://schemas.microsoft.com/office/drawing/2014/main" id="{F0B5C402-882B-469F-AC6E-4322D186F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8" name="Accent Mark">
            <a:extLst>
              <a:ext uri="{FF2B5EF4-FFF2-40B4-BE49-F238E27FC236}">
                <a16:creationId xmlns:a16="http://schemas.microsoft.com/office/drawing/2014/main" id="{B5947E25-1581-4C2D-922D-CD8B06A9B0B5}"/>
              </a:ext>
            </a:extLst>
          </p:cNvPr>
          <p:cNvCxnSpPr>
            <a:cxnSpLocks/>
          </p:cNvCxnSpPr>
          <p:nvPr/>
        </p:nvCxnSpPr>
        <p:spPr>
          <a:xfrm flipH="1">
            <a:off x="5132832"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19" name="Abstract Pattern Strip">
            <a:extLst>
              <a:ext uri="{FF2B5EF4-FFF2-40B4-BE49-F238E27FC236}">
                <a16:creationId xmlns:a16="http://schemas.microsoft.com/office/drawing/2014/main" id="{0104B43B-FEB7-482B-BB10-64E17544AC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2663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70F255-3C2A-4AC7-8935-184146E3B6D6}"/>
              </a:ext>
            </a:extLst>
          </p:cNvPr>
          <p:cNvSpPr>
            <a:spLocks noGrp="1"/>
          </p:cNvSpPr>
          <p:nvPr>
            <p:ph type="title"/>
          </p:nvPr>
        </p:nvSpPr>
        <p:spPr>
          <a:xfrm>
            <a:off x="762000" y="508000"/>
            <a:ext cx="10671048" cy="822960"/>
          </a:xfrm>
          <a:prstGeom prst="rect">
            <a:avLst/>
          </a:prstGeom>
        </p:spPr>
        <p:txBody>
          <a:bodyPr vert="horz" lIns="0" tIns="0" rIns="0" bIns="0" rtlCol="0" anchor="ctr">
            <a:noAutofit/>
          </a:bodyPr>
          <a:lstStyle/>
          <a:p>
            <a:r>
              <a:rPr lang="en-US" dirty="0"/>
              <a:t>Headline</a:t>
            </a:r>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9415C552-2568-46D4-A4ED-2F86E9B30B54}" type="slidenum">
              <a:rPr kumimoji="1" lang="ja-JP" altLang="en-US" smtClean="0"/>
              <a:t>‹#›</a:t>
            </a:fld>
            <a:endParaRPr kumimoji="1" lang="ja-JP" altLang="en-US"/>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kumimoji="1" lang="en-US" altLang="ja-JP" dirty="0"/>
              <a:t>Copyright © 2020 Oracle </a:t>
            </a:r>
            <a:endParaRPr kumimoji="1" lang="ja-JP" altLang="en-US" dirty="0"/>
          </a:p>
        </p:txBody>
      </p:sp>
      <p:sp>
        <p:nvSpPr>
          <p:cNvPr id="5" name="Text Placeholder 4">
            <a:extLst>
              <a:ext uri="{FF2B5EF4-FFF2-40B4-BE49-F238E27FC236}">
                <a16:creationId xmlns:a16="http://schemas.microsoft.com/office/drawing/2014/main" id="{2F704250-C0B4-A84F-9EB2-31C880A9C2D6}"/>
              </a:ext>
            </a:extLst>
          </p:cNvPr>
          <p:cNvSpPr>
            <a:spLocks noGrp="1"/>
          </p:cNvSpPr>
          <p:nvPr>
            <p:ph type="body" idx="1"/>
          </p:nvPr>
        </p:nvSpPr>
        <p:spPr>
          <a:xfrm>
            <a:off x="758952" y="1837944"/>
            <a:ext cx="10671048" cy="4261104"/>
          </a:xfrm>
          <a:prstGeom prst="rect">
            <a:avLst/>
          </a:prstGeom>
        </p:spPr>
        <p:txBody>
          <a:bodyPr vert="horz" lIns="0" tIns="0" rIns="0" bIns="0" rtlCol="0">
            <a:noAutofit/>
          </a:bodyPr>
          <a:lstStyle/>
          <a:p>
            <a:pPr lvl="0"/>
            <a:r>
              <a:rPr lang="en-US" dirty="0"/>
              <a:t>Click to edit Master text styles</a:t>
            </a:r>
          </a:p>
          <a:p>
            <a:pPr lvl="1"/>
            <a:r>
              <a:rPr lang="en-US" dirty="0"/>
              <a:t>First indent</a:t>
            </a:r>
          </a:p>
          <a:p>
            <a:pPr lvl="2"/>
            <a:r>
              <a:rPr lang="en-US" dirty="0"/>
              <a:t>Second indent</a:t>
            </a:r>
          </a:p>
          <a:p>
            <a:pPr lvl="3"/>
            <a:r>
              <a:rPr lang="en-US" dirty="0"/>
              <a:t>Third indent</a:t>
            </a:r>
          </a:p>
          <a:p>
            <a:pPr lvl="4"/>
            <a:r>
              <a:rPr lang="en-US" dirty="0"/>
              <a:t>Fourth indent</a:t>
            </a:r>
          </a:p>
          <a:p>
            <a:pPr lvl="5"/>
            <a:r>
              <a:rPr lang="en-US" dirty="0"/>
              <a:t>Fifth indent</a:t>
            </a:r>
          </a:p>
          <a:p>
            <a:pPr lvl="6"/>
            <a:r>
              <a:rPr lang="en-US" dirty="0"/>
              <a:t>Sixth indent</a:t>
            </a:r>
          </a:p>
        </p:txBody>
      </p:sp>
      <p:sp>
        <p:nvSpPr>
          <p:cNvPr id="8" name="Slide Number">
            <a:extLst>
              <a:ext uri="{FF2B5EF4-FFF2-40B4-BE49-F238E27FC236}">
                <a16:creationId xmlns:a16="http://schemas.microsoft.com/office/drawing/2014/main" id="{C174EA89-E19D-6245-A011-4F7EB78FF170}"/>
              </a:ext>
            </a:extLst>
          </p:cNvPr>
          <p:cNvSpPr txBox="1">
            <a:spLocks/>
          </p:cNvSpPr>
          <p:nvPr/>
        </p:nvSpPr>
        <p:spPr>
          <a:xfrm>
            <a:off x="762000" y="6057900"/>
            <a:ext cx="234696" cy="365760"/>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Slide Number">
            <a:extLst>
              <a:ext uri="{FF2B5EF4-FFF2-40B4-BE49-F238E27FC236}">
                <a16:creationId xmlns:a16="http://schemas.microsoft.com/office/drawing/2014/main" id="{F825729C-249A-4EA1-8DC2-AF8CE9F0633D}"/>
              </a:ext>
            </a:extLst>
          </p:cNvPr>
          <p:cNvSpPr txBox="1">
            <a:spLocks/>
          </p:cNvSpPr>
          <p:nvPr/>
        </p:nvSpPr>
        <p:spPr>
          <a:xfrm>
            <a:off x="762000" y="6057900"/>
            <a:ext cx="234696" cy="365760"/>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36344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720" r:id="rId30"/>
    <p:sldLayoutId id="2147483869" r:id="rId31"/>
    <p:sldLayoutId id="2147483870" r:id="rId32"/>
    <p:sldLayoutId id="2147483871" r:id="rId33"/>
    <p:sldLayoutId id="2147483872" r:id="rId34"/>
    <p:sldLayoutId id="2147483873" r:id="rId35"/>
    <p:sldLayoutId id="2147483874" r:id="rId36"/>
  </p:sldLayoutIdLst>
  <p:hf hdr="0" dt="0"/>
  <p:txStyles>
    <p:titleStyle>
      <a:lvl1pPr algn="l" defTabSz="914400" rtl="0" eaLnBrk="1" latinLnBrk="0" hangingPunct="1">
        <a:lnSpc>
          <a:spcPct val="95000"/>
        </a:lnSpc>
        <a:spcBef>
          <a:spcPct val="0"/>
        </a:spcBef>
        <a:buNone/>
        <a:defRPr kumimoji="1" sz="4000" kern="1200">
          <a:solidFill>
            <a:schemeClr val="tx1"/>
          </a:solidFill>
          <a:latin typeface="+mj-lt"/>
          <a:ea typeface="+mj-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kumimoji="1" sz="1800" b="0" i="0" kern="1200">
          <a:solidFill>
            <a:schemeClr val="tx1"/>
          </a:solidFill>
          <a:latin typeface="Oracle Sans" panose="020B0503020204020204" pitchFamily="34"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kumimoji="1" sz="1800" b="0" i="0" kern="120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kumimoji="1"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kumimoji="1"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kumimoji="1"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kumimoji="1"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kumimoji="1"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426">
          <p15:clr>
            <a:srgbClr val="F26B43"/>
          </p15:clr>
        </p15:guide>
        <p15:guide id="4" orient="horz" pos="4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6.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6.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36.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6.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6.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6.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EB2EC2F9-0DC4-4BFD-8338-77AF26224D68}"/>
              </a:ext>
            </a:extLst>
          </p:cNvPr>
          <p:cNvSpPr>
            <a:spLocks noGrp="1"/>
          </p:cNvSpPr>
          <p:nvPr>
            <p:ph type="body" sz="quarter" idx="34"/>
          </p:nvPr>
        </p:nvSpPr>
        <p:spPr/>
        <p:txBody>
          <a:bodyPr/>
          <a:lstStyle/>
          <a:p>
            <a:r>
              <a:rPr lang="en-US" altLang="ja-JP" dirty="0"/>
              <a:t>2020</a:t>
            </a:r>
            <a:r>
              <a:rPr lang="ja-JP" altLang="en-US" dirty="0" smtClean="0"/>
              <a:t>年</a:t>
            </a:r>
            <a:r>
              <a:rPr lang="en-US" altLang="ja-JP" dirty="0"/>
              <a:t>3</a:t>
            </a:r>
            <a:r>
              <a:rPr lang="ja-JP" altLang="en-US" dirty="0" smtClean="0"/>
              <a:t>月日</a:t>
            </a:r>
            <a:endParaRPr lang="en-US" altLang="ja-JP" dirty="0"/>
          </a:p>
          <a:p>
            <a:r>
              <a:rPr lang="ja-JP" altLang="en-US" dirty="0"/>
              <a:t>日本オラクル株式会</a:t>
            </a:r>
            <a:r>
              <a:rPr lang="ja-JP" altLang="en-US" dirty="0" smtClean="0"/>
              <a:t>社</a:t>
            </a:r>
            <a:endParaRPr lang="en-US" altLang="ja-JP" dirty="0"/>
          </a:p>
        </p:txBody>
      </p:sp>
      <p:sp>
        <p:nvSpPr>
          <p:cNvPr id="5" name="テキスト プレースホルダー 4">
            <a:extLst>
              <a:ext uri="{FF2B5EF4-FFF2-40B4-BE49-F238E27FC236}">
                <a16:creationId xmlns:a16="http://schemas.microsoft.com/office/drawing/2014/main" id="{50FCF767-9F37-499C-9C8A-CC93A2873FEB}"/>
              </a:ext>
            </a:extLst>
          </p:cNvPr>
          <p:cNvSpPr>
            <a:spLocks noGrp="1"/>
          </p:cNvSpPr>
          <p:nvPr>
            <p:ph type="body" sz="quarter" idx="33"/>
          </p:nvPr>
        </p:nvSpPr>
        <p:spPr/>
        <p:txBody>
          <a:bodyPr/>
          <a:lstStyle/>
          <a:p>
            <a:endParaRPr kumimoji="1" lang="ja-JP" altLang="en-US" dirty="0"/>
          </a:p>
        </p:txBody>
      </p:sp>
      <p:sp>
        <p:nvSpPr>
          <p:cNvPr id="4" name="タイトル 3">
            <a:extLst>
              <a:ext uri="{FF2B5EF4-FFF2-40B4-BE49-F238E27FC236}">
                <a16:creationId xmlns:a16="http://schemas.microsoft.com/office/drawing/2014/main" id="{CC3F7FAC-7C3B-4E1E-B9E8-69444C76C43A}"/>
              </a:ext>
            </a:extLst>
          </p:cNvPr>
          <p:cNvSpPr>
            <a:spLocks noGrp="1"/>
          </p:cNvSpPr>
          <p:nvPr>
            <p:ph type="ctrTitle"/>
          </p:nvPr>
        </p:nvSpPr>
        <p:spPr>
          <a:xfrm>
            <a:off x="1018030" y="2459230"/>
            <a:ext cx="10158984" cy="1025922"/>
          </a:xfrm>
        </p:spPr>
        <p:txBody>
          <a:bodyPr/>
          <a:lstStyle/>
          <a:p>
            <a:r>
              <a:rPr lang="en-US" altLang="ja-JP" dirty="0"/>
              <a:t>Data Science Service</a:t>
            </a:r>
            <a:endParaRPr kumimoji="1" lang="ja-JP" altLang="en-US" dirty="0"/>
          </a:p>
        </p:txBody>
      </p:sp>
    </p:spTree>
    <p:extLst>
      <p:ext uri="{BB962C8B-B14F-4D97-AF65-F5344CB8AC3E}">
        <p14:creationId xmlns:p14="http://schemas.microsoft.com/office/powerpoint/2010/main" val="1700398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97B5D-56B1-4B64-8C12-1D83AD9A0C38}"/>
              </a:ext>
            </a:extLst>
          </p:cNvPr>
          <p:cNvSpPr>
            <a:spLocks noGrp="1"/>
          </p:cNvSpPr>
          <p:nvPr>
            <p:ph type="ctrTitle"/>
          </p:nvPr>
        </p:nvSpPr>
        <p:spPr>
          <a:xfrm>
            <a:off x="767374" y="2920181"/>
            <a:ext cx="10042140" cy="796404"/>
          </a:xfrm>
        </p:spPr>
        <p:txBody>
          <a:bodyPr>
            <a:normAutofit/>
          </a:bodyPr>
          <a:lstStyle/>
          <a:p>
            <a:r>
              <a:rPr lang="en-US" altLang="ja-JP" dirty="0" smtClean="0">
                <a:latin typeface="ＭＳ Ｐゴシック" panose="020B0600070205080204" pitchFamily="50" charset="-128"/>
                <a:ea typeface="ＭＳ Ｐゴシック" panose="020B0600070205080204" pitchFamily="50" charset="-128"/>
              </a:rPr>
              <a:t>OCI Data Science</a:t>
            </a:r>
            <a:r>
              <a:rPr lang="ja-JP" altLang="en-US" dirty="0" smtClean="0">
                <a:latin typeface="ＭＳ Ｐゴシック" panose="020B0600070205080204" pitchFamily="50" charset="-128"/>
                <a:ea typeface="ＭＳ Ｐゴシック" panose="020B0600070205080204" pitchFamily="50" charset="-128"/>
              </a:rPr>
              <a:t>モデルの作成</a:t>
            </a:r>
            <a:endParaRPr lang="en-US" dirty="0">
              <a:latin typeface="Oracle Sans Semi Bold" panose="020B0603020204020204" pitchFamily="34" charset="0"/>
              <a:cs typeface="Oracle Sans Semi Bold" panose="020B0603020204020204" pitchFamily="34" charset="0"/>
            </a:endParaRPr>
          </a:p>
        </p:txBody>
      </p:sp>
    </p:spTree>
    <p:extLst>
      <p:ext uri="{BB962C8B-B14F-4D97-AF65-F5344CB8AC3E}">
        <p14:creationId xmlns:p14="http://schemas.microsoft.com/office/powerpoint/2010/main" val="16429268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srcRect l="981" t="1814" r="31424"/>
          <a:stretch/>
        </p:blipFill>
        <p:spPr>
          <a:xfrm>
            <a:off x="4282081" y="2382547"/>
            <a:ext cx="4464496" cy="3977086"/>
          </a:xfrm>
          <a:prstGeom prst="rect">
            <a:avLst/>
          </a:prstGeom>
        </p:spPr>
      </p:pic>
      <p:pic>
        <p:nvPicPr>
          <p:cNvPr id="3" name="Picture 2"/>
          <p:cNvPicPr>
            <a:picLocks noChangeAspect="1"/>
          </p:cNvPicPr>
          <p:nvPr/>
        </p:nvPicPr>
        <p:blipFill rotWithShape="1">
          <a:blip r:embed="rId4"/>
          <a:srcRect l="-1" r="27446"/>
          <a:stretch/>
        </p:blipFill>
        <p:spPr>
          <a:xfrm>
            <a:off x="768095" y="2336166"/>
            <a:ext cx="3167665" cy="4023467"/>
          </a:xfrm>
          <a:prstGeom prst="rect">
            <a:avLst/>
          </a:prstGeom>
        </p:spPr>
      </p:pic>
      <p:sp>
        <p:nvSpPr>
          <p:cNvPr id="4" name="Title 3">
            <a:extLst>
              <a:ext uri="{FF2B5EF4-FFF2-40B4-BE49-F238E27FC236}">
                <a16:creationId xmlns:a16="http://schemas.microsoft.com/office/drawing/2014/main" id="{DC3A34A7-FCA8-AB4B-A1F9-D1B5A8255846}"/>
              </a:ext>
            </a:extLst>
          </p:cNvPr>
          <p:cNvSpPr>
            <a:spLocks noGrp="1"/>
          </p:cNvSpPr>
          <p:nvPr>
            <p:ph type="title"/>
          </p:nvPr>
        </p:nvSpPr>
        <p:spPr/>
        <p:txBody>
          <a:bodyPr anchor="ctr">
            <a:normAutofit/>
          </a:bodyPr>
          <a:lstStyle/>
          <a:p>
            <a:r>
              <a:rPr lang="ja-JP" altLang="en-US" sz="2800" b="1" dirty="0">
                <a:latin typeface="ＭＳ Ｐゴシック" panose="020B0600070205080204" pitchFamily="50" charset="-128"/>
                <a:ea typeface="ＭＳ Ｐゴシック" panose="020B0600070205080204" pitchFamily="50" charset="-128"/>
              </a:rPr>
              <a:t>１</a:t>
            </a:r>
            <a:r>
              <a:rPr lang="ja-JP" altLang="en-US" sz="2800" b="1" dirty="0" smtClean="0">
                <a:latin typeface="ＭＳ Ｐゴシック" panose="020B0600070205080204" pitchFamily="50" charset="-128"/>
                <a:ea typeface="ＭＳ Ｐゴシック" panose="020B0600070205080204" pitchFamily="50" charset="-128"/>
              </a:rPr>
              <a:t>．</a:t>
            </a:r>
            <a:r>
              <a:rPr lang="en-US" altLang="ja-JP" sz="2800" b="1" dirty="0" smtClean="0">
                <a:latin typeface="ＭＳ Ｐゴシック" panose="020B0600070205080204" pitchFamily="50" charset="-128"/>
                <a:ea typeface="ＭＳ Ｐゴシック" panose="020B0600070205080204" pitchFamily="50" charset="-128"/>
              </a:rPr>
              <a:t>Data Science</a:t>
            </a:r>
            <a:r>
              <a:rPr lang="ja-JP" altLang="en-US" sz="2800" b="1" dirty="0" smtClean="0">
                <a:latin typeface="ＭＳ Ｐゴシック" panose="020B0600070205080204" pitchFamily="50" charset="-128"/>
                <a:ea typeface="ＭＳ Ｐゴシック" panose="020B0600070205080204" pitchFamily="50" charset="-128"/>
              </a:rPr>
              <a:t>モデルの作成</a:t>
            </a:r>
            <a:endParaRPr lang="en-US" sz="2800" b="1" dirty="0">
              <a:latin typeface="ＭＳ Ｐゴシック" panose="020B0600070205080204" pitchFamily="50" charset="-128"/>
              <a:ea typeface="ＭＳ Ｐゴシック" panose="020B0600070205080204" pitchFamily="50" charset="-128"/>
            </a:endParaRPr>
          </a:p>
        </p:txBody>
      </p:sp>
      <p:sp>
        <p:nvSpPr>
          <p:cNvPr id="28" name="Footer Placeholder 1">
            <a:extLst>
              <a:ext uri="{FF2B5EF4-FFF2-40B4-BE49-F238E27FC236}">
                <a16:creationId xmlns:a16="http://schemas.microsoft.com/office/drawing/2014/main" id="{58914A60-50C6-5547-BB00-1A349F09C5A8}"/>
              </a:ext>
            </a:extLst>
          </p:cNvPr>
          <p:cNvSpPr txBox="1">
            <a:spLocks/>
          </p:cNvSpPr>
          <p:nvPr/>
        </p:nvSpPr>
        <p:spPr>
          <a:xfrm>
            <a:off x="694944" y="6514977"/>
            <a:ext cx="7127152" cy="365125"/>
          </a:xfrm>
          <a:prstGeom prst="rect">
            <a:avLst/>
          </a:prstGeom>
        </p:spPr>
        <p:txBody>
          <a:bodyPr vert="horz" lIns="0" tIns="45720" rIns="0" bIns="45720" rtlCol="0" anchor="ctr"/>
          <a:lstStyle>
            <a:defPPr>
              <a:defRPr lang="en-US"/>
            </a:defPPr>
            <a:lvl1pPr marL="0" algn="l" defTabSz="914400" rtl="0" eaLnBrk="1" latinLnBrk="0" hangingPunct="1">
              <a:defRPr sz="650" b="0" i="0" kern="1200">
                <a:solidFill>
                  <a:schemeClr val="bg2">
                    <a:lumMod val="7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latin typeface="ＭＳ Ｐゴシック" panose="020B0600070205080204" pitchFamily="50" charset="-128"/>
                <a:ea typeface="ＭＳ Ｐゴシック" panose="020B0600070205080204" pitchFamily="50" charset="-128"/>
              </a:rPr>
              <a:t>Copyright © 2019 Oracle and/or its affiliates.</a:t>
            </a:r>
            <a:endParaRPr lang="en-US" sz="800" dirty="0">
              <a:latin typeface="ＭＳ Ｐゴシック" panose="020B0600070205080204" pitchFamily="50" charset="-128"/>
              <a:ea typeface="ＭＳ Ｐゴシック" panose="020B0600070205080204" pitchFamily="50" charset="-128"/>
            </a:endParaRPr>
          </a:p>
        </p:txBody>
      </p:sp>
      <p:sp>
        <p:nvSpPr>
          <p:cNvPr id="6" name="Oval 5">
            <a:extLst>
              <a:ext uri="{FF2B5EF4-FFF2-40B4-BE49-F238E27FC236}">
                <a16:creationId xmlns:a16="http://schemas.microsoft.com/office/drawing/2014/main" id="{D04A774D-8292-4487-8527-E4D3682A27BD}"/>
              </a:ext>
            </a:extLst>
          </p:cNvPr>
          <p:cNvSpPr/>
          <p:nvPr/>
        </p:nvSpPr>
        <p:spPr>
          <a:xfrm>
            <a:off x="1600790" y="5213168"/>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1</a:t>
            </a:r>
            <a:endParaRPr lang="zh-CN" altLang="en-US" dirty="0">
              <a:latin typeface="ＭＳ Ｐゴシック" panose="020B0600070205080204" pitchFamily="50" charset="-128"/>
              <a:ea typeface="ＭＳ Ｐゴシック" panose="020B0600070205080204" pitchFamily="50" charset="-128"/>
            </a:endParaRPr>
          </a:p>
        </p:txBody>
      </p:sp>
      <p:sp>
        <p:nvSpPr>
          <p:cNvPr id="7" name="Oval 6">
            <a:extLst>
              <a:ext uri="{FF2B5EF4-FFF2-40B4-BE49-F238E27FC236}">
                <a16:creationId xmlns:a16="http://schemas.microsoft.com/office/drawing/2014/main" id="{301FE832-5A91-4C25-B24F-9E6DA52835F3}"/>
              </a:ext>
            </a:extLst>
          </p:cNvPr>
          <p:cNvSpPr/>
          <p:nvPr/>
        </p:nvSpPr>
        <p:spPr>
          <a:xfrm>
            <a:off x="3287688" y="4917428"/>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2</a:t>
            </a:r>
            <a:endParaRPr lang="zh-CN" altLang="en-US" dirty="0">
              <a:latin typeface="ＭＳ Ｐゴシック" panose="020B0600070205080204" pitchFamily="50" charset="-128"/>
              <a:ea typeface="ＭＳ Ｐゴシック" panose="020B0600070205080204" pitchFamily="50" charset="-128"/>
            </a:endParaRPr>
          </a:p>
        </p:txBody>
      </p:sp>
      <p:sp>
        <p:nvSpPr>
          <p:cNvPr id="9" name="Oval 8">
            <a:extLst>
              <a:ext uri="{FF2B5EF4-FFF2-40B4-BE49-F238E27FC236}">
                <a16:creationId xmlns:a16="http://schemas.microsoft.com/office/drawing/2014/main" id="{7A9B80F3-10BF-41B7-AF5F-95DE4FB9A936}"/>
              </a:ext>
            </a:extLst>
          </p:cNvPr>
          <p:cNvSpPr/>
          <p:nvPr/>
        </p:nvSpPr>
        <p:spPr>
          <a:xfrm>
            <a:off x="5063811" y="3674577"/>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3</a:t>
            </a:r>
            <a:endParaRPr lang="zh-CN" altLang="en-US" dirty="0">
              <a:latin typeface="ＭＳ Ｐゴシック" panose="020B0600070205080204" pitchFamily="50" charset="-128"/>
              <a:ea typeface="ＭＳ Ｐゴシック" panose="020B0600070205080204" pitchFamily="50" charset="-128"/>
            </a:endParaRPr>
          </a:p>
        </p:txBody>
      </p:sp>
      <p:sp>
        <p:nvSpPr>
          <p:cNvPr id="10" name="TextBox 9">
            <a:extLst>
              <a:ext uri="{FF2B5EF4-FFF2-40B4-BE49-F238E27FC236}">
                <a16:creationId xmlns:a16="http://schemas.microsoft.com/office/drawing/2014/main" id="{F29C5725-96A9-47C2-9A69-74F4B15C3C92}"/>
              </a:ext>
            </a:extLst>
          </p:cNvPr>
          <p:cNvSpPr txBox="1"/>
          <p:nvPr/>
        </p:nvSpPr>
        <p:spPr>
          <a:xfrm>
            <a:off x="694944" y="1500814"/>
            <a:ext cx="11355885" cy="830997"/>
          </a:xfrm>
          <a:prstGeom prst="rect">
            <a:avLst/>
          </a:prstGeom>
          <a:noFill/>
        </p:spPr>
        <p:txBody>
          <a:bodyPr wrap="square" rtlCol="0">
            <a:spAutoFit/>
          </a:bodyPr>
          <a:lstStyle/>
          <a:p>
            <a:pPr marL="285750" indent="-285750">
              <a:buFontTx/>
              <a:buChar char="-"/>
            </a:pPr>
            <a:r>
              <a:rPr lang="en-US" altLang="ja-JP" sz="1600" dirty="0" smtClean="0">
                <a:latin typeface="ＭＳ Ｐゴシック" panose="020B0600070205080204" pitchFamily="50" charset="-128"/>
                <a:ea typeface="ＭＳ Ｐゴシック" panose="020B0600070205080204" pitchFamily="50" charset="-128"/>
              </a:rPr>
              <a:t>Data Science</a:t>
            </a:r>
            <a:r>
              <a:rPr lang="ja-JP" altLang="en-US" sz="1600" dirty="0" smtClean="0">
                <a:latin typeface="ＭＳ Ｐゴシック" panose="020B0600070205080204" pitchFamily="50" charset="-128"/>
                <a:ea typeface="ＭＳ Ｐゴシック" panose="020B0600070205080204" pitchFamily="50" charset="-128"/>
              </a:rPr>
              <a:t>プロジェクトの画面で「モデル」をクリックし、「モデルの作成」をクリック</a:t>
            </a:r>
            <a:endParaRPr lang="en-US" altLang="ja-JP" sz="1600" dirty="0" smtClean="0">
              <a:latin typeface="ＭＳ Ｐゴシック" panose="020B0600070205080204" pitchFamily="50" charset="-128"/>
              <a:ea typeface="ＭＳ Ｐゴシック" panose="020B0600070205080204" pitchFamily="50" charset="-128"/>
            </a:endParaRPr>
          </a:p>
          <a:p>
            <a:pPr marL="285750" indent="-285750">
              <a:buFontTx/>
              <a:buChar char="-"/>
            </a:pPr>
            <a:r>
              <a:rPr lang="ja-JP" altLang="en-US" sz="1600" dirty="0" smtClean="0">
                <a:latin typeface="ＭＳ Ｐゴシック" panose="020B0600070205080204" pitchFamily="50" charset="-128"/>
                <a:ea typeface="ＭＳ Ｐゴシック" panose="020B0600070205080204" pitchFamily="50" charset="-128"/>
              </a:rPr>
              <a:t>モデル作成画面で「名前」を入力し、</a:t>
            </a:r>
            <a:r>
              <a:rPr lang="en-US" altLang="ja-JP" sz="1600" dirty="0" smtClean="0">
                <a:latin typeface="ＭＳ Ｐゴシック" panose="020B0600070205080204" pitchFamily="50" charset="-128"/>
                <a:ea typeface="ＭＳ Ｐゴシック" panose="020B0600070205080204" pitchFamily="50" charset="-128"/>
              </a:rPr>
              <a:t>ADS</a:t>
            </a:r>
            <a:r>
              <a:rPr lang="ja-JP" altLang="en-US" sz="1600" dirty="0" smtClean="0">
                <a:latin typeface="ＭＳ Ｐゴシック" panose="020B0600070205080204" pitchFamily="50" charset="-128"/>
                <a:ea typeface="ＭＳ Ｐゴシック" panose="020B0600070205080204" pitchFamily="50" charset="-128"/>
              </a:rPr>
              <a:t>で作成され</a:t>
            </a:r>
            <a:r>
              <a:rPr lang="ja-JP" altLang="en-US" sz="1600" dirty="0">
                <a:latin typeface="ＭＳ Ｐゴシック" panose="020B0600070205080204" pitchFamily="50" charset="-128"/>
                <a:ea typeface="ＭＳ Ｐゴシック" panose="020B0600070205080204" pitchFamily="50" charset="-128"/>
              </a:rPr>
              <a:t>た</a:t>
            </a:r>
            <a:r>
              <a:rPr lang="en-US" sz="1600" dirty="0">
                <a:latin typeface="ＭＳ Ｐゴシック" panose="020B0600070205080204" pitchFamily="50" charset="-128"/>
                <a:ea typeface="ＭＳ Ｐゴシック" panose="020B0600070205080204" pitchFamily="50" charset="-128"/>
              </a:rPr>
              <a:t>Artifact </a:t>
            </a:r>
            <a:r>
              <a:rPr lang="ja-JP" altLang="en-US" sz="1600" dirty="0">
                <a:latin typeface="ＭＳ Ｐゴシック" panose="020B0600070205080204" pitchFamily="50" charset="-128"/>
                <a:ea typeface="ＭＳ Ｐゴシック" panose="020B0600070205080204" pitchFamily="50" charset="-128"/>
              </a:rPr>
              <a:t>ファイ</a:t>
            </a:r>
            <a:r>
              <a:rPr lang="ja-JP" altLang="en-US" sz="1600" dirty="0" smtClean="0">
                <a:latin typeface="ＭＳ Ｐゴシック" panose="020B0600070205080204" pitchFamily="50" charset="-128"/>
                <a:ea typeface="ＭＳ Ｐゴシック" panose="020B0600070205080204" pitchFamily="50" charset="-128"/>
              </a:rPr>
              <a:t>ル「</a:t>
            </a:r>
            <a:r>
              <a:rPr lang="en-US" altLang="ja-JP" sz="1600" dirty="0" smtClean="0">
                <a:latin typeface="ＭＳ Ｐゴシック" panose="020B0600070205080204" pitchFamily="50" charset="-128"/>
                <a:ea typeface="ＭＳ Ｐゴシック" panose="020B0600070205080204" pitchFamily="50" charset="-128"/>
              </a:rPr>
              <a:t>model.zip</a:t>
            </a:r>
            <a:r>
              <a:rPr lang="ja-JP" altLang="en-US" sz="1600" dirty="0" smtClean="0">
                <a:latin typeface="ＭＳ Ｐゴシック" panose="020B0600070205080204" pitchFamily="50" charset="-128"/>
                <a:ea typeface="ＭＳ Ｐゴシック" panose="020B0600070205080204" pitchFamily="50" charset="-128"/>
              </a:rPr>
              <a:t>」を</a:t>
            </a:r>
            <a:r>
              <a:rPr lang="ja-JP" altLang="en-US" sz="1600" dirty="0">
                <a:latin typeface="ＭＳ Ｐゴシック" panose="020B0600070205080204" pitchFamily="50" charset="-128"/>
                <a:ea typeface="ＭＳ Ｐゴシック" panose="020B0600070205080204" pitchFamily="50" charset="-128"/>
              </a:rPr>
              <a:t>アップロー</a:t>
            </a:r>
            <a:r>
              <a:rPr lang="ja-JP" altLang="en-US" sz="1600" dirty="0" smtClean="0">
                <a:latin typeface="ＭＳ Ｐゴシック" panose="020B0600070205080204" pitchFamily="50" charset="-128"/>
                <a:ea typeface="ＭＳ Ｐゴシック" panose="020B0600070205080204" pitchFamily="50" charset="-128"/>
              </a:rPr>
              <a:t>ドして、「作成」をクリック</a:t>
            </a:r>
            <a:endParaRPr lang="en-US" altLang="ja-JP" sz="1600" dirty="0">
              <a:latin typeface="ＭＳ Ｐゴシック" panose="020B0600070205080204" pitchFamily="50" charset="-128"/>
              <a:ea typeface="ＭＳ Ｐゴシック" panose="020B0600070205080204" pitchFamily="50" charset="-128"/>
            </a:endParaRPr>
          </a:p>
          <a:p>
            <a:pPr marL="285750" indent="-285750">
              <a:buFontTx/>
              <a:buChar char="-"/>
            </a:pPr>
            <a:endParaRPr lang="zh-CN" altLang="en-US" sz="1600" dirty="0">
              <a:latin typeface="ＭＳ Ｐゴシック" panose="020B0600070205080204" pitchFamily="50" charset="-128"/>
              <a:ea typeface="ＭＳ Ｐゴシック" panose="020B0600070205080204" pitchFamily="50" charset="-128"/>
            </a:endParaRPr>
          </a:p>
        </p:txBody>
      </p:sp>
      <p:sp>
        <p:nvSpPr>
          <p:cNvPr id="12" name="Oval 11">
            <a:extLst>
              <a:ext uri="{FF2B5EF4-FFF2-40B4-BE49-F238E27FC236}">
                <a16:creationId xmlns:a16="http://schemas.microsoft.com/office/drawing/2014/main" id="{7A9B80F3-10BF-41B7-AF5F-95DE4FB9A936}"/>
              </a:ext>
            </a:extLst>
          </p:cNvPr>
          <p:cNvSpPr/>
          <p:nvPr/>
        </p:nvSpPr>
        <p:spPr>
          <a:xfrm>
            <a:off x="5522566" y="5917510"/>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ＭＳ Ｐゴシック" panose="020B0600070205080204" pitchFamily="50" charset="-128"/>
                <a:ea typeface="ＭＳ Ｐゴシック" panose="020B0600070205080204" pitchFamily="50" charset="-128"/>
              </a:rPr>
              <a:t>４</a:t>
            </a:r>
            <a:endParaRPr lang="zh-CN" altLang="en-US" dirty="0">
              <a:latin typeface="ＭＳ Ｐゴシック" panose="020B0600070205080204" pitchFamily="50" charset="-128"/>
              <a:ea typeface="ＭＳ Ｐゴシック" panose="020B0600070205080204" pitchFamily="50" charset="-128"/>
            </a:endParaRPr>
          </a:p>
        </p:txBody>
      </p:sp>
      <p:pic>
        <p:nvPicPr>
          <p:cNvPr id="11" name="Picture 10"/>
          <p:cNvPicPr>
            <a:picLocks noChangeAspect="1"/>
          </p:cNvPicPr>
          <p:nvPr/>
        </p:nvPicPr>
        <p:blipFill rotWithShape="1">
          <a:blip r:embed="rId5"/>
          <a:srcRect t="-4489" r="55130"/>
          <a:stretch/>
        </p:blipFill>
        <p:spPr>
          <a:xfrm>
            <a:off x="9192344" y="2356963"/>
            <a:ext cx="2376264" cy="915631"/>
          </a:xfrm>
          <a:prstGeom prst="rect">
            <a:avLst/>
          </a:prstGeom>
        </p:spPr>
      </p:pic>
      <p:pic>
        <p:nvPicPr>
          <p:cNvPr id="13" name="Picture 12"/>
          <p:cNvPicPr>
            <a:picLocks noChangeAspect="1"/>
          </p:cNvPicPr>
          <p:nvPr/>
        </p:nvPicPr>
        <p:blipFill rotWithShape="1">
          <a:blip r:embed="rId6"/>
          <a:srcRect r="34876"/>
          <a:stretch/>
        </p:blipFill>
        <p:spPr>
          <a:xfrm>
            <a:off x="9192681" y="3674577"/>
            <a:ext cx="2520280" cy="2494235"/>
          </a:xfrm>
          <a:prstGeom prst="rect">
            <a:avLst/>
          </a:prstGeom>
        </p:spPr>
      </p:pic>
      <p:sp>
        <p:nvSpPr>
          <p:cNvPr id="15" name="Oval 14">
            <a:extLst>
              <a:ext uri="{FF2B5EF4-FFF2-40B4-BE49-F238E27FC236}">
                <a16:creationId xmlns:a16="http://schemas.microsoft.com/office/drawing/2014/main" id="{7A9B80F3-10BF-41B7-AF5F-95DE4FB9A936}"/>
              </a:ext>
            </a:extLst>
          </p:cNvPr>
          <p:cNvSpPr/>
          <p:nvPr/>
        </p:nvSpPr>
        <p:spPr>
          <a:xfrm>
            <a:off x="9787592" y="5735958"/>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ＭＳ Ｐゴシック" panose="020B0600070205080204" pitchFamily="50" charset="-128"/>
                <a:ea typeface="ＭＳ Ｐゴシック" panose="020B0600070205080204" pitchFamily="50" charset="-128"/>
              </a:rPr>
              <a:t>６</a:t>
            </a:r>
            <a:endParaRPr lang="zh-CN" altLang="en-US" dirty="0">
              <a:latin typeface="ＭＳ Ｐゴシック" panose="020B0600070205080204" pitchFamily="50" charset="-128"/>
              <a:ea typeface="ＭＳ Ｐゴシック" panose="020B0600070205080204" pitchFamily="50" charset="-128"/>
            </a:endParaRPr>
          </a:p>
        </p:txBody>
      </p:sp>
      <p:sp>
        <p:nvSpPr>
          <p:cNvPr id="16" name="Oval 15">
            <a:extLst>
              <a:ext uri="{FF2B5EF4-FFF2-40B4-BE49-F238E27FC236}">
                <a16:creationId xmlns:a16="http://schemas.microsoft.com/office/drawing/2014/main" id="{7A9B80F3-10BF-41B7-AF5F-95DE4FB9A936}"/>
              </a:ext>
            </a:extLst>
          </p:cNvPr>
          <p:cNvSpPr/>
          <p:nvPr/>
        </p:nvSpPr>
        <p:spPr>
          <a:xfrm>
            <a:off x="8888409" y="2939110"/>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latin typeface="ＭＳ Ｐゴシック" panose="020B0600070205080204" pitchFamily="50" charset="-128"/>
                <a:ea typeface="ＭＳ Ｐゴシック" panose="020B0600070205080204" pitchFamily="50" charset="-128"/>
              </a:rPr>
              <a:t>５</a:t>
            </a:r>
            <a:endParaRPr lang="zh-CN" altLang="en-US" dirty="0">
              <a:latin typeface="ＭＳ Ｐゴシック" panose="020B0600070205080204" pitchFamily="50" charset="-128"/>
              <a:ea typeface="ＭＳ Ｐゴシック" panose="020B0600070205080204" pitchFamily="50" charset="-128"/>
            </a:endParaRPr>
          </a:p>
        </p:txBody>
      </p:sp>
      <p:sp>
        <p:nvSpPr>
          <p:cNvPr id="14" name="Rectangle 13"/>
          <p:cNvSpPr/>
          <p:nvPr/>
        </p:nvSpPr>
        <p:spPr>
          <a:xfrm>
            <a:off x="799204" y="5068099"/>
            <a:ext cx="565525" cy="303214"/>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100" dirty="0" err="1" smtClean="0"/>
          </a:p>
        </p:txBody>
      </p:sp>
      <p:sp>
        <p:nvSpPr>
          <p:cNvPr id="18" name="Rectangle 17"/>
          <p:cNvSpPr/>
          <p:nvPr/>
        </p:nvSpPr>
        <p:spPr>
          <a:xfrm>
            <a:off x="4296508" y="3695125"/>
            <a:ext cx="656293" cy="332596"/>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100" dirty="0" err="1" smtClean="0"/>
          </a:p>
        </p:txBody>
      </p:sp>
      <p:sp>
        <p:nvSpPr>
          <p:cNvPr id="19" name="Rectangle 18"/>
          <p:cNvSpPr/>
          <p:nvPr/>
        </p:nvSpPr>
        <p:spPr>
          <a:xfrm>
            <a:off x="4393253" y="5917510"/>
            <a:ext cx="1057395" cy="332596"/>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100" dirty="0" err="1" smtClean="0"/>
          </a:p>
        </p:txBody>
      </p:sp>
      <p:sp>
        <p:nvSpPr>
          <p:cNvPr id="20" name="Rectangle 19"/>
          <p:cNvSpPr/>
          <p:nvPr/>
        </p:nvSpPr>
        <p:spPr>
          <a:xfrm>
            <a:off x="6325886" y="5213168"/>
            <a:ext cx="2396206" cy="378898"/>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100" dirty="0" err="1" smtClean="0"/>
          </a:p>
        </p:txBody>
      </p:sp>
      <p:sp>
        <p:nvSpPr>
          <p:cNvPr id="21" name="Rectangle 20"/>
          <p:cNvSpPr/>
          <p:nvPr/>
        </p:nvSpPr>
        <p:spPr>
          <a:xfrm>
            <a:off x="9551225" y="5322490"/>
            <a:ext cx="793247" cy="307226"/>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100" dirty="0" err="1" smtClean="0"/>
          </a:p>
        </p:txBody>
      </p:sp>
    </p:spTree>
    <p:extLst>
      <p:ext uri="{BB962C8B-B14F-4D97-AF65-F5344CB8AC3E}">
        <p14:creationId xmlns:p14="http://schemas.microsoft.com/office/powerpoint/2010/main" val="3333305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5804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97B5D-56B1-4B64-8C12-1D83AD9A0C38}"/>
              </a:ext>
            </a:extLst>
          </p:cNvPr>
          <p:cNvSpPr>
            <a:spLocks noGrp="1"/>
          </p:cNvSpPr>
          <p:nvPr>
            <p:ph type="ctrTitle"/>
          </p:nvPr>
        </p:nvSpPr>
        <p:spPr>
          <a:xfrm>
            <a:off x="767374" y="2920181"/>
            <a:ext cx="10042140" cy="796404"/>
          </a:xfrm>
        </p:spPr>
        <p:txBody>
          <a:bodyPr>
            <a:normAutofit/>
          </a:bodyPr>
          <a:lstStyle/>
          <a:p>
            <a:r>
              <a:rPr lang="en-US" altLang="ja-JP" dirty="0" smtClean="0">
                <a:latin typeface="ＭＳ Ｐゴシック" panose="020B0600070205080204" pitchFamily="50" charset="-128"/>
                <a:ea typeface="ＭＳ Ｐゴシック" panose="020B0600070205080204" pitchFamily="50" charset="-128"/>
              </a:rPr>
              <a:t>OCI Data Science</a:t>
            </a:r>
            <a:r>
              <a:rPr lang="ja-JP" altLang="en-US" dirty="0" smtClean="0">
                <a:latin typeface="ＭＳ Ｐゴシック" panose="020B0600070205080204" pitchFamily="50" charset="-128"/>
                <a:ea typeface="ＭＳ Ｐゴシック" panose="020B0600070205080204" pitchFamily="50" charset="-128"/>
              </a:rPr>
              <a:t>ノートブックまでの作成</a:t>
            </a:r>
            <a:endParaRPr lang="en-US" dirty="0">
              <a:latin typeface="Oracle Sans Semi Bold" panose="020B0603020204020204" pitchFamily="34" charset="0"/>
              <a:cs typeface="Oracle Sans Semi Bold" panose="020B0603020204020204" pitchFamily="34" charset="0"/>
            </a:endParaRPr>
          </a:p>
        </p:txBody>
      </p:sp>
    </p:spTree>
    <p:extLst>
      <p:ext uri="{BB962C8B-B14F-4D97-AF65-F5344CB8AC3E}">
        <p14:creationId xmlns:p14="http://schemas.microsoft.com/office/powerpoint/2010/main" val="2782842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b="24939"/>
          <a:stretch/>
        </p:blipFill>
        <p:spPr>
          <a:xfrm>
            <a:off x="694944" y="2225016"/>
            <a:ext cx="5668117" cy="2384012"/>
          </a:xfrm>
          <a:prstGeom prst="rect">
            <a:avLst/>
          </a:prstGeom>
        </p:spPr>
      </p:pic>
      <p:pic>
        <p:nvPicPr>
          <p:cNvPr id="5" name="Picture 4"/>
          <p:cNvPicPr>
            <a:picLocks noChangeAspect="1"/>
          </p:cNvPicPr>
          <p:nvPr/>
        </p:nvPicPr>
        <p:blipFill>
          <a:blip r:embed="rId4"/>
          <a:stretch>
            <a:fillRect/>
          </a:stretch>
        </p:blipFill>
        <p:spPr>
          <a:xfrm>
            <a:off x="5129036" y="2503010"/>
            <a:ext cx="6752327" cy="3733973"/>
          </a:xfrm>
          <a:prstGeom prst="rect">
            <a:avLst/>
          </a:prstGeom>
        </p:spPr>
      </p:pic>
      <p:sp>
        <p:nvSpPr>
          <p:cNvPr id="4" name="Title 3">
            <a:extLst>
              <a:ext uri="{FF2B5EF4-FFF2-40B4-BE49-F238E27FC236}">
                <a16:creationId xmlns:a16="http://schemas.microsoft.com/office/drawing/2014/main" id="{DC3A34A7-FCA8-AB4B-A1F9-D1B5A8255846}"/>
              </a:ext>
            </a:extLst>
          </p:cNvPr>
          <p:cNvSpPr>
            <a:spLocks noGrp="1"/>
          </p:cNvSpPr>
          <p:nvPr>
            <p:ph type="title"/>
          </p:nvPr>
        </p:nvSpPr>
        <p:spPr/>
        <p:txBody>
          <a:bodyPr anchor="ctr">
            <a:normAutofit/>
          </a:bodyPr>
          <a:lstStyle/>
          <a:p>
            <a:r>
              <a:rPr lang="ja-JP" altLang="en-US" sz="2800" b="1" dirty="0">
                <a:latin typeface="ＭＳ Ｐゴシック" panose="020B0600070205080204" pitchFamily="50" charset="-128"/>
                <a:ea typeface="ＭＳ Ｐゴシック" panose="020B0600070205080204" pitchFamily="50" charset="-128"/>
              </a:rPr>
              <a:t>１</a:t>
            </a:r>
            <a:r>
              <a:rPr lang="ja-JP" altLang="en-US" sz="2800" b="1" dirty="0" smtClean="0">
                <a:latin typeface="ＭＳ Ｐゴシック" panose="020B0600070205080204" pitchFamily="50" charset="-128"/>
                <a:ea typeface="ＭＳ Ｐゴシック" panose="020B0600070205080204" pitchFamily="50" charset="-128"/>
              </a:rPr>
              <a:t>．</a:t>
            </a:r>
            <a:r>
              <a:rPr lang="en-US" altLang="ja-JP" sz="2800" b="1" dirty="0" smtClean="0">
                <a:latin typeface="ＭＳ Ｐゴシック" panose="020B0600070205080204" pitchFamily="50" charset="-128"/>
                <a:ea typeface="ＭＳ Ｐゴシック" panose="020B0600070205080204" pitchFamily="50" charset="-128"/>
              </a:rPr>
              <a:t>Data Science</a:t>
            </a:r>
            <a:r>
              <a:rPr lang="ja-JP" altLang="en-US" sz="2800" b="1" dirty="0">
                <a:latin typeface="ＭＳ Ｐゴシック" panose="020B0600070205080204" pitchFamily="50" charset="-128"/>
                <a:ea typeface="ＭＳ Ｐゴシック" panose="020B0600070205080204" pitchFamily="50" charset="-128"/>
              </a:rPr>
              <a:t>用の</a:t>
            </a:r>
            <a:r>
              <a:rPr lang="en-US" altLang="ja-JP" sz="2800" b="1" dirty="0" smtClean="0">
                <a:latin typeface="ＭＳ Ｐゴシック" panose="020B0600070205080204" pitchFamily="50" charset="-128"/>
                <a:ea typeface="ＭＳ Ｐゴシック" panose="020B0600070205080204" pitchFamily="50" charset="-128"/>
              </a:rPr>
              <a:t>VCN</a:t>
            </a:r>
            <a:r>
              <a:rPr lang="ja-JP" altLang="en-US" sz="2800" b="1" dirty="0" smtClean="0">
                <a:latin typeface="ＭＳ Ｐゴシック" panose="020B0600070205080204" pitchFamily="50" charset="-128"/>
                <a:ea typeface="ＭＳ Ｐゴシック" panose="020B0600070205080204" pitchFamily="50" charset="-128"/>
              </a:rPr>
              <a:t>を作成</a:t>
            </a:r>
            <a:endParaRPr lang="en-US" sz="2800" b="1" dirty="0">
              <a:latin typeface="ＭＳ Ｐゴシック" panose="020B0600070205080204" pitchFamily="50" charset="-128"/>
              <a:ea typeface="ＭＳ Ｐゴシック" panose="020B0600070205080204" pitchFamily="50" charset="-128"/>
            </a:endParaRPr>
          </a:p>
        </p:txBody>
      </p:sp>
      <p:sp>
        <p:nvSpPr>
          <p:cNvPr id="28" name="Footer Placeholder 1">
            <a:extLst>
              <a:ext uri="{FF2B5EF4-FFF2-40B4-BE49-F238E27FC236}">
                <a16:creationId xmlns:a16="http://schemas.microsoft.com/office/drawing/2014/main" id="{58914A60-50C6-5547-BB00-1A349F09C5A8}"/>
              </a:ext>
            </a:extLst>
          </p:cNvPr>
          <p:cNvSpPr txBox="1">
            <a:spLocks/>
          </p:cNvSpPr>
          <p:nvPr/>
        </p:nvSpPr>
        <p:spPr>
          <a:xfrm>
            <a:off x="694944" y="6514977"/>
            <a:ext cx="7127152" cy="365125"/>
          </a:xfrm>
          <a:prstGeom prst="rect">
            <a:avLst/>
          </a:prstGeom>
        </p:spPr>
        <p:txBody>
          <a:bodyPr vert="horz" lIns="0" tIns="45720" rIns="0" bIns="45720" rtlCol="0" anchor="ctr"/>
          <a:lstStyle>
            <a:defPPr>
              <a:defRPr lang="en-US"/>
            </a:defPPr>
            <a:lvl1pPr marL="0" algn="l" defTabSz="914400" rtl="0" eaLnBrk="1" latinLnBrk="0" hangingPunct="1">
              <a:defRPr sz="650" b="0" i="0" kern="1200">
                <a:solidFill>
                  <a:schemeClr val="bg2">
                    <a:lumMod val="7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latin typeface="ＭＳ Ｐゴシック" panose="020B0600070205080204" pitchFamily="50" charset="-128"/>
                <a:ea typeface="ＭＳ Ｐゴシック" panose="020B0600070205080204" pitchFamily="50" charset="-128"/>
              </a:rPr>
              <a:t>Copyright © 2019 Oracle and/or its affiliates.</a:t>
            </a:r>
            <a:endParaRPr lang="en-US" sz="800" dirty="0">
              <a:latin typeface="ＭＳ Ｐゴシック" panose="020B0600070205080204" pitchFamily="50" charset="-128"/>
              <a:ea typeface="ＭＳ Ｐゴシック" panose="020B0600070205080204" pitchFamily="50" charset="-128"/>
            </a:endParaRPr>
          </a:p>
        </p:txBody>
      </p:sp>
      <p:sp>
        <p:nvSpPr>
          <p:cNvPr id="6" name="Oval 5">
            <a:extLst>
              <a:ext uri="{FF2B5EF4-FFF2-40B4-BE49-F238E27FC236}">
                <a16:creationId xmlns:a16="http://schemas.microsoft.com/office/drawing/2014/main" id="{D04A774D-8292-4487-8527-E4D3682A27BD}"/>
              </a:ext>
            </a:extLst>
          </p:cNvPr>
          <p:cNvSpPr/>
          <p:nvPr/>
        </p:nvSpPr>
        <p:spPr>
          <a:xfrm>
            <a:off x="2927648" y="3385199"/>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1</a:t>
            </a:r>
            <a:endParaRPr lang="zh-CN" altLang="en-US" dirty="0">
              <a:latin typeface="ＭＳ Ｐゴシック" panose="020B0600070205080204" pitchFamily="50" charset="-128"/>
              <a:ea typeface="ＭＳ Ｐゴシック" panose="020B0600070205080204" pitchFamily="50" charset="-128"/>
            </a:endParaRPr>
          </a:p>
        </p:txBody>
      </p:sp>
      <p:sp>
        <p:nvSpPr>
          <p:cNvPr id="7" name="Oval 6">
            <a:extLst>
              <a:ext uri="{FF2B5EF4-FFF2-40B4-BE49-F238E27FC236}">
                <a16:creationId xmlns:a16="http://schemas.microsoft.com/office/drawing/2014/main" id="{301FE832-5A91-4C25-B24F-9E6DA52835F3}"/>
              </a:ext>
            </a:extLst>
          </p:cNvPr>
          <p:cNvSpPr/>
          <p:nvPr/>
        </p:nvSpPr>
        <p:spPr>
          <a:xfrm>
            <a:off x="5320608" y="3269151"/>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2</a:t>
            </a:r>
            <a:endParaRPr lang="zh-CN" altLang="en-US" dirty="0">
              <a:latin typeface="ＭＳ Ｐゴシック" panose="020B0600070205080204" pitchFamily="50" charset="-128"/>
              <a:ea typeface="ＭＳ Ｐゴシック" panose="020B0600070205080204" pitchFamily="50" charset="-128"/>
            </a:endParaRPr>
          </a:p>
        </p:txBody>
      </p:sp>
      <p:sp>
        <p:nvSpPr>
          <p:cNvPr id="9" name="Oval 8">
            <a:extLst>
              <a:ext uri="{FF2B5EF4-FFF2-40B4-BE49-F238E27FC236}">
                <a16:creationId xmlns:a16="http://schemas.microsoft.com/office/drawing/2014/main" id="{7A9B80F3-10BF-41B7-AF5F-95DE4FB9A936}"/>
              </a:ext>
            </a:extLst>
          </p:cNvPr>
          <p:cNvSpPr/>
          <p:nvPr/>
        </p:nvSpPr>
        <p:spPr>
          <a:xfrm>
            <a:off x="5480864" y="5589240"/>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3</a:t>
            </a:r>
            <a:endParaRPr lang="zh-CN" altLang="en-US" dirty="0">
              <a:latin typeface="ＭＳ Ｐゴシック" panose="020B0600070205080204" pitchFamily="50" charset="-128"/>
              <a:ea typeface="ＭＳ Ｐゴシック" panose="020B0600070205080204" pitchFamily="50" charset="-128"/>
            </a:endParaRPr>
          </a:p>
        </p:txBody>
      </p:sp>
      <p:sp>
        <p:nvSpPr>
          <p:cNvPr id="10" name="TextBox 9">
            <a:extLst>
              <a:ext uri="{FF2B5EF4-FFF2-40B4-BE49-F238E27FC236}">
                <a16:creationId xmlns:a16="http://schemas.microsoft.com/office/drawing/2014/main" id="{F29C5725-96A9-47C2-9A69-74F4B15C3C92}"/>
              </a:ext>
            </a:extLst>
          </p:cNvPr>
          <p:cNvSpPr txBox="1"/>
          <p:nvPr/>
        </p:nvSpPr>
        <p:spPr>
          <a:xfrm>
            <a:off x="694944" y="1500814"/>
            <a:ext cx="11355885" cy="338554"/>
          </a:xfrm>
          <a:prstGeom prst="rect">
            <a:avLst/>
          </a:prstGeom>
          <a:noFill/>
        </p:spPr>
        <p:txBody>
          <a:bodyPr wrap="square" rtlCol="0">
            <a:spAutoFit/>
          </a:bodyPr>
          <a:lstStyle/>
          <a:p>
            <a:r>
              <a:rPr lang="en-US" altLang="zh-CN" sz="1600" dirty="0">
                <a:latin typeface="ＭＳ Ｐゴシック" panose="020B0600070205080204" pitchFamily="50" charset="-128"/>
                <a:ea typeface="ＭＳ Ｐゴシック" panose="020B0600070205080204" pitchFamily="50" charset="-128"/>
              </a:rPr>
              <a:t>- </a:t>
            </a:r>
            <a:r>
              <a:rPr lang="en-US" altLang="ja-JP" sz="1600" dirty="0" smtClean="0">
                <a:latin typeface="ＭＳ Ｐゴシック" panose="020B0600070205080204" pitchFamily="50" charset="-128"/>
                <a:ea typeface="ＭＳ Ｐゴシック" panose="020B0600070205080204" pitchFamily="50" charset="-128"/>
              </a:rPr>
              <a:t>OCI console</a:t>
            </a:r>
            <a:r>
              <a:rPr lang="ja-JP" altLang="en-US" sz="1600" dirty="0" smtClean="0">
                <a:latin typeface="ＭＳ Ｐゴシック" panose="020B0600070205080204" pitchFamily="50" charset="-128"/>
                <a:ea typeface="ＭＳ Ｐゴシック" panose="020B0600070205080204" pitchFamily="50" charset="-128"/>
              </a:rPr>
              <a:t>のネットワーキング作成画面で「ネットワーキング</a:t>
            </a:r>
            <a:r>
              <a:rPr lang="en-US" altLang="ja-JP" sz="1600" dirty="0" err="1" smtClean="0">
                <a:latin typeface="ＭＳ Ｐゴシック" panose="020B0600070205080204" pitchFamily="50" charset="-128"/>
                <a:ea typeface="ＭＳ Ｐゴシック" panose="020B0600070205080204" pitchFamily="50" charset="-128"/>
              </a:rPr>
              <a:t>Quickstart</a:t>
            </a:r>
            <a:r>
              <a:rPr lang="ja-JP" altLang="en-US" sz="1600" dirty="0" smtClean="0">
                <a:latin typeface="ＭＳ Ｐゴシック" panose="020B0600070205080204" pitchFamily="50" charset="-128"/>
                <a:ea typeface="ＭＳ Ｐゴシック" panose="020B0600070205080204" pitchFamily="50" charset="-128"/>
              </a:rPr>
              <a:t>」をクリックし、「インターネット接続性を持つ</a:t>
            </a:r>
            <a:r>
              <a:rPr lang="en-US" altLang="ja-JP" sz="1600" dirty="0" smtClean="0">
                <a:latin typeface="ＭＳ Ｐゴシック" panose="020B0600070205080204" pitchFamily="50" charset="-128"/>
                <a:ea typeface="ＭＳ Ｐゴシック" panose="020B0600070205080204" pitchFamily="50" charset="-128"/>
              </a:rPr>
              <a:t>VCN</a:t>
            </a:r>
            <a:r>
              <a:rPr lang="ja-JP" altLang="en-US" sz="1600" dirty="0" smtClean="0">
                <a:latin typeface="ＭＳ Ｐゴシック" panose="020B0600070205080204" pitchFamily="50" charset="-128"/>
                <a:ea typeface="ＭＳ Ｐゴシック" panose="020B0600070205080204" pitchFamily="50" charset="-128"/>
              </a:rPr>
              <a:t>」を選択</a:t>
            </a:r>
            <a:endParaRPr lang="zh-CN" altLang="en-US" sz="1600"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111833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68094" y="2132856"/>
            <a:ext cx="6923063" cy="4382121"/>
          </a:xfrm>
          <a:prstGeom prst="rect">
            <a:avLst/>
          </a:prstGeom>
        </p:spPr>
      </p:pic>
      <p:sp>
        <p:nvSpPr>
          <p:cNvPr id="4" name="Title 3">
            <a:extLst>
              <a:ext uri="{FF2B5EF4-FFF2-40B4-BE49-F238E27FC236}">
                <a16:creationId xmlns:a16="http://schemas.microsoft.com/office/drawing/2014/main" id="{DC3A34A7-FCA8-AB4B-A1F9-D1B5A8255846}"/>
              </a:ext>
            </a:extLst>
          </p:cNvPr>
          <p:cNvSpPr>
            <a:spLocks noGrp="1"/>
          </p:cNvSpPr>
          <p:nvPr>
            <p:ph type="title"/>
          </p:nvPr>
        </p:nvSpPr>
        <p:spPr/>
        <p:txBody>
          <a:bodyPr anchor="ctr">
            <a:normAutofit/>
          </a:bodyPr>
          <a:lstStyle/>
          <a:p>
            <a:r>
              <a:rPr lang="ja-JP" altLang="en-US" sz="2800" b="1" dirty="0">
                <a:latin typeface="ＭＳ Ｐゴシック" panose="020B0600070205080204" pitchFamily="50" charset="-128"/>
                <a:ea typeface="ＭＳ Ｐゴシック" panose="020B0600070205080204" pitchFamily="50" charset="-128"/>
              </a:rPr>
              <a:t>２</a:t>
            </a:r>
            <a:r>
              <a:rPr lang="ja-JP" altLang="en-US" sz="2800" b="1" dirty="0" smtClean="0">
                <a:latin typeface="ＭＳ Ｐゴシック" panose="020B0600070205080204" pitchFamily="50" charset="-128"/>
                <a:ea typeface="ＭＳ Ｐゴシック" panose="020B0600070205080204" pitchFamily="50" charset="-128"/>
              </a:rPr>
              <a:t>．</a:t>
            </a:r>
            <a:r>
              <a:rPr lang="en-US" altLang="ja-JP" sz="2800" b="1" dirty="0" smtClean="0">
                <a:latin typeface="ＭＳ Ｐゴシック" panose="020B0600070205080204" pitchFamily="50" charset="-128"/>
                <a:ea typeface="ＭＳ Ｐゴシック" panose="020B0600070205080204" pitchFamily="50" charset="-128"/>
              </a:rPr>
              <a:t>Data Science</a:t>
            </a:r>
            <a:r>
              <a:rPr lang="ja-JP" altLang="en-US" sz="2800" b="1" dirty="0">
                <a:latin typeface="ＭＳ Ｐゴシック" panose="020B0600070205080204" pitchFamily="50" charset="-128"/>
                <a:ea typeface="ＭＳ Ｐゴシック" panose="020B0600070205080204" pitchFamily="50" charset="-128"/>
              </a:rPr>
              <a:t>用の</a:t>
            </a:r>
            <a:r>
              <a:rPr lang="en-US" altLang="ja-JP" sz="2800" b="1" dirty="0" smtClean="0">
                <a:latin typeface="ＭＳ Ｐゴシック" panose="020B0600070205080204" pitchFamily="50" charset="-128"/>
                <a:ea typeface="ＭＳ Ｐゴシック" panose="020B0600070205080204" pitchFamily="50" charset="-128"/>
              </a:rPr>
              <a:t>VCN</a:t>
            </a:r>
            <a:r>
              <a:rPr lang="ja-JP" altLang="en-US" sz="2800" b="1" dirty="0" smtClean="0">
                <a:latin typeface="ＭＳ Ｐゴシック" panose="020B0600070205080204" pitchFamily="50" charset="-128"/>
                <a:ea typeface="ＭＳ Ｐゴシック" panose="020B0600070205080204" pitchFamily="50" charset="-128"/>
              </a:rPr>
              <a:t>を作成</a:t>
            </a:r>
            <a:endParaRPr lang="en-US" sz="2800" b="1" dirty="0">
              <a:latin typeface="ＭＳ Ｐゴシック" panose="020B0600070205080204" pitchFamily="50" charset="-128"/>
              <a:ea typeface="ＭＳ Ｐゴシック" panose="020B0600070205080204" pitchFamily="50" charset="-128"/>
            </a:endParaRPr>
          </a:p>
        </p:txBody>
      </p:sp>
      <p:sp>
        <p:nvSpPr>
          <p:cNvPr id="28" name="Footer Placeholder 1">
            <a:extLst>
              <a:ext uri="{FF2B5EF4-FFF2-40B4-BE49-F238E27FC236}">
                <a16:creationId xmlns:a16="http://schemas.microsoft.com/office/drawing/2014/main" id="{58914A60-50C6-5547-BB00-1A349F09C5A8}"/>
              </a:ext>
            </a:extLst>
          </p:cNvPr>
          <p:cNvSpPr txBox="1">
            <a:spLocks/>
          </p:cNvSpPr>
          <p:nvPr/>
        </p:nvSpPr>
        <p:spPr>
          <a:xfrm>
            <a:off x="694944" y="6514977"/>
            <a:ext cx="7127152" cy="365125"/>
          </a:xfrm>
          <a:prstGeom prst="rect">
            <a:avLst/>
          </a:prstGeom>
        </p:spPr>
        <p:txBody>
          <a:bodyPr vert="horz" lIns="0" tIns="45720" rIns="0" bIns="45720" rtlCol="0" anchor="ctr"/>
          <a:lstStyle>
            <a:defPPr>
              <a:defRPr lang="en-US"/>
            </a:defPPr>
            <a:lvl1pPr marL="0" algn="l" defTabSz="914400" rtl="0" eaLnBrk="1" latinLnBrk="0" hangingPunct="1">
              <a:defRPr sz="650" b="0" i="0" kern="1200">
                <a:solidFill>
                  <a:schemeClr val="bg2">
                    <a:lumMod val="7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latin typeface="ＭＳ Ｐゴシック" panose="020B0600070205080204" pitchFamily="50" charset="-128"/>
                <a:ea typeface="ＭＳ Ｐゴシック" panose="020B0600070205080204" pitchFamily="50" charset="-128"/>
              </a:rPr>
              <a:t>Copyright © 2019 Oracle and/or its affiliates.</a:t>
            </a:r>
            <a:endParaRPr lang="en-US" sz="800" dirty="0">
              <a:latin typeface="ＭＳ Ｐゴシック" panose="020B0600070205080204" pitchFamily="50" charset="-128"/>
              <a:ea typeface="ＭＳ Ｐゴシック" panose="020B0600070205080204" pitchFamily="50" charset="-128"/>
            </a:endParaRPr>
          </a:p>
        </p:txBody>
      </p:sp>
      <p:sp>
        <p:nvSpPr>
          <p:cNvPr id="6" name="Oval 5">
            <a:extLst>
              <a:ext uri="{FF2B5EF4-FFF2-40B4-BE49-F238E27FC236}">
                <a16:creationId xmlns:a16="http://schemas.microsoft.com/office/drawing/2014/main" id="{D04A774D-8292-4487-8527-E4D3682A27BD}"/>
              </a:ext>
            </a:extLst>
          </p:cNvPr>
          <p:cNvSpPr/>
          <p:nvPr/>
        </p:nvSpPr>
        <p:spPr>
          <a:xfrm>
            <a:off x="3375471" y="4250873"/>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1</a:t>
            </a:r>
            <a:endParaRPr lang="zh-CN" altLang="en-US" dirty="0">
              <a:latin typeface="ＭＳ Ｐゴシック" panose="020B0600070205080204" pitchFamily="50" charset="-128"/>
              <a:ea typeface="ＭＳ Ｐゴシック" panose="020B0600070205080204" pitchFamily="50" charset="-128"/>
            </a:endParaRPr>
          </a:p>
        </p:txBody>
      </p:sp>
      <p:sp>
        <p:nvSpPr>
          <p:cNvPr id="7" name="Oval 6">
            <a:extLst>
              <a:ext uri="{FF2B5EF4-FFF2-40B4-BE49-F238E27FC236}">
                <a16:creationId xmlns:a16="http://schemas.microsoft.com/office/drawing/2014/main" id="{301FE832-5A91-4C25-B24F-9E6DA52835F3}"/>
              </a:ext>
            </a:extLst>
          </p:cNvPr>
          <p:cNvSpPr/>
          <p:nvPr/>
        </p:nvSpPr>
        <p:spPr>
          <a:xfrm>
            <a:off x="534688" y="6219236"/>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2</a:t>
            </a:r>
            <a:endParaRPr lang="zh-CN" altLang="en-US" dirty="0">
              <a:latin typeface="ＭＳ Ｐゴシック" panose="020B0600070205080204" pitchFamily="50" charset="-128"/>
              <a:ea typeface="ＭＳ Ｐゴシック" panose="020B0600070205080204" pitchFamily="50" charset="-128"/>
            </a:endParaRPr>
          </a:p>
        </p:txBody>
      </p:sp>
      <p:sp>
        <p:nvSpPr>
          <p:cNvPr id="10" name="TextBox 9">
            <a:extLst>
              <a:ext uri="{FF2B5EF4-FFF2-40B4-BE49-F238E27FC236}">
                <a16:creationId xmlns:a16="http://schemas.microsoft.com/office/drawing/2014/main" id="{F29C5725-96A9-47C2-9A69-74F4B15C3C92}"/>
              </a:ext>
            </a:extLst>
          </p:cNvPr>
          <p:cNvSpPr txBox="1"/>
          <p:nvPr/>
        </p:nvSpPr>
        <p:spPr>
          <a:xfrm>
            <a:off x="694944" y="1500814"/>
            <a:ext cx="11355885" cy="338554"/>
          </a:xfrm>
          <a:prstGeom prst="rect">
            <a:avLst/>
          </a:prstGeom>
          <a:noFill/>
        </p:spPr>
        <p:txBody>
          <a:bodyPr wrap="square" rtlCol="0">
            <a:spAutoFit/>
          </a:bodyPr>
          <a:lstStyle/>
          <a:p>
            <a:r>
              <a:rPr lang="en-US" altLang="zh-CN" sz="1600" dirty="0">
                <a:latin typeface="ＭＳ Ｐゴシック" panose="020B0600070205080204" pitchFamily="50" charset="-128"/>
                <a:ea typeface="ＭＳ Ｐゴシック" panose="020B0600070205080204" pitchFamily="50" charset="-128"/>
              </a:rPr>
              <a:t>- </a:t>
            </a:r>
            <a:r>
              <a:rPr lang="en-US" altLang="ja-JP" sz="1600" dirty="0" smtClean="0">
                <a:latin typeface="ＭＳ Ｐゴシック" panose="020B0600070205080204" pitchFamily="50" charset="-128"/>
                <a:ea typeface="ＭＳ Ｐゴシック" panose="020B0600070205080204" pitchFamily="50" charset="-128"/>
              </a:rPr>
              <a:t>VCN</a:t>
            </a:r>
            <a:r>
              <a:rPr lang="ja-JP" altLang="en-US" sz="1600" dirty="0" smtClean="0">
                <a:latin typeface="ＭＳ Ｐゴシック" panose="020B0600070205080204" pitchFamily="50" charset="-128"/>
                <a:ea typeface="ＭＳ Ｐゴシック" panose="020B0600070205080204" pitchFamily="50" charset="-128"/>
              </a:rPr>
              <a:t>名を入れ、他の項目を全部ディフォルト値で入れて、「次」をクリック。</a:t>
            </a:r>
            <a:endParaRPr lang="zh-CN" altLang="en-US" sz="1600" dirty="0">
              <a:latin typeface="ＭＳ Ｐゴシック" panose="020B0600070205080204" pitchFamily="50" charset="-128"/>
              <a:ea typeface="ＭＳ Ｐゴシック" panose="020B0600070205080204" pitchFamily="50" charset="-128"/>
            </a:endParaRPr>
          </a:p>
        </p:txBody>
      </p:sp>
      <p:sp>
        <p:nvSpPr>
          <p:cNvPr id="13" name="Rectangle 12"/>
          <p:cNvSpPr/>
          <p:nvPr/>
        </p:nvSpPr>
        <p:spPr>
          <a:xfrm>
            <a:off x="2597070" y="4340918"/>
            <a:ext cx="745639" cy="303214"/>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100" dirty="0" err="1" smtClean="0"/>
          </a:p>
        </p:txBody>
      </p:sp>
    </p:spTree>
    <p:extLst>
      <p:ext uri="{BB962C8B-B14F-4D97-AF65-F5344CB8AC3E}">
        <p14:creationId xmlns:p14="http://schemas.microsoft.com/office/powerpoint/2010/main" val="1866741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49962" y="2237748"/>
            <a:ext cx="5274026" cy="4174590"/>
          </a:xfrm>
          <a:prstGeom prst="rect">
            <a:avLst/>
          </a:prstGeom>
        </p:spPr>
      </p:pic>
      <p:sp>
        <p:nvSpPr>
          <p:cNvPr id="4" name="Title 3">
            <a:extLst>
              <a:ext uri="{FF2B5EF4-FFF2-40B4-BE49-F238E27FC236}">
                <a16:creationId xmlns:a16="http://schemas.microsoft.com/office/drawing/2014/main" id="{DC3A34A7-FCA8-AB4B-A1F9-D1B5A8255846}"/>
              </a:ext>
            </a:extLst>
          </p:cNvPr>
          <p:cNvSpPr>
            <a:spLocks noGrp="1"/>
          </p:cNvSpPr>
          <p:nvPr>
            <p:ph type="title"/>
          </p:nvPr>
        </p:nvSpPr>
        <p:spPr/>
        <p:txBody>
          <a:bodyPr anchor="ctr">
            <a:normAutofit/>
          </a:bodyPr>
          <a:lstStyle/>
          <a:p>
            <a:r>
              <a:rPr lang="ja-JP" altLang="en-US" sz="2800" b="1" dirty="0">
                <a:latin typeface="ＭＳ Ｐゴシック" panose="020B0600070205080204" pitchFamily="50" charset="-128"/>
                <a:ea typeface="ＭＳ Ｐゴシック" panose="020B0600070205080204" pitchFamily="50" charset="-128"/>
              </a:rPr>
              <a:t>３</a:t>
            </a:r>
            <a:r>
              <a:rPr lang="ja-JP" altLang="en-US" sz="2800" b="1" dirty="0" smtClean="0">
                <a:latin typeface="ＭＳ Ｐゴシック" panose="020B0600070205080204" pitchFamily="50" charset="-128"/>
                <a:ea typeface="ＭＳ Ｐゴシック" panose="020B0600070205080204" pitchFamily="50" charset="-128"/>
              </a:rPr>
              <a:t>．</a:t>
            </a:r>
            <a:r>
              <a:rPr lang="en-US" altLang="ja-JP" sz="2800" b="1" dirty="0" smtClean="0">
                <a:latin typeface="ＭＳ Ｐゴシック" panose="020B0600070205080204" pitchFamily="50" charset="-128"/>
                <a:ea typeface="ＭＳ Ｐゴシック" panose="020B0600070205080204" pitchFamily="50" charset="-128"/>
              </a:rPr>
              <a:t>Data Science</a:t>
            </a:r>
            <a:r>
              <a:rPr lang="ja-JP" altLang="en-US" sz="2800" b="1" dirty="0">
                <a:latin typeface="ＭＳ Ｐゴシック" panose="020B0600070205080204" pitchFamily="50" charset="-128"/>
                <a:ea typeface="ＭＳ Ｐゴシック" panose="020B0600070205080204" pitchFamily="50" charset="-128"/>
              </a:rPr>
              <a:t>用の</a:t>
            </a:r>
            <a:r>
              <a:rPr lang="en-US" altLang="ja-JP" sz="2800" b="1" dirty="0" smtClean="0">
                <a:latin typeface="ＭＳ Ｐゴシック" panose="020B0600070205080204" pitchFamily="50" charset="-128"/>
                <a:ea typeface="ＭＳ Ｐゴシック" panose="020B0600070205080204" pitchFamily="50" charset="-128"/>
              </a:rPr>
              <a:t>VCN</a:t>
            </a:r>
            <a:r>
              <a:rPr lang="ja-JP" altLang="en-US" sz="2800" b="1" dirty="0" smtClean="0">
                <a:latin typeface="ＭＳ Ｐゴシック" panose="020B0600070205080204" pitchFamily="50" charset="-128"/>
                <a:ea typeface="ＭＳ Ｐゴシック" panose="020B0600070205080204" pitchFamily="50" charset="-128"/>
              </a:rPr>
              <a:t>を作成</a:t>
            </a:r>
            <a:endParaRPr lang="en-US" sz="2800" b="1" dirty="0">
              <a:latin typeface="ＭＳ Ｐゴシック" panose="020B0600070205080204" pitchFamily="50" charset="-128"/>
              <a:ea typeface="ＭＳ Ｐゴシック" panose="020B0600070205080204" pitchFamily="50" charset="-128"/>
            </a:endParaRPr>
          </a:p>
        </p:txBody>
      </p:sp>
      <p:sp>
        <p:nvSpPr>
          <p:cNvPr id="28" name="Footer Placeholder 1">
            <a:extLst>
              <a:ext uri="{FF2B5EF4-FFF2-40B4-BE49-F238E27FC236}">
                <a16:creationId xmlns:a16="http://schemas.microsoft.com/office/drawing/2014/main" id="{58914A60-50C6-5547-BB00-1A349F09C5A8}"/>
              </a:ext>
            </a:extLst>
          </p:cNvPr>
          <p:cNvSpPr txBox="1">
            <a:spLocks/>
          </p:cNvSpPr>
          <p:nvPr/>
        </p:nvSpPr>
        <p:spPr>
          <a:xfrm>
            <a:off x="694944" y="6514977"/>
            <a:ext cx="7127152" cy="365125"/>
          </a:xfrm>
          <a:prstGeom prst="rect">
            <a:avLst/>
          </a:prstGeom>
        </p:spPr>
        <p:txBody>
          <a:bodyPr vert="horz" lIns="0" tIns="45720" rIns="0" bIns="45720" rtlCol="0" anchor="ctr"/>
          <a:lstStyle>
            <a:defPPr>
              <a:defRPr lang="en-US"/>
            </a:defPPr>
            <a:lvl1pPr marL="0" algn="l" defTabSz="914400" rtl="0" eaLnBrk="1" latinLnBrk="0" hangingPunct="1">
              <a:defRPr sz="650" b="0" i="0" kern="1200">
                <a:solidFill>
                  <a:schemeClr val="bg2">
                    <a:lumMod val="7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latin typeface="ＭＳ Ｐゴシック" panose="020B0600070205080204" pitchFamily="50" charset="-128"/>
                <a:ea typeface="ＭＳ Ｐゴシック" panose="020B0600070205080204" pitchFamily="50" charset="-128"/>
              </a:rPr>
              <a:t>Copyright © 2019 Oracle and/or its affiliates.</a:t>
            </a:r>
            <a:endParaRPr lang="en-US" sz="800" dirty="0">
              <a:latin typeface="ＭＳ Ｐゴシック" panose="020B0600070205080204" pitchFamily="50" charset="-128"/>
              <a:ea typeface="ＭＳ Ｐゴシック" panose="020B0600070205080204" pitchFamily="50" charset="-128"/>
            </a:endParaRPr>
          </a:p>
        </p:txBody>
      </p:sp>
      <p:sp>
        <p:nvSpPr>
          <p:cNvPr id="6" name="Oval 5">
            <a:extLst>
              <a:ext uri="{FF2B5EF4-FFF2-40B4-BE49-F238E27FC236}">
                <a16:creationId xmlns:a16="http://schemas.microsoft.com/office/drawing/2014/main" id="{D04A774D-8292-4487-8527-E4D3682A27BD}"/>
              </a:ext>
            </a:extLst>
          </p:cNvPr>
          <p:cNvSpPr/>
          <p:nvPr/>
        </p:nvSpPr>
        <p:spPr>
          <a:xfrm>
            <a:off x="1415480" y="5805264"/>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1</a:t>
            </a:r>
            <a:endParaRPr lang="zh-CN" altLang="en-US" dirty="0">
              <a:latin typeface="ＭＳ Ｐゴシック" panose="020B0600070205080204" pitchFamily="50" charset="-128"/>
              <a:ea typeface="ＭＳ Ｐゴシック" panose="020B0600070205080204" pitchFamily="50" charset="-128"/>
            </a:endParaRPr>
          </a:p>
        </p:txBody>
      </p:sp>
      <p:sp>
        <p:nvSpPr>
          <p:cNvPr id="10" name="TextBox 9">
            <a:extLst>
              <a:ext uri="{FF2B5EF4-FFF2-40B4-BE49-F238E27FC236}">
                <a16:creationId xmlns:a16="http://schemas.microsoft.com/office/drawing/2014/main" id="{F29C5725-96A9-47C2-9A69-74F4B15C3C92}"/>
              </a:ext>
            </a:extLst>
          </p:cNvPr>
          <p:cNvSpPr txBox="1"/>
          <p:nvPr/>
        </p:nvSpPr>
        <p:spPr>
          <a:xfrm>
            <a:off x="694944" y="1500814"/>
            <a:ext cx="11355885" cy="338554"/>
          </a:xfrm>
          <a:prstGeom prst="rect">
            <a:avLst/>
          </a:prstGeom>
          <a:noFill/>
        </p:spPr>
        <p:txBody>
          <a:bodyPr wrap="square" rtlCol="0">
            <a:spAutoFit/>
          </a:bodyPr>
          <a:lstStyle/>
          <a:p>
            <a:r>
              <a:rPr lang="en-US" altLang="zh-CN" sz="1600" dirty="0">
                <a:latin typeface="ＭＳ Ｐゴシック" panose="020B0600070205080204" pitchFamily="50" charset="-128"/>
                <a:ea typeface="ＭＳ Ｐゴシック" panose="020B0600070205080204" pitchFamily="50" charset="-128"/>
              </a:rPr>
              <a:t>- </a:t>
            </a:r>
            <a:r>
              <a:rPr lang="en-US" altLang="ja-JP" sz="1600" dirty="0" smtClean="0">
                <a:latin typeface="ＭＳ Ｐゴシック" panose="020B0600070205080204" pitchFamily="50" charset="-128"/>
                <a:ea typeface="ＭＳ Ｐゴシック" panose="020B0600070205080204" pitchFamily="50" charset="-128"/>
              </a:rPr>
              <a:t>VCN</a:t>
            </a:r>
            <a:r>
              <a:rPr lang="ja-JP" altLang="en-US" sz="1600" dirty="0" smtClean="0">
                <a:latin typeface="ＭＳ Ｐゴシック" panose="020B0600070205080204" pitchFamily="50" charset="-128"/>
                <a:ea typeface="ＭＳ Ｐゴシック" panose="020B0600070205080204" pitchFamily="50" charset="-128"/>
              </a:rPr>
              <a:t>の設定</a:t>
            </a:r>
            <a:r>
              <a:rPr lang="ja-JP" altLang="en-US" sz="1600" dirty="0" smtClean="0">
                <a:latin typeface="ＭＳ Ｐゴシック" panose="020B0600070205080204" pitchFamily="50" charset="-128"/>
                <a:ea typeface="ＭＳ Ｐゴシック" panose="020B0600070205080204" pitchFamily="50" charset="-128"/>
              </a:rPr>
              <a:t>を確認し、「作成」をクリックしてから、作成完了を確認</a:t>
            </a:r>
            <a:endParaRPr lang="zh-CN" altLang="en-US" sz="1600" dirty="0">
              <a:latin typeface="ＭＳ Ｐゴシック" panose="020B0600070205080204" pitchFamily="50" charset="-128"/>
              <a:ea typeface="ＭＳ Ｐゴシック" panose="020B0600070205080204" pitchFamily="50" charset="-128"/>
            </a:endParaRPr>
          </a:p>
        </p:txBody>
      </p:sp>
      <p:pic>
        <p:nvPicPr>
          <p:cNvPr id="3" name="Picture 2"/>
          <p:cNvPicPr>
            <a:picLocks noChangeAspect="1"/>
          </p:cNvPicPr>
          <p:nvPr/>
        </p:nvPicPr>
        <p:blipFill>
          <a:blip r:embed="rId4"/>
          <a:stretch>
            <a:fillRect/>
          </a:stretch>
        </p:blipFill>
        <p:spPr>
          <a:xfrm>
            <a:off x="6402517" y="2237748"/>
            <a:ext cx="4787255" cy="2595432"/>
          </a:xfrm>
          <a:prstGeom prst="rect">
            <a:avLst/>
          </a:prstGeom>
        </p:spPr>
      </p:pic>
      <p:sp>
        <p:nvSpPr>
          <p:cNvPr id="11" name="Oval 10">
            <a:extLst>
              <a:ext uri="{FF2B5EF4-FFF2-40B4-BE49-F238E27FC236}">
                <a16:creationId xmlns:a16="http://schemas.microsoft.com/office/drawing/2014/main" id="{301FE832-5A91-4C25-B24F-9E6DA52835F3}"/>
              </a:ext>
            </a:extLst>
          </p:cNvPr>
          <p:cNvSpPr/>
          <p:nvPr/>
        </p:nvSpPr>
        <p:spPr>
          <a:xfrm>
            <a:off x="7752184" y="3669184"/>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2</a:t>
            </a:r>
            <a:endParaRPr lang="zh-CN" altLang="en-US" dirty="0">
              <a:latin typeface="ＭＳ Ｐゴシック" panose="020B0600070205080204" pitchFamily="50" charset="-128"/>
              <a:ea typeface="ＭＳ Ｐゴシック" panose="020B0600070205080204" pitchFamily="50" charset="-128"/>
            </a:endParaRPr>
          </a:p>
        </p:txBody>
      </p:sp>
      <p:sp>
        <p:nvSpPr>
          <p:cNvPr id="12" name="Rectangle 11"/>
          <p:cNvSpPr/>
          <p:nvPr/>
        </p:nvSpPr>
        <p:spPr>
          <a:xfrm>
            <a:off x="8141410" y="3582931"/>
            <a:ext cx="2388174" cy="412815"/>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100" dirty="0" err="1" smtClean="0"/>
          </a:p>
        </p:txBody>
      </p:sp>
    </p:spTree>
    <p:extLst>
      <p:ext uri="{BB962C8B-B14F-4D97-AF65-F5344CB8AC3E}">
        <p14:creationId xmlns:p14="http://schemas.microsoft.com/office/powerpoint/2010/main" val="1530634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94943" y="2137520"/>
            <a:ext cx="4759253" cy="3667743"/>
          </a:xfrm>
          <a:prstGeom prst="rect">
            <a:avLst/>
          </a:prstGeom>
        </p:spPr>
      </p:pic>
      <p:pic>
        <p:nvPicPr>
          <p:cNvPr id="5" name="Picture 4"/>
          <p:cNvPicPr>
            <a:picLocks noChangeAspect="1"/>
          </p:cNvPicPr>
          <p:nvPr/>
        </p:nvPicPr>
        <p:blipFill>
          <a:blip r:embed="rId4"/>
          <a:stretch>
            <a:fillRect/>
          </a:stretch>
        </p:blipFill>
        <p:spPr>
          <a:xfrm>
            <a:off x="6023992" y="2144195"/>
            <a:ext cx="4752528" cy="3024947"/>
          </a:xfrm>
          <a:prstGeom prst="rect">
            <a:avLst/>
          </a:prstGeom>
        </p:spPr>
      </p:pic>
      <p:sp>
        <p:nvSpPr>
          <p:cNvPr id="4" name="Title 3">
            <a:extLst>
              <a:ext uri="{FF2B5EF4-FFF2-40B4-BE49-F238E27FC236}">
                <a16:creationId xmlns:a16="http://schemas.microsoft.com/office/drawing/2014/main" id="{DC3A34A7-FCA8-AB4B-A1F9-D1B5A8255846}"/>
              </a:ext>
            </a:extLst>
          </p:cNvPr>
          <p:cNvSpPr>
            <a:spLocks noGrp="1"/>
          </p:cNvSpPr>
          <p:nvPr>
            <p:ph type="title"/>
          </p:nvPr>
        </p:nvSpPr>
        <p:spPr/>
        <p:txBody>
          <a:bodyPr anchor="ctr">
            <a:normAutofit/>
          </a:bodyPr>
          <a:lstStyle/>
          <a:p>
            <a:r>
              <a:rPr lang="ja-JP" altLang="en-US" sz="2800" b="1" dirty="0">
                <a:latin typeface="ＭＳ Ｐゴシック" panose="020B0600070205080204" pitchFamily="50" charset="-128"/>
                <a:ea typeface="ＭＳ Ｐゴシック" panose="020B0600070205080204" pitchFamily="50" charset="-128"/>
              </a:rPr>
              <a:t>４</a:t>
            </a:r>
            <a:r>
              <a:rPr lang="ja-JP" altLang="en-US" sz="2800" b="1" dirty="0" smtClean="0">
                <a:latin typeface="ＭＳ Ｐゴシック" panose="020B0600070205080204" pitchFamily="50" charset="-128"/>
                <a:ea typeface="ＭＳ Ｐゴシック" panose="020B0600070205080204" pitchFamily="50" charset="-128"/>
              </a:rPr>
              <a:t>．</a:t>
            </a:r>
            <a:r>
              <a:rPr lang="en-US" altLang="ja-JP" sz="2800" b="1" dirty="0" smtClean="0">
                <a:latin typeface="ＭＳ Ｐゴシック" panose="020B0600070205080204" pitchFamily="50" charset="-128"/>
                <a:ea typeface="ＭＳ Ｐゴシック" panose="020B0600070205080204" pitchFamily="50" charset="-128"/>
              </a:rPr>
              <a:t>Data Science</a:t>
            </a:r>
            <a:r>
              <a:rPr lang="ja-JP" altLang="en-US" sz="2800" b="1" dirty="0" smtClean="0">
                <a:latin typeface="ＭＳ Ｐゴシック" panose="020B0600070205080204" pitchFamily="50" charset="-128"/>
                <a:ea typeface="ＭＳ Ｐゴシック" panose="020B0600070205080204" pitchFamily="50" charset="-128"/>
              </a:rPr>
              <a:t>のプロジェクトを作成</a:t>
            </a:r>
            <a:endParaRPr lang="en-US" sz="2800" b="1" dirty="0">
              <a:latin typeface="ＭＳ Ｐゴシック" panose="020B0600070205080204" pitchFamily="50" charset="-128"/>
              <a:ea typeface="ＭＳ Ｐゴシック" panose="020B0600070205080204" pitchFamily="50" charset="-128"/>
            </a:endParaRPr>
          </a:p>
        </p:txBody>
      </p:sp>
      <p:sp>
        <p:nvSpPr>
          <p:cNvPr id="28" name="Footer Placeholder 1">
            <a:extLst>
              <a:ext uri="{FF2B5EF4-FFF2-40B4-BE49-F238E27FC236}">
                <a16:creationId xmlns:a16="http://schemas.microsoft.com/office/drawing/2014/main" id="{58914A60-50C6-5547-BB00-1A349F09C5A8}"/>
              </a:ext>
            </a:extLst>
          </p:cNvPr>
          <p:cNvSpPr txBox="1">
            <a:spLocks/>
          </p:cNvSpPr>
          <p:nvPr/>
        </p:nvSpPr>
        <p:spPr>
          <a:xfrm>
            <a:off x="694944" y="6514977"/>
            <a:ext cx="7127152" cy="365125"/>
          </a:xfrm>
          <a:prstGeom prst="rect">
            <a:avLst/>
          </a:prstGeom>
        </p:spPr>
        <p:txBody>
          <a:bodyPr vert="horz" lIns="0" tIns="45720" rIns="0" bIns="45720" rtlCol="0" anchor="ctr"/>
          <a:lstStyle>
            <a:defPPr>
              <a:defRPr lang="en-US"/>
            </a:defPPr>
            <a:lvl1pPr marL="0" algn="l" defTabSz="914400" rtl="0" eaLnBrk="1" latinLnBrk="0" hangingPunct="1">
              <a:defRPr sz="650" b="0" i="0" kern="1200">
                <a:solidFill>
                  <a:schemeClr val="bg2">
                    <a:lumMod val="7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latin typeface="ＭＳ Ｐゴシック" panose="020B0600070205080204" pitchFamily="50" charset="-128"/>
                <a:ea typeface="ＭＳ Ｐゴシック" panose="020B0600070205080204" pitchFamily="50" charset="-128"/>
              </a:rPr>
              <a:t>Copyright © 2019 Oracle and/or its affiliates.</a:t>
            </a:r>
            <a:endParaRPr lang="en-US" sz="800" dirty="0">
              <a:latin typeface="ＭＳ Ｐゴシック" panose="020B0600070205080204" pitchFamily="50" charset="-128"/>
              <a:ea typeface="ＭＳ Ｐゴシック" panose="020B0600070205080204" pitchFamily="50" charset="-128"/>
            </a:endParaRPr>
          </a:p>
        </p:txBody>
      </p:sp>
      <p:sp>
        <p:nvSpPr>
          <p:cNvPr id="6" name="Oval 5">
            <a:extLst>
              <a:ext uri="{FF2B5EF4-FFF2-40B4-BE49-F238E27FC236}">
                <a16:creationId xmlns:a16="http://schemas.microsoft.com/office/drawing/2014/main" id="{D04A774D-8292-4487-8527-E4D3682A27BD}"/>
              </a:ext>
            </a:extLst>
          </p:cNvPr>
          <p:cNvSpPr/>
          <p:nvPr/>
        </p:nvSpPr>
        <p:spPr>
          <a:xfrm>
            <a:off x="4098264" y="4509120"/>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1</a:t>
            </a:r>
            <a:endParaRPr lang="zh-CN" altLang="en-US" dirty="0">
              <a:latin typeface="ＭＳ Ｐゴシック" panose="020B0600070205080204" pitchFamily="50" charset="-128"/>
              <a:ea typeface="ＭＳ Ｐゴシック" panose="020B0600070205080204" pitchFamily="50" charset="-128"/>
            </a:endParaRPr>
          </a:p>
        </p:txBody>
      </p:sp>
      <p:sp>
        <p:nvSpPr>
          <p:cNvPr id="10" name="TextBox 9">
            <a:extLst>
              <a:ext uri="{FF2B5EF4-FFF2-40B4-BE49-F238E27FC236}">
                <a16:creationId xmlns:a16="http://schemas.microsoft.com/office/drawing/2014/main" id="{F29C5725-96A9-47C2-9A69-74F4B15C3C92}"/>
              </a:ext>
            </a:extLst>
          </p:cNvPr>
          <p:cNvSpPr txBox="1"/>
          <p:nvPr/>
        </p:nvSpPr>
        <p:spPr>
          <a:xfrm>
            <a:off x="694944" y="1500814"/>
            <a:ext cx="11355885" cy="338554"/>
          </a:xfrm>
          <a:prstGeom prst="rect">
            <a:avLst/>
          </a:prstGeom>
          <a:noFill/>
        </p:spPr>
        <p:txBody>
          <a:bodyPr wrap="square" rtlCol="0">
            <a:spAutoFit/>
          </a:bodyPr>
          <a:lstStyle/>
          <a:p>
            <a:r>
              <a:rPr lang="en-US" altLang="zh-CN" sz="1600" dirty="0">
                <a:latin typeface="ＭＳ Ｐゴシック" panose="020B0600070205080204" pitchFamily="50" charset="-128"/>
                <a:ea typeface="ＭＳ Ｐゴシック" panose="020B0600070205080204" pitchFamily="50" charset="-128"/>
              </a:rPr>
              <a:t>- </a:t>
            </a:r>
            <a:r>
              <a:rPr lang="en-US" altLang="ja-JP" sz="1600" dirty="0" smtClean="0">
                <a:latin typeface="ＭＳ Ｐゴシック" panose="020B0600070205080204" pitchFamily="50" charset="-128"/>
                <a:ea typeface="ＭＳ Ｐゴシック" panose="020B0600070205080204" pitchFamily="50" charset="-128"/>
              </a:rPr>
              <a:t>OCI Console</a:t>
            </a:r>
            <a:r>
              <a:rPr lang="ja-JP" altLang="en-US" sz="1600" dirty="0" smtClean="0">
                <a:latin typeface="ＭＳ Ｐゴシック" panose="020B0600070205080204" pitchFamily="50" charset="-128"/>
                <a:ea typeface="ＭＳ Ｐゴシック" panose="020B0600070205080204" pitchFamily="50" charset="-128"/>
              </a:rPr>
              <a:t>の「データ・サイエンス</a:t>
            </a:r>
            <a:r>
              <a:rPr lang="en-US" altLang="ja-JP" sz="1600" dirty="0" smtClean="0">
                <a:latin typeface="ＭＳ Ｐゴシック" panose="020B0600070205080204" pitchFamily="50" charset="-128"/>
                <a:ea typeface="ＭＳ Ｐゴシック" panose="020B0600070205080204" pitchFamily="50" charset="-128"/>
              </a:rPr>
              <a:t>&gt;</a:t>
            </a:r>
            <a:r>
              <a:rPr lang="ja-JP" altLang="en-US" sz="1600" dirty="0" smtClean="0">
                <a:latin typeface="ＭＳ Ｐゴシック" panose="020B0600070205080204" pitchFamily="50" charset="-128"/>
                <a:ea typeface="ＭＳ Ｐゴシック" panose="020B0600070205080204" pitchFamily="50" charset="-128"/>
              </a:rPr>
              <a:t>プロジェクト」をクリックし、「プロジェクトの作成」をクリック</a:t>
            </a:r>
            <a:endParaRPr lang="zh-CN" altLang="en-US" sz="1600" dirty="0">
              <a:latin typeface="ＭＳ Ｐゴシック" panose="020B0600070205080204" pitchFamily="50" charset="-128"/>
              <a:ea typeface="ＭＳ Ｐゴシック" panose="020B0600070205080204" pitchFamily="50" charset="-128"/>
            </a:endParaRPr>
          </a:p>
        </p:txBody>
      </p:sp>
      <p:sp>
        <p:nvSpPr>
          <p:cNvPr id="9" name="Oval 8">
            <a:extLst>
              <a:ext uri="{FF2B5EF4-FFF2-40B4-BE49-F238E27FC236}">
                <a16:creationId xmlns:a16="http://schemas.microsoft.com/office/drawing/2014/main" id="{301FE832-5A91-4C25-B24F-9E6DA52835F3}"/>
              </a:ext>
            </a:extLst>
          </p:cNvPr>
          <p:cNvSpPr/>
          <p:nvPr/>
        </p:nvSpPr>
        <p:spPr>
          <a:xfrm>
            <a:off x="8240000" y="3284984"/>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2</a:t>
            </a:r>
            <a:endParaRPr lang="zh-CN" altLang="en-US" dirty="0">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457721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7032104" y="2060848"/>
            <a:ext cx="4277562" cy="3931056"/>
          </a:xfrm>
          <a:prstGeom prst="rect">
            <a:avLst/>
          </a:prstGeom>
        </p:spPr>
      </p:pic>
      <p:pic>
        <p:nvPicPr>
          <p:cNvPr id="7" name="Picture 6"/>
          <p:cNvPicPr>
            <a:picLocks noChangeAspect="1"/>
          </p:cNvPicPr>
          <p:nvPr/>
        </p:nvPicPr>
        <p:blipFill>
          <a:blip r:embed="rId4"/>
          <a:stretch>
            <a:fillRect/>
          </a:stretch>
        </p:blipFill>
        <p:spPr>
          <a:xfrm>
            <a:off x="768095" y="2110767"/>
            <a:ext cx="5833104" cy="4404210"/>
          </a:xfrm>
          <a:prstGeom prst="rect">
            <a:avLst/>
          </a:prstGeom>
        </p:spPr>
      </p:pic>
      <p:sp>
        <p:nvSpPr>
          <p:cNvPr id="4" name="Title 3">
            <a:extLst>
              <a:ext uri="{FF2B5EF4-FFF2-40B4-BE49-F238E27FC236}">
                <a16:creationId xmlns:a16="http://schemas.microsoft.com/office/drawing/2014/main" id="{DC3A34A7-FCA8-AB4B-A1F9-D1B5A8255846}"/>
              </a:ext>
            </a:extLst>
          </p:cNvPr>
          <p:cNvSpPr>
            <a:spLocks noGrp="1"/>
          </p:cNvSpPr>
          <p:nvPr>
            <p:ph type="title"/>
          </p:nvPr>
        </p:nvSpPr>
        <p:spPr/>
        <p:txBody>
          <a:bodyPr anchor="ctr">
            <a:normAutofit/>
          </a:bodyPr>
          <a:lstStyle/>
          <a:p>
            <a:r>
              <a:rPr lang="ja-JP" altLang="en-US" sz="2800" b="1" dirty="0">
                <a:latin typeface="ＭＳ Ｐゴシック" panose="020B0600070205080204" pitchFamily="50" charset="-128"/>
                <a:ea typeface="ＭＳ Ｐゴシック" panose="020B0600070205080204" pitchFamily="50" charset="-128"/>
              </a:rPr>
              <a:t>５</a:t>
            </a:r>
            <a:r>
              <a:rPr lang="ja-JP" altLang="en-US" sz="2800" b="1" dirty="0" smtClean="0">
                <a:latin typeface="ＭＳ Ｐゴシック" panose="020B0600070205080204" pitchFamily="50" charset="-128"/>
                <a:ea typeface="ＭＳ Ｐゴシック" panose="020B0600070205080204" pitchFamily="50" charset="-128"/>
              </a:rPr>
              <a:t>．</a:t>
            </a:r>
            <a:r>
              <a:rPr lang="en-US" altLang="ja-JP" sz="2800" b="1" dirty="0" smtClean="0">
                <a:latin typeface="ＭＳ Ｐゴシック" panose="020B0600070205080204" pitchFamily="50" charset="-128"/>
                <a:ea typeface="ＭＳ Ｐゴシック" panose="020B0600070205080204" pitchFamily="50" charset="-128"/>
              </a:rPr>
              <a:t>Data Science</a:t>
            </a:r>
            <a:r>
              <a:rPr lang="ja-JP" altLang="en-US" sz="2800" b="1" dirty="0" smtClean="0">
                <a:latin typeface="ＭＳ Ｐゴシック" panose="020B0600070205080204" pitchFamily="50" charset="-128"/>
                <a:ea typeface="ＭＳ Ｐゴシック" panose="020B0600070205080204" pitchFamily="50" charset="-128"/>
              </a:rPr>
              <a:t>のプロジェクトを作成</a:t>
            </a:r>
            <a:endParaRPr lang="en-US" sz="2800" b="1" dirty="0">
              <a:latin typeface="ＭＳ Ｐゴシック" panose="020B0600070205080204" pitchFamily="50" charset="-128"/>
              <a:ea typeface="ＭＳ Ｐゴシック" panose="020B0600070205080204" pitchFamily="50" charset="-128"/>
            </a:endParaRPr>
          </a:p>
        </p:txBody>
      </p:sp>
      <p:sp>
        <p:nvSpPr>
          <p:cNvPr id="28" name="Footer Placeholder 1">
            <a:extLst>
              <a:ext uri="{FF2B5EF4-FFF2-40B4-BE49-F238E27FC236}">
                <a16:creationId xmlns:a16="http://schemas.microsoft.com/office/drawing/2014/main" id="{58914A60-50C6-5547-BB00-1A349F09C5A8}"/>
              </a:ext>
            </a:extLst>
          </p:cNvPr>
          <p:cNvSpPr txBox="1">
            <a:spLocks/>
          </p:cNvSpPr>
          <p:nvPr/>
        </p:nvSpPr>
        <p:spPr>
          <a:xfrm>
            <a:off x="694944" y="6514977"/>
            <a:ext cx="7127152" cy="365125"/>
          </a:xfrm>
          <a:prstGeom prst="rect">
            <a:avLst/>
          </a:prstGeom>
        </p:spPr>
        <p:txBody>
          <a:bodyPr vert="horz" lIns="0" tIns="45720" rIns="0" bIns="45720" rtlCol="0" anchor="ctr"/>
          <a:lstStyle>
            <a:defPPr>
              <a:defRPr lang="en-US"/>
            </a:defPPr>
            <a:lvl1pPr marL="0" algn="l" defTabSz="914400" rtl="0" eaLnBrk="1" latinLnBrk="0" hangingPunct="1">
              <a:defRPr sz="650" b="0" i="0" kern="1200">
                <a:solidFill>
                  <a:schemeClr val="bg2">
                    <a:lumMod val="7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latin typeface="ＭＳ Ｐゴシック" panose="020B0600070205080204" pitchFamily="50" charset="-128"/>
                <a:ea typeface="ＭＳ Ｐゴシック" panose="020B0600070205080204" pitchFamily="50" charset="-128"/>
              </a:rPr>
              <a:t>Copyright © 2019 Oracle and/or its affiliates.</a:t>
            </a:r>
            <a:endParaRPr lang="en-US" sz="800" dirty="0">
              <a:latin typeface="ＭＳ Ｐゴシック" panose="020B0600070205080204" pitchFamily="50" charset="-128"/>
              <a:ea typeface="ＭＳ Ｐゴシック" panose="020B0600070205080204" pitchFamily="50" charset="-128"/>
            </a:endParaRPr>
          </a:p>
        </p:txBody>
      </p:sp>
      <p:sp>
        <p:nvSpPr>
          <p:cNvPr id="6" name="Oval 5">
            <a:extLst>
              <a:ext uri="{FF2B5EF4-FFF2-40B4-BE49-F238E27FC236}">
                <a16:creationId xmlns:a16="http://schemas.microsoft.com/office/drawing/2014/main" id="{D04A774D-8292-4487-8527-E4D3682A27BD}"/>
              </a:ext>
            </a:extLst>
          </p:cNvPr>
          <p:cNvSpPr/>
          <p:nvPr/>
        </p:nvSpPr>
        <p:spPr>
          <a:xfrm>
            <a:off x="1559496" y="3408475"/>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1</a:t>
            </a:r>
            <a:endParaRPr lang="zh-CN" altLang="en-US" dirty="0">
              <a:latin typeface="ＭＳ Ｐゴシック" panose="020B0600070205080204" pitchFamily="50" charset="-128"/>
              <a:ea typeface="ＭＳ Ｐゴシック" panose="020B0600070205080204" pitchFamily="50" charset="-128"/>
            </a:endParaRPr>
          </a:p>
        </p:txBody>
      </p:sp>
      <p:sp>
        <p:nvSpPr>
          <p:cNvPr id="10" name="TextBox 9">
            <a:extLst>
              <a:ext uri="{FF2B5EF4-FFF2-40B4-BE49-F238E27FC236}">
                <a16:creationId xmlns:a16="http://schemas.microsoft.com/office/drawing/2014/main" id="{F29C5725-96A9-47C2-9A69-74F4B15C3C92}"/>
              </a:ext>
            </a:extLst>
          </p:cNvPr>
          <p:cNvSpPr txBox="1"/>
          <p:nvPr/>
        </p:nvSpPr>
        <p:spPr>
          <a:xfrm>
            <a:off x="694944" y="1500814"/>
            <a:ext cx="11355885" cy="338554"/>
          </a:xfrm>
          <a:prstGeom prst="rect">
            <a:avLst/>
          </a:prstGeom>
          <a:noFill/>
        </p:spPr>
        <p:txBody>
          <a:bodyPr wrap="square" rtlCol="0">
            <a:spAutoFit/>
          </a:bodyPr>
          <a:lstStyle/>
          <a:p>
            <a:r>
              <a:rPr lang="en-US" altLang="zh-CN" sz="1600" dirty="0" smtClean="0">
                <a:latin typeface="ＭＳ Ｐゴシック" panose="020B0600070205080204" pitchFamily="50" charset="-128"/>
                <a:ea typeface="ＭＳ Ｐゴシック" panose="020B0600070205080204" pitchFamily="50" charset="-128"/>
              </a:rPr>
              <a:t>- </a:t>
            </a:r>
            <a:r>
              <a:rPr lang="ja-JP" altLang="en-US" sz="1600" dirty="0" smtClean="0">
                <a:latin typeface="ＭＳ Ｐゴシック" panose="020B0600070205080204" pitchFamily="50" charset="-128"/>
                <a:ea typeface="ＭＳ Ｐゴシック" panose="020B0600070205080204" pitchFamily="50" charset="-128"/>
              </a:rPr>
              <a:t>プロジェクトの作成画面で名前を入れ、「作成」をクリックして、作成されたプロジェクトを確認</a:t>
            </a:r>
            <a:endParaRPr lang="zh-CN" altLang="en-US" sz="1600" dirty="0">
              <a:latin typeface="ＭＳ Ｐゴシック" panose="020B0600070205080204" pitchFamily="50" charset="-128"/>
              <a:ea typeface="ＭＳ Ｐゴシック" panose="020B0600070205080204" pitchFamily="50" charset="-128"/>
            </a:endParaRPr>
          </a:p>
        </p:txBody>
      </p:sp>
      <p:sp>
        <p:nvSpPr>
          <p:cNvPr id="9" name="Oval 8">
            <a:extLst>
              <a:ext uri="{FF2B5EF4-FFF2-40B4-BE49-F238E27FC236}">
                <a16:creationId xmlns:a16="http://schemas.microsoft.com/office/drawing/2014/main" id="{301FE832-5A91-4C25-B24F-9E6DA52835F3}"/>
              </a:ext>
            </a:extLst>
          </p:cNvPr>
          <p:cNvSpPr/>
          <p:nvPr/>
        </p:nvSpPr>
        <p:spPr>
          <a:xfrm>
            <a:off x="444984" y="6219236"/>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2</a:t>
            </a:r>
            <a:endParaRPr lang="zh-CN" altLang="en-US" dirty="0">
              <a:latin typeface="ＭＳ Ｐゴシック" panose="020B0600070205080204" pitchFamily="50" charset="-128"/>
              <a:ea typeface="ＭＳ Ｐゴシック" panose="020B0600070205080204" pitchFamily="50" charset="-128"/>
            </a:endParaRPr>
          </a:p>
        </p:txBody>
      </p:sp>
      <p:sp>
        <p:nvSpPr>
          <p:cNvPr id="12" name="Oval 11">
            <a:extLst>
              <a:ext uri="{FF2B5EF4-FFF2-40B4-BE49-F238E27FC236}">
                <a16:creationId xmlns:a16="http://schemas.microsoft.com/office/drawing/2014/main" id="{301FE832-5A91-4C25-B24F-9E6DA52835F3}"/>
              </a:ext>
            </a:extLst>
          </p:cNvPr>
          <p:cNvSpPr/>
          <p:nvPr/>
        </p:nvSpPr>
        <p:spPr>
          <a:xfrm>
            <a:off x="9912424" y="2344909"/>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ＭＳ Ｐゴシック" panose="020B0600070205080204" pitchFamily="50" charset="-128"/>
                <a:ea typeface="ＭＳ Ｐゴシック" panose="020B0600070205080204" pitchFamily="50" charset="-128"/>
              </a:rPr>
              <a:t>３</a:t>
            </a:r>
            <a:endParaRPr lang="zh-CN" altLang="en-US" dirty="0">
              <a:latin typeface="ＭＳ Ｐゴシック" panose="020B0600070205080204" pitchFamily="50" charset="-128"/>
              <a:ea typeface="ＭＳ Ｐゴシック" panose="020B0600070205080204" pitchFamily="50" charset="-128"/>
            </a:endParaRPr>
          </a:p>
        </p:txBody>
      </p:sp>
      <p:sp>
        <p:nvSpPr>
          <p:cNvPr id="13" name="Rectangle 12"/>
          <p:cNvSpPr/>
          <p:nvPr/>
        </p:nvSpPr>
        <p:spPr>
          <a:xfrm>
            <a:off x="816057" y="3362234"/>
            <a:ext cx="684286" cy="303214"/>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100" dirty="0" err="1" smtClean="0"/>
          </a:p>
        </p:txBody>
      </p:sp>
      <p:sp>
        <p:nvSpPr>
          <p:cNvPr id="14" name="Rectangle 13"/>
          <p:cNvSpPr/>
          <p:nvPr/>
        </p:nvSpPr>
        <p:spPr>
          <a:xfrm>
            <a:off x="8724965" y="2344909"/>
            <a:ext cx="1091689" cy="303214"/>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100" dirty="0" err="1" smtClean="0"/>
          </a:p>
        </p:txBody>
      </p:sp>
    </p:spTree>
    <p:extLst>
      <p:ext uri="{BB962C8B-B14F-4D97-AF65-F5344CB8AC3E}">
        <p14:creationId xmlns:p14="http://schemas.microsoft.com/office/powerpoint/2010/main" val="20004764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07984" y="2250144"/>
            <a:ext cx="6104440" cy="4264833"/>
          </a:xfrm>
          <a:prstGeom prst="rect">
            <a:avLst/>
          </a:prstGeom>
        </p:spPr>
      </p:pic>
      <p:pic>
        <p:nvPicPr>
          <p:cNvPr id="8" name="Picture 7"/>
          <p:cNvPicPr>
            <a:picLocks noChangeAspect="1"/>
          </p:cNvPicPr>
          <p:nvPr/>
        </p:nvPicPr>
        <p:blipFill rotWithShape="1">
          <a:blip r:embed="rId4"/>
          <a:srcRect l="38763"/>
          <a:stretch/>
        </p:blipFill>
        <p:spPr>
          <a:xfrm>
            <a:off x="744346" y="2313742"/>
            <a:ext cx="2619466" cy="3931056"/>
          </a:xfrm>
          <a:prstGeom prst="rect">
            <a:avLst/>
          </a:prstGeom>
        </p:spPr>
      </p:pic>
      <p:sp>
        <p:nvSpPr>
          <p:cNvPr id="4" name="Title 3">
            <a:extLst>
              <a:ext uri="{FF2B5EF4-FFF2-40B4-BE49-F238E27FC236}">
                <a16:creationId xmlns:a16="http://schemas.microsoft.com/office/drawing/2014/main" id="{DC3A34A7-FCA8-AB4B-A1F9-D1B5A8255846}"/>
              </a:ext>
            </a:extLst>
          </p:cNvPr>
          <p:cNvSpPr>
            <a:spLocks noGrp="1"/>
          </p:cNvSpPr>
          <p:nvPr>
            <p:ph type="title"/>
          </p:nvPr>
        </p:nvSpPr>
        <p:spPr/>
        <p:txBody>
          <a:bodyPr anchor="ctr">
            <a:normAutofit/>
          </a:bodyPr>
          <a:lstStyle/>
          <a:p>
            <a:r>
              <a:rPr lang="ja-JP" altLang="en-US" sz="2800" b="1" dirty="0">
                <a:latin typeface="ＭＳ Ｐゴシック" panose="020B0600070205080204" pitchFamily="50" charset="-128"/>
                <a:ea typeface="ＭＳ Ｐゴシック" panose="020B0600070205080204" pitchFamily="50" charset="-128"/>
              </a:rPr>
              <a:t>６</a:t>
            </a:r>
            <a:r>
              <a:rPr lang="ja-JP" altLang="en-US" sz="2800" b="1" dirty="0" smtClean="0">
                <a:latin typeface="ＭＳ Ｐゴシック" panose="020B0600070205080204" pitchFamily="50" charset="-128"/>
                <a:ea typeface="ＭＳ Ｐゴシック" panose="020B0600070205080204" pitchFamily="50" charset="-128"/>
              </a:rPr>
              <a:t>．ノートブック・セッションの作成</a:t>
            </a:r>
            <a:endParaRPr lang="en-US" sz="2800" b="1" dirty="0">
              <a:latin typeface="ＭＳ Ｐゴシック" panose="020B0600070205080204" pitchFamily="50" charset="-128"/>
              <a:ea typeface="ＭＳ Ｐゴシック" panose="020B0600070205080204" pitchFamily="50" charset="-128"/>
            </a:endParaRPr>
          </a:p>
        </p:txBody>
      </p:sp>
      <p:sp>
        <p:nvSpPr>
          <p:cNvPr id="28" name="Footer Placeholder 1">
            <a:extLst>
              <a:ext uri="{FF2B5EF4-FFF2-40B4-BE49-F238E27FC236}">
                <a16:creationId xmlns:a16="http://schemas.microsoft.com/office/drawing/2014/main" id="{58914A60-50C6-5547-BB00-1A349F09C5A8}"/>
              </a:ext>
            </a:extLst>
          </p:cNvPr>
          <p:cNvSpPr txBox="1">
            <a:spLocks/>
          </p:cNvSpPr>
          <p:nvPr/>
        </p:nvSpPr>
        <p:spPr>
          <a:xfrm>
            <a:off x="694944" y="6514977"/>
            <a:ext cx="7127152" cy="365125"/>
          </a:xfrm>
          <a:prstGeom prst="rect">
            <a:avLst/>
          </a:prstGeom>
        </p:spPr>
        <p:txBody>
          <a:bodyPr vert="horz" lIns="0" tIns="45720" rIns="0" bIns="45720" rtlCol="0" anchor="ctr"/>
          <a:lstStyle>
            <a:defPPr>
              <a:defRPr lang="en-US"/>
            </a:defPPr>
            <a:lvl1pPr marL="0" algn="l" defTabSz="914400" rtl="0" eaLnBrk="1" latinLnBrk="0" hangingPunct="1">
              <a:defRPr sz="650" b="0" i="0" kern="1200">
                <a:solidFill>
                  <a:schemeClr val="bg2">
                    <a:lumMod val="7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latin typeface="ＭＳ Ｐゴシック" panose="020B0600070205080204" pitchFamily="50" charset="-128"/>
                <a:ea typeface="ＭＳ Ｐゴシック" panose="020B0600070205080204" pitchFamily="50" charset="-128"/>
              </a:rPr>
              <a:t>Copyright © 2019 Oracle and/or its affiliates.</a:t>
            </a:r>
            <a:endParaRPr lang="en-US" sz="800" dirty="0">
              <a:latin typeface="ＭＳ Ｐゴシック" panose="020B0600070205080204" pitchFamily="50" charset="-128"/>
              <a:ea typeface="ＭＳ Ｐゴシック" panose="020B0600070205080204" pitchFamily="50" charset="-128"/>
            </a:endParaRPr>
          </a:p>
        </p:txBody>
      </p:sp>
      <p:sp>
        <p:nvSpPr>
          <p:cNvPr id="6" name="Oval 5">
            <a:extLst>
              <a:ext uri="{FF2B5EF4-FFF2-40B4-BE49-F238E27FC236}">
                <a16:creationId xmlns:a16="http://schemas.microsoft.com/office/drawing/2014/main" id="{D04A774D-8292-4487-8527-E4D3682A27BD}"/>
              </a:ext>
            </a:extLst>
          </p:cNvPr>
          <p:cNvSpPr/>
          <p:nvPr/>
        </p:nvSpPr>
        <p:spPr>
          <a:xfrm>
            <a:off x="2351584" y="4797152"/>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1</a:t>
            </a:r>
            <a:endParaRPr lang="zh-CN" altLang="en-US" dirty="0">
              <a:latin typeface="ＭＳ Ｐゴシック" panose="020B0600070205080204" pitchFamily="50" charset="-128"/>
              <a:ea typeface="ＭＳ Ｐゴシック" panose="020B0600070205080204" pitchFamily="50" charset="-128"/>
            </a:endParaRPr>
          </a:p>
        </p:txBody>
      </p:sp>
      <p:sp>
        <p:nvSpPr>
          <p:cNvPr id="10" name="TextBox 9">
            <a:extLst>
              <a:ext uri="{FF2B5EF4-FFF2-40B4-BE49-F238E27FC236}">
                <a16:creationId xmlns:a16="http://schemas.microsoft.com/office/drawing/2014/main" id="{F29C5725-96A9-47C2-9A69-74F4B15C3C92}"/>
              </a:ext>
            </a:extLst>
          </p:cNvPr>
          <p:cNvSpPr txBox="1"/>
          <p:nvPr/>
        </p:nvSpPr>
        <p:spPr>
          <a:xfrm>
            <a:off x="694944" y="1500814"/>
            <a:ext cx="11355885" cy="584775"/>
          </a:xfrm>
          <a:prstGeom prst="rect">
            <a:avLst/>
          </a:prstGeom>
          <a:noFill/>
        </p:spPr>
        <p:txBody>
          <a:bodyPr wrap="square" rtlCol="0">
            <a:spAutoFit/>
          </a:bodyPr>
          <a:lstStyle/>
          <a:p>
            <a:r>
              <a:rPr lang="en-US" altLang="zh-CN" sz="1600" dirty="0" smtClean="0">
                <a:latin typeface="ＭＳ Ｐゴシック" panose="020B0600070205080204" pitchFamily="50" charset="-128"/>
                <a:ea typeface="ＭＳ Ｐゴシック" panose="020B0600070205080204" pitchFamily="50" charset="-128"/>
              </a:rPr>
              <a:t>- </a:t>
            </a:r>
            <a:r>
              <a:rPr lang="ja-JP" altLang="en-US" sz="1600" dirty="0" smtClean="0">
                <a:latin typeface="ＭＳ Ｐゴシック" panose="020B0600070205080204" pitchFamily="50" charset="-128"/>
                <a:ea typeface="ＭＳ Ｐゴシック" panose="020B0600070205080204" pitchFamily="50" charset="-128"/>
              </a:rPr>
              <a:t>「ノートブック・セッションの作成」をクリックしてから、作成画面で「名前</a:t>
            </a:r>
            <a:r>
              <a:rPr lang="ja-JP" altLang="en-US" sz="1600" dirty="0">
                <a:latin typeface="ＭＳ Ｐゴシック" panose="020B0600070205080204" pitchFamily="50" charset="-128"/>
                <a:ea typeface="ＭＳ Ｐゴシック" panose="020B0600070205080204" pitchFamily="50" charset="-128"/>
              </a:rPr>
              <a:t>」、 「インスタンスのシェイプ」 </a:t>
            </a:r>
            <a:r>
              <a:rPr lang="ja-JP" altLang="en-US" sz="1600" dirty="0" smtClean="0">
                <a:latin typeface="ＭＳ Ｐゴシック" panose="020B0600070205080204" pitchFamily="50" charset="-128"/>
                <a:ea typeface="ＭＳ Ｐゴシック" panose="020B0600070205080204" pitchFamily="50" charset="-128"/>
              </a:rPr>
              <a:t>、「ブ</a:t>
            </a:r>
            <a:r>
              <a:rPr lang="ja-JP" altLang="en-US" sz="1600" dirty="0">
                <a:latin typeface="ＭＳ Ｐゴシック" panose="020B0600070205080204" pitchFamily="50" charset="-128"/>
                <a:ea typeface="ＭＳ Ｐゴシック" panose="020B0600070205080204" pitchFamily="50" charset="-128"/>
              </a:rPr>
              <a:t>ロッグ・ストレージ・サイズ</a:t>
            </a:r>
            <a:r>
              <a:rPr lang="ja-JP" altLang="en-US" sz="1600" dirty="0" smtClean="0">
                <a:latin typeface="ＭＳ Ｐゴシック" panose="020B0600070205080204" pitchFamily="50" charset="-128"/>
                <a:ea typeface="ＭＳ Ｐゴシック" panose="020B0600070205080204" pitchFamily="50" charset="-128"/>
              </a:rPr>
              <a:t>」を設定し</a:t>
            </a:r>
            <a:r>
              <a:rPr lang="ja-JP" altLang="en-US" sz="1600" dirty="0" smtClean="0">
                <a:latin typeface="ＭＳ Ｐゴシック" panose="020B0600070205080204" pitchFamily="50" charset="-128"/>
                <a:ea typeface="ＭＳ Ｐゴシック" panose="020B0600070205080204" pitchFamily="50" charset="-128"/>
              </a:rPr>
              <a:t>、先作成された</a:t>
            </a:r>
            <a:r>
              <a:rPr lang="en-US" altLang="ja-JP" sz="1600" dirty="0">
                <a:latin typeface="ＭＳ Ｐゴシック" panose="020B0600070205080204" pitchFamily="50" charset="-128"/>
                <a:ea typeface="ＭＳ Ｐゴシック" panose="020B0600070205080204" pitchFamily="50" charset="-128"/>
              </a:rPr>
              <a:t>Data </a:t>
            </a:r>
            <a:r>
              <a:rPr lang="en-US" altLang="ja-JP" sz="1600" dirty="0" smtClean="0">
                <a:latin typeface="ＭＳ Ｐゴシック" panose="020B0600070205080204" pitchFamily="50" charset="-128"/>
                <a:ea typeface="ＭＳ Ｐゴシック" panose="020B0600070205080204" pitchFamily="50" charset="-128"/>
              </a:rPr>
              <a:t>Science</a:t>
            </a:r>
            <a:r>
              <a:rPr lang="ja-JP" altLang="en-US" sz="1600" dirty="0" smtClean="0">
                <a:latin typeface="ＭＳ Ｐゴシック" panose="020B0600070205080204" pitchFamily="50" charset="-128"/>
                <a:ea typeface="ＭＳ Ｐゴシック" panose="020B0600070205080204" pitchFamily="50" charset="-128"/>
              </a:rPr>
              <a:t>用の</a:t>
            </a:r>
            <a:r>
              <a:rPr lang="en-US" altLang="ja-JP" sz="1600" dirty="0" smtClean="0">
                <a:latin typeface="ＭＳ Ｐゴシック" panose="020B0600070205080204" pitchFamily="50" charset="-128"/>
                <a:ea typeface="ＭＳ Ｐゴシック" panose="020B0600070205080204" pitchFamily="50" charset="-128"/>
              </a:rPr>
              <a:t>VCN</a:t>
            </a:r>
            <a:r>
              <a:rPr lang="ja-JP" altLang="en-US" sz="1600" dirty="0" smtClean="0">
                <a:latin typeface="ＭＳ Ｐゴシック" panose="020B0600070205080204" pitchFamily="50" charset="-128"/>
                <a:ea typeface="ＭＳ Ｐゴシック" panose="020B0600070205080204" pitchFamily="50" charset="-128"/>
              </a:rPr>
              <a:t>を選択して、「作成」をクリック</a:t>
            </a:r>
            <a:endParaRPr lang="zh-CN" altLang="en-US" sz="1600" dirty="0">
              <a:latin typeface="ＭＳ Ｐゴシック" panose="020B0600070205080204" pitchFamily="50" charset="-128"/>
              <a:ea typeface="ＭＳ Ｐゴシック" panose="020B0600070205080204" pitchFamily="50" charset="-128"/>
            </a:endParaRPr>
          </a:p>
        </p:txBody>
      </p:sp>
      <p:sp>
        <p:nvSpPr>
          <p:cNvPr id="9" name="Oval 8">
            <a:extLst>
              <a:ext uri="{FF2B5EF4-FFF2-40B4-BE49-F238E27FC236}">
                <a16:creationId xmlns:a16="http://schemas.microsoft.com/office/drawing/2014/main" id="{301FE832-5A91-4C25-B24F-9E6DA52835F3}"/>
              </a:ext>
            </a:extLst>
          </p:cNvPr>
          <p:cNvSpPr/>
          <p:nvPr/>
        </p:nvSpPr>
        <p:spPr>
          <a:xfrm>
            <a:off x="6753623" y="3650347"/>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2</a:t>
            </a:r>
            <a:endParaRPr lang="zh-CN" altLang="en-US" dirty="0">
              <a:latin typeface="ＭＳ Ｐゴシック" panose="020B0600070205080204" pitchFamily="50" charset="-128"/>
              <a:ea typeface="ＭＳ Ｐゴシック" panose="020B0600070205080204" pitchFamily="50" charset="-128"/>
            </a:endParaRPr>
          </a:p>
        </p:txBody>
      </p:sp>
      <p:sp>
        <p:nvSpPr>
          <p:cNvPr id="12" name="Oval 11">
            <a:extLst>
              <a:ext uri="{FF2B5EF4-FFF2-40B4-BE49-F238E27FC236}">
                <a16:creationId xmlns:a16="http://schemas.microsoft.com/office/drawing/2014/main" id="{301FE832-5A91-4C25-B24F-9E6DA52835F3}"/>
              </a:ext>
            </a:extLst>
          </p:cNvPr>
          <p:cNvSpPr/>
          <p:nvPr/>
        </p:nvSpPr>
        <p:spPr>
          <a:xfrm>
            <a:off x="3372178" y="6277461"/>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ＭＳ Ｐゴシック" panose="020B0600070205080204" pitchFamily="50" charset="-128"/>
                <a:ea typeface="ＭＳ Ｐゴシック" panose="020B0600070205080204" pitchFamily="50" charset="-128"/>
              </a:rPr>
              <a:t>３</a:t>
            </a:r>
            <a:endParaRPr lang="zh-CN" altLang="en-US" dirty="0">
              <a:latin typeface="ＭＳ Ｐゴシック" panose="020B0600070205080204" pitchFamily="50" charset="-128"/>
              <a:ea typeface="ＭＳ Ｐゴシック" panose="020B0600070205080204" pitchFamily="50" charset="-128"/>
            </a:endParaRPr>
          </a:p>
        </p:txBody>
      </p:sp>
      <p:cxnSp>
        <p:nvCxnSpPr>
          <p:cNvPr id="11" name="Straight Arrow Connector 10">
            <a:extLst>
              <a:ext uri="{FF2B5EF4-FFF2-40B4-BE49-F238E27FC236}">
                <a16:creationId xmlns:a16="http://schemas.microsoft.com/office/drawing/2014/main" id="{B13D27C3-5B33-41B6-B5A6-67F3CB7302B4}"/>
              </a:ext>
            </a:extLst>
          </p:cNvPr>
          <p:cNvCxnSpPr>
            <a:cxnSpLocks/>
          </p:cNvCxnSpPr>
          <p:nvPr/>
        </p:nvCxnSpPr>
        <p:spPr>
          <a:xfrm flipH="1" flipV="1">
            <a:off x="4439816" y="3212977"/>
            <a:ext cx="2160240" cy="4051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B13D27C3-5B33-41B6-B5A6-67F3CB7302B4}"/>
              </a:ext>
            </a:extLst>
          </p:cNvPr>
          <p:cNvCxnSpPr>
            <a:cxnSpLocks/>
          </p:cNvCxnSpPr>
          <p:nvPr/>
        </p:nvCxnSpPr>
        <p:spPr>
          <a:xfrm flipH="1" flipV="1">
            <a:off x="4727848" y="3571557"/>
            <a:ext cx="1872208" cy="151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B13D27C3-5B33-41B6-B5A6-67F3CB7302B4}"/>
              </a:ext>
            </a:extLst>
          </p:cNvPr>
          <p:cNvCxnSpPr>
            <a:cxnSpLocks/>
          </p:cNvCxnSpPr>
          <p:nvPr/>
        </p:nvCxnSpPr>
        <p:spPr>
          <a:xfrm flipH="1">
            <a:off x="4583832" y="3833030"/>
            <a:ext cx="2016224" cy="1248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B13D27C3-5B33-41B6-B5A6-67F3CB7302B4}"/>
              </a:ext>
            </a:extLst>
          </p:cNvPr>
          <p:cNvCxnSpPr>
            <a:cxnSpLocks/>
          </p:cNvCxnSpPr>
          <p:nvPr/>
        </p:nvCxnSpPr>
        <p:spPr>
          <a:xfrm flipH="1">
            <a:off x="4583832" y="3937928"/>
            <a:ext cx="2016224" cy="4830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B13D27C3-5B33-41B6-B5A6-67F3CB7302B4}"/>
              </a:ext>
            </a:extLst>
          </p:cNvPr>
          <p:cNvCxnSpPr>
            <a:cxnSpLocks/>
          </p:cNvCxnSpPr>
          <p:nvPr/>
        </p:nvCxnSpPr>
        <p:spPr>
          <a:xfrm flipH="1">
            <a:off x="5231904" y="3993235"/>
            <a:ext cx="1483446" cy="8039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14858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519936" y="2385237"/>
            <a:ext cx="6048672" cy="3487112"/>
          </a:xfrm>
          <a:prstGeom prst="rect">
            <a:avLst/>
          </a:prstGeom>
        </p:spPr>
      </p:pic>
      <p:pic>
        <p:nvPicPr>
          <p:cNvPr id="3" name="Picture 2"/>
          <p:cNvPicPr>
            <a:picLocks noChangeAspect="1"/>
          </p:cNvPicPr>
          <p:nvPr/>
        </p:nvPicPr>
        <p:blipFill rotWithShape="1">
          <a:blip r:embed="rId4"/>
          <a:srcRect l="1" r="29963"/>
          <a:stretch/>
        </p:blipFill>
        <p:spPr>
          <a:xfrm>
            <a:off x="694945" y="2282909"/>
            <a:ext cx="4464951" cy="2946811"/>
          </a:xfrm>
          <a:prstGeom prst="rect">
            <a:avLst/>
          </a:prstGeom>
        </p:spPr>
      </p:pic>
      <p:sp>
        <p:nvSpPr>
          <p:cNvPr id="4" name="Title 3">
            <a:extLst>
              <a:ext uri="{FF2B5EF4-FFF2-40B4-BE49-F238E27FC236}">
                <a16:creationId xmlns:a16="http://schemas.microsoft.com/office/drawing/2014/main" id="{DC3A34A7-FCA8-AB4B-A1F9-D1B5A8255846}"/>
              </a:ext>
            </a:extLst>
          </p:cNvPr>
          <p:cNvSpPr>
            <a:spLocks noGrp="1"/>
          </p:cNvSpPr>
          <p:nvPr>
            <p:ph type="title"/>
          </p:nvPr>
        </p:nvSpPr>
        <p:spPr/>
        <p:txBody>
          <a:bodyPr anchor="ctr">
            <a:normAutofit/>
          </a:bodyPr>
          <a:lstStyle/>
          <a:p>
            <a:r>
              <a:rPr lang="ja-JP" altLang="en-US" sz="2800" b="1" dirty="0" smtClean="0">
                <a:latin typeface="ＭＳ Ｐゴシック" panose="020B0600070205080204" pitchFamily="50" charset="-128"/>
                <a:ea typeface="ＭＳ Ｐゴシック" panose="020B0600070205080204" pitchFamily="50" charset="-128"/>
              </a:rPr>
              <a:t>７</a:t>
            </a:r>
            <a:r>
              <a:rPr lang="ja-JP" altLang="en-US" sz="2800" b="1" dirty="0" smtClean="0">
                <a:latin typeface="ＭＳ Ｐゴシック" panose="020B0600070205080204" pitchFamily="50" charset="-128"/>
                <a:ea typeface="ＭＳ Ｐゴシック" panose="020B0600070205080204" pitchFamily="50" charset="-128"/>
              </a:rPr>
              <a:t>．ノートブック・セッションの作成</a:t>
            </a:r>
            <a:endParaRPr lang="en-US" sz="2800" b="1" dirty="0">
              <a:latin typeface="ＭＳ Ｐゴシック" panose="020B0600070205080204" pitchFamily="50" charset="-128"/>
              <a:ea typeface="ＭＳ Ｐゴシック" panose="020B0600070205080204" pitchFamily="50" charset="-128"/>
            </a:endParaRPr>
          </a:p>
        </p:txBody>
      </p:sp>
      <p:sp>
        <p:nvSpPr>
          <p:cNvPr id="28" name="Footer Placeholder 1">
            <a:extLst>
              <a:ext uri="{FF2B5EF4-FFF2-40B4-BE49-F238E27FC236}">
                <a16:creationId xmlns:a16="http://schemas.microsoft.com/office/drawing/2014/main" id="{58914A60-50C6-5547-BB00-1A349F09C5A8}"/>
              </a:ext>
            </a:extLst>
          </p:cNvPr>
          <p:cNvSpPr txBox="1">
            <a:spLocks/>
          </p:cNvSpPr>
          <p:nvPr/>
        </p:nvSpPr>
        <p:spPr>
          <a:xfrm>
            <a:off x="694944" y="6514977"/>
            <a:ext cx="7127152" cy="365125"/>
          </a:xfrm>
          <a:prstGeom prst="rect">
            <a:avLst/>
          </a:prstGeom>
        </p:spPr>
        <p:txBody>
          <a:bodyPr vert="horz" lIns="0" tIns="45720" rIns="0" bIns="45720" rtlCol="0" anchor="ctr"/>
          <a:lstStyle>
            <a:defPPr>
              <a:defRPr lang="en-US"/>
            </a:defPPr>
            <a:lvl1pPr marL="0" algn="l" defTabSz="914400" rtl="0" eaLnBrk="1" latinLnBrk="0" hangingPunct="1">
              <a:defRPr sz="650" b="0" i="0" kern="1200">
                <a:solidFill>
                  <a:schemeClr val="bg2">
                    <a:lumMod val="75000"/>
                  </a:schemeClr>
                </a:solidFill>
                <a:latin typeface="Oracle Sans" panose="020B0503020204020204" pitchFamily="34" charset="0"/>
                <a:ea typeface="+mn-ea"/>
                <a:cs typeface="Oracle Sans" panose="020B05030202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latin typeface="ＭＳ Ｐゴシック" panose="020B0600070205080204" pitchFamily="50" charset="-128"/>
                <a:ea typeface="ＭＳ Ｐゴシック" panose="020B0600070205080204" pitchFamily="50" charset="-128"/>
              </a:rPr>
              <a:t>Copyright © 2019 Oracle and/or its affiliates.</a:t>
            </a:r>
            <a:endParaRPr lang="en-US" sz="800" dirty="0">
              <a:latin typeface="ＭＳ Ｐゴシック" panose="020B0600070205080204" pitchFamily="50" charset="-128"/>
              <a:ea typeface="ＭＳ Ｐゴシック" panose="020B0600070205080204" pitchFamily="50" charset="-128"/>
            </a:endParaRPr>
          </a:p>
        </p:txBody>
      </p:sp>
      <p:sp>
        <p:nvSpPr>
          <p:cNvPr id="6" name="Oval 5">
            <a:extLst>
              <a:ext uri="{FF2B5EF4-FFF2-40B4-BE49-F238E27FC236}">
                <a16:creationId xmlns:a16="http://schemas.microsoft.com/office/drawing/2014/main" id="{D04A774D-8292-4487-8527-E4D3682A27BD}"/>
              </a:ext>
            </a:extLst>
          </p:cNvPr>
          <p:cNvSpPr/>
          <p:nvPr/>
        </p:nvSpPr>
        <p:spPr>
          <a:xfrm>
            <a:off x="1559496" y="4751108"/>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1</a:t>
            </a:r>
            <a:endParaRPr lang="zh-CN" altLang="en-US" dirty="0">
              <a:latin typeface="ＭＳ Ｐゴシック" panose="020B0600070205080204" pitchFamily="50" charset="-128"/>
              <a:ea typeface="ＭＳ Ｐゴシック" panose="020B0600070205080204" pitchFamily="50" charset="-128"/>
            </a:endParaRPr>
          </a:p>
        </p:txBody>
      </p:sp>
      <p:sp>
        <p:nvSpPr>
          <p:cNvPr id="10" name="TextBox 9">
            <a:extLst>
              <a:ext uri="{FF2B5EF4-FFF2-40B4-BE49-F238E27FC236}">
                <a16:creationId xmlns:a16="http://schemas.microsoft.com/office/drawing/2014/main" id="{F29C5725-96A9-47C2-9A69-74F4B15C3C92}"/>
              </a:ext>
            </a:extLst>
          </p:cNvPr>
          <p:cNvSpPr txBox="1"/>
          <p:nvPr/>
        </p:nvSpPr>
        <p:spPr>
          <a:xfrm>
            <a:off x="694944" y="1500814"/>
            <a:ext cx="11355885" cy="338554"/>
          </a:xfrm>
          <a:prstGeom prst="rect">
            <a:avLst/>
          </a:prstGeom>
          <a:noFill/>
        </p:spPr>
        <p:txBody>
          <a:bodyPr wrap="square" rtlCol="0">
            <a:spAutoFit/>
          </a:bodyPr>
          <a:lstStyle/>
          <a:p>
            <a:r>
              <a:rPr lang="en-US" altLang="zh-CN" sz="1600" dirty="0" smtClean="0">
                <a:latin typeface="ＭＳ Ｐゴシック" panose="020B0600070205080204" pitchFamily="50" charset="-128"/>
                <a:ea typeface="ＭＳ Ｐゴシック" panose="020B0600070205080204" pitchFamily="50" charset="-128"/>
              </a:rPr>
              <a:t>- </a:t>
            </a:r>
            <a:r>
              <a:rPr lang="ja-JP" altLang="en-US" sz="1600" dirty="0" smtClean="0">
                <a:latin typeface="ＭＳ Ｐゴシック" panose="020B0600070205080204" pitchFamily="50" charset="-128"/>
                <a:ea typeface="ＭＳ Ｐゴシック" panose="020B0600070205080204" pitchFamily="50" charset="-128"/>
              </a:rPr>
              <a:t>ノートブック・セッションの作成完了を確認し、「開く」をクリックして、</a:t>
            </a:r>
            <a:r>
              <a:rPr lang="en-US" altLang="ja-JP" sz="1600" dirty="0" smtClean="0">
                <a:latin typeface="ＭＳ Ｐゴシック" panose="020B0600070205080204" pitchFamily="50" charset="-128"/>
                <a:ea typeface="ＭＳ Ｐゴシック" panose="020B0600070205080204" pitchFamily="50" charset="-128"/>
              </a:rPr>
              <a:t>Data Science</a:t>
            </a:r>
            <a:r>
              <a:rPr lang="ja-JP" altLang="en-US" sz="1600" dirty="0" smtClean="0">
                <a:latin typeface="ＭＳ Ｐゴシック" panose="020B0600070205080204" pitchFamily="50" charset="-128"/>
                <a:ea typeface="ＭＳ Ｐゴシック" panose="020B0600070205080204" pitchFamily="50" charset="-128"/>
              </a:rPr>
              <a:t>のノートブックを開くことを確認</a:t>
            </a:r>
            <a:endParaRPr lang="zh-CN" altLang="en-US" sz="1600" dirty="0">
              <a:latin typeface="ＭＳ Ｐゴシック" panose="020B0600070205080204" pitchFamily="50" charset="-128"/>
              <a:ea typeface="ＭＳ Ｐゴシック" panose="020B0600070205080204" pitchFamily="50" charset="-128"/>
            </a:endParaRPr>
          </a:p>
        </p:txBody>
      </p:sp>
      <p:sp>
        <p:nvSpPr>
          <p:cNvPr id="9" name="Oval 8">
            <a:extLst>
              <a:ext uri="{FF2B5EF4-FFF2-40B4-BE49-F238E27FC236}">
                <a16:creationId xmlns:a16="http://schemas.microsoft.com/office/drawing/2014/main" id="{301FE832-5A91-4C25-B24F-9E6DA52835F3}"/>
              </a:ext>
            </a:extLst>
          </p:cNvPr>
          <p:cNvSpPr/>
          <p:nvPr/>
        </p:nvSpPr>
        <p:spPr>
          <a:xfrm>
            <a:off x="2927420" y="3460573"/>
            <a:ext cx="320512" cy="2957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ＭＳ Ｐゴシック" panose="020B0600070205080204" pitchFamily="50" charset="-128"/>
                <a:ea typeface="ＭＳ Ｐゴシック" panose="020B0600070205080204" pitchFamily="50" charset="-128"/>
              </a:rPr>
              <a:t>2</a:t>
            </a:r>
            <a:endParaRPr lang="zh-CN" altLang="en-US" dirty="0">
              <a:latin typeface="ＭＳ Ｐゴシック" panose="020B0600070205080204" pitchFamily="50" charset="-128"/>
              <a:ea typeface="ＭＳ Ｐゴシック" panose="020B0600070205080204" pitchFamily="50" charset="-128"/>
            </a:endParaRPr>
          </a:p>
        </p:txBody>
      </p:sp>
      <p:sp>
        <p:nvSpPr>
          <p:cNvPr id="18" name="Rectangle 17"/>
          <p:cNvSpPr/>
          <p:nvPr/>
        </p:nvSpPr>
        <p:spPr>
          <a:xfrm>
            <a:off x="1377608" y="4416630"/>
            <a:ext cx="684286" cy="303214"/>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en-US" sz="1100" dirty="0" err="1" smtClean="0"/>
          </a:p>
        </p:txBody>
      </p:sp>
    </p:spTree>
    <p:extLst>
      <p:ext uri="{BB962C8B-B14F-4D97-AF65-F5344CB8AC3E}">
        <p14:creationId xmlns:p14="http://schemas.microsoft.com/office/powerpoint/2010/main" val="26792285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Parent Master">
  <a:themeElements>
    <a:clrScheme name="Redwood">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ユーザー定義 3">
      <a:majorFont>
        <a:latin typeface="Georgia"/>
        <a:ea typeface="Noto Sans JP Bold"/>
        <a:cs typeface=""/>
      </a:majorFont>
      <a:minorFont>
        <a:latin typeface="Oracle Sans"/>
        <a:ea typeface="Noto Sans JP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10000"/>
            <a:lumOff val="90000"/>
          </a:schemeClr>
        </a:solidFill>
        <a:ln/>
      </a:spPr>
      <a:bodyPr rtlCol="0" anchor="ctr"/>
      <a:lstStyle>
        <a:defPPr algn="ctr">
          <a:defRPr kumimoji="1" sz="1100" dirty="0" err="1" smtClean="0"/>
        </a:defPPr>
      </a:lstStyle>
      <a:style>
        <a:lnRef idx="2">
          <a:schemeClr val="dk1"/>
        </a:lnRef>
        <a:fillRef idx="1">
          <a:schemeClr val="lt1"/>
        </a:fillRef>
        <a:effectRef idx="0">
          <a:schemeClr val="dk1"/>
        </a:effectRef>
        <a:fontRef idx="minor">
          <a:schemeClr val="dk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racle_Redwood_V.1.12_20191121_v2.potx" id="{6F0D1001-126F-4489-97FC-E687B55BDB17}" vid="{1C40C5F2-3248-4CE9-9C71-45C21D9CE6D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Oracle_Redwood_V.1.12_20191124</Template>
  <TotalTime>6412</TotalTime>
  <Words>690</Words>
  <Application>Microsoft Office PowerPoint</Application>
  <PresentationFormat>Widescreen</PresentationFormat>
  <Paragraphs>63</Paragraphs>
  <Slides>12</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ＭＳ Ｐゴシック</vt:lpstr>
      <vt:lpstr>Noto Sans JP Bold</vt:lpstr>
      <vt:lpstr>Noto Sans JP Regular</vt:lpstr>
      <vt:lpstr>Open Sans Light</vt:lpstr>
      <vt:lpstr>System Font Regular</vt:lpstr>
      <vt:lpstr>游ゴシック</vt:lpstr>
      <vt:lpstr>Arial</vt:lpstr>
      <vt:lpstr>Georgia</vt:lpstr>
      <vt:lpstr>Oracle Sans</vt:lpstr>
      <vt:lpstr>Oracle Sans Extra Bold</vt:lpstr>
      <vt:lpstr>Oracle Sans Light</vt:lpstr>
      <vt:lpstr>Oracle Sans Semi Bold</vt:lpstr>
      <vt:lpstr>Parent Master</vt:lpstr>
      <vt:lpstr>Data Science Service</vt:lpstr>
      <vt:lpstr>OCI Data Scienceノートブックまでの作成</vt:lpstr>
      <vt:lpstr>１．Data Science用のVCNを作成</vt:lpstr>
      <vt:lpstr>２．Data Science用のVCNを作成</vt:lpstr>
      <vt:lpstr>３．Data Science用のVCNを作成</vt:lpstr>
      <vt:lpstr>４．Data Scienceのプロジェクトを作成</vt:lpstr>
      <vt:lpstr>５．Data Scienceのプロジェクトを作成</vt:lpstr>
      <vt:lpstr>６．ノートブック・セッションの作成</vt:lpstr>
      <vt:lpstr>７．ノートブック・セッションの作成</vt:lpstr>
      <vt:lpstr>OCI Data Scienceモデルの作成</vt:lpstr>
      <vt:lpstr>１．Data Scienceモデルの作成</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Kenichi Sonoda</dc:creator>
  <cp:lastModifiedBy>Xue Shu Fei</cp:lastModifiedBy>
  <cp:revision>462</cp:revision>
  <cp:lastPrinted>2020-02-07T07:19:04Z</cp:lastPrinted>
  <dcterms:created xsi:type="dcterms:W3CDTF">2019-11-24T04:05:47Z</dcterms:created>
  <dcterms:modified xsi:type="dcterms:W3CDTF">2020-03-13T09:50:22Z</dcterms:modified>
</cp:coreProperties>
</file>