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3" r:id="rId6"/>
    <p:sldId id="264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37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54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93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5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41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76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97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79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08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23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D5B3-F7E1-41DB-9063-2FCBAFC4EE17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03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AD5B3-F7E1-41DB-9063-2FCBAFC4EE17}" type="datetimeFigureOut">
              <a:rPr kumimoji="1" lang="ja-JP" altLang="en-US" smtClean="0"/>
              <a:t>2015/10/18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D560-D957-434C-8840-BDA5CBFD4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97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動画配信サービス（仮）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8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開発着手までのタスク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画面イメージ作成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→要認識合わせ</a:t>
            </a:r>
            <a:endParaRPr kumimoji="1" lang="en-US" altLang="ja-JP" dirty="0" smtClean="0"/>
          </a:p>
          <a:p>
            <a:r>
              <a:rPr lang="ja-JP" altLang="en-US" dirty="0"/>
              <a:t>使う人</a:t>
            </a:r>
            <a:r>
              <a:rPr lang="ja-JP" altLang="en-US" dirty="0" smtClean="0"/>
              <a:t>だれがいるか書き出す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（ユーザ管理を整理するため）</a:t>
            </a:r>
            <a:endParaRPr lang="en-US" altLang="ja-JP" dirty="0" smtClean="0"/>
          </a:p>
          <a:p>
            <a:r>
              <a:rPr lang="ja-JP" altLang="en-US" dirty="0"/>
              <a:t>データ</a:t>
            </a:r>
            <a:r>
              <a:rPr lang="ja-JP" altLang="en-US" dirty="0" smtClean="0"/>
              <a:t>設計（どのテーブルでどんな項目もつか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 smtClean="0"/>
              <a:t>スケジュール作成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89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サービスイメージ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26" name="Picture 2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50" y="3925501"/>
            <a:ext cx="1428750" cy="12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k\AppData\Local\Microsoft\Windows\Temporary Internet Files\Content.IE5\41SO5RHI\gatag-00000324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50" y="5127952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k\Desktop\キャプチャ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302" y="1888560"/>
            <a:ext cx="2016224" cy="140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カギ線コネクタ 4"/>
          <p:cNvCxnSpPr>
            <a:stCxn id="1026" idx="3"/>
            <a:endCxn id="1028" idx="1"/>
          </p:cNvCxnSpPr>
          <p:nvPr/>
        </p:nvCxnSpPr>
        <p:spPr>
          <a:xfrm flipV="1">
            <a:off x="2312800" y="2591063"/>
            <a:ext cx="3223502" cy="1945638"/>
          </a:xfrm>
          <a:prstGeom prst="bentConnector3">
            <a:avLst/>
          </a:prstGeom>
          <a:ln w="571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1027" idx="3"/>
            <a:endCxn id="1028" idx="1"/>
          </p:cNvCxnSpPr>
          <p:nvPr/>
        </p:nvCxnSpPr>
        <p:spPr>
          <a:xfrm flipV="1">
            <a:off x="2312800" y="2591063"/>
            <a:ext cx="3223502" cy="325126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259632" y="5003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講師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02549" y="63720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受講生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802819" y="4653136"/>
            <a:ext cx="1793517" cy="1543526"/>
            <a:chOff x="5220072" y="4080495"/>
            <a:chExt cx="2664296" cy="2664296"/>
          </a:xfrm>
        </p:grpSpPr>
        <p:pic>
          <p:nvPicPr>
            <p:cNvPr id="1029" name="Picture 5" descr="C:\Users\kk\AppData\Local\Microsoft\Windows\Temporary Internet Files\Content.IE5\41SO5RHI\sgi01a201411082000[1]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080495"/>
              <a:ext cx="2664296" cy="266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kk\Desktop\キャプチャ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8092" y="4361944"/>
              <a:ext cx="1094188" cy="2019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テキスト ボックス 24"/>
          <p:cNvSpPr txBox="1"/>
          <p:nvPr/>
        </p:nvSpPr>
        <p:spPr>
          <a:xfrm>
            <a:off x="6012160" y="3275692"/>
            <a:ext cx="13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サイト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27813" y="609329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mobile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7" name="カギ線コネクタ 26"/>
          <p:cNvCxnSpPr>
            <a:stCxn id="1027" idx="3"/>
            <a:endCxn id="1029" idx="1"/>
          </p:cNvCxnSpPr>
          <p:nvPr/>
        </p:nvCxnSpPr>
        <p:spPr>
          <a:xfrm flipV="1">
            <a:off x="2312800" y="5424899"/>
            <a:ext cx="3490019" cy="417428"/>
          </a:xfrm>
          <a:prstGeom prst="bentConnector3">
            <a:avLst>
              <a:gd name="adj1" fmla="val 46507"/>
            </a:avLst>
          </a:prstGeom>
          <a:ln w="571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571454" y="5239204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受講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8" name="直線矢印コネクタ 27"/>
          <p:cNvCxnSpPr>
            <a:stCxn id="25" idx="2"/>
            <a:endCxn id="1029" idx="0"/>
          </p:cNvCxnSpPr>
          <p:nvPr/>
        </p:nvCxnSpPr>
        <p:spPr>
          <a:xfrm>
            <a:off x="6697701" y="3645024"/>
            <a:ext cx="1877" cy="1008112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372200" y="3851756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連動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71453" y="2483604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受講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68" y="1988840"/>
            <a:ext cx="821206" cy="1466712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30541" y="34289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管理者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1" name="カギ線コネクタ 30"/>
          <p:cNvCxnSpPr>
            <a:stCxn id="8" idx="3"/>
          </p:cNvCxnSpPr>
          <p:nvPr/>
        </p:nvCxnSpPr>
        <p:spPr>
          <a:xfrm flipV="1">
            <a:off x="1887774" y="1965548"/>
            <a:ext cx="3648528" cy="75664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223026" y="2123564"/>
            <a:ext cx="24929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コンテンツ配信、管理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036217" y="6405880"/>
            <a:ext cx="365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画面はイメージ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96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生徒、講師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881244" y="2492896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81244" y="15323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ＳＴＡＲＴ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881244" y="3573016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トップ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796136" y="2492896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新規登録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" name="直線矢印コネクタ 15"/>
          <p:cNvCxnSpPr>
            <a:stCxn id="12" idx="2"/>
            <a:endCxn id="4" idx="0"/>
          </p:cNvCxnSpPr>
          <p:nvPr/>
        </p:nvCxnSpPr>
        <p:spPr>
          <a:xfrm>
            <a:off x="4550658" y="1901731"/>
            <a:ext cx="0" cy="5911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5220072" y="2636912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5794960" y="3501008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登録完了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6" name="カギ線コネクタ 25"/>
          <p:cNvCxnSpPr/>
          <p:nvPr/>
        </p:nvCxnSpPr>
        <p:spPr>
          <a:xfrm rot="10800000">
            <a:off x="5220072" y="2780928"/>
            <a:ext cx="574888" cy="1008112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4" idx="2"/>
            <a:endCxn id="24" idx="0"/>
          </p:cNvCxnSpPr>
          <p:nvPr/>
        </p:nvCxnSpPr>
        <p:spPr>
          <a:xfrm flipH="1">
            <a:off x="6464374" y="2924944"/>
            <a:ext cx="1176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4" idx="2"/>
            <a:endCxn id="13" idx="0"/>
          </p:cNvCxnSpPr>
          <p:nvPr/>
        </p:nvCxnSpPr>
        <p:spPr>
          <a:xfrm>
            <a:off x="4550658" y="2924944"/>
            <a:ext cx="0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721004" y="4718361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講座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884801" y="4718361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テスト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969476" y="4725144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マイページ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9" name="カギ線コネクタ 38"/>
          <p:cNvCxnSpPr>
            <a:stCxn id="13" idx="2"/>
            <a:endCxn id="38" idx="0"/>
          </p:cNvCxnSpPr>
          <p:nvPr/>
        </p:nvCxnSpPr>
        <p:spPr>
          <a:xfrm rot="16200000" flipH="1">
            <a:off x="5234734" y="3320988"/>
            <a:ext cx="720080" cy="20882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13" idx="2"/>
            <a:endCxn id="37" idx="0"/>
          </p:cNvCxnSpPr>
          <p:nvPr/>
        </p:nvCxnSpPr>
        <p:spPr>
          <a:xfrm rot="16200000" flipH="1">
            <a:off x="4195788" y="4359933"/>
            <a:ext cx="713297" cy="35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13" idx="2"/>
            <a:endCxn id="36" idx="0"/>
          </p:cNvCxnSpPr>
          <p:nvPr/>
        </p:nvCxnSpPr>
        <p:spPr>
          <a:xfrm rot="5400000">
            <a:off x="3113890" y="3281592"/>
            <a:ext cx="713297" cy="21602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36" idx="3"/>
            <a:endCxn id="37" idx="1"/>
          </p:cNvCxnSpPr>
          <p:nvPr/>
        </p:nvCxnSpPr>
        <p:spPr>
          <a:xfrm>
            <a:off x="3059832" y="4934385"/>
            <a:ext cx="82496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管理者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881244" y="2492896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81244" y="15323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ＳＴＡＲＴ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881244" y="3573016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トップ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796136" y="2492896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新規登録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6" name="直線矢印コネクタ 15"/>
          <p:cNvCxnSpPr>
            <a:stCxn id="12" idx="2"/>
            <a:endCxn id="4" idx="0"/>
          </p:cNvCxnSpPr>
          <p:nvPr/>
        </p:nvCxnSpPr>
        <p:spPr>
          <a:xfrm>
            <a:off x="4550658" y="1901731"/>
            <a:ext cx="0" cy="5911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5220072" y="2636912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5794960" y="3501008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登録完了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6" name="カギ線コネクタ 25"/>
          <p:cNvCxnSpPr/>
          <p:nvPr/>
        </p:nvCxnSpPr>
        <p:spPr>
          <a:xfrm rot="10800000">
            <a:off x="5220072" y="2780928"/>
            <a:ext cx="574888" cy="1008112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4" idx="2"/>
            <a:endCxn id="24" idx="0"/>
          </p:cNvCxnSpPr>
          <p:nvPr/>
        </p:nvCxnSpPr>
        <p:spPr>
          <a:xfrm flipH="1">
            <a:off x="6464374" y="2924944"/>
            <a:ext cx="1176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4" idx="2"/>
            <a:endCxn id="13" idx="0"/>
          </p:cNvCxnSpPr>
          <p:nvPr/>
        </p:nvCxnSpPr>
        <p:spPr>
          <a:xfrm>
            <a:off x="4550658" y="2924944"/>
            <a:ext cx="0" cy="648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1721004" y="4718361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講座配信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884801" y="4718361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テスト作成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969476" y="4725144"/>
            <a:ext cx="133882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マイページ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9" name="カギ線コネクタ 38"/>
          <p:cNvCxnSpPr>
            <a:stCxn id="13" idx="2"/>
            <a:endCxn id="38" idx="0"/>
          </p:cNvCxnSpPr>
          <p:nvPr/>
        </p:nvCxnSpPr>
        <p:spPr>
          <a:xfrm rot="16200000" flipH="1">
            <a:off x="5234734" y="3320988"/>
            <a:ext cx="720080" cy="20882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13" idx="2"/>
            <a:endCxn id="37" idx="0"/>
          </p:cNvCxnSpPr>
          <p:nvPr/>
        </p:nvCxnSpPr>
        <p:spPr>
          <a:xfrm rot="16200000" flipH="1">
            <a:off x="4195788" y="4359933"/>
            <a:ext cx="713297" cy="355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13" idx="2"/>
            <a:endCxn id="36" idx="0"/>
          </p:cNvCxnSpPr>
          <p:nvPr/>
        </p:nvCxnSpPr>
        <p:spPr>
          <a:xfrm rot="5400000">
            <a:off x="3113890" y="3281592"/>
            <a:ext cx="713297" cy="21602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36" idx="3"/>
            <a:endCxn id="37" idx="1"/>
          </p:cNvCxnSpPr>
          <p:nvPr/>
        </p:nvCxnSpPr>
        <p:spPr>
          <a:xfrm>
            <a:off x="3059832" y="4934385"/>
            <a:ext cx="82496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7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60" y="2852936"/>
            <a:ext cx="1935088" cy="1162988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733550" y="2545281"/>
            <a:ext cx="5724525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dirty="0" smtClean="0"/>
              <a:t>新着講義</a:t>
            </a:r>
            <a:endParaRPr lang="ja-JP" altLang="en-US" sz="1050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513158"/>
            <a:ext cx="8277225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5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0261" y="1019062"/>
            <a:ext cx="63682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画面イメージ</a:t>
            </a:r>
            <a:r>
              <a:rPr lang="ja-JP" altLang="en-US" sz="2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sz="2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トップページ</a:t>
            </a:r>
            <a:r>
              <a:rPr lang="ja-JP" altLang="en-US" sz="2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ja-JP" altLang="en-US" sz="2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66875" y="1603014"/>
            <a:ext cx="2908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Kent Kojima</a:t>
            </a:r>
            <a:r>
              <a:rPr lang="ja-JP" altLang="en-US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050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ログアウト</a:t>
            </a:r>
            <a:endParaRPr lang="ja-JP" altLang="en-US" sz="135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7200" y="1903683"/>
            <a:ext cx="962025" cy="4029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25" name="正方形/長方形 24"/>
          <p:cNvSpPr/>
          <p:nvPr/>
        </p:nvSpPr>
        <p:spPr>
          <a:xfrm>
            <a:off x="7772400" y="1903683"/>
            <a:ext cx="962025" cy="4029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3" name="正方形/長方形 32"/>
          <p:cNvSpPr/>
          <p:nvPr/>
        </p:nvSpPr>
        <p:spPr>
          <a:xfrm>
            <a:off x="1727795" y="4149080"/>
            <a:ext cx="5724525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dirty="0" smtClean="0"/>
              <a:t>人気講座</a:t>
            </a:r>
            <a:endParaRPr lang="ja-JP" altLang="en-US" sz="105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852453"/>
            <a:ext cx="1754582" cy="117030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87" y="4510354"/>
            <a:ext cx="1935088" cy="114403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476094"/>
            <a:ext cx="1754582" cy="1193116"/>
          </a:xfrm>
          <a:prstGeom prst="rect">
            <a:avLst/>
          </a:prstGeom>
        </p:spPr>
      </p:pic>
      <p:sp>
        <p:nvSpPr>
          <p:cNvPr id="39" name="テキスト ボックス 38"/>
          <p:cNvSpPr txBox="1"/>
          <p:nvPr/>
        </p:nvSpPr>
        <p:spPr>
          <a:xfrm>
            <a:off x="1475656" y="2020778"/>
            <a:ext cx="6368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TopPage</a:t>
            </a:r>
            <a:endParaRPr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9552" y="1463591"/>
            <a:ext cx="8640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ロゴ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660232" y="251931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 dirty="0" smtClean="0">
                <a:solidFill>
                  <a:schemeClr val="bg1"/>
                </a:solidFill>
                <a:latin typeface="+mj-ea"/>
                <a:ea typeface="+mj-ea"/>
              </a:rPr>
              <a:t>もっと見る</a:t>
            </a:r>
            <a:endParaRPr lang="ja-JP" altLang="en-US" sz="1100" u="sng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660232" y="412091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 dirty="0" smtClean="0">
                <a:solidFill>
                  <a:schemeClr val="bg1"/>
                </a:solidFill>
                <a:latin typeface="+mj-ea"/>
                <a:ea typeface="+mj-ea"/>
              </a:rPr>
              <a:t>もっと見る</a:t>
            </a:r>
            <a:endParaRPr lang="ja-JP" altLang="en-US" sz="1100" u="sng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739305" y="2852453"/>
            <a:ext cx="2810991" cy="1163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644271" y="2852936"/>
            <a:ext cx="2810991" cy="1163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35896" y="2865710"/>
            <a:ext cx="127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コメント</a:t>
            </a:r>
            <a:endParaRPr lang="en-US" altLang="ja-JP" dirty="0" smtClean="0"/>
          </a:p>
          <a:p>
            <a:r>
              <a:rPr kumimoji="1" lang="ja-JP" altLang="en-US" dirty="0" smtClean="0"/>
              <a:t>欄の抜粋</a:t>
            </a:r>
            <a:endParaRPr kumimoji="1" lang="en-US" altLang="ja-JP" dirty="0" smtClean="0"/>
          </a:p>
          <a:p>
            <a:r>
              <a:rPr lang="ja-JP" altLang="en-US" dirty="0" smtClean="0"/>
              <a:t>を入れる？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4641329" y="4490916"/>
            <a:ext cx="2810991" cy="1163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61009" y="4497777"/>
            <a:ext cx="2810991" cy="1163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63888" y="4521894"/>
            <a:ext cx="127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コメント</a:t>
            </a:r>
            <a:endParaRPr lang="en-US" altLang="ja-JP" dirty="0" smtClean="0"/>
          </a:p>
          <a:p>
            <a:r>
              <a:rPr kumimoji="1" lang="ja-JP" altLang="en-US" dirty="0" smtClean="0"/>
              <a:t>欄の抜粋</a:t>
            </a:r>
            <a:endParaRPr kumimoji="1" lang="en-US" altLang="ja-JP" dirty="0" smtClean="0"/>
          </a:p>
          <a:p>
            <a:r>
              <a:rPr lang="ja-JP" altLang="en-US" dirty="0" smtClean="0"/>
              <a:t>を入れる？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398590" y="4526597"/>
            <a:ext cx="127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コメント</a:t>
            </a:r>
            <a:endParaRPr lang="en-US" altLang="ja-JP" dirty="0" smtClean="0"/>
          </a:p>
          <a:p>
            <a:r>
              <a:rPr kumimoji="1" lang="ja-JP" altLang="en-US" dirty="0" smtClean="0"/>
              <a:t>欄の抜粋</a:t>
            </a:r>
            <a:endParaRPr kumimoji="1" lang="en-US" altLang="ja-JP" dirty="0" smtClean="0"/>
          </a:p>
          <a:p>
            <a:r>
              <a:rPr lang="ja-JP" altLang="en-US" dirty="0" smtClean="0"/>
              <a:t>を入れる？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75259" y="2847443"/>
            <a:ext cx="127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コメント</a:t>
            </a:r>
            <a:endParaRPr lang="en-US" altLang="ja-JP" dirty="0" smtClean="0"/>
          </a:p>
          <a:p>
            <a:r>
              <a:rPr kumimoji="1" lang="ja-JP" altLang="en-US" dirty="0" smtClean="0"/>
              <a:t>欄の抜粋</a:t>
            </a:r>
            <a:endParaRPr kumimoji="1" lang="en-US" altLang="ja-JP" dirty="0" smtClean="0"/>
          </a:p>
          <a:p>
            <a:r>
              <a:rPr lang="ja-JP" altLang="en-US" dirty="0" smtClean="0"/>
              <a:t>を入れる？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0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733550" y="2036839"/>
            <a:ext cx="5724525" cy="32461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 smtClean="0"/>
              <a:t>動画タイトル</a:t>
            </a:r>
            <a:endParaRPr lang="ja-JP" altLang="en-US" sz="1200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513158"/>
            <a:ext cx="8277225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5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0261" y="1019062"/>
            <a:ext cx="63682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画面イメージ</a:t>
            </a:r>
            <a:r>
              <a:rPr lang="ja-JP" altLang="en-US" sz="2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（講義ページ）</a:t>
            </a:r>
            <a:endParaRPr lang="ja-JP" altLang="en-US" sz="2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66875" y="1603014"/>
            <a:ext cx="2908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Kent Kojima</a:t>
            </a:r>
            <a:r>
              <a:rPr lang="ja-JP" altLang="en-US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050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ログアウト</a:t>
            </a:r>
            <a:endParaRPr lang="ja-JP" altLang="en-US" sz="135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7200" y="1903682"/>
            <a:ext cx="962025" cy="4954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25" name="正方形/長方形 24"/>
          <p:cNvSpPr/>
          <p:nvPr/>
        </p:nvSpPr>
        <p:spPr>
          <a:xfrm>
            <a:off x="7772400" y="1903683"/>
            <a:ext cx="962025" cy="4954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2494612"/>
            <a:ext cx="4313291" cy="2592288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539552" y="1463591"/>
            <a:ext cx="8640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ロゴ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660232" y="251931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 dirty="0" smtClean="0">
                <a:solidFill>
                  <a:schemeClr val="bg1"/>
                </a:solidFill>
                <a:latin typeface="+mj-ea"/>
                <a:ea typeface="+mj-ea"/>
              </a:rPr>
              <a:t>もっと見る</a:t>
            </a:r>
            <a:endParaRPr lang="ja-JP" altLang="en-US" sz="1100" u="sng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24386"/>
            <a:ext cx="924694" cy="924694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1733550" y="5191882"/>
            <a:ext cx="5724525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dirty="0"/>
              <a:t>関連動画</a:t>
            </a:r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60" y="5499537"/>
            <a:ext cx="1935088" cy="116298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42" y="5499054"/>
            <a:ext cx="1754582" cy="1170306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083724" y="2407298"/>
            <a:ext cx="12245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動画</a:t>
            </a:r>
            <a:r>
              <a:rPr lang="ja-JP" altLang="en-US" dirty="0" smtClean="0"/>
              <a:t>についての説明コメント</a:t>
            </a:r>
            <a:r>
              <a:rPr lang="ja-JP" altLang="en-US" dirty="0" err="1" smtClean="0"/>
              <a:t>おおおおおおおおおおおおおおおおおおおおおおおお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35896" y="5602014"/>
            <a:ext cx="127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コメント</a:t>
            </a:r>
            <a:endParaRPr lang="en-US" altLang="ja-JP" dirty="0" smtClean="0"/>
          </a:p>
          <a:p>
            <a:r>
              <a:rPr kumimoji="1" lang="ja-JP" altLang="en-US" dirty="0" smtClean="0"/>
              <a:t>欄の抜粋</a:t>
            </a:r>
            <a:endParaRPr kumimoji="1" lang="en-US" altLang="ja-JP" dirty="0" smtClean="0"/>
          </a:p>
          <a:p>
            <a:r>
              <a:rPr lang="ja-JP" altLang="en-US" dirty="0" smtClean="0"/>
              <a:t>を入れる？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39255" y="5589240"/>
            <a:ext cx="1273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コメント</a:t>
            </a:r>
            <a:endParaRPr lang="en-US" altLang="ja-JP" dirty="0" smtClean="0"/>
          </a:p>
          <a:p>
            <a:r>
              <a:rPr kumimoji="1" lang="ja-JP" altLang="en-US" dirty="0" smtClean="0"/>
              <a:t>欄の抜粋</a:t>
            </a:r>
            <a:endParaRPr kumimoji="1" lang="en-US" altLang="ja-JP" dirty="0" smtClean="0"/>
          </a:p>
          <a:p>
            <a:r>
              <a:rPr lang="ja-JP" altLang="en-US" dirty="0" smtClean="0"/>
              <a:t>を入れる？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39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733550" y="2036839"/>
            <a:ext cx="5724525" cy="32461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/>
              <a:t>テスト</a:t>
            </a:r>
            <a:r>
              <a:rPr lang="ja-JP" altLang="en-US" sz="1200" b="1" dirty="0" smtClean="0"/>
              <a:t>タイトル</a:t>
            </a:r>
            <a:endParaRPr lang="ja-JP" altLang="en-US" sz="1200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513158"/>
            <a:ext cx="8277225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5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0261" y="1019062"/>
            <a:ext cx="63682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画面イメージ</a:t>
            </a:r>
            <a:r>
              <a:rPr lang="ja-JP" altLang="en-US" sz="2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ja-JP" altLang="en-US" sz="2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テスト</a:t>
            </a:r>
            <a:r>
              <a:rPr lang="ja-JP" altLang="en-US" sz="2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ページ）</a:t>
            </a:r>
            <a:endParaRPr lang="ja-JP" altLang="en-US" sz="2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66875" y="1603014"/>
            <a:ext cx="2908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Kent Kojima</a:t>
            </a:r>
            <a:r>
              <a:rPr lang="ja-JP" altLang="en-US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050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ログアウト</a:t>
            </a:r>
            <a:endParaRPr lang="ja-JP" altLang="en-US" sz="135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7200" y="1903682"/>
            <a:ext cx="962025" cy="4954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25" name="正方形/長方形 24"/>
          <p:cNvSpPr/>
          <p:nvPr/>
        </p:nvSpPr>
        <p:spPr>
          <a:xfrm>
            <a:off x="7772400" y="1903683"/>
            <a:ext cx="962025" cy="4954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9552" y="1463591"/>
            <a:ext cx="8640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ロゴ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660232" y="251931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 dirty="0" smtClean="0">
                <a:solidFill>
                  <a:schemeClr val="bg1"/>
                </a:solidFill>
                <a:latin typeface="+mj-ea"/>
                <a:ea typeface="+mj-ea"/>
              </a:rPr>
              <a:t>もっと見る</a:t>
            </a:r>
            <a:endParaRPr lang="ja-JP" altLang="en-US" sz="1100" u="sng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91680" y="2492896"/>
            <a:ext cx="3959996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テキスト</a:t>
            </a:r>
            <a:r>
              <a:rPr kumimoji="1" lang="en-US" altLang="ja-JP" dirty="0" smtClean="0">
                <a:solidFill>
                  <a:schemeClr val="tx1"/>
                </a:solidFill>
              </a:rPr>
              <a:t>or</a:t>
            </a:r>
            <a:r>
              <a:rPr kumimoji="1" lang="ja-JP" altLang="en-US" dirty="0" smtClean="0">
                <a:solidFill>
                  <a:schemeClr val="tx1"/>
                </a:solidFill>
              </a:rPr>
              <a:t>テキスト</a:t>
            </a:r>
            <a:r>
              <a:rPr kumimoji="1" lang="en-US" altLang="ja-JP" dirty="0" smtClean="0">
                <a:solidFill>
                  <a:schemeClr val="tx1"/>
                </a:solidFill>
              </a:rPr>
              <a:t>&amp;</a:t>
            </a:r>
            <a:r>
              <a:rPr kumimoji="1" lang="ja-JP" altLang="en-US" dirty="0" smtClean="0">
                <a:solidFill>
                  <a:schemeClr val="tx1"/>
                </a:solidFill>
              </a:rPr>
              <a:t>画像で問題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868143" y="2519318"/>
            <a:ext cx="1589931" cy="405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862389" y="3095382"/>
            <a:ext cx="1589931" cy="405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856635" y="3671446"/>
            <a:ext cx="1589931" cy="4056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③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850881" y="4247510"/>
            <a:ext cx="1589931" cy="4056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④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760021" y="5670470"/>
            <a:ext cx="76430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次へ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862390" y="5028280"/>
            <a:ext cx="1612044" cy="371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回答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823917" y="5661248"/>
            <a:ext cx="76430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51676" y="2361456"/>
            <a:ext cx="2054471" cy="2579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56604" y="2492920"/>
            <a:ext cx="16193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dirty="0" smtClean="0">
                <a:solidFill>
                  <a:srgbClr val="FF0000"/>
                </a:solidFill>
              </a:rPr>
              <a:t>選択肢数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は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問題によって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増やす予定。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パターンは３つ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①答え一つ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②順不同選択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③順序指定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733550" y="2036839"/>
            <a:ext cx="5724525" cy="32461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err="1" smtClean="0"/>
              <a:t>MyPage</a:t>
            </a:r>
            <a:endParaRPr lang="ja-JP" altLang="en-US" sz="1200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457200" y="1513158"/>
            <a:ext cx="8277225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5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0261" y="1019062"/>
            <a:ext cx="63682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r>
              <a:rPr lang="ja-JP" altLang="en-US" sz="27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イメージ（マイページ）</a:t>
            </a:r>
            <a:endParaRPr lang="ja-JP" altLang="en-US" sz="2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66875" y="1603014"/>
            <a:ext cx="2908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Kent Kojima</a:t>
            </a:r>
            <a:r>
              <a:rPr lang="ja-JP" altLang="en-US" sz="105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1050" u="sng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ログアウト</a:t>
            </a:r>
            <a:endParaRPr lang="ja-JP" altLang="en-US" sz="135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7200" y="1903682"/>
            <a:ext cx="962025" cy="4954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25" name="正方形/長方形 24"/>
          <p:cNvSpPr/>
          <p:nvPr/>
        </p:nvSpPr>
        <p:spPr>
          <a:xfrm>
            <a:off x="7772400" y="1903683"/>
            <a:ext cx="962025" cy="4954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9552" y="1463591"/>
            <a:ext cx="8640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ロゴ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79859" y="355124"/>
            <a:ext cx="7279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設定</a:t>
            </a:r>
            <a:r>
              <a:rPr kumimoji="1" lang="ja-JP" altLang="en-US" dirty="0" smtClean="0"/>
              <a:t>ページに</a:t>
            </a:r>
            <a:r>
              <a:rPr kumimoji="1" lang="ja-JP" altLang="en-US" dirty="0" smtClean="0"/>
              <a:t>飛ぶ</a:t>
            </a:r>
            <a:r>
              <a:rPr kumimoji="1" lang="ja-JP" altLang="en-US" dirty="0" smtClean="0"/>
              <a:t>　設定からアカウント削除、メール配信設定等々設定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47664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/>
              <a:t>受講履歴</a:t>
            </a:r>
            <a:endParaRPr kumimoji="1" lang="ja-JP" altLang="en-US" u="sng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39532"/>
              </p:ext>
            </p:extLst>
          </p:nvPr>
        </p:nvGraphicFramePr>
        <p:xfrm>
          <a:off x="1572344" y="28529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講義番号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受講日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6732240" y="2060848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 dirty="0" smtClean="0">
                <a:solidFill>
                  <a:schemeClr val="bg1"/>
                </a:solidFill>
                <a:latin typeface="+mj-ea"/>
                <a:ea typeface="+mj-ea"/>
              </a:rPr>
              <a:t>各種設定</a:t>
            </a:r>
            <a:endParaRPr lang="ja-JP" altLang="en-US" sz="1100" u="sng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547664" y="442782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/>
              <a:t>テスト履歴</a:t>
            </a:r>
            <a:endParaRPr kumimoji="1" lang="ja-JP" altLang="en-US" u="sng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09814"/>
              </p:ext>
            </p:extLst>
          </p:nvPr>
        </p:nvGraphicFramePr>
        <p:xfrm>
          <a:off x="1547664" y="486916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講義番号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タイトル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受講日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4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競合製品：</a:t>
            </a:r>
            <a:r>
              <a:rPr kumimoji="1" lang="ja-JP" altLang="en-US" dirty="0" smtClean="0"/>
              <a:t>すくー、まなびー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スケジュール感：来年度から使いたい</a:t>
            </a:r>
            <a:endParaRPr kumimoji="1" lang="en-US" altLang="ja-JP" dirty="0" smtClean="0"/>
          </a:p>
          <a:p>
            <a:r>
              <a:rPr lang="ja-JP" altLang="en-US" dirty="0" smtClean="0"/>
              <a:t>講師と管理者を分ける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どうやって講義を公開する範囲を指定する？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→管理者がユーザアカウント発行？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→講師なのか、生徒なのかアカウント作成時に登録してもらう？（なりすましの恐れアリ）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770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7794</TotalTime>
  <Words>287</Words>
  <Application>Microsoft Office PowerPoint</Application>
  <PresentationFormat>画面に合わせる (4:3)</PresentationFormat>
  <Paragraphs>116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Meiryo UI</vt:lpstr>
      <vt:lpstr>ＭＳ Ｐゴシック</vt:lpstr>
      <vt:lpstr>メイリオ</vt:lpstr>
      <vt:lpstr>Arial</vt:lpstr>
      <vt:lpstr>Calibri</vt:lpstr>
      <vt:lpstr>Office ​​テーマ</vt:lpstr>
      <vt:lpstr>動画配信サービス（仮）</vt:lpstr>
      <vt:lpstr>サービスイメージ</vt:lpstr>
      <vt:lpstr>画面遷移(生徒、講師)</vt:lpstr>
      <vt:lpstr>画面遷移(管理者)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メモ</vt:lpstr>
      <vt:lpstr>開発着手までのタスク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kk</dc:creator>
  <cp:lastModifiedBy>kent kojima</cp:lastModifiedBy>
  <cp:revision>31</cp:revision>
  <dcterms:created xsi:type="dcterms:W3CDTF">2015-10-09T23:15:04Z</dcterms:created>
  <dcterms:modified xsi:type="dcterms:W3CDTF">2015-10-18T01:56:14Z</dcterms:modified>
</cp:coreProperties>
</file>