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56" y="3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D5B3-F7E1-41DB-9063-2FCBAFC4EE17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D560-D957-434C-8840-BDA5CBFD4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37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D5B3-F7E1-41DB-9063-2FCBAFC4EE17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D560-D957-434C-8840-BDA5CBFD4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54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D5B3-F7E1-41DB-9063-2FCBAFC4EE17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D560-D957-434C-8840-BDA5CBFD4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93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D5B3-F7E1-41DB-9063-2FCBAFC4EE17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D560-D957-434C-8840-BDA5CBFD4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55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D5B3-F7E1-41DB-9063-2FCBAFC4EE17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D560-D957-434C-8840-BDA5CBFD4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41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D5B3-F7E1-41DB-9063-2FCBAFC4EE17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D560-D957-434C-8840-BDA5CBFD4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76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D5B3-F7E1-41DB-9063-2FCBAFC4EE17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D560-D957-434C-8840-BDA5CBFD4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97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D5B3-F7E1-41DB-9063-2FCBAFC4EE17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D560-D957-434C-8840-BDA5CBFD4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79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D5B3-F7E1-41DB-9063-2FCBAFC4EE17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D560-D957-434C-8840-BDA5CBFD4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08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D5B3-F7E1-41DB-9063-2FCBAFC4EE17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D560-D957-434C-8840-BDA5CBFD4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2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D5B3-F7E1-41DB-9063-2FCBAFC4EE17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D560-D957-434C-8840-BDA5CBFD4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03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AD5B3-F7E1-41DB-9063-2FCBAFC4EE17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D560-D957-434C-8840-BDA5CBFD4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97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84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サービスイメージ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6" name="Picture 2" descr="C:\Program Files (x86)\Microsoft Office\MEDIA\CAGCAT10\j030125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50" y="2062585"/>
            <a:ext cx="1428750" cy="12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k\AppData\Local\Microsoft\Windows\Temporary Internet Files\Content.IE5\41SO5RHI\gatag-00000324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50" y="450912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k\Desktop\キャプチャ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302" y="1609820"/>
            <a:ext cx="2016224" cy="140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カギ線コネクタ 4"/>
          <p:cNvCxnSpPr>
            <a:stCxn id="1026" idx="3"/>
          </p:cNvCxnSpPr>
          <p:nvPr/>
        </p:nvCxnSpPr>
        <p:spPr>
          <a:xfrm flipV="1">
            <a:off x="2312800" y="1916832"/>
            <a:ext cx="3098530" cy="756953"/>
          </a:xfrm>
          <a:prstGeom prst="bentConnector3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1027" idx="3"/>
          </p:cNvCxnSpPr>
          <p:nvPr/>
        </p:nvCxnSpPr>
        <p:spPr>
          <a:xfrm flipV="1">
            <a:off x="2312800" y="2780928"/>
            <a:ext cx="3223502" cy="2442567"/>
          </a:xfrm>
          <a:prstGeom prst="bentConnector3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259632" y="328498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講師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→配信者は限定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02549" y="57532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受講生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738199" y="2123564"/>
            <a:ext cx="24929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コンテンツ配信、受講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802819" y="4653136"/>
            <a:ext cx="1793517" cy="1543526"/>
            <a:chOff x="5220072" y="4080495"/>
            <a:chExt cx="2664296" cy="2664296"/>
          </a:xfrm>
        </p:grpSpPr>
        <p:pic>
          <p:nvPicPr>
            <p:cNvPr id="1029" name="Picture 5" descr="C:\Users\kk\AppData\Local\Microsoft\Windows\Temporary Internet Files\Content.IE5\41SO5RHI\sgi01a201411082000[1]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080495"/>
              <a:ext cx="2664296" cy="2664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kk\Desktop\キャプチャ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8092" y="4361944"/>
              <a:ext cx="1094188" cy="2019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テキスト ボックス 24"/>
          <p:cNvSpPr txBox="1"/>
          <p:nvPr/>
        </p:nvSpPr>
        <p:spPr>
          <a:xfrm>
            <a:off x="6012160" y="2996952"/>
            <a:ext cx="13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サイト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227813" y="609329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mobile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7" name="カギ線コネクタ 26"/>
          <p:cNvCxnSpPr>
            <a:stCxn id="1027" idx="3"/>
            <a:endCxn id="1029" idx="1"/>
          </p:cNvCxnSpPr>
          <p:nvPr/>
        </p:nvCxnSpPr>
        <p:spPr>
          <a:xfrm>
            <a:off x="2312800" y="5223495"/>
            <a:ext cx="3490019" cy="201404"/>
          </a:xfrm>
          <a:prstGeom prst="bentConnector3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915816" y="5013176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受講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8" name="直線矢印コネクタ 27"/>
          <p:cNvCxnSpPr>
            <a:stCxn id="25" idx="2"/>
            <a:endCxn id="1029" idx="0"/>
          </p:cNvCxnSpPr>
          <p:nvPr/>
        </p:nvCxnSpPr>
        <p:spPr>
          <a:xfrm>
            <a:off x="6697701" y="3366284"/>
            <a:ext cx="1877" cy="1286852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372200" y="3851756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連動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96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生徒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881244" y="2492896"/>
            <a:ext cx="133882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81244" y="153239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ＳＴＡＲＴ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881244" y="3573016"/>
            <a:ext cx="133882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トップ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796136" y="2492896"/>
            <a:ext cx="133882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新規登録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6" name="直線矢印コネクタ 15"/>
          <p:cNvCxnSpPr>
            <a:stCxn id="12" idx="2"/>
            <a:endCxn id="4" idx="0"/>
          </p:cNvCxnSpPr>
          <p:nvPr/>
        </p:nvCxnSpPr>
        <p:spPr>
          <a:xfrm>
            <a:off x="4550658" y="1901731"/>
            <a:ext cx="0" cy="5911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5220072" y="2636912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5794960" y="3501008"/>
            <a:ext cx="133882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登録完了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6" name="カギ線コネクタ 25"/>
          <p:cNvCxnSpPr>
            <a:stCxn id="24" idx="1"/>
            <a:endCxn id="4" idx="3"/>
          </p:cNvCxnSpPr>
          <p:nvPr/>
        </p:nvCxnSpPr>
        <p:spPr>
          <a:xfrm rot="10800000">
            <a:off x="5220072" y="2708920"/>
            <a:ext cx="574888" cy="1008112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4" idx="2"/>
            <a:endCxn id="24" idx="0"/>
          </p:cNvCxnSpPr>
          <p:nvPr/>
        </p:nvCxnSpPr>
        <p:spPr>
          <a:xfrm flipH="1">
            <a:off x="6464374" y="2924944"/>
            <a:ext cx="1176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4" idx="2"/>
            <a:endCxn id="13" idx="0"/>
          </p:cNvCxnSpPr>
          <p:nvPr/>
        </p:nvCxnSpPr>
        <p:spPr>
          <a:xfrm>
            <a:off x="4550658" y="2924944"/>
            <a:ext cx="0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1721004" y="4718361"/>
            <a:ext cx="133882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講座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3884801" y="4718361"/>
            <a:ext cx="133882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テスト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969476" y="4725144"/>
            <a:ext cx="133882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マイページ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39" name="カギ線コネクタ 38"/>
          <p:cNvCxnSpPr>
            <a:stCxn id="13" idx="2"/>
            <a:endCxn id="38" idx="0"/>
          </p:cNvCxnSpPr>
          <p:nvPr/>
        </p:nvCxnSpPr>
        <p:spPr>
          <a:xfrm rot="16200000" flipH="1">
            <a:off x="5234734" y="3320988"/>
            <a:ext cx="720080" cy="20882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13" idx="2"/>
            <a:endCxn id="37" idx="0"/>
          </p:cNvCxnSpPr>
          <p:nvPr/>
        </p:nvCxnSpPr>
        <p:spPr>
          <a:xfrm rot="16200000" flipH="1">
            <a:off x="4195788" y="4359933"/>
            <a:ext cx="713297" cy="355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13" idx="2"/>
            <a:endCxn id="36" idx="0"/>
          </p:cNvCxnSpPr>
          <p:nvPr/>
        </p:nvCxnSpPr>
        <p:spPr>
          <a:xfrm rot="5400000">
            <a:off x="3113890" y="3281592"/>
            <a:ext cx="713297" cy="21602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36" idx="3"/>
            <a:endCxn id="37" idx="1"/>
          </p:cNvCxnSpPr>
          <p:nvPr/>
        </p:nvCxnSpPr>
        <p:spPr>
          <a:xfrm>
            <a:off x="3059832" y="4934385"/>
            <a:ext cx="82496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6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質問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・競合製品は？？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スクーとか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?)</a:t>
            </a:r>
          </a:p>
          <a:p>
            <a:pPr marL="0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→スクーの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iPhone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9/15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にリ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リースされている。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・いったんは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版でＯＫ？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→ＰＣ、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mobile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どちらでも見れるから。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・反応よかった後の流れは？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・コンテンツ配信は講師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不特定多数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?)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73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すくー、まなびー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来年度から使いたい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788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94</Words>
  <Application>Microsoft Office PowerPoint</Application>
  <PresentationFormat>画面に合わせる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メイリオ</vt:lpstr>
      <vt:lpstr>Arial</vt:lpstr>
      <vt:lpstr>Calibri</vt:lpstr>
      <vt:lpstr>Office ​​テーマ</vt:lpstr>
      <vt:lpstr>PowerPoint プレゼンテーション</vt:lpstr>
      <vt:lpstr>サービスイメージ</vt:lpstr>
      <vt:lpstr>画面遷移(生徒)</vt:lpstr>
      <vt:lpstr>質問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kk</dc:creator>
  <cp:lastModifiedBy>kent kojima</cp:lastModifiedBy>
  <cp:revision>12</cp:revision>
  <dcterms:created xsi:type="dcterms:W3CDTF">2015-10-09T23:15:04Z</dcterms:created>
  <dcterms:modified xsi:type="dcterms:W3CDTF">2015-10-12T11:57:38Z</dcterms:modified>
</cp:coreProperties>
</file>