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77" y="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BFB473-9BAA-4ABE-9CDA-8BB78EFE655B}"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292153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BFB473-9BAA-4ABE-9CDA-8BB78EFE655B}"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258920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BFB473-9BAA-4ABE-9CDA-8BB78EFE655B}"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3CD56-9AB2-4D8C-823A-F018D70D5FF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9754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BFB473-9BAA-4ABE-9CDA-8BB78EFE655B}"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3572419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BFB473-9BAA-4ABE-9CDA-8BB78EFE655B}"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3CD56-9AB2-4D8C-823A-F018D70D5FF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8628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BFB473-9BAA-4ABE-9CDA-8BB78EFE655B}"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288148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FB473-9BAA-4ABE-9CDA-8BB78EFE655B}"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3162456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FB473-9BAA-4ABE-9CDA-8BB78EFE655B}"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399349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FB473-9BAA-4ABE-9CDA-8BB78EFE655B}"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4262200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BFB473-9BAA-4ABE-9CDA-8BB78EFE655B}"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365083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BFB473-9BAA-4ABE-9CDA-8BB78EFE655B}"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28129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BFB473-9BAA-4ABE-9CDA-8BB78EFE655B}" type="datetimeFigureOut">
              <a:rPr lang="en-IN" smtClean="0"/>
              <a:t>26-09-2022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3959768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BFB473-9BAA-4ABE-9CDA-8BB78EFE655B}" type="datetimeFigureOut">
              <a:rPr lang="en-IN" smtClean="0"/>
              <a:t>26-09-2022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1700961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BFB473-9BAA-4ABE-9CDA-8BB78EFE655B}" type="datetimeFigureOut">
              <a:rPr lang="en-IN" smtClean="0"/>
              <a:t>26-09-2022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50236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BFB473-9BAA-4ABE-9CDA-8BB78EFE655B}"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321985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FB473-9BAA-4ABE-9CDA-8BB78EFE655B}"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3CD56-9AB2-4D8C-823A-F018D70D5FF3}" type="slidenum">
              <a:rPr lang="en-IN" smtClean="0"/>
              <a:t>‹#›</a:t>
            </a:fld>
            <a:endParaRPr lang="en-IN"/>
          </a:p>
        </p:txBody>
      </p:sp>
    </p:spTree>
    <p:extLst>
      <p:ext uri="{BB962C8B-B14F-4D97-AF65-F5344CB8AC3E}">
        <p14:creationId xmlns:p14="http://schemas.microsoft.com/office/powerpoint/2010/main" val="273962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BFB473-9BAA-4ABE-9CDA-8BB78EFE655B}" type="datetimeFigureOut">
              <a:rPr lang="en-IN" smtClean="0"/>
              <a:t>26-09-2022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73CD56-9AB2-4D8C-823A-F018D70D5FF3}" type="slidenum">
              <a:rPr lang="en-IN" smtClean="0"/>
              <a:t>‹#›</a:t>
            </a:fld>
            <a:endParaRPr lang="en-IN"/>
          </a:p>
        </p:txBody>
      </p:sp>
    </p:spTree>
    <p:extLst>
      <p:ext uri="{BB962C8B-B14F-4D97-AF65-F5344CB8AC3E}">
        <p14:creationId xmlns:p14="http://schemas.microsoft.com/office/powerpoint/2010/main" val="257413971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youtube.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D19E-B5A5-D0B4-6C30-DF6C8CA509A5}"/>
              </a:ext>
            </a:extLst>
          </p:cNvPr>
          <p:cNvSpPr>
            <a:spLocks noGrp="1"/>
          </p:cNvSpPr>
          <p:nvPr>
            <p:ph type="ctrTitle"/>
          </p:nvPr>
        </p:nvSpPr>
        <p:spPr>
          <a:xfrm>
            <a:off x="1524000" y="1122363"/>
            <a:ext cx="9144000" cy="1289534"/>
          </a:xfrm>
        </p:spPr>
        <p:txBody>
          <a:bodyPr>
            <a:normAutofit/>
          </a:bodyPr>
          <a:lstStyle/>
          <a:p>
            <a:pPr algn="l"/>
            <a:r>
              <a:rPr lang="en-IN" dirty="0" err="1"/>
              <a:t>Grocerwala</a:t>
            </a:r>
            <a:r>
              <a:rPr lang="en-IN" dirty="0"/>
              <a:t>:-</a:t>
            </a:r>
            <a:br>
              <a:rPr lang="en-IN" dirty="0"/>
            </a:br>
            <a:r>
              <a:rPr lang="en-IN" sz="2400" dirty="0"/>
              <a:t>Your one stop grocery store.</a:t>
            </a:r>
            <a:endParaRPr lang="en-IN" dirty="0"/>
          </a:p>
        </p:txBody>
      </p:sp>
      <p:sp>
        <p:nvSpPr>
          <p:cNvPr id="3" name="Subtitle 2">
            <a:extLst>
              <a:ext uri="{FF2B5EF4-FFF2-40B4-BE49-F238E27FC236}">
                <a16:creationId xmlns:a16="http://schemas.microsoft.com/office/drawing/2014/main" id="{72815B8E-9152-2E05-A016-CF3EE01B2354}"/>
              </a:ext>
            </a:extLst>
          </p:cNvPr>
          <p:cNvSpPr>
            <a:spLocks noGrp="1"/>
          </p:cNvSpPr>
          <p:nvPr>
            <p:ph type="subTitle" idx="1"/>
          </p:nvPr>
        </p:nvSpPr>
        <p:spPr>
          <a:xfrm>
            <a:off x="1524000" y="2411897"/>
            <a:ext cx="9144000" cy="2845903"/>
          </a:xfrm>
        </p:spPr>
        <p:txBody>
          <a:bodyPr/>
          <a:lstStyle/>
          <a:p>
            <a:pPr algn="ctr"/>
            <a:r>
              <a:rPr lang="en-IN" sz="2000" dirty="0"/>
              <a:t>Group members:</a:t>
            </a:r>
          </a:p>
          <a:p>
            <a:pPr algn="ctr"/>
            <a:r>
              <a:rPr lang="en-IN" sz="2000" b="1" dirty="0"/>
              <a:t>Shweth Kenkre-</a:t>
            </a:r>
            <a:r>
              <a:rPr lang="en-GB" sz="1800" b="1" dirty="0">
                <a:effectLst/>
                <a:latin typeface="Times New Roman" panose="02020603050405020304" pitchFamily="18" charset="0"/>
                <a:ea typeface="Calibri" panose="020F0502020204030204" pitchFamily="34" charset="0"/>
              </a:rPr>
              <a:t> </a:t>
            </a:r>
            <a:r>
              <a:rPr lang="en-GB" sz="2000" b="1" dirty="0">
                <a:effectLst/>
                <a:latin typeface="Times New Roman" panose="02020603050405020304" pitchFamily="18" charset="0"/>
                <a:ea typeface="Calibri" panose="020F0502020204030204" pitchFamily="34" charset="0"/>
              </a:rPr>
              <a:t>220343120047</a:t>
            </a:r>
            <a:endParaRPr lang="en-IN" sz="2000" dirty="0"/>
          </a:p>
          <a:p>
            <a:pPr algn="ctr"/>
            <a:r>
              <a:rPr lang="en-GB" sz="2000" b="1" dirty="0" err="1">
                <a:effectLst/>
                <a:latin typeface="+mj-lt"/>
                <a:ea typeface="Calibri" panose="020F0502020204030204" pitchFamily="34" charset="0"/>
              </a:rPr>
              <a:t>Tesjas</a:t>
            </a:r>
            <a:r>
              <a:rPr lang="en-GB" sz="2000" b="1" dirty="0">
                <a:effectLst/>
                <a:latin typeface="+mj-lt"/>
                <a:ea typeface="Calibri" panose="020F0502020204030204" pitchFamily="34" charset="0"/>
              </a:rPr>
              <a:t> </a:t>
            </a:r>
            <a:r>
              <a:rPr lang="en-GB" sz="2000" b="1" dirty="0" err="1">
                <a:effectLst/>
                <a:latin typeface="+mj-lt"/>
                <a:ea typeface="Calibri" panose="020F0502020204030204" pitchFamily="34" charset="0"/>
              </a:rPr>
              <a:t>Shrirao</a:t>
            </a:r>
            <a:r>
              <a:rPr lang="en-GB" sz="2000" b="1" dirty="0">
                <a:effectLst/>
                <a:latin typeface="+mj-lt"/>
                <a:ea typeface="Calibri" panose="020F0502020204030204" pitchFamily="34" charset="0"/>
              </a:rPr>
              <a:t>-</a:t>
            </a:r>
            <a:r>
              <a:rPr lang="en-GB" sz="1800" b="1" dirty="0">
                <a:effectLst/>
                <a:latin typeface="Times New Roman" panose="02020603050405020304" pitchFamily="18" charset="0"/>
                <a:ea typeface="Calibri" panose="020F0502020204030204" pitchFamily="34" charset="0"/>
              </a:rPr>
              <a:t> </a:t>
            </a:r>
            <a:r>
              <a:rPr lang="en-GB" sz="2000" b="1" dirty="0">
                <a:effectLst/>
                <a:latin typeface="Times New Roman" panose="02020603050405020304" pitchFamily="18" charset="0"/>
                <a:ea typeface="Calibri" panose="020F0502020204030204" pitchFamily="34" charset="0"/>
              </a:rPr>
              <a:t>220343120107</a:t>
            </a:r>
            <a:endParaRPr lang="en-GB" sz="2000" b="1" dirty="0">
              <a:effectLst/>
              <a:latin typeface="+mj-lt"/>
              <a:ea typeface="Calibri" panose="020F0502020204030204" pitchFamily="34" charset="0"/>
            </a:endParaRPr>
          </a:p>
          <a:p>
            <a:pPr algn="ctr"/>
            <a:r>
              <a:rPr lang="en-GB" sz="2000" b="1" dirty="0" err="1">
                <a:latin typeface="+mj-lt"/>
              </a:rPr>
              <a:t>Akshay</a:t>
            </a:r>
            <a:r>
              <a:rPr lang="en-GB" sz="2000" b="1" dirty="0">
                <a:latin typeface="+mj-lt"/>
              </a:rPr>
              <a:t> </a:t>
            </a:r>
            <a:r>
              <a:rPr lang="en-GB" sz="2000" b="1" dirty="0" err="1">
                <a:latin typeface="+mj-lt"/>
              </a:rPr>
              <a:t>Kolhe</a:t>
            </a:r>
            <a:r>
              <a:rPr lang="en-GB" sz="2000" b="1" dirty="0">
                <a:latin typeface="+mj-lt"/>
              </a:rPr>
              <a:t>-</a:t>
            </a:r>
            <a:r>
              <a:rPr lang="en-GB" sz="2000" b="1" dirty="0">
                <a:effectLst/>
                <a:latin typeface="Times New Roman" panose="02020603050405020304" pitchFamily="18" charset="0"/>
                <a:ea typeface="Calibri" panose="020F0502020204030204" pitchFamily="34" charset="0"/>
              </a:rPr>
              <a:t> 220343120049</a:t>
            </a:r>
            <a:endParaRPr lang="en-GB" sz="2000" b="1" dirty="0">
              <a:latin typeface="+mj-lt"/>
            </a:endParaRPr>
          </a:p>
          <a:p>
            <a:pPr algn="ctr"/>
            <a:r>
              <a:rPr lang="en-GB" sz="2000" b="1" dirty="0" err="1">
                <a:latin typeface="+mj-lt"/>
              </a:rPr>
              <a:t>Lakshya</a:t>
            </a:r>
            <a:r>
              <a:rPr lang="en-GB" sz="2000" b="1" dirty="0">
                <a:latin typeface="+mj-lt"/>
              </a:rPr>
              <a:t> Pareek-</a:t>
            </a:r>
            <a:r>
              <a:rPr lang="en-GB" sz="1800" b="1" dirty="0">
                <a:effectLst/>
                <a:latin typeface="Times New Roman" panose="02020603050405020304" pitchFamily="18" charset="0"/>
                <a:ea typeface="Calibri" panose="020F0502020204030204" pitchFamily="34" charset="0"/>
              </a:rPr>
              <a:t> </a:t>
            </a:r>
            <a:r>
              <a:rPr lang="en-GB" sz="2000" b="1" dirty="0">
                <a:effectLst/>
                <a:latin typeface="Times New Roman" panose="02020603050405020304" pitchFamily="18" charset="0"/>
                <a:ea typeface="Calibri" panose="020F0502020204030204" pitchFamily="34" charset="0"/>
              </a:rPr>
              <a:t>220343120053</a:t>
            </a:r>
          </a:p>
          <a:p>
            <a:pPr algn="ctr"/>
            <a:r>
              <a:rPr lang="en-US" sz="2000" b="1" dirty="0"/>
              <a:t>Project Guide –     Mrs. Harshita Maheshwari</a:t>
            </a:r>
            <a:endParaRPr lang="en-IN" sz="2000" b="1" dirty="0">
              <a:latin typeface="+mj-lt"/>
            </a:endParaRPr>
          </a:p>
          <a:p>
            <a:pPr algn="ctr"/>
            <a:endParaRPr lang="en-IN" sz="2000" dirty="0"/>
          </a:p>
        </p:txBody>
      </p:sp>
    </p:spTree>
    <p:extLst>
      <p:ext uri="{BB962C8B-B14F-4D97-AF65-F5344CB8AC3E}">
        <p14:creationId xmlns:p14="http://schemas.microsoft.com/office/powerpoint/2010/main" val="311427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6E4CDC-30CF-E540-23DB-F62A47A31E80}"/>
              </a:ext>
            </a:extLst>
          </p:cNvPr>
          <p:cNvPicPr>
            <a:picLocks noChangeAspect="1"/>
          </p:cNvPicPr>
          <p:nvPr/>
        </p:nvPicPr>
        <p:blipFill rotWithShape="1">
          <a:blip r:embed="rId2"/>
          <a:srcRect r="3152" b="5121"/>
          <a:stretch/>
        </p:blipFill>
        <p:spPr>
          <a:xfrm>
            <a:off x="622851" y="583096"/>
            <a:ext cx="10495723" cy="5194852"/>
          </a:xfrm>
          <a:prstGeom prst="rect">
            <a:avLst/>
          </a:prstGeom>
        </p:spPr>
      </p:pic>
    </p:spTree>
    <p:extLst>
      <p:ext uri="{BB962C8B-B14F-4D97-AF65-F5344CB8AC3E}">
        <p14:creationId xmlns:p14="http://schemas.microsoft.com/office/powerpoint/2010/main" val="1169242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622A42-1B5E-4D24-F94C-40A1A82DE9B0}"/>
              </a:ext>
            </a:extLst>
          </p:cNvPr>
          <p:cNvPicPr>
            <a:picLocks noChangeAspect="1"/>
          </p:cNvPicPr>
          <p:nvPr/>
        </p:nvPicPr>
        <p:blipFill rotWithShape="1">
          <a:blip r:embed="rId2"/>
          <a:srcRect r="3261" b="5507"/>
          <a:stretch/>
        </p:blipFill>
        <p:spPr>
          <a:xfrm>
            <a:off x="198782" y="188843"/>
            <a:ext cx="11794435" cy="6480313"/>
          </a:xfrm>
          <a:prstGeom prst="rect">
            <a:avLst/>
          </a:prstGeom>
        </p:spPr>
      </p:pic>
    </p:spTree>
    <p:extLst>
      <p:ext uri="{BB962C8B-B14F-4D97-AF65-F5344CB8AC3E}">
        <p14:creationId xmlns:p14="http://schemas.microsoft.com/office/powerpoint/2010/main" val="172748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CE1C2F-FCD3-7933-6F82-1726118866A2}"/>
              </a:ext>
            </a:extLst>
          </p:cNvPr>
          <p:cNvPicPr>
            <a:picLocks noChangeAspect="1"/>
          </p:cNvPicPr>
          <p:nvPr/>
        </p:nvPicPr>
        <p:blipFill rotWithShape="1">
          <a:blip r:embed="rId2"/>
          <a:srcRect l="1305" t="3672" r="2718" b="6860"/>
          <a:stretch/>
        </p:blipFill>
        <p:spPr>
          <a:xfrm>
            <a:off x="245165" y="361121"/>
            <a:ext cx="11701670" cy="6135758"/>
          </a:xfrm>
          <a:prstGeom prst="rect">
            <a:avLst/>
          </a:prstGeom>
        </p:spPr>
      </p:pic>
    </p:spTree>
    <p:extLst>
      <p:ext uri="{BB962C8B-B14F-4D97-AF65-F5344CB8AC3E}">
        <p14:creationId xmlns:p14="http://schemas.microsoft.com/office/powerpoint/2010/main" val="2384948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6B2D82-C4FB-697C-A268-C6BF9C4CBD14}"/>
              </a:ext>
            </a:extLst>
          </p:cNvPr>
          <p:cNvPicPr>
            <a:picLocks noChangeAspect="1"/>
          </p:cNvPicPr>
          <p:nvPr/>
        </p:nvPicPr>
        <p:blipFill rotWithShape="1">
          <a:blip r:embed="rId2"/>
          <a:srcRect r="2718" b="5544"/>
          <a:stretch/>
        </p:blipFill>
        <p:spPr>
          <a:xfrm>
            <a:off x="165652" y="371061"/>
            <a:ext cx="11860696" cy="5870713"/>
          </a:xfrm>
          <a:prstGeom prst="rect">
            <a:avLst/>
          </a:prstGeom>
        </p:spPr>
      </p:pic>
    </p:spTree>
    <p:extLst>
      <p:ext uri="{BB962C8B-B14F-4D97-AF65-F5344CB8AC3E}">
        <p14:creationId xmlns:p14="http://schemas.microsoft.com/office/powerpoint/2010/main" val="170813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F51F12-51BC-A884-E741-0E0F12B71A83}"/>
              </a:ext>
            </a:extLst>
          </p:cNvPr>
          <p:cNvPicPr>
            <a:picLocks noChangeAspect="1"/>
          </p:cNvPicPr>
          <p:nvPr/>
        </p:nvPicPr>
        <p:blipFill rotWithShape="1">
          <a:blip r:embed="rId2"/>
          <a:srcRect t="4251" r="2935" b="5894"/>
          <a:stretch/>
        </p:blipFill>
        <p:spPr>
          <a:xfrm>
            <a:off x="178904" y="347869"/>
            <a:ext cx="11834191" cy="6162261"/>
          </a:xfrm>
          <a:prstGeom prst="rect">
            <a:avLst/>
          </a:prstGeom>
        </p:spPr>
      </p:pic>
    </p:spTree>
    <p:extLst>
      <p:ext uri="{BB962C8B-B14F-4D97-AF65-F5344CB8AC3E}">
        <p14:creationId xmlns:p14="http://schemas.microsoft.com/office/powerpoint/2010/main" val="101489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AA2B-37F5-998C-A4D0-2525E893BF6C}"/>
              </a:ext>
            </a:extLst>
          </p:cNvPr>
          <p:cNvSpPr>
            <a:spLocks noGrp="1"/>
          </p:cNvSpPr>
          <p:nvPr>
            <p:ph type="title"/>
          </p:nvPr>
        </p:nvSpPr>
        <p:spPr/>
        <p:txBody>
          <a:bodyPr/>
          <a:lstStyle/>
          <a:p>
            <a:r>
              <a:rPr lang="en-IN" dirty="0"/>
              <a:t>System Requirements</a:t>
            </a:r>
          </a:p>
        </p:txBody>
      </p:sp>
      <p:sp>
        <p:nvSpPr>
          <p:cNvPr id="3" name="Content Placeholder 2">
            <a:extLst>
              <a:ext uri="{FF2B5EF4-FFF2-40B4-BE49-F238E27FC236}">
                <a16:creationId xmlns:a16="http://schemas.microsoft.com/office/drawing/2014/main" id="{2211895D-D38A-A1F5-75F2-54EE97DCD059}"/>
              </a:ext>
            </a:extLst>
          </p:cNvPr>
          <p:cNvSpPr>
            <a:spLocks noGrp="1"/>
          </p:cNvSpPr>
          <p:nvPr>
            <p:ph idx="1"/>
          </p:nvPr>
        </p:nvSpPr>
        <p:spPr/>
        <p:txBody>
          <a:bodyPr/>
          <a:lstStyle/>
          <a:p>
            <a:pPr marL="0" indent="0">
              <a:buNone/>
            </a:pPr>
            <a:r>
              <a:rPr lang="en-IN" dirty="0"/>
              <a:t>Software Requirements:</a:t>
            </a:r>
          </a:p>
          <a:p>
            <a:pPr>
              <a:buFont typeface="+mj-lt"/>
              <a:buAutoNum type="arabicPeriod"/>
            </a:pPr>
            <a:r>
              <a:rPr lang="en-IN" dirty="0"/>
              <a:t>Windows(10 and above)</a:t>
            </a:r>
          </a:p>
          <a:p>
            <a:pPr>
              <a:buFont typeface="+mj-lt"/>
              <a:buAutoNum type="arabicPeriod"/>
            </a:pPr>
            <a:r>
              <a:rPr lang="en-IN" dirty="0"/>
              <a:t>Tomcat 8.5</a:t>
            </a:r>
          </a:p>
          <a:p>
            <a:pPr>
              <a:buFont typeface="+mj-lt"/>
              <a:buAutoNum type="arabicPeriod"/>
            </a:pPr>
            <a:r>
              <a:rPr lang="en-IN" dirty="0"/>
              <a:t>Eclipse Oxygen , </a:t>
            </a:r>
            <a:r>
              <a:rPr lang="en-IN" dirty="0" err="1"/>
              <a:t>MySql</a:t>
            </a:r>
            <a:r>
              <a:rPr lang="en-IN" dirty="0"/>
              <a:t>, </a:t>
            </a:r>
            <a:r>
              <a:rPr lang="en-IN" dirty="0" err="1"/>
              <a:t>WorkBench</a:t>
            </a:r>
            <a:r>
              <a:rPr lang="en-IN" dirty="0"/>
              <a:t>(version 8), Visual Studio Code.</a:t>
            </a:r>
          </a:p>
          <a:p>
            <a:pPr marL="0" indent="0">
              <a:buNone/>
            </a:pPr>
            <a:r>
              <a:rPr lang="en-IN" dirty="0"/>
              <a:t>Hardware Requirements:</a:t>
            </a:r>
          </a:p>
          <a:p>
            <a:pPr>
              <a:buFont typeface="+mj-lt"/>
              <a:buAutoNum type="arabicPeriod"/>
            </a:pPr>
            <a:r>
              <a:rPr lang="en-IN" dirty="0"/>
              <a:t>Processor i3</a:t>
            </a:r>
          </a:p>
          <a:p>
            <a:pPr>
              <a:buFont typeface="+mj-lt"/>
              <a:buAutoNum type="arabicPeriod"/>
            </a:pPr>
            <a:r>
              <a:rPr lang="en-IN" dirty="0"/>
              <a:t>Hard disk 1Tb</a:t>
            </a:r>
          </a:p>
          <a:p>
            <a:pPr>
              <a:buFont typeface="+mj-lt"/>
              <a:buAutoNum type="arabicPeriod"/>
            </a:pPr>
            <a:r>
              <a:rPr lang="en-IN" dirty="0"/>
              <a:t>SSD-256Gb</a:t>
            </a:r>
          </a:p>
          <a:p>
            <a:pPr marL="0" indent="0">
              <a:buNone/>
            </a:pPr>
            <a:endParaRPr lang="en-IN" dirty="0"/>
          </a:p>
        </p:txBody>
      </p:sp>
    </p:spTree>
    <p:extLst>
      <p:ext uri="{BB962C8B-B14F-4D97-AF65-F5344CB8AC3E}">
        <p14:creationId xmlns:p14="http://schemas.microsoft.com/office/powerpoint/2010/main" val="196340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90F4A-3A5E-67D8-C9DD-DE717CF79247}"/>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7B20A31B-35B5-7FF2-8B56-DD2E32351E16}"/>
              </a:ext>
            </a:extLst>
          </p:cNvPr>
          <p:cNvSpPr>
            <a:spLocks noGrp="1"/>
          </p:cNvSpPr>
          <p:nvPr>
            <p:ph idx="1"/>
          </p:nvPr>
        </p:nvSpPr>
        <p:spPr/>
        <p:txBody>
          <a:bodyPr/>
          <a:lstStyle/>
          <a:p>
            <a:r>
              <a:rPr lang="en-IN" dirty="0" err="1"/>
              <a:t>HTMl</a:t>
            </a:r>
            <a:endParaRPr lang="en-IN" dirty="0"/>
          </a:p>
          <a:p>
            <a:r>
              <a:rPr lang="en-IN" dirty="0"/>
              <a:t>CSS</a:t>
            </a:r>
          </a:p>
          <a:p>
            <a:r>
              <a:rPr lang="en-IN" dirty="0"/>
              <a:t>React JS</a:t>
            </a:r>
          </a:p>
          <a:p>
            <a:r>
              <a:rPr lang="en-IN" dirty="0"/>
              <a:t>Node JS</a:t>
            </a:r>
          </a:p>
          <a:p>
            <a:pPr algn="just"/>
            <a:r>
              <a:rPr lang="en-IN" dirty="0"/>
              <a:t>Spring Boot</a:t>
            </a:r>
          </a:p>
          <a:p>
            <a:pPr algn="just"/>
            <a:r>
              <a:rPr lang="en-IN" dirty="0"/>
              <a:t>Hibernate</a:t>
            </a:r>
          </a:p>
          <a:p>
            <a:pPr algn="just"/>
            <a:r>
              <a:rPr lang="en-IN" dirty="0" err="1"/>
              <a:t>MySql</a:t>
            </a:r>
            <a:endParaRPr lang="en-IN" dirty="0"/>
          </a:p>
          <a:p>
            <a:pPr algn="just"/>
            <a:r>
              <a:rPr lang="en-IN" dirty="0"/>
              <a:t>Tomcat</a:t>
            </a:r>
          </a:p>
          <a:p>
            <a:pPr algn="just"/>
            <a:r>
              <a:rPr lang="en-IN" dirty="0"/>
              <a:t>Workbench</a:t>
            </a:r>
          </a:p>
        </p:txBody>
      </p:sp>
    </p:spTree>
    <p:extLst>
      <p:ext uri="{BB962C8B-B14F-4D97-AF65-F5344CB8AC3E}">
        <p14:creationId xmlns:p14="http://schemas.microsoft.com/office/powerpoint/2010/main" val="1360347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7860-0252-9B37-8CA6-1CB1EB0E33BB}"/>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10C35168-0B75-02C1-65E4-B5746C6F101D}"/>
              </a:ext>
            </a:extLst>
          </p:cNvPr>
          <p:cNvSpPr>
            <a:spLocks noGrp="1"/>
          </p:cNvSpPr>
          <p:nvPr>
            <p:ph idx="1"/>
          </p:nvPr>
        </p:nvSpPr>
        <p:spPr/>
        <p:txBody>
          <a:bodyPr/>
          <a:lstStyle/>
          <a:p>
            <a:r>
              <a:rPr lang="en-IN" dirty="0"/>
              <a:t>Digital grocery Shopping </a:t>
            </a:r>
          </a:p>
          <a:p>
            <a:r>
              <a:rPr lang="en-IN" dirty="0"/>
              <a:t>Can be Used by anyone having a device and access to internet.</a:t>
            </a:r>
          </a:p>
          <a:p>
            <a:r>
              <a:rPr lang="en-IN" dirty="0"/>
              <a:t>Food and e-commerce Industry</a:t>
            </a:r>
          </a:p>
        </p:txBody>
      </p:sp>
    </p:spTree>
    <p:extLst>
      <p:ext uri="{BB962C8B-B14F-4D97-AF65-F5344CB8AC3E}">
        <p14:creationId xmlns:p14="http://schemas.microsoft.com/office/powerpoint/2010/main" val="878794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7A85-ABE7-7D7A-E1D8-F7DC53BACE4D}"/>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45477E1F-ABBF-330F-9BD2-AE709420AAC3}"/>
              </a:ext>
            </a:extLst>
          </p:cNvPr>
          <p:cNvSpPr>
            <a:spLocks noGrp="1"/>
          </p:cNvSpPr>
          <p:nvPr>
            <p:ph idx="1"/>
          </p:nvPr>
        </p:nvSpPr>
        <p:spPr/>
        <p:txBody>
          <a:bodyPr/>
          <a:lstStyle/>
          <a:p>
            <a:r>
              <a:rPr lang="en-IN" dirty="0"/>
              <a:t>There is transparency in the system.</a:t>
            </a:r>
          </a:p>
          <a:p>
            <a:r>
              <a:rPr lang="en-IN" dirty="0"/>
              <a:t>Products sold are at MRP</a:t>
            </a:r>
          </a:p>
          <a:p>
            <a:r>
              <a:rPr lang="en-IN" dirty="0"/>
              <a:t>Need no run from store to store for different items</a:t>
            </a:r>
          </a:p>
        </p:txBody>
      </p:sp>
    </p:spTree>
    <p:extLst>
      <p:ext uri="{BB962C8B-B14F-4D97-AF65-F5344CB8AC3E}">
        <p14:creationId xmlns:p14="http://schemas.microsoft.com/office/powerpoint/2010/main" val="1155736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1A51-E33B-1F92-3328-309F95EA335F}"/>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D3F56142-ECF0-15E5-53E7-77EB3BDCBE99}"/>
              </a:ext>
            </a:extLst>
          </p:cNvPr>
          <p:cNvSpPr>
            <a:spLocks noGrp="1"/>
          </p:cNvSpPr>
          <p:nvPr>
            <p:ph idx="1"/>
          </p:nvPr>
        </p:nvSpPr>
        <p:spPr/>
        <p:txBody>
          <a:bodyPr/>
          <a:lstStyle/>
          <a:p>
            <a:r>
              <a:rPr lang="en-IN" dirty="0"/>
              <a:t>It requires an extensive database and memory.</a:t>
            </a:r>
          </a:p>
          <a:p>
            <a:r>
              <a:rPr lang="en-IN" dirty="0"/>
              <a:t>Too many order could be difficult to manage.</a:t>
            </a:r>
          </a:p>
          <a:p>
            <a:r>
              <a:rPr lang="en-IN" dirty="0"/>
              <a:t>Changes in the database can be made only by the admin</a:t>
            </a:r>
          </a:p>
        </p:txBody>
      </p:sp>
    </p:spTree>
    <p:extLst>
      <p:ext uri="{BB962C8B-B14F-4D97-AF65-F5344CB8AC3E}">
        <p14:creationId xmlns:p14="http://schemas.microsoft.com/office/powerpoint/2010/main" val="828273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2EA9-DC28-5F1B-CA27-A8803DAA3846}"/>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428C181C-CED6-2422-6828-9627BF0A510B}"/>
              </a:ext>
            </a:extLst>
          </p:cNvPr>
          <p:cNvSpPr>
            <a:spLocks noGrp="1"/>
          </p:cNvSpPr>
          <p:nvPr>
            <p:ph idx="1"/>
          </p:nvPr>
        </p:nvSpPr>
        <p:spPr/>
        <p:txBody>
          <a:bodyPr>
            <a:normAutofit fontScale="77500" lnSpcReduction="20000"/>
          </a:bodyPr>
          <a:lstStyle/>
          <a:p>
            <a:r>
              <a:rPr lang="en-US" dirty="0">
                <a:solidFill>
                  <a:schemeClr val="accent1"/>
                </a:solidFill>
              </a:rPr>
              <a:t>Introduction</a:t>
            </a:r>
          </a:p>
          <a:p>
            <a:r>
              <a:rPr lang="en-US" dirty="0">
                <a:solidFill>
                  <a:schemeClr val="accent1"/>
                </a:solidFill>
              </a:rPr>
              <a:t>Choice of topic</a:t>
            </a:r>
          </a:p>
          <a:p>
            <a:r>
              <a:rPr lang="en-US" dirty="0">
                <a:solidFill>
                  <a:schemeClr val="accent1"/>
                </a:solidFill>
              </a:rPr>
              <a:t>Proposed System</a:t>
            </a:r>
          </a:p>
          <a:p>
            <a:r>
              <a:rPr lang="en-US" dirty="0">
                <a:solidFill>
                  <a:schemeClr val="accent1"/>
                </a:solidFill>
              </a:rPr>
              <a:t>Methodology</a:t>
            </a:r>
          </a:p>
          <a:p>
            <a:r>
              <a:rPr lang="en-US" dirty="0">
                <a:solidFill>
                  <a:schemeClr val="accent1"/>
                </a:solidFill>
              </a:rPr>
              <a:t>Proposed System Model</a:t>
            </a:r>
          </a:p>
          <a:p>
            <a:r>
              <a:rPr lang="en-US" dirty="0">
                <a:solidFill>
                  <a:schemeClr val="accent1"/>
                </a:solidFill>
              </a:rPr>
              <a:t>Proposed Approach</a:t>
            </a:r>
          </a:p>
          <a:p>
            <a:r>
              <a:rPr lang="en-US" dirty="0">
                <a:solidFill>
                  <a:schemeClr val="accent1"/>
                </a:solidFill>
              </a:rPr>
              <a:t>Screenshot</a:t>
            </a:r>
          </a:p>
          <a:p>
            <a:r>
              <a:rPr lang="en-US" dirty="0">
                <a:solidFill>
                  <a:schemeClr val="accent1"/>
                </a:solidFill>
              </a:rPr>
              <a:t>System Requirements</a:t>
            </a:r>
          </a:p>
          <a:p>
            <a:r>
              <a:rPr lang="en-US" dirty="0">
                <a:solidFill>
                  <a:schemeClr val="accent1"/>
                </a:solidFill>
              </a:rPr>
              <a:t>Applications</a:t>
            </a:r>
          </a:p>
          <a:p>
            <a:r>
              <a:rPr lang="en-US" dirty="0">
                <a:solidFill>
                  <a:schemeClr val="accent1"/>
                </a:solidFill>
              </a:rPr>
              <a:t>Advantages &amp; Limitations</a:t>
            </a:r>
          </a:p>
          <a:p>
            <a:r>
              <a:rPr lang="en-US" dirty="0">
                <a:solidFill>
                  <a:schemeClr val="accent1"/>
                </a:solidFill>
              </a:rPr>
              <a:t>Conclusion</a:t>
            </a:r>
          </a:p>
          <a:p>
            <a:r>
              <a:rPr lang="en-US" dirty="0">
                <a:solidFill>
                  <a:schemeClr val="accent1"/>
                </a:solidFill>
              </a:rPr>
              <a:t>Future Scopes</a:t>
            </a:r>
          </a:p>
          <a:p>
            <a:r>
              <a:rPr lang="en-US" dirty="0">
                <a:solidFill>
                  <a:schemeClr val="accent1"/>
                </a:solidFill>
              </a:rPr>
              <a:t>References</a:t>
            </a:r>
            <a:endParaRPr lang="en-IN" dirty="0">
              <a:solidFill>
                <a:schemeClr val="accent1"/>
              </a:solidFill>
            </a:endParaRPr>
          </a:p>
        </p:txBody>
      </p:sp>
    </p:spTree>
    <p:extLst>
      <p:ext uri="{BB962C8B-B14F-4D97-AF65-F5344CB8AC3E}">
        <p14:creationId xmlns:p14="http://schemas.microsoft.com/office/powerpoint/2010/main" val="2891442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2A88-457B-2598-CC28-FD93E5008BB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C56B024-EE79-034E-73F9-223F46DCC122}"/>
              </a:ext>
            </a:extLst>
          </p:cNvPr>
          <p:cNvSpPr>
            <a:spLocks noGrp="1"/>
          </p:cNvSpPr>
          <p:nvPr>
            <p:ph idx="1"/>
          </p:nvPr>
        </p:nvSpPr>
        <p:spPr/>
        <p:txBody>
          <a:bodyPr/>
          <a:lstStyle/>
          <a:p>
            <a:r>
              <a:rPr lang="en-IN" dirty="0"/>
              <a:t>The </a:t>
            </a:r>
            <a:r>
              <a:rPr lang="en-IN" dirty="0" err="1"/>
              <a:t>Grocerwala</a:t>
            </a:r>
            <a:r>
              <a:rPr lang="en-IN" dirty="0"/>
              <a:t> web service will be designed and developed to overcome the over-crowded shops and vendors to meet the requirement of modern age digitalization. Since many industries are moving towards digitalization the grocery shopping could also be taken a step ahead in the world of digitalization. It will bring transparency between the vendor and the customers and there wont be unnecessary bargaining of price. It will save the time and energy of long queues and grocery hunting for customers. Lastly, it can be improved as per the rising demand</a:t>
            </a:r>
          </a:p>
        </p:txBody>
      </p:sp>
    </p:spTree>
    <p:extLst>
      <p:ext uri="{BB962C8B-B14F-4D97-AF65-F5344CB8AC3E}">
        <p14:creationId xmlns:p14="http://schemas.microsoft.com/office/powerpoint/2010/main" val="393183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F4A0-3B00-5532-89FC-46AD27B76D10}"/>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B46C664A-9DF3-5956-C58D-0050E9F8ABEB}"/>
              </a:ext>
            </a:extLst>
          </p:cNvPr>
          <p:cNvSpPr>
            <a:spLocks noGrp="1"/>
          </p:cNvSpPr>
          <p:nvPr>
            <p:ph idx="1"/>
          </p:nvPr>
        </p:nvSpPr>
        <p:spPr/>
        <p:txBody>
          <a:bodyPr/>
          <a:lstStyle/>
          <a:p>
            <a:r>
              <a:rPr lang="en-IN" dirty="0"/>
              <a:t>Improvement in design.</a:t>
            </a:r>
          </a:p>
          <a:p>
            <a:r>
              <a:rPr lang="en-IN" dirty="0"/>
              <a:t>User and vendor verification</a:t>
            </a:r>
          </a:p>
          <a:p>
            <a:r>
              <a:rPr lang="en-IN" dirty="0"/>
              <a:t>Net banking/UPI(</a:t>
            </a:r>
            <a:r>
              <a:rPr lang="en-IN" b="0" i="0" dirty="0">
                <a:solidFill>
                  <a:srgbClr val="111111"/>
                </a:solidFill>
                <a:effectLst/>
                <a:latin typeface="Roboto" panose="02000000000000000000" pitchFamily="2" charset="0"/>
              </a:rPr>
              <a:t>Unified Payments Interface </a:t>
            </a:r>
            <a:r>
              <a:rPr lang="en-IN" b="0" i="0" dirty="0" err="1">
                <a:solidFill>
                  <a:srgbClr val="111111"/>
                </a:solidFill>
                <a:effectLst/>
                <a:latin typeface="Roboto" panose="02000000000000000000" pitchFamily="2" charset="0"/>
              </a:rPr>
              <a:t>eg.BharatPe,Google</a:t>
            </a:r>
            <a:r>
              <a:rPr lang="en-IN" b="0" i="0" dirty="0">
                <a:solidFill>
                  <a:srgbClr val="111111"/>
                </a:solidFill>
                <a:effectLst/>
                <a:latin typeface="Roboto" panose="02000000000000000000" pitchFamily="2" charset="0"/>
              </a:rPr>
              <a:t> pay)</a:t>
            </a:r>
            <a:r>
              <a:rPr lang="en-IN" dirty="0"/>
              <a:t> payments</a:t>
            </a:r>
          </a:p>
          <a:p>
            <a:r>
              <a:rPr lang="en-IN" dirty="0"/>
              <a:t>Mobile application</a:t>
            </a:r>
          </a:p>
          <a:p>
            <a:r>
              <a:rPr lang="en-IN" dirty="0"/>
              <a:t>Chat bot.</a:t>
            </a:r>
          </a:p>
        </p:txBody>
      </p:sp>
    </p:spTree>
    <p:extLst>
      <p:ext uri="{BB962C8B-B14F-4D97-AF65-F5344CB8AC3E}">
        <p14:creationId xmlns:p14="http://schemas.microsoft.com/office/powerpoint/2010/main" val="2648867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1CE5-6FDF-39AF-B00B-A083D5829834}"/>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67C2CB4-5FA9-B4C5-1CD4-B2DDCAE4FB6B}"/>
              </a:ext>
            </a:extLst>
          </p:cNvPr>
          <p:cNvSpPr>
            <a:spLocks noGrp="1"/>
          </p:cNvSpPr>
          <p:nvPr>
            <p:ph idx="1"/>
          </p:nvPr>
        </p:nvSpPr>
        <p:spPr/>
        <p:txBody>
          <a:bodyPr/>
          <a:lstStyle/>
          <a:p>
            <a:r>
              <a:rPr lang="en-US" dirty="0"/>
              <a:t>Mr. Saleel </a:t>
            </a:r>
            <a:r>
              <a:rPr lang="en-US" dirty="0" err="1"/>
              <a:t>Bagde</a:t>
            </a:r>
            <a:r>
              <a:rPr lang="en-US" dirty="0"/>
              <a:t> for Database.</a:t>
            </a:r>
          </a:p>
          <a:p>
            <a:r>
              <a:rPr lang="en-US" dirty="0"/>
              <a:t>Mrs. Harshita Maheshwari for HTML JS &amp; CSS also she was our project guide.</a:t>
            </a:r>
          </a:p>
          <a:p>
            <a:r>
              <a:rPr lang="en-US" dirty="0"/>
              <a:t>Mrs. Mayuri </a:t>
            </a:r>
            <a:r>
              <a:rPr lang="en-US" dirty="0" err="1"/>
              <a:t>Fakirpure</a:t>
            </a:r>
            <a:r>
              <a:rPr lang="en-US" dirty="0"/>
              <a:t> for </a:t>
            </a:r>
            <a:r>
              <a:rPr lang="en-US" dirty="0" err="1"/>
              <a:t>SprigBoot</a:t>
            </a:r>
            <a:r>
              <a:rPr lang="en-US" dirty="0"/>
              <a:t> and Hibernate ORM</a:t>
            </a:r>
          </a:p>
          <a:p>
            <a:r>
              <a:rPr lang="en-US" dirty="0">
                <a:hlinkClick r:id="rId2"/>
              </a:rPr>
              <a:t>www.youtube.com</a:t>
            </a:r>
            <a:endParaRPr lang="en-US" dirty="0"/>
          </a:p>
          <a:p>
            <a:r>
              <a:rPr lang="en-US" dirty="0"/>
              <a:t>A special thanks to </a:t>
            </a:r>
            <a:r>
              <a:rPr lang="en-US" dirty="0" err="1"/>
              <a:t>Infoway</a:t>
            </a:r>
            <a:r>
              <a:rPr lang="en-US" dirty="0"/>
              <a:t> Management who arranged extra lab time for us. </a:t>
            </a:r>
          </a:p>
          <a:p>
            <a:endParaRPr lang="en-US" dirty="0"/>
          </a:p>
          <a:p>
            <a:pPr marL="0" indent="0">
              <a:buNone/>
            </a:pPr>
            <a:endParaRPr lang="en-IN" dirty="0"/>
          </a:p>
        </p:txBody>
      </p:sp>
    </p:spTree>
    <p:extLst>
      <p:ext uri="{BB962C8B-B14F-4D97-AF65-F5344CB8AC3E}">
        <p14:creationId xmlns:p14="http://schemas.microsoft.com/office/powerpoint/2010/main" val="2517560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D28F-EA9C-BB70-EC1B-E4510A2A9320}"/>
              </a:ext>
            </a:extLst>
          </p:cNvPr>
          <p:cNvSpPr>
            <a:spLocks noGrp="1"/>
          </p:cNvSpPr>
          <p:nvPr>
            <p:ph type="title"/>
          </p:nvPr>
        </p:nvSpPr>
        <p:spPr/>
        <p:txBody>
          <a:bodyPr/>
          <a:lstStyle/>
          <a:p>
            <a:pPr algn="ctr"/>
            <a:r>
              <a:rPr lang="en-IN" dirty="0"/>
              <a:t> </a:t>
            </a:r>
          </a:p>
        </p:txBody>
      </p:sp>
      <p:sp>
        <p:nvSpPr>
          <p:cNvPr id="6" name="Content Placeholder 5">
            <a:extLst>
              <a:ext uri="{FF2B5EF4-FFF2-40B4-BE49-F238E27FC236}">
                <a16:creationId xmlns:a16="http://schemas.microsoft.com/office/drawing/2014/main" id="{38468228-CB6E-39B4-E1CB-91CE4C15AD1F}"/>
              </a:ext>
            </a:extLst>
          </p:cNvPr>
          <p:cNvSpPr>
            <a:spLocks noGrp="1"/>
          </p:cNvSpPr>
          <p:nvPr>
            <p:ph idx="1"/>
          </p:nvPr>
        </p:nvSpPr>
        <p:spPr/>
        <p:txBody>
          <a:bodyPr>
            <a:normAutofit/>
          </a:bodyPr>
          <a:lstStyle/>
          <a:p>
            <a:pPr marL="0" indent="0" algn="ctr">
              <a:buNone/>
            </a:pPr>
            <a:r>
              <a:rPr lang="en-IN" sz="4000" dirty="0">
                <a:solidFill>
                  <a:schemeClr val="accent1"/>
                </a:solidFill>
              </a:rPr>
              <a:t>THANK YOU</a:t>
            </a:r>
          </a:p>
        </p:txBody>
      </p:sp>
    </p:spTree>
    <p:extLst>
      <p:ext uri="{BB962C8B-B14F-4D97-AF65-F5344CB8AC3E}">
        <p14:creationId xmlns:p14="http://schemas.microsoft.com/office/powerpoint/2010/main" val="33942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1D4E-2C1A-183D-D72C-999BF6CD92A4}"/>
              </a:ext>
            </a:extLst>
          </p:cNvPr>
          <p:cNvSpPr>
            <a:spLocks noGrp="1"/>
          </p:cNvSpPr>
          <p:nvPr>
            <p:ph type="title"/>
          </p:nvPr>
        </p:nvSpPr>
        <p:spPr>
          <a:xfrm>
            <a:off x="677334" y="609600"/>
            <a:ext cx="8596668" cy="866274"/>
          </a:xfrm>
        </p:spPr>
        <p:txBody>
          <a:bodyPr/>
          <a:lstStyle/>
          <a:p>
            <a:r>
              <a:rPr lang="en-IN" dirty="0"/>
              <a:t>Introduction</a:t>
            </a:r>
          </a:p>
        </p:txBody>
      </p:sp>
      <p:sp>
        <p:nvSpPr>
          <p:cNvPr id="3" name="Content Placeholder 2">
            <a:extLst>
              <a:ext uri="{FF2B5EF4-FFF2-40B4-BE49-F238E27FC236}">
                <a16:creationId xmlns:a16="http://schemas.microsoft.com/office/drawing/2014/main" id="{47F9D543-196C-B247-9B43-8840DD9A399A}"/>
              </a:ext>
            </a:extLst>
          </p:cNvPr>
          <p:cNvSpPr>
            <a:spLocks noGrp="1"/>
          </p:cNvSpPr>
          <p:nvPr>
            <p:ph idx="1"/>
          </p:nvPr>
        </p:nvSpPr>
        <p:spPr>
          <a:xfrm>
            <a:off x="677334" y="1604211"/>
            <a:ext cx="8596668" cy="4437151"/>
          </a:xfrm>
        </p:spPr>
        <p:txBody>
          <a:bodyPr/>
          <a:lstStyle/>
          <a:p>
            <a:r>
              <a:rPr lang="en-IN" sz="2400" dirty="0" err="1"/>
              <a:t>Grocerwala</a:t>
            </a:r>
            <a:r>
              <a:rPr lang="en-IN" sz="2400" dirty="0"/>
              <a:t> is a web application for customers to buy grocery from local vendor and shop owners.</a:t>
            </a:r>
          </a:p>
          <a:p>
            <a:r>
              <a:rPr lang="en-GB" sz="2400" dirty="0">
                <a:solidFill>
                  <a:srgbClr val="000000"/>
                </a:solidFill>
                <a:effectLst/>
                <a:ea typeface="SimSun" panose="02010600030101010101" pitchFamily="2" charset="-122"/>
              </a:rPr>
              <a:t>This site will show you the available options of</a:t>
            </a:r>
            <a:r>
              <a:rPr lang="en-IN" sz="2400" dirty="0">
                <a:solidFill>
                  <a:srgbClr val="000000"/>
                </a:solidFill>
                <a:effectLst/>
                <a:ea typeface="SimSun" panose="02010600030101010101" pitchFamily="2" charset="-122"/>
              </a:rPr>
              <a:t> food and household supplies at the store </a:t>
            </a:r>
            <a:r>
              <a:rPr lang="en-GB" sz="2400" dirty="0">
                <a:solidFill>
                  <a:srgbClr val="000000"/>
                </a:solidFill>
                <a:effectLst/>
                <a:ea typeface="SimSun" panose="02010600030101010101" pitchFamily="2" charset="-122"/>
              </a:rPr>
              <a:t>and allows you to place an order at </a:t>
            </a:r>
            <a:r>
              <a:rPr lang="en-IN" sz="2400" dirty="0">
                <a:solidFill>
                  <a:srgbClr val="000000"/>
                </a:solidFill>
                <a:effectLst/>
                <a:ea typeface="SimSun" panose="02010600030101010101" pitchFamily="2" charset="-122"/>
              </a:rPr>
              <a:t>store </a:t>
            </a:r>
            <a:r>
              <a:rPr lang="en-GB" sz="2400" dirty="0">
                <a:solidFill>
                  <a:srgbClr val="000000"/>
                </a:solidFill>
                <a:effectLst/>
                <a:ea typeface="SimSun" panose="02010600030101010101" pitchFamily="2" charset="-122"/>
              </a:rPr>
              <a:t>at a time</a:t>
            </a:r>
            <a:endParaRPr lang="en-IN" sz="2400" dirty="0"/>
          </a:p>
          <a:p>
            <a:r>
              <a:rPr lang="en-IN" sz="2400" dirty="0"/>
              <a:t>This application provides good communication.</a:t>
            </a:r>
          </a:p>
          <a:p>
            <a:r>
              <a:rPr lang="en-IN" sz="2400" dirty="0"/>
              <a:t>It provides Customers and Vendors Registration and Login</a:t>
            </a:r>
            <a:r>
              <a:rPr lang="en-IN" dirty="0"/>
              <a:t>.</a:t>
            </a:r>
          </a:p>
          <a:p>
            <a:endParaRPr lang="en-IN" dirty="0"/>
          </a:p>
        </p:txBody>
      </p:sp>
    </p:spTree>
    <p:extLst>
      <p:ext uri="{BB962C8B-B14F-4D97-AF65-F5344CB8AC3E}">
        <p14:creationId xmlns:p14="http://schemas.microsoft.com/office/powerpoint/2010/main" val="225991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2633-C4B1-4AE0-D43A-1FEC5F796A48}"/>
              </a:ext>
            </a:extLst>
          </p:cNvPr>
          <p:cNvSpPr>
            <a:spLocks noGrp="1"/>
          </p:cNvSpPr>
          <p:nvPr>
            <p:ph type="title"/>
          </p:nvPr>
        </p:nvSpPr>
        <p:spPr/>
        <p:txBody>
          <a:bodyPr/>
          <a:lstStyle/>
          <a:p>
            <a:r>
              <a:rPr lang="en-IN" dirty="0"/>
              <a:t>Choice of Topic</a:t>
            </a:r>
          </a:p>
        </p:txBody>
      </p:sp>
      <p:sp>
        <p:nvSpPr>
          <p:cNvPr id="3" name="Content Placeholder 2">
            <a:extLst>
              <a:ext uri="{FF2B5EF4-FFF2-40B4-BE49-F238E27FC236}">
                <a16:creationId xmlns:a16="http://schemas.microsoft.com/office/drawing/2014/main" id="{2C548138-0769-AD83-C1F9-4A5364907F9D}"/>
              </a:ext>
            </a:extLst>
          </p:cNvPr>
          <p:cNvSpPr>
            <a:spLocks noGrp="1"/>
          </p:cNvSpPr>
          <p:nvPr>
            <p:ph idx="1"/>
          </p:nvPr>
        </p:nvSpPr>
        <p:spPr/>
        <p:txBody>
          <a:bodyPr>
            <a:normAutofit/>
          </a:bodyPr>
          <a:lstStyle/>
          <a:p>
            <a:r>
              <a:rPr lang="en-IN" sz="2000" dirty="0"/>
              <a:t>Through this project we can ensure there be less crowd at the stores.</a:t>
            </a:r>
          </a:p>
          <a:p>
            <a:r>
              <a:rPr lang="en-IN" sz="2000" dirty="0"/>
              <a:t>Easy for vendors to manage.</a:t>
            </a:r>
          </a:p>
          <a:p>
            <a:r>
              <a:rPr lang="en-IN" sz="2000" dirty="0"/>
              <a:t>There is product differentiation.</a:t>
            </a:r>
          </a:p>
          <a:p>
            <a:r>
              <a:rPr lang="en-IN" sz="2000" dirty="0"/>
              <a:t>Time saving for the customers.</a:t>
            </a:r>
          </a:p>
          <a:p>
            <a:endParaRPr lang="en-IN" sz="2000" dirty="0"/>
          </a:p>
        </p:txBody>
      </p:sp>
    </p:spTree>
    <p:extLst>
      <p:ext uri="{BB962C8B-B14F-4D97-AF65-F5344CB8AC3E}">
        <p14:creationId xmlns:p14="http://schemas.microsoft.com/office/powerpoint/2010/main" val="168446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BD13-65F1-F5F9-DEC8-659A3D06B3DD}"/>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0E9E61EC-C509-6645-721E-55A4DBB00782}"/>
              </a:ext>
            </a:extLst>
          </p:cNvPr>
          <p:cNvSpPr>
            <a:spLocks noGrp="1"/>
          </p:cNvSpPr>
          <p:nvPr>
            <p:ph idx="1"/>
          </p:nvPr>
        </p:nvSpPr>
        <p:spPr/>
        <p:txBody>
          <a:bodyPr/>
          <a:lstStyle/>
          <a:p>
            <a:r>
              <a:rPr lang="en-IN" dirty="0"/>
              <a:t>Aim:</a:t>
            </a:r>
          </a:p>
          <a:p>
            <a:r>
              <a:rPr lang="en-IN" dirty="0"/>
              <a:t>1. It will help the customers spend less time in queues.</a:t>
            </a:r>
          </a:p>
          <a:p>
            <a:r>
              <a:rPr lang="en-IN" dirty="0"/>
              <a:t>2.vendors can easily manage orders.</a:t>
            </a:r>
          </a:p>
          <a:p>
            <a:r>
              <a:rPr lang="en-IN" dirty="0"/>
              <a:t>Proposed System:</a:t>
            </a:r>
          </a:p>
          <a:p>
            <a:r>
              <a:rPr lang="en-IN" dirty="0"/>
              <a:t>1. Digitalized shopping.</a:t>
            </a:r>
          </a:p>
          <a:p>
            <a:r>
              <a:rPr lang="en-IN" dirty="0"/>
              <a:t>2. Communication is transparent.</a:t>
            </a:r>
          </a:p>
          <a:p>
            <a:r>
              <a:rPr lang="en-IN" dirty="0"/>
              <a:t>3. Eliminate Intermediates.</a:t>
            </a:r>
          </a:p>
        </p:txBody>
      </p:sp>
    </p:spTree>
    <p:extLst>
      <p:ext uri="{BB962C8B-B14F-4D97-AF65-F5344CB8AC3E}">
        <p14:creationId xmlns:p14="http://schemas.microsoft.com/office/powerpoint/2010/main" val="29277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FB3F-DFDC-303D-85F8-A72180099E86}"/>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26D55DF0-3FFA-AB81-D56C-DBA03C776D31}"/>
              </a:ext>
            </a:extLst>
          </p:cNvPr>
          <p:cNvSpPr>
            <a:spLocks noGrp="1"/>
          </p:cNvSpPr>
          <p:nvPr>
            <p:ph idx="1"/>
          </p:nvPr>
        </p:nvSpPr>
        <p:spPr/>
        <p:txBody>
          <a:bodyPr/>
          <a:lstStyle/>
          <a:p>
            <a:r>
              <a:rPr lang="en-IN" dirty="0"/>
              <a:t>The objective is to create a web site that can perform the following:-</a:t>
            </a:r>
          </a:p>
          <a:p>
            <a:pPr>
              <a:buFont typeface="+mj-lt"/>
              <a:buAutoNum type="arabicPeriod"/>
            </a:pPr>
            <a:r>
              <a:rPr lang="en-IN" dirty="0"/>
              <a:t>Connection to https site through </a:t>
            </a:r>
            <a:r>
              <a:rPr lang="en-IN" dirty="0" err="1"/>
              <a:t>wifi</a:t>
            </a:r>
            <a:endParaRPr lang="en-IN" dirty="0"/>
          </a:p>
          <a:p>
            <a:pPr>
              <a:buFont typeface="+mj-lt"/>
              <a:buAutoNum type="arabicPeriod"/>
            </a:pPr>
            <a:r>
              <a:rPr lang="en-IN" dirty="0"/>
              <a:t>Opening Relevant HTML pages using Get and Post methods</a:t>
            </a:r>
          </a:p>
          <a:p>
            <a:pPr>
              <a:buFont typeface="+mj-lt"/>
              <a:buAutoNum type="arabicPeriod"/>
            </a:pPr>
            <a:r>
              <a:rPr lang="en-IN" dirty="0"/>
              <a:t>Read the data into the Database Tables</a:t>
            </a:r>
          </a:p>
          <a:p>
            <a:pPr>
              <a:buFont typeface="+mj-lt"/>
              <a:buAutoNum type="arabicPeriod"/>
            </a:pPr>
            <a:r>
              <a:rPr lang="en-IN" dirty="0"/>
              <a:t>Create a local database.</a:t>
            </a:r>
          </a:p>
        </p:txBody>
      </p:sp>
    </p:spTree>
    <p:extLst>
      <p:ext uri="{BB962C8B-B14F-4D97-AF65-F5344CB8AC3E}">
        <p14:creationId xmlns:p14="http://schemas.microsoft.com/office/powerpoint/2010/main" val="208850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080E-B3D6-6AA2-948D-D249354AABA4}"/>
              </a:ext>
            </a:extLst>
          </p:cNvPr>
          <p:cNvSpPr>
            <a:spLocks noGrp="1"/>
          </p:cNvSpPr>
          <p:nvPr>
            <p:ph type="title"/>
          </p:nvPr>
        </p:nvSpPr>
        <p:spPr/>
        <p:txBody>
          <a:bodyPr/>
          <a:lstStyle/>
          <a:p>
            <a:r>
              <a:rPr lang="en-IN" dirty="0"/>
              <a:t>Proposed System Model</a:t>
            </a:r>
          </a:p>
        </p:txBody>
      </p:sp>
      <p:sp>
        <p:nvSpPr>
          <p:cNvPr id="3" name="Content Placeholder 2">
            <a:extLst>
              <a:ext uri="{FF2B5EF4-FFF2-40B4-BE49-F238E27FC236}">
                <a16:creationId xmlns:a16="http://schemas.microsoft.com/office/drawing/2014/main" id="{A4E366F7-0706-F11F-1956-FDD4E45243B8}"/>
              </a:ext>
            </a:extLst>
          </p:cNvPr>
          <p:cNvSpPr>
            <a:spLocks noGrp="1"/>
          </p:cNvSpPr>
          <p:nvPr>
            <p:ph idx="1"/>
          </p:nvPr>
        </p:nvSpPr>
        <p:spPr/>
        <p:txBody>
          <a:bodyPr/>
          <a:lstStyle/>
          <a:p>
            <a:r>
              <a:rPr lang="en-IN" dirty="0"/>
              <a:t>Home</a:t>
            </a:r>
          </a:p>
          <a:p>
            <a:r>
              <a:rPr lang="en-IN" dirty="0"/>
              <a:t>User Registration </a:t>
            </a:r>
          </a:p>
          <a:p>
            <a:r>
              <a:rPr lang="en-IN" dirty="0"/>
              <a:t>Login</a:t>
            </a:r>
          </a:p>
          <a:p>
            <a:r>
              <a:rPr lang="en-IN" dirty="0"/>
              <a:t>All Items Available</a:t>
            </a:r>
          </a:p>
          <a:p>
            <a:r>
              <a:rPr lang="en-IN" dirty="0"/>
              <a:t>Shopping Cart</a:t>
            </a:r>
          </a:p>
          <a:p>
            <a:endParaRPr lang="en-IN" dirty="0"/>
          </a:p>
        </p:txBody>
      </p:sp>
    </p:spTree>
    <p:extLst>
      <p:ext uri="{BB962C8B-B14F-4D97-AF65-F5344CB8AC3E}">
        <p14:creationId xmlns:p14="http://schemas.microsoft.com/office/powerpoint/2010/main" val="329594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20F8F3-3EDE-CFC8-5D19-BB1606AA9B26}"/>
              </a:ext>
            </a:extLst>
          </p:cNvPr>
          <p:cNvPicPr>
            <a:picLocks noChangeAspect="1"/>
          </p:cNvPicPr>
          <p:nvPr/>
        </p:nvPicPr>
        <p:blipFill rotWithShape="1">
          <a:blip r:embed="rId2"/>
          <a:srcRect t="3672" b="14975"/>
          <a:stretch/>
        </p:blipFill>
        <p:spPr>
          <a:xfrm>
            <a:off x="0" y="639416"/>
            <a:ext cx="12192000" cy="5579167"/>
          </a:xfrm>
          <a:prstGeom prst="rect">
            <a:avLst/>
          </a:prstGeom>
        </p:spPr>
      </p:pic>
    </p:spTree>
    <p:extLst>
      <p:ext uri="{BB962C8B-B14F-4D97-AF65-F5344CB8AC3E}">
        <p14:creationId xmlns:p14="http://schemas.microsoft.com/office/powerpoint/2010/main" val="224517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4D63AA-1323-8614-75CF-D19CAFE1D121}"/>
              </a:ext>
            </a:extLst>
          </p:cNvPr>
          <p:cNvPicPr>
            <a:picLocks noChangeAspect="1"/>
          </p:cNvPicPr>
          <p:nvPr/>
        </p:nvPicPr>
        <p:blipFill rotWithShape="1">
          <a:blip r:embed="rId2"/>
          <a:srcRect t="3479" r="3152" b="6087"/>
          <a:stretch/>
        </p:blipFill>
        <p:spPr>
          <a:xfrm>
            <a:off x="0" y="238538"/>
            <a:ext cx="11807687" cy="6202019"/>
          </a:xfrm>
          <a:prstGeom prst="rect">
            <a:avLst/>
          </a:prstGeom>
        </p:spPr>
      </p:pic>
    </p:spTree>
    <p:extLst>
      <p:ext uri="{BB962C8B-B14F-4D97-AF65-F5344CB8AC3E}">
        <p14:creationId xmlns:p14="http://schemas.microsoft.com/office/powerpoint/2010/main" val="16042062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98</TotalTime>
  <Words>552</Words>
  <Application>Microsoft Office PowerPoint</Application>
  <PresentationFormat>Widescreen</PresentationFormat>
  <Paragraphs>98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Roboto</vt:lpstr>
      <vt:lpstr>Times New Roman</vt:lpstr>
      <vt:lpstr>Trebuchet MS</vt:lpstr>
      <vt:lpstr>Wingdings 3</vt:lpstr>
      <vt:lpstr>Facet</vt:lpstr>
      <vt:lpstr>Grocerwala:- Your one stop grocery store.</vt:lpstr>
      <vt:lpstr>Contents</vt:lpstr>
      <vt:lpstr>Introduction</vt:lpstr>
      <vt:lpstr>Choice of Topic</vt:lpstr>
      <vt:lpstr>Proposed System</vt:lpstr>
      <vt:lpstr>Methodology</vt:lpstr>
      <vt:lpstr>Proposed System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Requirements</vt:lpstr>
      <vt:lpstr>Technologies Used</vt:lpstr>
      <vt:lpstr>Applications</vt:lpstr>
      <vt:lpstr>Advantages</vt:lpstr>
      <vt:lpstr>Limitations</vt:lpstr>
      <vt:lpstr>Conclusion</vt:lpstr>
      <vt:lpstr>Future Scope</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Grocerwala:- Your one stop grocery store.</dc:title>
  <dc:creator>Shweth Kenkre</dc:creator>
  <cp:lastModifiedBy>Shweth Kenkre</cp:lastModifiedBy>
  <cp:revision>2</cp:revision>
  <dcterms:created xsi:type="dcterms:W3CDTF">2022-09-26T03:36:58Z</dcterms:created>
  <dcterms:modified xsi:type="dcterms:W3CDTF">2022-09-26T05:15:43Z</dcterms:modified>
</cp:coreProperties>
</file>